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326" r:id="rId3"/>
    <p:sldId id="281" r:id="rId4"/>
    <p:sldId id="309" r:id="rId5"/>
    <p:sldId id="324" r:id="rId6"/>
    <p:sldId id="327" r:id="rId7"/>
    <p:sldId id="328" r:id="rId8"/>
    <p:sldId id="329" r:id="rId9"/>
    <p:sldId id="331" r:id="rId10"/>
    <p:sldId id="333" r:id="rId11"/>
    <p:sldId id="303" r:id="rId12"/>
    <p:sldId id="317" r:id="rId13"/>
    <p:sldId id="318" r:id="rId14"/>
    <p:sldId id="321" r:id="rId15"/>
    <p:sldId id="330" r:id="rId16"/>
    <p:sldId id="320" r:id="rId17"/>
    <p:sldId id="344" r:id="rId18"/>
    <p:sldId id="280" r:id="rId19"/>
    <p:sldId id="270" r:id="rId20"/>
  </p:sldIdLst>
  <p:sldSz cx="12192000" cy="6858000"/>
  <p:notesSz cx="6858000" cy="9144000"/>
  <p:custDataLst>
    <p:tags r:id="rId26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7" userDrawn="1">
          <p15:clr>
            <a:srgbClr val="A4A3A4"/>
          </p15:clr>
        </p15:guide>
        <p15:guide id="2" pos="380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ngch" initials="z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47E7"/>
    <a:srgbClr val="6BC6EB"/>
    <a:srgbClr val="2E77B7"/>
    <a:srgbClr val="2F9FD5"/>
    <a:srgbClr val="45B2B9"/>
    <a:srgbClr val="279BD4"/>
    <a:srgbClr val="2D9FD4"/>
    <a:srgbClr val="86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9853" autoAdjust="0"/>
    <p:restoredTop sz="94660" autoAdjust="0"/>
  </p:normalViewPr>
  <p:slideViewPr>
    <p:cSldViewPr snapToGrid="0">
      <p:cViewPr varScale="1">
        <p:scale>
          <a:sx n="70" d="100"/>
          <a:sy n="70" d="100"/>
        </p:scale>
        <p:origin x="-954" y="-108"/>
      </p:cViewPr>
      <p:guideLst>
        <p:guide orient="horz" pos="2157"/>
        <p:guide pos="38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4" cy="72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gs" Target="tags/tag63.xml"/><Relationship Id="rId25" Type="http://schemas.openxmlformats.org/officeDocument/2006/relationships/commentAuthors" Target="commentAuthors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B20505-6295-4A66-A2B5-8F765F1580E9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D85C4875-F9AF-4440-8D4D-222892EF36F4}">
      <dgm:prSet phldrT="[文本]" custT="1"/>
      <dgm:spPr>
        <a:solidFill>
          <a:srgbClr val="C0000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新知探究</a:t>
          </a:r>
          <a:endParaRPr lang="zh-CN" altLang="en-US" sz="2800" dirty="0"/>
        </a:p>
      </dgm:t>
    </dgm:pt>
    <dgm:pt modelId="{ABE7C216-6DFD-4EC2-B360-AE63828C079B}" cxnId="{6DD424FA-27D8-4BAB-A2F8-15B5F1F8E3EA}" type="parTrans">
      <dgm:prSet/>
      <dgm:spPr/>
      <dgm:t>
        <a:bodyPr/>
        <a:lstStyle/>
        <a:p>
          <a:endParaRPr lang="zh-CN" altLang="en-US"/>
        </a:p>
      </dgm:t>
    </dgm:pt>
    <dgm:pt modelId="{CD41AB24-9BA7-4619-8073-106721FDBF7F}" cxnId="{6DD424FA-27D8-4BAB-A2F8-15B5F1F8E3EA}" type="sibTrans">
      <dgm:prSet/>
      <dgm:spPr/>
      <dgm:t>
        <a:bodyPr/>
        <a:lstStyle/>
        <a:p>
          <a:endParaRPr lang="zh-CN" altLang="en-US"/>
        </a:p>
      </dgm:t>
    </dgm:pt>
    <dgm:pt modelId="{BE703AAB-2825-4294-9595-323FF3EB3029}">
      <dgm:prSet phldrT="[文本]" custT="1"/>
      <dgm:spPr>
        <a:solidFill>
          <a:srgbClr val="92D05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smtClean="0"/>
            <a:t>巩固练习</a:t>
          </a:r>
          <a:endParaRPr lang="zh-CN" altLang="en-US" sz="2800" dirty="0"/>
        </a:p>
      </dgm:t>
    </dgm:pt>
    <dgm:pt modelId="{FDFA9FAE-4BCD-49BB-BFC4-D0078AB0E4CE}" cxnId="{F9F197E4-DCAA-4A6B-9040-6A8B6BB9E476}" type="parTrans">
      <dgm:prSet/>
      <dgm:spPr/>
      <dgm:t>
        <a:bodyPr/>
        <a:lstStyle/>
        <a:p>
          <a:endParaRPr lang="zh-CN" altLang="en-US"/>
        </a:p>
      </dgm:t>
    </dgm:pt>
    <dgm:pt modelId="{29D1495C-D7B2-4129-8908-B009CB7A1618}" cxnId="{F9F197E4-DCAA-4A6B-9040-6A8B6BB9E476}" type="sibTrans">
      <dgm:prSet/>
      <dgm:spPr/>
      <dgm:t>
        <a:bodyPr/>
        <a:lstStyle/>
        <a:p>
          <a:endParaRPr lang="zh-CN" altLang="en-US"/>
        </a:p>
      </dgm:t>
    </dgm:pt>
    <dgm:pt modelId="{F7A8E32C-A8F7-40AE-88FC-6B1D20352D94}">
      <dgm:prSet phldrT="[文本]" custT="1"/>
      <dgm:spPr>
        <a:solidFill>
          <a:srgbClr val="00B05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归纳小结</a:t>
          </a:r>
          <a:endParaRPr lang="zh-CN" altLang="en-US" sz="2800" dirty="0"/>
        </a:p>
      </dgm:t>
    </dgm:pt>
    <dgm:pt modelId="{FB2BF43B-21F9-4DEA-A3CE-102C09DC293B}" cxnId="{C33CA6DF-9692-4BB2-BED1-B8746A5CF67B}" type="parTrans">
      <dgm:prSet/>
      <dgm:spPr/>
      <dgm:t>
        <a:bodyPr/>
        <a:lstStyle/>
        <a:p>
          <a:endParaRPr lang="zh-CN" altLang="en-US"/>
        </a:p>
      </dgm:t>
    </dgm:pt>
    <dgm:pt modelId="{E65F9AB9-6FD4-4D36-A079-766C50FD2DB5}" cxnId="{C33CA6DF-9692-4BB2-BED1-B8746A5CF67B}" type="sibTrans">
      <dgm:prSet/>
      <dgm:spPr/>
      <dgm:t>
        <a:bodyPr/>
        <a:lstStyle/>
        <a:p>
          <a:endParaRPr lang="zh-CN" altLang="en-US"/>
        </a:p>
      </dgm:t>
    </dgm:pt>
    <dgm:pt modelId="{F76468E1-C76B-45F1-9378-7E124FF56543}">
      <dgm:prSet phldrT="[文本]" custT="1"/>
      <dgm:spPr>
        <a:solidFill>
          <a:srgbClr val="00B0F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布置作业</a:t>
          </a:r>
          <a:endParaRPr lang="zh-CN" altLang="en-US" sz="2800" dirty="0"/>
        </a:p>
      </dgm:t>
    </dgm:pt>
    <dgm:pt modelId="{69EA71B4-44EF-40B0-ACCA-9C794B7EB56A}" cxnId="{D0F63C4A-303D-49FA-BB7A-3FAB646202B2}" type="parTrans">
      <dgm:prSet/>
      <dgm:spPr/>
      <dgm:t>
        <a:bodyPr/>
        <a:lstStyle/>
        <a:p>
          <a:endParaRPr lang="zh-CN" altLang="en-US"/>
        </a:p>
      </dgm:t>
    </dgm:pt>
    <dgm:pt modelId="{13948BF1-90FE-435E-B959-6576200F9A7D}" cxnId="{D0F63C4A-303D-49FA-BB7A-3FAB646202B2}" type="sibTrans">
      <dgm:prSet/>
      <dgm:spPr/>
      <dgm:t>
        <a:bodyPr/>
        <a:lstStyle/>
        <a:p>
          <a:endParaRPr lang="zh-CN" altLang="en-US"/>
        </a:p>
      </dgm:t>
    </dgm:pt>
    <dgm:pt modelId="{789192F6-32EB-424A-9A9F-2B33CBB2464F}">
      <dgm:prSet phldrT="[文本]" custT="1"/>
      <dgm:spPr>
        <a:solidFill>
          <a:schemeClr val="accent2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情境引入</a:t>
          </a:r>
          <a:endParaRPr lang="zh-CN" altLang="en-US" sz="2800" dirty="0"/>
        </a:p>
      </dgm:t>
    </dgm:pt>
    <dgm:pt modelId="{CEA00BE7-F12E-46F4-B986-1D8EF5207B64}" cxnId="{22FEA14F-A360-4B55-A6DA-BB0D18EBB173}" type="parTrans">
      <dgm:prSet/>
      <dgm:spPr/>
      <dgm:t>
        <a:bodyPr/>
        <a:lstStyle/>
        <a:p>
          <a:endParaRPr lang="zh-CN" altLang="en-US"/>
        </a:p>
      </dgm:t>
    </dgm:pt>
    <dgm:pt modelId="{C2C7C0F0-19C9-4148-9148-EFE3F9C6C65B}" cxnId="{22FEA14F-A360-4B55-A6DA-BB0D18EBB173}" type="sibTrans">
      <dgm:prSet/>
      <dgm:spPr/>
      <dgm:t>
        <a:bodyPr/>
        <a:lstStyle/>
        <a:p>
          <a:endParaRPr lang="zh-CN" altLang="en-US"/>
        </a:p>
      </dgm:t>
    </dgm:pt>
    <dgm:pt modelId="{AA5DE8AB-338D-4E12-BC7D-B1E43D2825D9}">
      <dgm:prSet custT="1"/>
      <dgm:spPr>
        <a:solidFill>
          <a:srgbClr val="7030A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例题解析</a:t>
          </a:r>
          <a:endParaRPr lang="zh-CN" altLang="en-US" sz="2800" dirty="0"/>
        </a:p>
      </dgm:t>
    </dgm:pt>
    <dgm:pt modelId="{71176237-38F2-47E1-8A5B-93E5CDBF7394}" cxnId="{A45E6B20-A75D-4E3B-AEA5-B8D0AF3263CF}" type="parTrans">
      <dgm:prSet/>
      <dgm:spPr/>
      <dgm:t>
        <a:bodyPr/>
        <a:lstStyle/>
        <a:p>
          <a:endParaRPr lang="zh-CN" altLang="en-US"/>
        </a:p>
      </dgm:t>
    </dgm:pt>
    <dgm:pt modelId="{3912A63B-3E41-4CE4-B427-EF735C108CCA}" cxnId="{A45E6B20-A75D-4E3B-AEA5-B8D0AF3263CF}" type="sibTrans">
      <dgm:prSet/>
      <dgm:spPr/>
      <dgm:t>
        <a:bodyPr/>
        <a:lstStyle/>
        <a:p>
          <a:endParaRPr lang="zh-CN" altLang="en-US"/>
        </a:p>
      </dgm:t>
    </dgm:pt>
    <dgm:pt modelId="{800F65E9-D593-41BF-A9C7-D64F78F2AFE8}" type="pres">
      <dgm:prSet presAssocID="{C0B20505-6295-4A66-A2B5-8F765F1580E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8F99E70A-515F-46CA-85C8-DB2484598DB8}" type="pres">
      <dgm:prSet presAssocID="{D85C4875-F9AF-4440-8D4D-222892EF36F4}" presName="node" presStyleLbl="node1" presStyleIdx="0" presStyleCnt="6" custScaleX="12974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036F503-8AA1-48B1-840D-085881650E5A}" type="pres">
      <dgm:prSet presAssocID="{D85C4875-F9AF-4440-8D4D-222892EF36F4}" presName="spNode" presStyleCnt="0"/>
      <dgm:spPr/>
    </dgm:pt>
    <dgm:pt modelId="{2D37BDA1-E1AC-4EDA-9A11-E12C9C7ED3B7}" type="pres">
      <dgm:prSet presAssocID="{CD41AB24-9BA7-4619-8073-106721FDBF7F}" presName="sibTrans" presStyleLbl="sibTrans1D1" presStyleIdx="0" presStyleCnt="6"/>
      <dgm:spPr/>
      <dgm:t>
        <a:bodyPr/>
        <a:lstStyle/>
        <a:p>
          <a:endParaRPr lang="zh-CN" altLang="en-US"/>
        </a:p>
      </dgm:t>
    </dgm:pt>
    <dgm:pt modelId="{7F04D0A1-E7DE-4F62-9E59-C5C71A4981D8}" type="pres">
      <dgm:prSet presAssocID="{AA5DE8AB-338D-4E12-BC7D-B1E43D2825D9}" presName="node" presStyleLbl="node1" presStyleIdx="1" presStyleCnt="6" custScaleX="12488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6D369DB-0644-4C7F-AE63-ED2210867FEB}" type="pres">
      <dgm:prSet presAssocID="{AA5DE8AB-338D-4E12-BC7D-B1E43D2825D9}" presName="spNode" presStyleCnt="0"/>
      <dgm:spPr/>
    </dgm:pt>
    <dgm:pt modelId="{C47FAC1A-AF90-40E8-9299-83CED6963BE1}" type="pres">
      <dgm:prSet presAssocID="{3912A63B-3E41-4CE4-B427-EF735C108CCA}" presName="sibTrans" presStyleLbl="sibTrans1D1" presStyleIdx="1" presStyleCnt="6"/>
      <dgm:spPr/>
      <dgm:t>
        <a:bodyPr/>
        <a:lstStyle/>
        <a:p>
          <a:endParaRPr lang="zh-CN" altLang="en-US"/>
        </a:p>
      </dgm:t>
    </dgm:pt>
    <dgm:pt modelId="{52CEAEA0-04A3-41CC-899E-BEA6A7B9DDFA}" type="pres">
      <dgm:prSet presAssocID="{BE703AAB-2825-4294-9595-323FF3EB3029}" presName="node" presStyleLbl="node1" presStyleIdx="2" presStyleCnt="6" custScaleX="12973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DEF3FF7-8A16-44EE-8BAC-BA374871A7CD}" type="pres">
      <dgm:prSet presAssocID="{BE703AAB-2825-4294-9595-323FF3EB3029}" presName="spNode" presStyleCnt="0"/>
      <dgm:spPr/>
    </dgm:pt>
    <dgm:pt modelId="{0E1D2B72-519F-4919-AB72-12C991BD6B2D}" type="pres">
      <dgm:prSet presAssocID="{29D1495C-D7B2-4129-8908-B009CB7A1618}" presName="sibTrans" presStyleLbl="sibTrans1D1" presStyleIdx="2" presStyleCnt="6"/>
      <dgm:spPr/>
      <dgm:t>
        <a:bodyPr/>
        <a:lstStyle/>
        <a:p>
          <a:endParaRPr lang="zh-CN" altLang="en-US"/>
        </a:p>
      </dgm:t>
    </dgm:pt>
    <dgm:pt modelId="{8D8E258F-55D0-4E71-9860-C13332D3B2E5}" type="pres">
      <dgm:prSet presAssocID="{F7A8E32C-A8F7-40AE-88FC-6B1D20352D94}" presName="node" presStyleLbl="node1" presStyleIdx="3" presStyleCnt="6" custScaleX="11991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023A743-98A8-4699-9855-05FBB2ED8FA4}" type="pres">
      <dgm:prSet presAssocID="{F7A8E32C-A8F7-40AE-88FC-6B1D20352D94}" presName="spNode" presStyleCnt="0"/>
      <dgm:spPr/>
    </dgm:pt>
    <dgm:pt modelId="{D1AA74EA-6561-4AF2-9516-E418B77DDC88}" type="pres">
      <dgm:prSet presAssocID="{E65F9AB9-6FD4-4D36-A079-766C50FD2DB5}" presName="sibTrans" presStyleLbl="sibTrans1D1" presStyleIdx="3" presStyleCnt="6"/>
      <dgm:spPr/>
      <dgm:t>
        <a:bodyPr/>
        <a:lstStyle/>
        <a:p>
          <a:endParaRPr lang="zh-CN" altLang="en-US"/>
        </a:p>
      </dgm:t>
    </dgm:pt>
    <dgm:pt modelId="{325B8FF9-B26E-4A92-B24B-C47BAFA04B60}" type="pres">
      <dgm:prSet presAssocID="{F76468E1-C76B-45F1-9378-7E124FF56543}" presName="node" presStyleLbl="node1" presStyleIdx="4" presStyleCnt="6" custScaleX="12666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E1A65F8-CD44-4E05-B692-382DA7DF918A}" type="pres">
      <dgm:prSet presAssocID="{F76468E1-C76B-45F1-9378-7E124FF56543}" presName="spNode" presStyleCnt="0"/>
      <dgm:spPr/>
    </dgm:pt>
    <dgm:pt modelId="{36DA6D35-F033-4950-BBCC-B4B0592FC4C4}" type="pres">
      <dgm:prSet presAssocID="{13948BF1-90FE-435E-B959-6576200F9A7D}" presName="sibTrans" presStyleLbl="sibTrans1D1" presStyleIdx="4" presStyleCnt="6"/>
      <dgm:spPr/>
      <dgm:t>
        <a:bodyPr/>
        <a:lstStyle/>
        <a:p>
          <a:endParaRPr lang="zh-CN" altLang="en-US"/>
        </a:p>
      </dgm:t>
    </dgm:pt>
    <dgm:pt modelId="{6297655E-FB3D-4FBC-A525-9A880E57A696}" type="pres">
      <dgm:prSet presAssocID="{789192F6-32EB-424A-9A9F-2B33CBB2464F}" presName="node" presStyleLbl="node1" presStyleIdx="5" presStyleCnt="6" custScaleX="12360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84D91B5-62EB-4A49-922E-FD2141DBE66B}" type="pres">
      <dgm:prSet presAssocID="{789192F6-32EB-424A-9A9F-2B33CBB2464F}" presName="spNode" presStyleCnt="0"/>
      <dgm:spPr/>
    </dgm:pt>
    <dgm:pt modelId="{A112AA52-66F7-45E5-86F8-5B3F8A994A4F}" type="pres">
      <dgm:prSet presAssocID="{C2C7C0F0-19C9-4148-9148-EFE3F9C6C65B}" presName="sibTrans" presStyleLbl="sibTrans1D1" presStyleIdx="5" presStyleCnt="6"/>
      <dgm:spPr/>
      <dgm:t>
        <a:bodyPr/>
        <a:lstStyle/>
        <a:p>
          <a:endParaRPr lang="zh-CN" altLang="en-US"/>
        </a:p>
      </dgm:t>
    </dgm:pt>
  </dgm:ptLst>
  <dgm:cxnLst>
    <dgm:cxn modelId="{49351411-4FAC-4E6C-9111-D664345AA351}" type="presOf" srcId="{789192F6-32EB-424A-9A9F-2B33CBB2464F}" destId="{6297655E-FB3D-4FBC-A525-9A880E57A696}" srcOrd="0" destOrd="0" presId="urn:microsoft.com/office/officeart/2005/8/layout/cycle6"/>
    <dgm:cxn modelId="{6525C497-BDA6-4A62-939A-B85150423A0D}" type="presOf" srcId="{F76468E1-C76B-45F1-9378-7E124FF56543}" destId="{325B8FF9-B26E-4A92-B24B-C47BAFA04B60}" srcOrd="0" destOrd="0" presId="urn:microsoft.com/office/officeart/2005/8/layout/cycle6"/>
    <dgm:cxn modelId="{A45E6B20-A75D-4E3B-AEA5-B8D0AF3263CF}" srcId="{C0B20505-6295-4A66-A2B5-8F765F1580E9}" destId="{AA5DE8AB-338D-4E12-BC7D-B1E43D2825D9}" srcOrd="1" destOrd="0" parTransId="{71176237-38F2-47E1-8A5B-93E5CDBF7394}" sibTransId="{3912A63B-3E41-4CE4-B427-EF735C108CCA}"/>
    <dgm:cxn modelId="{F9F197E4-DCAA-4A6B-9040-6A8B6BB9E476}" srcId="{C0B20505-6295-4A66-A2B5-8F765F1580E9}" destId="{BE703AAB-2825-4294-9595-323FF3EB3029}" srcOrd="2" destOrd="0" parTransId="{FDFA9FAE-4BCD-49BB-BFC4-D0078AB0E4CE}" sibTransId="{29D1495C-D7B2-4129-8908-B009CB7A1618}"/>
    <dgm:cxn modelId="{C33CA6DF-9692-4BB2-BED1-B8746A5CF67B}" srcId="{C0B20505-6295-4A66-A2B5-8F765F1580E9}" destId="{F7A8E32C-A8F7-40AE-88FC-6B1D20352D94}" srcOrd="3" destOrd="0" parTransId="{FB2BF43B-21F9-4DEA-A3CE-102C09DC293B}" sibTransId="{E65F9AB9-6FD4-4D36-A079-766C50FD2DB5}"/>
    <dgm:cxn modelId="{65472AE3-8B6B-47AC-8755-0159CDBD7A13}" type="presOf" srcId="{13948BF1-90FE-435E-B959-6576200F9A7D}" destId="{36DA6D35-F033-4950-BBCC-B4B0592FC4C4}" srcOrd="0" destOrd="0" presId="urn:microsoft.com/office/officeart/2005/8/layout/cycle6"/>
    <dgm:cxn modelId="{10D44C91-18E5-44C5-A734-64949147F015}" type="presOf" srcId="{3912A63B-3E41-4CE4-B427-EF735C108CCA}" destId="{C47FAC1A-AF90-40E8-9299-83CED6963BE1}" srcOrd="0" destOrd="0" presId="urn:microsoft.com/office/officeart/2005/8/layout/cycle6"/>
    <dgm:cxn modelId="{6DD424FA-27D8-4BAB-A2F8-15B5F1F8E3EA}" srcId="{C0B20505-6295-4A66-A2B5-8F765F1580E9}" destId="{D85C4875-F9AF-4440-8D4D-222892EF36F4}" srcOrd="0" destOrd="0" parTransId="{ABE7C216-6DFD-4EC2-B360-AE63828C079B}" sibTransId="{CD41AB24-9BA7-4619-8073-106721FDBF7F}"/>
    <dgm:cxn modelId="{2CDAF2BE-44C5-43F5-8BB7-CCA3104E50CB}" type="presOf" srcId="{CD41AB24-9BA7-4619-8073-106721FDBF7F}" destId="{2D37BDA1-E1AC-4EDA-9A11-E12C9C7ED3B7}" srcOrd="0" destOrd="0" presId="urn:microsoft.com/office/officeart/2005/8/layout/cycle6"/>
    <dgm:cxn modelId="{D0F63C4A-303D-49FA-BB7A-3FAB646202B2}" srcId="{C0B20505-6295-4A66-A2B5-8F765F1580E9}" destId="{F76468E1-C76B-45F1-9378-7E124FF56543}" srcOrd="4" destOrd="0" parTransId="{69EA71B4-44EF-40B0-ACCA-9C794B7EB56A}" sibTransId="{13948BF1-90FE-435E-B959-6576200F9A7D}"/>
    <dgm:cxn modelId="{C70D2AA9-6CB5-4FFF-9B53-363EAE94E174}" type="presOf" srcId="{C0B20505-6295-4A66-A2B5-8F765F1580E9}" destId="{800F65E9-D593-41BF-A9C7-D64F78F2AFE8}" srcOrd="0" destOrd="0" presId="urn:microsoft.com/office/officeart/2005/8/layout/cycle6"/>
    <dgm:cxn modelId="{6A57E093-2520-4D51-989B-E7C7E4055E9B}" type="presOf" srcId="{F7A8E32C-A8F7-40AE-88FC-6B1D20352D94}" destId="{8D8E258F-55D0-4E71-9860-C13332D3B2E5}" srcOrd="0" destOrd="0" presId="urn:microsoft.com/office/officeart/2005/8/layout/cycle6"/>
    <dgm:cxn modelId="{857683D2-3E44-4DCA-83FD-0B39BB5F9B57}" type="presOf" srcId="{BE703AAB-2825-4294-9595-323FF3EB3029}" destId="{52CEAEA0-04A3-41CC-899E-BEA6A7B9DDFA}" srcOrd="0" destOrd="0" presId="urn:microsoft.com/office/officeart/2005/8/layout/cycle6"/>
    <dgm:cxn modelId="{7BCAA1F3-7322-4F77-8B48-54799580EC19}" type="presOf" srcId="{E65F9AB9-6FD4-4D36-A079-766C50FD2DB5}" destId="{D1AA74EA-6561-4AF2-9516-E418B77DDC88}" srcOrd="0" destOrd="0" presId="urn:microsoft.com/office/officeart/2005/8/layout/cycle6"/>
    <dgm:cxn modelId="{852E2171-3ACF-4AE2-8E03-E2E3028D9577}" type="presOf" srcId="{D85C4875-F9AF-4440-8D4D-222892EF36F4}" destId="{8F99E70A-515F-46CA-85C8-DB2484598DB8}" srcOrd="0" destOrd="0" presId="urn:microsoft.com/office/officeart/2005/8/layout/cycle6"/>
    <dgm:cxn modelId="{124A8CAE-DEDA-4448-8C2C-00DE961315BF}" type="presOf" srcId="{AA5DE8AB-338D-4E12-BC7D-B1E43D2825D9}" destId="{7F04D0A1-E7DE-4F62-9E59-C5C71A4981D8}" srcOrd="0" destOrd="0" presId="urn:microsoft.com/office/officeart/2005/8/layout/cycle6"/>
    <dgm:cxn modelId="{217832FE-35D5-4C71-BF13-AABE159C3632}" type="presOf" srcId="{29D1495C-D7B2-4129-8908-B009CB7A1618}" destId="{0E1D2B72-519F-4919-AB72-12C991BD6B2D}" srcOrd="0" destOrd="0" presId="urn:microsoft.com/office/officeart/2005/8/layout/cycle6"/>
    <dgm:cxn modelId="{C3B1C12C-C9A7-4526-835F-FFE0E001072F}" type="presOf" srcId="{C2C7C0F0-19C9-4148-9148-EFE3F9C6C65B}" destId="{A112AA52-66F7-45E5-86F8-5B3F8A994A4F}" srcOrd="0" destOrd="0" presId="urn:microsoft.com/office/officeart/2005/8/layout/cycle6"/>
    <dgm:cxn modelId="{22FEA14F-A360-4B55-A6DA-BB0D18EBB173}" srcId="{C0B20505-6295-4A66-A2B5-8F765F1580E9}" destId="{789192F6-32EB-424A-9A9F-2B33CBB2464F}" srcOrd="5" destOrd="0" parTransId="{CEA00BE7-F12E-46F4-B986-1D8EF5207B64}" sibTransId="{C2C7C0F0-19C9-4148-9148-EFE3F9C6C65B}"/>
    <dgm:cxn modelId="{7013B528-61A7-4597-9919-7F786CFAAF57}" type="presParOf" srcId="{800F65E9-D593-41BF-A9C7-D64F78F2AFE8}" destId="{8F99E70A-515F-46CA-85C8-DB2484598DB8}" srcOrd="0" destOrd="0" presId="urn:microsoft.com/office/officeart/2005/8/layout/cycle6"/>
    <dgm:cxn modelId="{CC571780-9A6B-472D-B427-80C1DD520F5D}" type="presParOf" srcId="{800F65E9-D593-41BF-A9C7-D64F78F2AFE8}" destId="{5036F503-8AA1-48B1-840D-085881650E5A}" srcOrd="1" destOrd="0" presId="urn:microsoft.com/office/officeart/2005/8/layout/cycle6"/>
    <dgm:cxn modelId="{DF567624-16F8-404F-80A2-0AC26B87514E}" type="presParOf" srcId="{800F65E9-D593-41BF-A9C7-D64F78F2AFE8}" destId="{2D37BDA1-E1AC-4EDA-9A11-E12C9C7ED3B7}" srcOrd="2" destOrd="0" presId="urn:microsoft.com/office/officeart/2005/8/layout/cycle6"/>
    <dgm:cxn modelId="{CA589A06-85DD-4BD3-BA48-4F67051F0539}" type="presParOf" srcId="{800F65E9-D593-41BF-A9C7-D64F78F2AFE8}" destId="{7F04D0A1-E7DE-4F62-9E59-C5C71A4981D8}" srcOrd="3" destOrd="0" presId="urn:microsoft.com/office/officeart/2005/8/layout/cycle6"/>
    <dgm:cxn modelId="{10422E5A-322F-46F6-907F-9EFF9E4BFFB2}" type="presParOf" srcId="{800F65E9-D593-41BF-A9C7-D64F78F2AFE8}" destId="{66D369DB-0644-4C7F-AE63-ED2210867FEB}" srcOrd="4" destOrd="0" presId="urn:microsoft.com/office/officeart/2005/8/layout/cycle6"/>
    <dgm:cxn modelId="{9399B7E0-7DD7-4863-949E-6638BC1234F9}" type="presParOf" srcId="{800F65E9-D593-41BF-A9C7-D64F78F2AFE8}" destId="{C47FAC1A-AF90-40E8-9299-83CED6963BE1}" srcOrd="5" destOrd="0" presId="urn:microsoft.com/office/officeart/2005/8/layout/cycle6"/>
    <dgm:cxn modelId="{2455F944-BA14-4551-9886-1D36D73BA6FB}" type="presParOf" srcId="{800F65E9-D593-41BF-A9C7-D64F78F2AFE8}" destId="{52CEAEA0-04A3-41CC-899E-BEA6A7B9DDFA}" srcOrd="6" destOrd="0" presId="urn:microsoft.com/office/officeart/2005/8/layout/cycle6"/>
    <dgm:cxn modelId="{E0796881-C895-4AC5-AB28-D01ED342F626}" type="presParOf" srcId="{800F65E9-D593-41BF-A9C7-D64F78F2AFE8}" destId="{BDEF3FF7-8A16-44EE-8BAC-BA374871A7CD}" srcOrd="7" destOrd="0" presId="urn:microsoft.com/office/officeart/2005/8/layout/cycle6"/>
    <dgm:cxn modelId="{6DD4BEF8-9BC3-45F2-89E0-0A7DACBB072F}" type="presParOf" srcId="{800F65E9-D593-41BF-A9C7-D64F78F2AFE8}" destId="{0E1D2B72-519F-4919-AB72-12C991BD6B2D}" srcOrd="8" destOrd="0" presId="urn:microsoft.com/office/officeart/2005/8/layout/cycle6"/>
    <dgm:cxn modelId="{60EA3AAF-256A-4F06-9EC4-F8E1867F78C4}" type="presParOf" srcId="{800F65E9-D593-41BF-A9C7-D64F78F2AFE8}" destId="{8D8E258F-55D0-4E71-9860-C13332D3B2E5}" srcOrd="9" destOrd="0" presId="urn:microsoft.com/office/officeart/2005/8/layout/cycle6"/>
    <dgm:cxn modelId="{026C8D9E-0DA8-4BA0-8D6C-9DAC6F35A74F}" type="presParOf" srcId="{800F65E9-D593-41BF-A9C7-D64F78F2AFE8}" destId="{A023A743-98A8-4699-9855-05FBB2ED8FA4}" srcOrd="10" destOrd="0" presId="urn:microsoft.com/office/officeart/2005/8/layout/cycle6"/>
    <dgm:cxn modelId="{CAC86F8E-43D6-40F1-AD5B-F34E7E02823E}" type="presParOf" srcId="{800F65E9-D593-41BF-A9C7-D64F78F2AFE8}" destId="{D1AA74EA-6561-4AF2-9516-E418B77DDC88}" srcOrd="11" destOrd="0" presId="urn:microsoft.com/office/officeart/2005/8/layout/cycle6"/>
    <dgm:cxn modelId="{3A3C6A16-019C-4CE1-AF99-738CD47E0A4A}" type="presParOf" srcId="{800F65E9-D593-41BF-A9C7-D64F78F2AFE8}" destId="{325B8FF9-B26E-4A92-B24B-C47BAFA04B60}" srcOrd="12" destOrd="0" presId="urn:microsoft.com/office/officeart/2005/8/layout/cycle6"/>
    <dgm:cxn modelId="{7EFA48B6-F44B-42EB-9BF6-89FC3FB180D1}" type="presParOf" srcId="{800F65E9-D593-41BF-A9C7-D64F78F2AFE8}" destId="{0E1A65F8-CD44-4E05-B692-382DA7DF918A}" srcOrd="13" destOrd="0" presId="urn:microsoft.com/office/officeart/2005/8/layout/cycle6"/>
    <dgm:cxn modelId="{A05694A3-1253-400B-9190-656458908E33}" type="presParOf" srcId="{800F65E9-D593-41BF-A9C7-D64F78F2AFE8}" destId="{36DA6D35-F033-4950-BBCC-B4B0592FC4C4}" srcOrd="14" destOrd="0" presId="urn:microsoft.com/office/officeart/2005/8/layout/cycle6"/>
    <dgm:cxn modelId="{32DED01C-307D-4083-AB48-FC09FCCE0A2F}" type="presParOf" srcId="{800F65E9-D593-41BF-A9C7-D64F78F2AFE8}" destId="{6297655E-FB3D-4FBC-A525-9A880E57A696}" srcOrd="15" destOrd="0" presId="urn:microsoft.com/office/officeart/2005/8/layout/cycle6"/>
    <dgm:cxn modelId="{21865554-54C6-4084-8530-02AB22E5049B}" type="presParOf" srcId="{800F65E9-D593-41BF-A9C7-D64F78F2AFE8}" destId="{384D91B5-62EB-4A49-922E-FD2141DBE66B}" srcOrd="16" destOrd="0" presId="urn:microsoft.com/office/officeart/2005/8/layout/cycle6"/>
    <dgm:cxn modelId="{C2474E7C-E004-42A3-B9F5-60452F7E4B16}" type="presParOf" srcId="{800F65E9-D593-41BF-A9C7-D64F78F2AFE8}" destId="{A112AA52-66F7-45E5-86F8-5B3F8A994A4F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4AADC2-973B-4935-B234-2EB5A3914056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24192580-7920-4B34-BBF8-00C70A3BFBA0}">
      <dgm:prSet phldrT="[文本]" custT="1"/>
      <dgm:spPr/>
      <dgm:t>
        <a:bodyPr/>
        <a:lstStyle/>
        <a:p>
          <a:r>
            <a:rPr lang="zh-CN" altLang="en-US" sz="2000" b="1" dirty="0" smtClean="0"/>
            <a:t>用公式一、二</a:t>
          </a:r>
          <a:endParaRPr lang="zh-CN" altLang="en-US" sz="2000" b="1" dirty="0"/>
        </a:p>
      </dgm:t>
    </dgm:pt>
    <dgm:pt modelId="{691E4A8A-D2B8-43E4-A387-4C1B1506FF69}" cxnId="{7D1DF5CC-2CB8-413F-80FD-C5B8E7DB0627}" type="parTrans">
      <dgm:prSet/>
      <dgm:spPr/>
      <dgm:t>
        <a:bodyPr/>
        <a:lstStyle/>
        <a:p>
          <a:endParaRPr lang="zh-CN" altLang="en-US" sz="2400" b="1"/>
        </a:p>
      </dgm:t>
    </dgm:pt>
    <dgm:pt modelId="{01E8A0FD-F07D-4E41-940F-4A57A9B67BA7}" cxnId="{7D1DF5CC-2CB8-413F-80FD-C5B8E7DB0627}" type="sibTrans">
      <dgm:prSet/>
      <dgm:spPr>
        <a:ln>
          <a:solidFill>
            <a:srgbClr val="FF0000"/>
          </a:solidFill>
        </a:ln>
      </dgm:spPr>
      <dgm:t>
        <a:bodyPr/>
        <a:lstStyle/>
        <a:p>
          <a:endParaRPr lang="zh-CN" altLang="en-US" sz="2400" b="1"/>
        </a:p>
      </dgm:t>
    </dgm:pt>
    <dgm:pt modelId="{8349E99A-75B5-468D-B03E-B1F227B3F1D6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2400" b="1" dirty="0" smtClean="0"/>
            <a:t/>
          </a:r>
          <a:endParaRPr lang="zh-CN" altLang="en-US" sz="2400" b="1" dirty="0" smtClean="0"/>
        </a:p>
      </dgm:t>
    </dgm:pt>
    <dgm:pt modelId="{06853625-247D-440E-9878-264F365B194E}" cxnId="{A14733C3-F7CD-42FE-B69A-1269669EB43B}" type="parTrans">
      <dgm:prSet/>
      <dgm:spPr/>
      <dgm:t>
        <a:bodyPr/>
        <a:lstStyle/>
        <a:p>
          <a:endParaRPr lang="zh-CN" altLang="en-US" sz="2400" b="1"/>
        </a:p>
      </dgm:t>
    </dgm:pt>
    <dgm:pt modelId="{F0B12106-CFD9-4B53-AE6A-452A41ADBCCA}" cxnId="{A14733C3-F7CD-42FE-B69A-1269669EB43B}" type="sibTrans">
      <dgm:prSet/>
      <dgm:spPr/>
      <dgm:t>
        <a:bodyPr/>
        <a:lstStyle/>
        <a:p>
          <a:endParaRPr lang="zh-CN" altLang="en-US" sz="2400" b="1"/>
        </a:p>
      </dgm:t>
    </dgm:pt>
    <dgm:pt modelId="{F56E6465-7E29-4EA8-95C2-187AB9482424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2400" b="1" dirty="0" smtClean="0"/>
            <a:t/>
          </a:r>
          <a:endParaRPr lang="zh-CN" altLang="en-US" sz="2400" b="1" dirty="0" smtClean="0"/>
        </a:p>
      </dgm:t>
    </dgm:pt>
    <dgm:pt modelId="{D7A9BB3A-89C7-4717-81FA-CE18D2263F0D}" cxnId="{25F0E969-9BB2-43A9-B812-03173968ABF1}" type="parTrans">
      <dgm:prSet/>
      <dgm:spPr/>
    </dgm:pt>
    <dgm:pt modelId="{EFF71420-8861-46E3-94A5-E61BA234CA54}" cxnId="{25F0E969-9BB2-43A9-B812-03173968ABF1}" type="sibTrans">
      <dgm:prSet/>
      <dgm:spPr/>
    </dgm:pt>
    <dgm:pt modelId="{2DFAC22E-CDC7-41D0-AAC1-E149D83BC4CE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2400" b="1" dirty="0" smtClean="0"/>
            <a:t/>
          </a:r>
          <a:endParaRPr lang="zh-CN" altLang="en-US" sz="2400" b="1" dirty="0" smtClean="0"/>
        </a:p>
      </dgm:t>
    </dgm:pt>
    <dgm:pt modelId="{1D1B7468-3122-42A1-B841-4443A55D8520}" cxnId="{2B3E6233-119F-43AC-9A02-D03133F0B77D}" type="parTrans">
      <dgm:prSet/>
      <dgm:spPr/>
    </dgm:pt>
    <dgm:pt modelId="{EC49201B-FF06-498D-81FE-34A5D5E4C2A9}" cxnId="{2B3E6233-119F-43AC-9A02-D03133F0B77D}" type="sibTrans">
      <dgm:prSet/>
      <dgm:spPr/>
    </dgm:pt>
    <dgm:pt modelId="{F23B4894-0315-436A-8DE7-DDD5B653180B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2400" b="1" dirty="0" smtClean="0"/>
            <a:t>任意负角的三角函数</a:t>
          </a:r>
          <a:r>
            <a:rPr lang="zh-CN" altLang="en-US" sz="2400" b="1" dirty="0"/>
            <a:t/>
          </a:r>
          <a:endParaRPr lang="zh-CN" altLang="en-US" sz="2400" b="1" dirty="0"/>
        </a:p>
      </dgm:t>
    </dgm:pt>
    <dgm:pt modelId="{0BEE0501-7756-4551-AA35-47E0018A4C6D}" cxnId="{A3F6AA94-2AE4-40A0-9519-3A6CF763FE01}" type="parTrans">
      <dgm:prSet/>
      <dgm:spPr/>
    </dgm:pt>
    <dgm:pt modelId="{87F5F3E7-8500-4D14-A0E9-B46E419C15D5}" cxnId="{A3F6AA94-2AE4-40A0-9519-3A6CF763FE01}" type="sibTrans">
      <dgm:prSet/>
      <dgm:spPr/>
    </dgm:pt>
    <dgm:pt modelId="{454E814A-CBA1-469A-B100-06E4D3BAB3FA}">
      <dgm:prSet phldrT="[文本]" custT="1"/>
      <dgm:spPr/>
      <dgm:t>
        <a:bodyPr/>
        <a:lstStyle/>
        <a:p>
          <a:r>
            <a:rPr lang="zh-CN" altLang="en-US" sz="2000" b="1" dirty="0" smtClean="0"/>
            <a:t>用公式一</a:t>
          </a:r>
          <a:endParaRPr lang="zh-CN" altLang="en-US" sz="2000" b="1" dirty="0"/>
        </a:p>
      </dgm:t>
    </dgm:pt>
    <dgm:pt modelId="{369731B0-373F-4588-85BD-58CBB5D0BF3D}" cxnId="{3430A297-1746-46B2-972B-84B1A0F56112}" type="parTrans">
      <dgm:prSet/>
      <dgm:spPr/>
      <dgm:t>
        <a:bodyPr/>
        <a:lstStyle/>
        <a:p>
          <a:endParaRPr lang="zh-CN" altLang="en-US" sz="2400" b="1"/>
        </a:p>
      </dgm:t>
    </dgm:pt>
    <dgm:pt modelId="{F0808D5F-7FB4-40B3-840E-0D4D5C204AF2}" cxnId="{3430A297-1746-46B2-972B-84B1A0F56112}" type="sibTrans">
      <dgm:prSet/>
      <dgm:spPr>
        <a:ln>
          <a:solidFill>
            <a:srgbClr val="FF0000"/>
          </a:solidFill>
        </a:ln>
      </dgm:spPr>
      <dgm:t>
        <a:bodyPr/>
        <a:lstStyle/>
        <a:p>
          <a:endParaRPr lang="zh-CN" altLang="en-US" sz="2400" b="1"/>
        </a:p>
      </dgm:t>
    </dgm:pt>
    <dgm:pt modelId="{60C0E119-3621-491F-96A4-A9C027EC3068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2400" b="1" dirty="0" smtClean="0"/>
            <a:t/>
          </a:r>
          <a:endParaRPr lang="zh-CN" altLang="en-US" sz="2400" b="1" dirty="0" smtClean="0"/>
        </a:p>
      </dgm:t>
    </dgm:pt>
    <dgm:pt modelId="{D4991960-258D-492E-9551-0B268DCACE02}" cxnId="{E9079829-C09D-4D31-B943-7E3CE0D06134}" type="parTrans">
      <dgm:prSet/>
      <dgm:spPr/>
      <dgm:t>
        <a:bodyPr/>
        <a:lstStyle/>
        <a:p>
          <a:endParaRPr lang="zh-CN" altLang="en-US" sz="2400" b="1"/>
        </a:p>
      </dgm:t>
    </dgm:pt>
    <dgm:pt modelId="{9FC5358C-81CF-446E-8026-9DE0FA559D2F}" cxnId="{E9079829-C09D-4D31-B943-7E3CE0D06134}" type="sibTrans">
      <dgm:prSet/>
      <dgm:spPr/>
      <dgm:t>
        <a:bodyPr/>
        <a:lstStyle/>
        <a:p>
          <a:endParaRPr lang="zh-CN" altLang="en-US" sz="2400" b="1"/>
        </a:p>
      </dgm:t>
    </dgm:pt>
    <dgm:pt modelId="{788F5A10-5616-4FB8-9C80-CFFD6D8239C3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2400" b="1" dirty="0" smtClean="0"/>
            <a:t/>
          </a:r>
          <a:endParaRPr lang="zh-CN" altLang="en-US" sz="2400" b="1" dirty="0" smtClean="0"/>
        </a:p>
      </dgm:t>
    </dgm:pt>
    <dgm:pt modelId="{BBD33D95-996C-452C-A4BD-CB5B076B47C6}" cxnId="{8537877E-1939-4320-9F80-330749493FB3}" type="parTrans">
      <dgm:prSet/>
      <dgm:spPr/>
    </dgm:pt>
    <dgm:pt modelId="{9586D6A7-2937-41F9-AC77-411201E97131}" cxnId="{8537877E-1939-4320-9F80-330749493FB3}" type="sibTrans">
      <dgm:prSet/>
      <dgm:spPr/>
    </dgm:pt>
    <dgm:pt modelId="{7FD0C54D-764A-407A-A153-996D8F9CD0AC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2400" b="1" dirty="0" smtClean="0"/>
            <a:t>任意正角的三角函数</a:t>
          </a:r>
          <a:r>
            <a:rPr lang="zh-CN" altLang="en-US" sz="2400" b="1" dirty="0"/>
            <a:t/>
          </a:r>
          <a:endParaRPr lang="zh-CN" altLang="en-US" sz="2400" b="1" dirty="0"/>
        </a:p>
      </dgm:t>
    </dgm:pt>
    <dgm:pt modelId="{E7BEE46A-9905-42FB-9740-ED3ADCADFBA9}" cxnId="{50D6D99C-B8BF-44FE-8F35-EB70C369B902}" type="parTrans">
      <dgm:prSet/>
      <dgm:spPr/>
    </dgm:pt>
    <dgm:pt modelId="{DB63C366-2F72-406F-B6B2-4B063CC5B7E8}" cxnId="{50D6D99C-B8BF-44FE-8F35-EB70C369B902}" type="sibTrans">
      <dgm:prSet/>
      <dgm:spPr/>
    </dgm:pt>
    <dgm:pt modelId="{7E65949D-8717-4641-8204-ACF1183C9136}">
      <dgm:prSet phldrT="[文本]" custT="1"/>
      <dgm:spPr/>
      <dgm:t>
        <a:bodyPr/>
        <a:lstStyle/>
        <a:p>
          <a:r>
            <a:rPr lang="zh-CN" altLang="en-US" sz="2000" b="1" dirty="0" smtClean="0"/>
            <a:t>用公式三、四</a:t>
          </a:r>
          <a:endParaRPr lang="zh-CN" altLang="en-US" sz="2000" b="1" dirty="0"/>
        </a:p>
      </dgm:t>
    </dgm:pt>
    <dgm:pt modelId="{2A13A1EC-6162-44C2-BA3C-8A2E55E3FE51}" cxnId="{5881F923-D53F-48E0-A00D-4120AD08D3DF}" type="parTrans">
      <dgm:prSet/>
      <dgm:spPr/>
      <dgm:t>
        <a:bodyPr/>
        <a:lstStyle/>
        <a:p>
          <a:endParaRPr lang="zh-CN" altLang="en-US" sz="2400" b="1"/>
        </a:p>
      </dgm:t>
    </dgm:pt>
    <dgm:pt modelId="{050A4B4A-C820-4A9A-9D06-DCB6001EA29B}" cxnId="{5881F923-D53F-48E0-A00D-4120AD08D3DF}" type="sibTrans">
      <dgm:prSet/>
      <dgm:spPr>
        <a:ln>
          <a:solidFill>
            <a:srgbClr val="FF0000"/>
          </a:solidFill>
        </a:ln>
      </dgm:spPr>
      <dgm:t>
        <a:bodyPr/>
        <a:lstStyle/>
        <a:p>
          <a:endParaRPr lang="zh-CN" altLang="en-US" sz="2400" b="1"/>
        </a:p>
      </dgm:t>
    </dgm:pt>
    <dgm:pt modelId="{83345175-6A94-4655-8C8A-F0682266DB3B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altLang="zh-CN" sz="2400" b="1" dirty="0" smtClean="0"/>
            <a:t/>
          </a:r>
          <a:endParaRPr lang="en-US" altLang="zh-CN" sz="2400" b="1" dirty="0" smtClean="0"/>
        </a:p>
      </dgm:t>
    </dgm:pt>
    <dgm:pt modelId="{12183520-44CE-46F3-97DF-AE5FFF0E96E7}" cxnId="{D6012D44-402F-4C01-AF52-898E53DB5A42}" type="parTrans">
      <dgm:prSet/>
      <dgm:spPr/>
      <dgm:t>
        <a:bodyPr/>
        <a:lstStyle/>
        <a:p>
          <a:endParaRPr lang="zh-CN" altLang="en-US" sz="2400" b="1"/>
        </a:p>
      </dgm:t>
    </dgm:pt>
    <dgm:pt modelId="{22BE22BF-E54F-4E9F-B763-134F4A65141C}" cxnId="{D6012D44-402F-4C01-AF52-898E53DB5A42}" type="sibTrans">
      <dgm:prSet/>
      <dgm:spPr/>
      <dgm:t>
        <a:bodyPr/>
        <a:lstStyle/>
        <a:p>
          <a:endParaRPr lang="zh-CN" altLang="en-US" sz="2400" b="1"/>
        </a:p>
      </dgm:t>
    </dgm:pt>
    <dgm:pt modelId="{5959E619-DF99-418B-93AC-17E7D302461B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altLang="zh-CN" sz="2400" b="1" dirty="0" smtClean="0"/>
            <a:t/>
          </a:r>
          <a:endParaRPr lang="en-US" altLang="zh-CN" sz="2400" b="1" dirty="0" smtClean="0"/>
        </a:p>
      </dgm:t>
    </dgm:pt>
    <dgm:pt modelId="{87F88408-50A8-4C01-A8F2-180D8809BDC2}" cxnId="{63539D35-335E-4486-BAAA-EE8C7BC6A273}" type="parTrans">
      <dgm:prSet/>
      <dgm:spPr/>
    </dgm:pt>
    <dgm:pt modelId="{75F10218-A135-4246-BB45-A6FDA8DAC2D9}" cxnId="{63539D35-335E-4486-BAAA-EE8C7BC6A273}" type="sibTrans">
      <dgm:prSet/>
      <dgm:spPr/>
    </dgm:pt>
    <dgm:pt modelId="{236F0B10-F1D8-4EF9-924A-A8B91195F2FB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altLang="zh-CN" sz="2400" b="1" dirty="0" smtClean="0"/>
            <a:t>0</a:t>
          </a:r>
          <a:r>
            <a:rPr lang="zh-CN" altLang="en-US" sz="2400" b="1" dirty="0" smtClean="0"/>
            <a:t>度到</a:t>
          </a:r>
          <a:r>
            <a:rPr lang="en-US" altLang="zh-CN" sz="2400" b="1" dirty="0" smtClean="0"/>
            <a:t>360</a:t>
          </a:r>
          <a:r>
            <a:rPr lang="zh-CN" altLang="en-US" sz="2400" b="1" dirty="0" smtClean="0"/>
            <a:t>度角的三角函数</a:t>
          </a:r>
          <a:r>
            <a:rPr lang="zh-CN" altLang="en-US" sz="2400" b="1" dirty="0"/>
            <a:t/>
          </a:r>
          <a:endParaRPr lang="zh-CN" altLang="en-US" sz="2400" b="1" dirty="0"/>
        </a:p>
      </dgm:t>
    </dgm:pt>
    <dgm:pt modelId="{C7B87A4D-23F2-4544-844D-E82067B5945A}" cxnId="{7A89CA39-5E5A-4B67-A183-CC0CCDF6352B}" type="parTrans">
      <dgm:prSet/>
      <dgm:spPr/>
    </dgm:pt>
    <dgm:pt modelId="{DDAB918B-0B19-4661-8A95-55D468020DA8}" cxnId="{7A89CA39-5E5A-4B67-A183-CC0CCDF6352B}" type="sibTrans">
      <dgm:prSet/>
      <dgm:spPr/>
    </dgm:pt>
    <dgm:pt modelId="{0614B328-0164-4084-B428-4BB62C8EF559}">
      <dgm:prSet custT="1"/>
      <dgm:spPr/>
      <dgm:t>
        <a:bodyPr/>
        <a:lstStyle/>
        <a:p>
          <a:endParaRPr lang="zh-CN" altLang="en-US" sz="2400" b="1" dirty="0"/>
        </a:p>
      </dgm:t>
    </dgm:pt>
    <dgm:pt modelId="{E3125888-8844-4152-8BEF-9E9998BC0E66}" cxnId="{870A0167-D74A-438F-98E4-FCDF9E31B274}" type="parTrans">
      <dgm:prSet/>
      <dgm:spPr/>
      <dgm:t>
        <a:bodyPr/>
        <a:lstStyle/>
        <a:p>
          <a:endParaRPr lang="zh-CN" altLang="en-US" sz="2400" b="1"/>
        </a:p>
      </dgm:t>
    </dgm:pt>
    <dgm:pt modelId="{69BA16CC-7FC3-406B-94AA-6E74E28FA56F}" cxnId="{870A0167-D74A-438F-98E4-FCDF9E31B274}" type="sibTrans">
      <dgm:prSet/>
      <dgm:spPr/>
      <dgm:t>
        <a:bodyPr/>
        <a:lstStyle/>
        <a:p>
          <a:endParaRPr lang="zh-CN" altLang="en-US" sz="2400" b="1"/>
        </a:p>
      </dgm:t>
    </dgm:pt>
    <dgm:pt modelId="{AF1C3400-BB7E-4963-8855-BCEE23F2837F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2400" b="1" dirty="0" smtClean="0"/>
            <a:t/>
          </a:r>
          <a:endParaRPr lang="zh-CN" altLang="en-US" sz="2400" b="1" dirty="0" smtClean="0"/>
        </a:p>
      </dgm:t>
    </dgm:pt>
    <dgm:pt modelId="{BA738A6C-3C5A-4158-9DD4-8FDD308CA165}" cxnId="{48E4B588-BF81-4ED9-ADA9-5D5AAF534B27}" type="parTrans">
      <dgm:prSet/>
      <dgm:spPr/>
      <dgm:t>
        <a:bodyPr/>
        <a:lstStyle/>
        <a:p>
          <a:endParaRPr lang="zh-CN" altLang="en-US" sz="2400" b="1"/>
        </a:p>
      </dgm:t>
    </dgm:pt>
    <dgm:pt modelId="{588CE4FE-9EAD-4977-A3C6-67C9BD97D5F3}" cxnId="{48E4B588-BF81-4ED9-ADA9-5D5AAF534B27}" type="sibTrans">
      <dgm:prSet/>
      <dgm:spPr/>
      <dgm:t>
        <a:bodyPr/>
        <a:lstStyle/>
        <a:p>
          <a:endParaRPr lang="zh-CN" altLang="en-US" sz="2400" b="1"/>
        </a:p>
      </dgm:t>
    </dgm:pt>
    <dgm:pt modelId="{961438C6-52F8-45D2-A48C-429E3851F075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2400" b="1" dirty="0" smtClean="0"/>
            <a:t/>
          </a:r>
          <a:endParaRPr lang="zh-CN" altLang="en-US" sz="2400" b="1" dirty="0" smtClean="0"/>
        </a:p>
      </dgm:t>
    </dgm:pt>
    <dgm:pt modelId="{54A520A9-0DFA-442D-B884-AE8BE56F8C90}" cxnId="{8D9FB369-233F-48E0-8094-3FFB3EFECCB3}" type="parTrans">
      <dgm:prSet/>
      <dgm:spPr/>
    </dgm:pt>
    <dgm:pt modelId="{2C24A840-C057-4285-96E4-924D72B05F0D}" cxnId="{8D9FB369-233F-48E0-8094-3FFB3EFECCB3}" type="sibTrans">
      <dgm:prSet/>
      <dgm:spPr/>
    </dgm:pt>
    <dgm:pt modelId="{DEAEA93B-6C3C-4AA0-91C3-417681A3F27D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2400" b="1" dirty="0" smtClean="0"/>
            <a:t>锐角的三角函数</a:t>
          </a:r>
          <a:r>
            <a:rPr lang="zh-CN" altLang="en-US" sz="2400" b="1" dirty="0"/>
            <a:t/>
          </a:r>
          <a:endParaRPr lang="zh-CN" altLang="en-US" sz="2400" b="1" dirty="0"/>
        </a:p>
      </dgm:t>
    </dgm:pt>
    <dgm:pt modelId="{0D6A816A-23CA-43C3-B80A-F12719DA5202}" cxnId="{25D2943B-35C9-4505-AAE3-1D0614F85EB8}" type="parTrans">
      <dgm:prSet/>
      <dgm:spPr/>
    </dgm:pt>
    <dgm:pt modelId="{FCDB373B-9E06-43AE-B6B8-6C85FBB302FE}" cxnId="{25D2943B-35C9-4505-AAE3-1D0614F85EB8}" type="sibTrans">
      <dgm:prSet/>
      <dgm:spPr/>
    </dgm:pt>
    <dgm:pt modelId="{E5B0CE8D-7DED-4661-99B8-D9EE4DEF43A6}" type="pres">
      <dgm:prSet presAssocID="{3F4AADC2-973B-4935-B234-2EB5A391405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87AF1471-55EC-4164-8716-8B93B9943F33}" type="pres">
      <dgm:prSet presAssocID="{3F4AADC2-973B-4935-B234-2EB5A3914056}" presName="tSp" presStyleCnt="0"/>
      <dgm:spPr/>
    </dgm:pt>
    <dgm:pt modelId="{3DFD5A5F-E6C3-49E0-920E-DF03D92D8F7F}" type="pres">
      <dgm:prSet presAssocID="{3F4AADC2-973B-4935-B234-2EB5A3914056}" presName="bSp" presStyleCnt="0"/>
      <dgm:spPr/>
    </dgm:pt>
    <dgm:pt modelId="{6F7AB80C-E72A-420C-A77B-242D2C5E15E3}" type="pres">
      <dgm:prSet presAssocID="{3F4AADC2-973B-4935-B234-2EB5A3914056}" presName="process" presStyleCnt="0"/>
      <dgm:spPr/>
    </dgm:pt>
    <dgm:pt modelId="{DE9CDDCA-26F4-49DD-AAB0-3CD0B92B3D26}" type="pres">
      <dgm:prSet presAssocID="{24192580-7920-4B34-BBF8-00C70A3BFBA0}" presName="composite1" presStyleCnt="0"/>
      <dgm:spPr/>
    </dgm:pt>
    <dgm:pt modelId="{947CB50A-69E7-4DF4-958A-0A0EEE9AD1E4}" type="pres">
      <dgm:prSet presAssocID="{24192580-7920-4B34-BBF8-00C70A3BFBA0}" presName="dummyNode1" presStyleCnt="0"/>
      <dgm:spPr/>
    </dgm:pt>
    <dgm:pt modelId="{57A722CE-5971-4D8D-92C7-2FE5E1EB1F01}" type="pres">
      <dgm:prSet presAssocID="{24192580-7920-4B34-BBF8-00C70A3BFBA0}" presName="childNode1" presStyleLbl="bgAcc1" presStyleIdx="0" presStyleCnt="4" custScaleX="115592" custLinFactNeighborY="4372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1758240-4BC7-4E94-B7FA-E2D2487C665F}" type="pres">
      <dgm:prSet presAssocID="{24192580-7920-4B34-BBF8-00C70A3BFBA0}" presName="childNode1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00AA12D-CAE0-4BB0-8A31-EB2E62E1976C}" type="pres">
      <dgm:prSet presAssocID="{24192580-7920-4B34-BBF8-00C70A3BFBA0}" presName="parentNode1" presStyleLbl="node1" presStyleIdx="0" presStyleCnt="4" custLinFactY="38704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0354ACD-7EDE-49E5-B75F-7E3B12ABA1CA}" type="pres">
      <dgm:prSet presAssocID="{24192580-7920-4B34-BBF8-00C70A3BFBA0}" presName="connSite1" presStyleCnt="0"/>
      <dgm:spPr/>
    </dgm:pt>
    <dgm:pt modelId="{9F120A16-846F-4F55-9629-E589090AF8CA}" type="pres">
      <dgm:prSet presAssocID="{01E8A0FD-F07D-4E41-940F-4A57A9B67BA7}" presName="Name9" presStyleLbl="sibTrans2D1" presStyleIdx="0" presStyleCnt="3"/>
      <dgm:spPr/>
      <dgm:t>
        <a:bodyPr/>
        <a:lstStyle/>
        <a:p>
          <a:endParaRPr lang="zh-CN" altLang="en-US"/>
        </a:p>
      </dgm:t>
    </dgm:pt>
    <dgm:pt modelId="{6B386B17-BB6F-4F1F-8952-58DC8984A9DD}" type="pres">
      <dgm:prSet presAssocID="{454E814A-CBA1-469A-B100-06E4D3BAB3FA}" presName="composite2" presStyleCnt="0"/>
      <dgm:spPr/>
    </dgm:pt>
    <dgm:pt modelId="{1E65EE0B-1016-4537-89EE-480CD0FBF85F}" type="pres">
      <dgm:prSet presAssocID="{454E814A-CBA1-469A-B100-06E4D3BAB3FA}" presName="dummyNode2" presStyleCnt="0"/>
      <dgm:spPr/>
    </dgm:pt>
    <dgm:pt modelId="{C89BD5DD-E4EA-459A-8F3F-2DF44C56996B}" type="pres">
      <dgm:prSet presAssocID="{454E814A-CBA1-469A-B100-06E4D3BAB3FA}" presName="childNode2" presStyleLbl="bgAcc1" presStyleIdx="1" presStyleCnt="4" custScaleX="112023" custLinFactNeighborY="4372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038B131-40F7-4F3A-AA04-AA5F6BDFAF10}" type="pres">
      <dgm:prSet presAssocID="{454E814A-CBA1-469A-B100-06E4D3BAB3FA}" presName="childNode2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0C66BB8-7A2F-4AD4-AC8A-40A223D17D67}" type="pres">
      <dgm:prSet presAssocID="{454E814A-CBA1-469A-B100-06E4D3BAB3FA}" presName="parentNode2" presStyleLbl="node1" presStyleIdx="1" presStyleCnt="4" custLinFactNeighborY="81504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43BFFC3-881A-45AE-9C5E-6FF9B3257AA5}" type="pres">
      <dgm:prSet presAssocID="{454E814A-CBA1-469A-B100-06E4D3BAB3FA}" presName="connSite2" presStyleCnt="0"/>
      <dgm:spPr/>
    </dgm:pt>
    <dgm:pt modelId="{CC089597-2C11-45C0-A78A-9D9A3951B197}" type="pres">
      <dgm:prSet presAssocID="{F0808D5F-7FB4-40B3-840E-0D4D5C204AF2}" presName="Name18" presStyleLbl="sibTrans2D1" presStyleIdx="1" presStyleCnt="3"/>
      <dgm:spPr/>
      <dgm:t>
        <a:bodyPr/>
        <a:lstStyle/>
        <a:p>
          <a:endParaRPr lang="zh-CN" altLang="en-US"/>
        </a:p>
      </dgm:t>
    </dgm:pt>
    <dgm:pt modelId="{A4DED72F-B629-4945-937A-A1510FD0F125}" type="pres">
      <dgm:prSet presAssocID="{7E65949D-8717-4641-8204-ACF1183C9136}" presName="composite1" presStyleCnt="0"/>
      <dgm:spPr/>
    </dgm:pt>
    <dgm:pt modelId="{3237C050-4CC7-46FD-835B-070F88836AC9}" type="pres">
      <dgm:prSet presAssocID="{7E65949D-8717-4641-8204-ACF1183C9136}" presName="dummyNode1" presStyleCnt="0"/>
      <dgm:spPr/>
    </dgm:pt>
    <dgm:pt modelId="{30A6130A-70C7-4FF4-8590-174576E5075A}" type="pres">
      <dgm:prSet presAssocID="{7E65949D-8717-4641-8204-ACF1183C9136}" presName="childNode1" presStyleLbl="bgAcc1" presStyleIdx="2" presStyleCnt="4" custScaleX="119002" custLinFactNeighborY="4372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B326710-4A52-4B22-90B6-A87E482B3B2B}" type="pres">
      <dgm:prSet presAssocID="{7E65949D-8717-4641-8204-ACF1183C9136}" presName="childNode1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608F9B9-F1E2-4FD1-89DD-CD02CCD3554C}" type="pres">
      <dgm:prSet presAssocID="{7E65949D-8717-4641-8204-ACF1183C9136}" presName="parentNode1" presStyleLbl="node1" presStyleIdx="2" presStyleCnt="4" custLinFactY="38704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7147F8E-BF3B-4BE8-BBCD-C52482DA6D71}" type="pres">
      <dgm:prSet presAssocID="{7E65949D-8717-4641-8204-ACF1183C9136}" presName="connSite1" presStyleCnt="0"/>
      <dgm:spPr/>
    </dgm:pt>
    <dgm:pt modelId="{221A5589-008F-4DE9-B55F-23B169B01275}" type="pres">
      <dgm:prSet presAssocID="{050A4B4A-C820-4A9A-9D06-DCB6001EA29B}" presName="Name9" presStyleLbl="sibTrans2D1" presStyleIdx="2" presStyleCnt="3"/>
      <dgm:spPr/>
      <dgm:t>
        <a:bodyPr/>
        <a:lstStyle/>
        <a:p>
          <a:endParaRPr lang="zh-CN" altLang="en-US"/>
        </a:p>
      </dgm:t>
    </dgm:pt>
    <dgm:pt modelId="{F853FCF0-36CF-48D9-9201-73F2214AEB88}" type="pres">
      <dgm:prSet presAssocID="{0614B328-0164-4084-B428-4BB62C8EF559}" presName="composite2" presStyleCnt="0"/>
      <dgm:spPr/>
    </dgm:pt>
    <dgm:pt modelId="{7EFCDB75-3FBD-43B2-8630-AFF90AE31C0D}" type="pres">
      <dgm:prSet presAssocID="{0614B328-0164-4084-B428-4BB62C8EF559}" presName="dummyNode2" presStyleCnt="0"/>
      <dgm:spPr/>
    </dgm:pt>
    <dgm:pt modelId="{FE7F75A7-22AF-4D0C-9689-0A77FD20DC72}" type="pres">
      <dgm:prSet presAssocID="{0614B328-0164-4084-B428-4BB62C8EF559}" presName="childNode2" presStyleLbl="bgAcc1" presStyleIdx="3" presStyleCnt="4" custLinFactNeighborY="4372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5C10327-0D89-4C5A-AA4A-08AC63F2C622}" type="pres">
      <dgm:prSet presAssocID="{0614B328-0164-4084-B428-4BB62C8EF559}" presName="childNode2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F8BB5CC-3361-4289-93D9-476584E17EBC}" type="pres">
      <dgm:prSet presAssocID="{0614B328-0164-4084-B428-4BB62C8EF559}" presName="parentNode2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CB4CE9C-0B7E-4C43-814C-EDB727DC6F5F}" type="pres">
      <dgm:prSet presAssocID="{0614B328-0164-4084-B428-4BB62C8EF559}" presName="connSite2" presStyleCnt="0"/>
      <dgm:spPr/>
    </dgm:pt>
  </dgm:ptLst>
  <dgm:cxnLst>
    <dgm:cxn modelId="{7D1DF5CC-2CB8-413F-80FD-C5B8E7DB0627}" srcId="{3F4AADC2-973B-4935-B234-2EB5A3914056}" destId="{24192580-7920-4B34-BBF8-00C70A3BFBA0}" srcOrd="0" destOrd="0" parTransId="{691E4A8A-D2B8-43E4-A387-4C1B1506FF69}" sibTransId="{01E8A0FD-F07D-4E41-940F-4A57A9B67BA7}"/>
    <dgm:cxn modelId="{A14733C3-F7CD-42FE-B69A-1269669EB43B}" srcId="{24192580-7920-4B34-BBF8-00C70A3BFBA0}" destId="{8349E99A-75B5-468D-B03E-B1F227B3F1D6}" srcOrd="0" destOrd="0" parTransId="{06853625-247D-440E-9878-264F365B194E}" sibTransId="{F0B12106-CFD9-4B53-AE6A-452A41ADBCCA}"/>
    <dgm:cxn modelId="{25F0E969-9BB2-43A9-B812-03173968ABF1}" srcId="{24192580-7920-4B34-BBF8-00C70A3BFBA0}" destId="{F56E6465-7E29-4EA8-95C2-187AB9482424}" srcOrd="1" destOrd="0" parTransId="{D7A9BB3A-89C7-4717-81FA-CE18D2263F0D}" sibTransId="{EFF71420-8861-46E3-94A5-E61BA234CA54}"/>
    <dgm:cxn modelId="{2B3E6233-119F-43AC-9A02-D03133F0B77D}" srcId="{24192580-7920-4B34-BBF8-00C70A3BFBA0}" destId="{2DFAC22E-CDC7-41D0-AAC1-E149D83BC4CE}" srcOrd="2" destOrd="0" parTransId="{1D1B7468-3122-42A1-B841-4443A55D8520}" sibTransId="{EC49201B-FF06-498D-81FE-34A5D5E4C2A9}"/>
    <dgm:cxn modelId="{A3F6AA94-2AE4-40A0-9519-3A6CF763FE01}" srcId="{24192580-7920-4B34-BBF8-00C70A3BFBA0}" destId="{F23B4894-0315-436A-8DE7-DDD5B653180B}" srcOrd="3" destOrd="0" parTransId="{0BEE0501-7756-4551-AA35-47E0018A4C6D}" sibTransId="{87F5F3E7-8500-4D14-A0E9-B46E419C15D5}"/>
    <dgm:cxn modelId="{3430A297-1746-46B2-972B-84B1A0F56112}" srcId="{3F4AADC2-973B-4935-B234-2EB5A3914056}" destId="{454E814A-CBA1-469A-B100-06E4D3BAB3FA}" srcOrd="1" destOrd="0" parTransId="{369731B0-373F-4588-85BD-58CBB5D0BF3D}" sibTransId="{F0808D5F-7FB4-40B3-840E-0D4D5C204AF2}"/>
    <dgm:cxn modelId="{E9079829-C09D-4D31-B943-7E3CE0D06134}" srcId="{454E814A-CBA1-469A-B100-06E4D3BAB3FA}" destId="{60C0E119-3621-491F-96A4-A9C027EC3068}" srcOrd="0" destOrd="1" parTransId="{D4991960-258D-492E-9551-0B268DCACE02}" sibTransId="{9FC5358C-81CF-446E-8026-9DE0FA559D2F}"/>
    <dgm:cxn modelId="{8537877E-1939-4320-9F80-330749493FB3}" srcId="{454E814A-CBA1-469A-B100-06E4D3BAB3FA}" destId="{788F5A10-5616-4FB8-9C80-CFFD6D8239C3}" srcOrd="1" destOrd="1" parTransId="{BBD33D95-996C-452C-A4BD-CB5B076B47C6}" sibTransId="{9586D6A7-2937-41F9-AC77-411201E97131}"/>
    <dgm:cxn modelId="{50D6D99C-B8BF-44FE-8F35-EB70C369B902}" srcId="{454E814A-CBA1-469A-B100-06E4D3BAB3FA}" destId="{7FD0C54D-764A-407A-A153-996D8F9CD0AC}" srcOrd="2" destOrd="1" parTransId="{E7BEE46A-9905-42FB-9740-ED3ADCADFBA9}" sibTransId="{DB63C366-2F72-406F-B6B2-4B063CC5B7E8}"/>
    <dgm:cxn modelId="{5881F923-D53F-48E0-A00D-4120AD08D3DF}" srcId="{3F4AADC2-973B-4935-B234-2EB5A3914056}" destId="{7E65949D-8717-4641-8204-ACF1183C9136}" srcOrd="2" destOrd="0" parTransId="{2A13A1EC-6162-44C2-BA3C-8A2E55E3FE51}" sibTransId="{050A4B4A-C820-4A9A-9D06-DCB6001EA29B}"/>
    <dgm:cxn modelId="{D6012D44-402F-4C01-AF52-898E53DB5A42}" srcId="{7E65949D-8717-4641-8204-ACF1183C9136}" destId="{83345175-6A94-4655-8C8A-F0682266DB3B}" srcOrd="0" destOrd="2" parTransId="{12183520-44CE-46F3-97DF-AE5FFF0E96E7}" sibTransId="{22BE22BF-E54F-4E9F-B763-134F4A65141C}"/>
    <dgm:cxn modelId="{63539D35-335E-4486-BAAA-EE8C7BC6A273}" srcId="{7E65949D-8717-4641-8204-ACF1183C9136}" destId="{5959E619-DF99-418B-93AC-17E7D302461B}" srcOrd="1" destOrd="2" parTransId="{87F88408-50A8-4C01-A8F2-180D8809BDC2}" sibTransId="{75F10218-A135-4246-BB45-A6FDA8DAC2D9}"/>
    <dgm:cxn modelId="{7A89CA39-5E5A-4B67-A183-CC0CCDF6352B}" srcId="{7E65949D-8717-4641-8204-ACF1183C9136}" destId="{236F0B10-F1D8-4EF9-924A-A8B91195F2FB}" srcOrd="2" destOrd="2" parTransId="{C7B87A4D-23F2-4544-844D-E82067B5945A}" sibTransId="{DDAB918B-0B19-4661-8A95-55D468020DA8}"/>
    <dgm:cxn modelId="{870A0167-D74A-438F-98E4-FCDF9E31B274}" srcId="{3F4AADC2-973B-4935-B234-2EB5A3914056}" destId="{0614B328-0164-4084-B428-4BB62C8EF559}" srcOrd="3" destOrd="0" parTransId="{E3125888-8844-4152-8BEF-9E9998BC0E66}" sibTransId="{69BA16CC-7FC3-406B-94AA-6E74E28FA56F}"/>
    <dgm:cxn modelId="{48E4B588-BF81-4ED9-ADA9-5D5AAF534B27}" srcId="{0614B328-0164-4084-B428-4BB62C8EF559}" destId="{AF1C3400-BB7E-4963-8855-BCEE23F2837F}" srcOrd="0" destOrd="3" parTransId="{BA738A6C-3C5A-4158-9DD4-8FDD308CA165}" sibTransId="{588CE4FE-9EAD-4977-A3C6-67C9BD97D5F3}"/>
    <dgm:cxn modelId="{8D9FB369-233F-48E0-8094-3FFB3EFECCB3}" srcId="{0614B328-0164-4084-B428-4BB62C8EF559}" destId="{961438C6-52F8-45D2-A48C-429E3851F075}" srcOrd="1" destOrd="3" parTransId="{54A520A9-0DFA-442D-B884-AE8BE56F8C90}" sibTransId="{2C24A840-C057-4285-96E4-924D72B05F0D}"/>
    <dgm:cxn modelId="{25D2943B-35C9-4505-AAE3-1D0614F85EB8}" srcId="{0614B328-0164-4084-B428-4BB62C8EF559}" destId="{DEAEA93B-6C3C-4AA0-91C3-417681A3F27D}" srcOrd="2" destOrd="3" parTransId="{0D6A816A-23CA-43C3-B80A-F12719DA5202}" sibTransId="{FCDB373B-9E06-43AE-B6B8-6C85FBB302FE}"/>
    <dgm:cxn modelId="{AADD49F7-5746-4560-AA05-66995421DCF7}" type="presOf" srcId="{3F4AADC2-973B-4935-B234-2EB5A3914056}" destId="{E5B0CE8D-7DED-4661-99B8-D9EE4DEF43A6}" srcOrd="0" destOrd="0" presId="urn:microsoft.com/office/officeart/2005/8/layout/hProcess4"/>
    <dgm:cxn modelId="{701058C1-0352-494E-8A2F-C328BC105477}" type="presParOf" srcId="{E5B0CE8D-7DED-4661-99B8-D9EE4DEF43A6}" destId="{87AF1471-55EC-4164-8716-8B93B9943F33}" srcOrd="0" destOrd="0" presId="urn:microsoft.com/office/officeart/2005/8/layout/hProcess4"/>
    <dgm:cxn modelId="{48FE0693-85F6-4E98-9EC4-B00DF825FC3E}" type="presParOf" srcId="{E5B0CE8D-7DED-4661-99B8-D9EE4DEF43A6}" destId="{3DFD5A5F-E6C3-49E0-920E-DF03D92D8F7F}" srcOrd="1" destOrd="0" presId="urn:microsoft.com/office/officeart/2005/8/layout/hProcess4"/>
    <dgm:cxn modelId="{C0F5898D-B965-4853-B055-183E0305C064}" type="presParOf" srcId="{E5B0CE8D-7DED-4661-99B8-D9EE4DEF43A6}" destId="{6F7AB80C-E72A-420C-A77B-242D2C5E15E3}" srcOrd="2" destOrd="0" presId="urn:microsoft.com/office/officeart/2005/8/layout/hProcess4"/>
    <dgm:cxn modelId="{B94CBE53-3A59-4477-A123-F8232BD399CF}" type="presParOf" srcId="{6F7AB80C-E72A-420C-A77B-242D2C5E15E3}" destId="{DE9CDDCA-26F4-49DD-AAB0-3CD0B92B3D26}" srcOrd="0" destOrd="2" presId="urn:microsoft.com/office/officeart/2005/8/layout/hProcess4"/>
    <dgm:cxn modelId="{8B860CF7-059E-4924-9A53-C81C505A4AE9}" type="presParOf" srcId="{DE9CDDCA-26F4-49DD-AAB0-3CD0B92B3D26}" destId="{947CB50A-69E7-4DF4-958A-0A0EEE9AD1E4}" srcOrd="0" destOrd="0" presId="urn:microsoft.com/office/officeart/2005/8/layout/hProcess4"/>
    <dgm:cxn modelId="{1FAE18C1-1339-48E6-A565-C84F055FB334}" type="presParOf" srcId="{DE9CDDCA-26F4-49DD-AAB0-3CD0B92B3D26}" destId="{57A722CE-5971-4D8D-92C7-2FE5E1EB1F01}" srcOrd="1" destOrd="0" presId="urn:microsoft.com/office/officeart/2005/8/layout/hProcess4"/>
    <dgm:cxn modelId="{2A1A9DD0-B5F2-48E8-83DB-1D92BF4519B3}" type="presOf" srcId="{8349E99A-75B5-468D-B03E-B1F227B3F1D6}" destId="{57A722CE-5971-4D8D-92C7-2FE5E1EB1F01}" srcOrd="0" destOrd="0" presId="urn:microsoft.com/office/officeart/2005/8/layout/hProcess4"/>
    <dgm:cxn modelId="{F9BFF17C-210F-47D3-A4A6-BF77580CDE6E}" type="presOf" srcId="{F56E6465-7E29-4EA8-95C2-187AB9482424}" destId="{57A722CE-5971-4D8D-92C7-2FE5E1EB1F01}" srcOrd="0" destOrd="1" presId="urn:microsoft.com/office/officeart/2005/8/layout/hProcess4"/>
    <dgm:cxn modelId="{FBC8D227-5158-4FBA-92BA-3D09E9E72595}" type="presOf" srcId="{2DFAC22E-CDC7-41D0-AAC1-E149D83BC4CE}" destId="{57A722CE-5971-4D8D-92C7-2FE5E1EB1F01}" srcOrd="0" destOrd="2" presId="urn:microsoft.com/office/officeart/2005/8/layout/hProcess4"/>
    <dgm:cxn modelId="{53CA3237-BA0F-4A58-98E6-3C97A7C41F10}" type="presOf" srcId="{F23B4894-0315-436A-8DE7-DDD5B653180B}" destId="{57A722CE-5971-4D8D-92C7-2FE5E1EB1F01}" srcOrd="0" destOrd="3" presId="urn:microsoft.com/office/officeart/2005/8/layout/hProcess4"/>
    <dgm:cxn modelId="{C1B0B9A0-0575-4795-AF52-16F7707AF068}" type="presParOf" srcId="{DE9CDDCA-26F4-49DD-AAB0-3CD0B92B3D26}" destId="{31758240-4BC7-4E94-B7FA-E2D2487C665F}" srcOrd="2" destOrd="0" presId="urn:microsoft.com/office/officeart/2005/8/layout/hProcess4"/>
    <dgm:cxn modelId="{A4BCED42-C37D-4D21-9224-657828A4FD1E}" type="presOf" srcId="{8349E99A-75B5-468D-B03E-B1F227B3F1D6}" destId="{31758240-4BC7-4E94-B7FA-E2D2487C665F}" srcOrd="1" destOrd="0" presId="urn:microsoft.com/office/officeart/2005/8/layout/hProcess4"/>
    <dgm:cxn modelId="{63F8C086-5A18-4570-A798-62A3AB3EE878}" type="presOf" srcId="{F56E6465-7E29-4EA8-95C2-187AB9482424}" destId="{31758240-4BC7-4E94-B7FA-E2D2487C665F}" srcOrd="1" destOrd="1" presId="urn:microsoft.com/office/officeart/2005/8/layout/hProcess4"/>
    <dgm:cxn modelId="{8D3175FA-9305-43BE-9D5E-3EABC639E673}" type="presOf" srcId="{2DFAC22E-CDC7-41D0-AAC1-E149D83BC4CE}" destId="{31758240-4BC7-4E94-B7FA-E2D2487C665F}" srcOrd="1" destOrd="2" presId="urn:microsoft.com/office/officeart/2005/8/layout/hProcess4"/>
    <dgm:cxn modelId="{50E311EC-1EF3-4683-B714-67747A6F56B8}" type="presOf" srcId="{F23B4894-0315-436A-8DE7-DDD5B653180B}" destId="{31758240-4BC7-4E94-B7FA-E2D2487C665F}" srcOrd="1" destOrd="3" presId="urn:microsoft.com/office/officeart/2005/8/layout/hProcess4"/>
    <dgm:cxn modelId="{8E019626-42B1-489C-A21A-A47A17172982}" type="presParOf" srcId="{DE9CDDCA-26F4-49DD-AAB0-3CD0B92B3D26}" destId="{A00AA12D-CAE0-4BB0-8A31-EB2E62E1976C}" srcOrd="3" destOrd="0" presId="urn:microsoft.com/office/officeart/2005/8/layout/hProcess4"/>
    <dgm:cxn modelId="{26CCC359-CF8A-4C14-B01F-713AF4D46EB0}" type="presOf" srcId="{24192580-7920-4B34-BBF8-00C70A3BFBA0}" destId="{A00AA12D-CAE0-4BB0-8A31-EB2E62E1976C}" srcOrd="0" destOrd="0" presId="urn:microsoft.com/office/officeart/2005/8/layout/hProcess4"/>
    <dgm:cxn modelId="{2A88023C-627B-4441-82CD-75A44BEE7FE9}" type="presParOf" srcId="{DE9CDDCA-26F4-49DD-AAB0-3CD0B92B3D26}" destId="{B0354ACD-7EDE-49E5-B75F-7E3B12ABA1CA}" srcOrd="4" destOrd="0" presId="urn:microsoft.com/office/officeart/2005/8/layout/hProcess4"/>
    <dgm:cxn modelId="{D82A0F5E-6237-422E-A94D-A36999EEBC70}" type="presParOf" srcId="{6F7AB80C-E72A-420C-A77B-242D2C5E15E3}" destId="{9F120A16-846F-4F55-9629-E589090AF8CA}" srcOrd="1" destOrd="2" presId="urn:microsoft.com/office/officeart/2005/8/layout/hProcess4"/>
    <dgm:cxn modelId="{723E8795-2C40-436D-9950-1E0550B9E8B5}" type="presOf" srcId="{01E8A0FD-F07D-4E41-940F-4A57A9B67BA7}" destId="{9F120A16-846F-4F55-9629-E589090AF8CA}" srcOrd="0" destOrd="0" presId="urn:microsoft.com/office/officeart/2005/8/layout/hProcess4"/>
    <dgm:cxn modelId="{5DCA6307-2F95-4DC8-98ED-8DE9D0AD3A5E}" type="presParOf" srcId="{6F7AB80C-E72A-420C-A77B-242D2C5E15E3}" destId="{6B386B17-BB6F-4F1F-8952-58DC8984A9DD}" srcOrd="2" destOrd="2" presId="urn:microsoft.com/office/officeart/2005/8/layout/hProcess4"/>
    <dgm:cxn modelId="{79A2F47F-EE4F-42C6-ADEE-04550AE0C1C7}" type="presParOf" srcId="{6B386B17-BB6F-4F1F-8952-58DC8984A9DD}" destId="{1E65EE0B-1016-4537-89EE-480CD0FBF85F}" srcOrd="0" destOrd="2" presId="urn:microsoft.com/office/officeart/2005/8/layout/hProcess4"/>
    <dgm:cxn modelId="{D4DA1427-2BD9-44A4-94CE-2A462694A063}" type="presParOf" srcId="{6B386B17-BB6F-4F1F-8952-58DC8984A9DD}" destId="{C89BD5DD-E4EA-459A-8F3F-2DF44C56996B}" srcOrd="1" destOrd="2" presId="urn:microsoft.com/office/officeart/2005/8/layout/hProcess4"/>
    <dgm:cxn modelId="{3B65F2CA-0307-41F7-AC70-B79770DFE057}" type="presOf" srcId="{60C0E119-3621-491F-96A4-A9C027EC3068}" destId="{C89BD5DD-E4EA-459A-8F3F-2DF44C56996B}" srcOrd="0" destOrd="0" presId="urn:microsoft.com/office/officeart/2005/8/layout/hProcess4"/>
    <dgm:cxn modelId="{5DB75114-1A2D-4FAA-A07E-563E11719BCA}" type="presOf" srcId="{788F5A10-5616-4FB8-9C80-CFFD6D8239C3}" destId="{C89BD5DD-E4EA-459A-8F3F-2DF44C56996B}" srcOrd="0" destOrd="1" presId="urn:microsoft.com/office/officeart/2005/8/layout/hProcess4"/>
    <dgm:cxn modelId="{13E1BF5F-2744-45D2-9A1D-1169E6F5AF84}" type="presOf" srcId="{7FD0C54D-764A-407A-A153-996D8F9CD0AC}" destId="{C89BD5DD-E4EA-459A-8F3F-2DF44C56996B}" srcOrd="0" destOrd="2" presId="urn:microsoft.com/office/officeart/2005/8/layout/hProcess4"/>
    <dgm:cxn modelId="{C48A179B-77A7-425E-9F68-924FAAFFFB7E}" type="presParOf" srcId="{6B386B17-BB6F-4F1F-8952-58DC8984A9DD}" destId="{A038B131-40F7-4F3A-AA04-AA5F6BDFAF10}" srcOrd="2" destOrd="2" presId="urn:microsoft.com/office/officeart/2005/8/layout/hProcess4"/>
    <dgm:cxn modelId="{C4034A6F-79D2-4117-ADE0-3917D2C9D72F}" type="presOf" srcId="{60C0E119-3621-491F-96A4-A9C027EC3068}" destId="{A038B131-40F7-4F3A-AA04-AA5F6BDFAF10}" srcOrd="1" destOrd="0" presId="urn:microsoft.com/office/officeart/2005/8/layout/hProcess4"/>
    <dgm:cxn modelId="{BEDD4AD0-64FB-422D-9E70-31E244D66AC0}" type="presOf" srcId="{788F5A10-5616-4FB8-9C80-CFFD6D8239C3}" destId="{A038B131-40F7-4F3A-AA04-AA5F6BDFAF10}" srcOrd="1" destOrd="1" presId="urn:microsoft.com/office/officeart/2005/8/layout/hProcess4"/>
    <dgm:cxn modelId="{00CA3E44-305C-4918-9379-E73BC9C1F5D3}" type="presOf" srcId="{7FD0C54D-764A-407A-A153-996D8F9CD0AC}" destId="{A038B131-40F7-4F3A-AA04-AA5F6BDFAF10}" srcOrd="1" destOrd="2" presId="urn:microsoft.com/office/officeart/2005/8/layout/hProcess4"/>
    <dgm:cxn modelId="{677D9057-2C0B-4C40-841C-B5D14C4C684F}" type="presParOf" srcId="{6B386B17-BB6F-4F1F-8952-58DC8984A9DD}" destId="{50C66BB8-7A2F-4AD4-AC8A-40A223D17D67}" srcOrd="3" destOrd="2" presId="urn:microsoft.com/office/officeart/2005/8/layout/hProcess4"/>
    <dgm:cxn modelId="{BDF75671-6A39-4E5C-A652-6428D3DA4165}" type="presOf" srcId="{454E814A-CBA1-469A-B100-06E4D3BAB3FA}" destId="{50C66BB8-7A2F-4AD4-AC8A-40A223D17D67}" srcOrd="0" destOrd="0" presId="urn:microsoft.com/office/officeart/2005/8/layout/hProcess4"/>
    <dgm:cxn modelId="{6075E689-1C10-4FFA-87DF-01A73996A45D}" type="presParOf" srcId="{6B386B17-BB6F-4F1F-8952-58DC8984A9DD}" destId="{643BFFC3-881A-45AE-9C5E-6FF9B3257AA5}" srcOrd="4" destOrd="2" presId="urn:microsoft.com/office/officeart/2005/8/layout/hProcess4"/>
    <dgm:cxn modelId="{1C7E8FC6-2EA2-4CDB-B835-DE0EFAA0FD44}" type="presParOf" srcId="{6F7AB80C-E72A-420C-A77B-242D2C5E15E3}" destId="{CC089597-2C11-45C0-A78A-9D9A3951B197}" srcOrd="3" destOrd="2" presId="urn:microsoft.com/office/officeart/2005/8/layout/hProcess4"/>
    <dgm:cxn modelId="{73325783-7A52-4C10-B1B9-BBE504F96E35}" type="presOf" srcId="{F0808D5F-7FB4-40B3-840E-0D4D5C204AF2}" destId="{CC089597-2C11-45C0-A78A-9D9A3951B197}" srcOrd="0" destOrd="0" presId="urn:microsoft.com/office/officeart/2005/8/layout/hProcess4"/>
    <dgm:cxn modelId="{6FD71EDC-CE6B-4D77-8A15-C004CC46A3AC}" type="presParOf" srcId="{6F7AB80C-E72A-420C-A77B-242D2C5E15E3}" destId="{A4DED72F-B629-4945-937A-A1510FD0F125}" srcOrd="4" destOrd="2" presId="urn:microsoft.com/office/officeart/2005/8/layout/hProcess4"/>
    <dgm:cxn modelId="{36F614AA-6E1F-4C08-B90F-6F80EDF3FB1E}" type="presParOf" srcId="{A4DED72F-B629-4945-937A-A1510FD0F125}" destId="{3237C050-4CC7-46FD-835B-070F88836AC9}" srcOrd="0" destOrd="4" presId="urn:microsoft.com/office/officeart/2005/8/layout/hProcess4"/>
    <dgm:cxn modelId="{7908DBB8-8290-4765-83A7-60D750EAA6C7}" type="presParOf" srcId="{A4DED72F-B629-4945-937A-A1510FD0F125}" destId="{30A6130A-70C7-4FF4-8590-174576E5075A}" srcOrd="1" destOrd="4" presId="urn:microsoft.com/office/officeart/2005/8/layout/hProcess4"/>
    <dgm:cxn modelId="{9658D063-7E41-4A75-9F0F-F7BC432FFDA6}" type="presOf" srcId="{83345175-6A94-4655-8C8A-F0682266DB3B}" destId="{30A6130A-70C7-4FF4-8590-174576E5075A}" srcOrd="0" destOrd="0" presId="urn:microsoft.com/office/officeart/2005/8/layout/hProcess4"/>
    <dgm:cxn modelId="{D42F0915-3FA6-48F4-877F-F123E94A689A}" type="presOf" srcId="{5959E619-DF99-418B-93AC-17E7D302461B}" destId="{30A6130A-70C7-4FF4-8590-174576E5075A}" srcOrd="0" destOrd="1" presId="urn:microsoft.com/office/officeart/2005/8/layout/hProcess4"/>
    <dgm:cxn modelId="{67FCB65D-169F-4818-9052-DC179C226D8A}" type="presOf" srcId="{236F0B10-F1D8-4EF9-924A-A8B91195F2FB}" destId="{30A6130A-70C7-4FF4-8590-174576E5075A}" srcOrd="0" destOrd="2" presId="urn:microsoft.com/office/officeart/2005/8/layout/hProcess4"/>
    <dgm:cxn modelId="{9149CD29-DE92-425E-A4B6-C23885AFDC40}" type="presParOf" srcId="{A4DED72F-B629-4945-937A-A1510FD0F125}" destId="{3B326710-4A52-4B22-90B6-A87E482B3B2B}" srcOrd="2" destOrd="4" presId="urn:microsoft.com/office/officeart/2005/8/layout/hProcess4"/>
    <dgm:cxn modelId="{047C613B-929C-4BCC-B691-7F3F4C5EC8CD}" type="presOf" srcId="{83345175-6A94-4655-8C8A-F0682266DB3B}" destId="{3B326710-4A52-4B22-90B6-A87E482B3B2B}" srcOrd="1" destOrd="0" presId="urn:microsoft.com/office/officeart/2005/8/layout/hProcess4"/>
    <dgm:cxn modelId="{4A101E06-9E24-4921-9E34-BC2BFF4BF45F}" type="presOf" srcId="{5959E619-DF99-418B-93AC-17E7D302461B}" destId="{3B326710-4A52-4B22-90B6-A87E482B3B2B}" srcOrd="1" destOrd="1" presId="urn:microsoft.com/office/officeart/2005/8/layout/hProcess4"/>
    <dgm:cxn modelId="{E73E8C8C-12C0-438E-A25D-852DA86CCAEB}" type="presOf" srcId="{236F0B10-F1D8-4EF9-924A-A8B91195F2FB}" destId="{3B326710-4A52-4B22-90B6-A87E482B3B2B}" srcOrd="1" destOrd="2" presId="urn:microsoft.com/office/officeart/2005/8/layout/hProcess4"/>
    <dgm:cxn modelId="{F2DD7A3E-466C-4431-8926-01DE9A2D4250}" type="presParOf" srcId="{A4DED72F-B629-4945-937A-A1510FD0F125}" destId="{2608F9B9-F1E2-4FD1-89DD-CD02CCD3554C}" srcOrd="3" destOrd="4" presId="urn:microsoft.com/office/officeart/2005/8/layout/hProcess4"/>
    <dgm:cxn modelId="{328A39C3-314C-48D6-A8AD-CF2E6708B22F}" type="presOf" srcId="{7E65949D-8717-4641-8204-ACF1183C9136}" destId="{2608F9B9-F1E2-4FD1-89DD-CD02CCD3554C}" srcOrd="0" destOrd="0" presId="urn:microsoft.com/office/officeart/2005/8/layout/hProcess4"/>
    <dgm:cxn modelId="{9DCE4355-AE7E-4A1E-99BD-444DD90164C4}" type="presParOf" srcId="{A4DED72F-B629-4945-937A-A1510FD0F125}" destId="{27147F8E-BF3B-4BE8-BBCD-C52482DA6D71}" srcOrd="4" destOrd="4" presId="urn:microsoft.com/office/officeart/2005/8/layout/hProcess4"/>
    <dgm:cxn modelId="{E7787900-C88C-4EA5-8FF0-2791B77B701C}" type="presParOf" srcId="{6F7AB80C-E72A-420C-A77B-242D2C5E15E3}" destId="{221A5589-008F-4DE9-B55F-23B169B01275}" srcOrd="5" destOrd="2" presId="urn:microsoft.com/office/officeart/2005/8/layout/hProcess4"/>
    <dgm:cxn modelId="{00D21FEB-8F92-430C-B680-34DA1DC1158F}" type="presOf" srcId="{050A4B4A-C820-4A9A-9D06-DCB6001EA29B}" destId="{221A5589-008F-4DE9-B55F-23B169B01275}" srcOrd="0" destOrd="0" presId="urn:microsoft.com/office/officeart/2005/8/layout/hProcess4"/>
    <dgm:cxn modelId="{4D2D7375-35BA-4547-9009-CB7AAD2063ED}" type="presParOf" srcId="{6F7AB80C-E72A-420C-A77B-242D2C5E15E3}" destId="{F853FCF0-36CF-48D9-9201-73F2214AEB88}" srcOrd="6" destOrd="2" presId="urn:microsoft.com/office/officeart/2005/8/layout/hProcess4"/>
    <dgm:cxn modelId="{13E55C59-C833-482E-8705-EEF81BEE44B4}" type="presParOf" srcId="{F853FCF0-36CF-48D9-9201-73F2214AEB88}" destId="{7EFCDB75-3FBD-43B2-8630-AFF90AE31C0D}" srcOrd="0" destOrd="6" presId="urn:microsoft.com/office/officeart/2005/8/layout/hProcess4"/>
    <dgm:cxn modelId="{DD1754F6-A842-44B3-8E91-C603DACC3528}" type="presParOf" srcId="{F853FCF0-36CF-48D9-9201-73F2214AEB88}" destId="{FE7F75A7-22AF-4D0C-9689-0A77FD20DC72}" srcOrd="1" destOrd="6" presId="urn:microsoft.com/office/officeart/2005/8/layout/hProcess4"/>
    <dgm:cxn modelId="{0B1BF9DD-3BAB-4A54-B17C-1AD662C5898B}" type="presOf" srcId="{AF1C3400-BB7E-4963-8855-BCEE23F2837F}" destId="{FE7F75A7-22AF-4D0C-9689-0A77FD20DC72}" srcOrd="0" destOrd="0" presId="urn:microsoft.com/office/officeart/2005/8/layout/hProcess4"/>
    <dgm:cxn modelId="{F903B65B-4093-4FD7-B908-64A44F341986}" type="presOf" srcId="{961438C6-52F8-45D2-A48C-429E3851F075}" destId="{FE7F75A7-22AF-4D0C-9689-0A77FD20DC72}" srcOrd="0" destOrd="1" presId="urn:microsoft.com/office/officeart/2005/8/layout/hProcess4"/>
    <dgm:cxn modelId="{A47B24A1-C8A4-4E13-A668-C7FFBF94B850}" type="presOf" srcId="{DEAEA93B-6C3C-4AA0-91C3-417681A3F27D}" destId="{FE7F75A7-22AF-4D0C-9689-0A77FD20DC72}" srcOrd="0" destOrd="2" presId="urn:microsoft.com/office/officeart/2005/8/layout/hProcess4"/>
    <dgm:cxn modelId="{BBF2366E-1AC4-4DCD-9498-EBF9BE9807C8}" type="presParOf" srcId="{F853FCF0-36CF-48D9-9201-73F2214AEB88}" destId="{45C10327-0D89-4C5A-AA4A-08AC63F2C622}" srcOrd="2" destOrd="6" presId="urn:microsoft.com/office/officeart/2005/8/layout/hProcess4"/>
    <dgm:cxn modelId="{C9853CA5-735E-4BD5-A3EE-D10D6B13ACEA}" type="presOf" srcId="{AF1C3400-BB7E-4963-8855-BCEE23F2837F}" destId="{45C10327-0D89-4C5A-AA4A-08AC63F2C622}" srcOrd="1" destOrd="0" presId="urn:microsoft.com/office/officeart/2005/8/layout/hProcess4"/>
    <dgm:cxn modelId="{85A21DCA-25CF-4286-9A56-43C91FFC93E3}" type="presOf" srcId="{961438C6-52F8-45D2-A48C-429E3851F075}" destId="{45C10327-0D89-4C5A-AA4A-08AC63F2C622}" srcOrd="1" destOrd="1" presId="urn:microsoft.com/office/officeart/2005/8/layout/hProcess4"/>
    <dgm:cxn modelId="{0F996E26-DF9A-42BE-B1DF-34E0CED26888}" type="presOf" srcId="{DEAEA93B-6C3C-4AA0-91C3-417681A3F27D}" destId="{45C10327-0D89-4C5A-AA4A-08AC63F2C622}" srcOrd="1" destOrd="2" presId="urn:microsoft.com/office/officeart/2005/8/layout/hProcess4"/>
    <dgm:cxn modelId="{C26767BE-CBEF-458F-B6CA-7A126E990F03}" type="presParOf" srcId="{F853FCF0-36CF-48D9-9201-73F2214AEB88}" destId="{9F8BB5CC-3361-4289-93D9-476584E17EBC}" srcOrd="3" destOrd="6" presId="urn:microsoft.com/office/officeart/2005/8/layout/hProcess4"/>
    <dgm:cxn modelId="{24868B67-9FC8-4F32-B46E-01CA80C156C4}" type="presOf" srcId="{0614B328-0164-4084-B428-4BB62C8EF559}" destId="{9F8BB5CC-3361-4289-93D9-476584E17EBC}" srcOrd="0" destOrd="0" presId="urn:microsoft.com/office/officeart/2005/8/layout/hProcess4"/>
    <dgm:cxn modelId="{7DD87CBD-5FC8-4693-B9A2-F53C727A66AA}" type="presParOf" srcId="{F853FCF0-36CF-48D9-9201-73F2214AEB88}" destId="{ECB4CE9C-0B7E-4C43-814C-EDB727DC6F5F}" srcOrd="4" destOrd="6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3F69F5-128B-4145-AD88-CCFC957318A3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A232466D-A81E-49BB-AF93-90A3AAADF836}">
      <dgm:prSet phldrT="[文本]"/>
      <dgm:spPr/>
      <dgm:t>
        <a:bodyPr/>
        <a:lstStyle/>
        <a:p>
          <a:r>
            <a:rPr lang="zh-CN" altLang="en-US" dirty="0" smtClean="0"/>
            <a:t>熟记</a:t>
          </a:r>
          <a:endParaRPr lang="zh-CN" altLang="en-US" dirty="0"/>
        </a:p>
      </dgm:t>
    </dgm:pt>
    <dgm:pt modelId="{324E92EA-5E34-4FC4-8A5A-7E1720AF2D5C}" cxnId="{D16F39AE-C12B-4891-9E09-0F49720826F0}" type="parTrans">
      <dgm:prSet/>
      <dgm:spPr/>
      <dgm:t>
        <a:bodyPr/>
        <a:lstStyle/>
        <a:p>
          <a:endParaRPr lang="zh-CN" altLang="en-US"/>
        </a:p>
      </dgm:t>
    </dgm:pt>
    <dgm:pt modelId="{20EBC76A-150C-4C56-B1AD-03F32F9D7EAC}" cxnId="{D16F39AE-C12B-4891-9E09-0F49720826F0}" type="sibTrans">
      <dgm:prSet/>
      <dgm:spPr/>
      <dgm:t>
        <a:bodyPr/>
        <a:lstStyle/>
        <a:p>
          <a:endParaRPr lang="zh-CN" altLang="en-US"/>
        </a:p>
      </dgm:t>
    </dgm:pt>
    <dgm:pt modelId="{FA58A815-B151-49B1-8A73-BD55772946D7}">
      <dgm:prSet phldrT="[文本]"/>
      <dgm:spPr/>
      <dgm:t>
        <a:bodyPr/>
        <a:lstStyle/>
        <a:p>
          <a:r>
            <a:rPr lang="en-US" altLang="zh-CN" dirty="0" smtClean="0"/>
            <a:t>5.6</a:t>
          </a:r>
          <a:r>
            <a:rPr lang="zh-CN" altLang="en-US" dirty="0" smtClean="0"/>
            <a:t>诱导公式</a:t>
          </a:r>
          <a:endParaRPr lang="zh-CN" altLang="en-US" dirty="0"/>
        </a:p>
      </dgm:t>
    </dgm:pt>
    <dgm:pt modelId="{1F0B0455-44FD-4286-877E-3D632F983AA8}" cxnId="{4C32E8BA-3767-4B6B-B9B9-71F7F8FC5BB9}" type="parTrans">
      <dgm:prSet/>
      <dgm:spPr/>
      <dgm:t>
        <a:bodyPr/>
        <a:lstStyle/>
        <a:p>
          <a:endParaRPr lang="zh-CN" altLang="en-US"/>
        </a:p>
      </dgm:t>
    </dgm:pt>
    <dgm:pt modelId="{F5897673-C984-4970-8E5E-FE2D94F2D780}" cxnId="{4C32E8BA-3767-4B6B-B9B9-71F7F8FC5BB9}" type="sibTrans">
      <dgm:prSet/>
      <dgm:spPr/>
      <dgm:t>
        <a:bodyPr/>
        <a:lstStyle/>
        <a:p>
          <a:endParaRPr lang="zh-CN" altLang="en-US"/>
        </a:p>
      </dgm:t>
    </dgm:pt>
    <dgm:pt modelId="{DD5AA9F5-35F0-451A-B60A-157CF8B4469D}">
      <dgm:prSet phldrT="[文本]"/>
      <dgm:spPr/>
      <dgm:t>
        <a:bodyPr/>
        <a:lstStyle/>
        <a:p>
          <a:r>
            <a:rPr lang="zh-CN" altLang="en-US" dirty="0" smtClean="0"/>
            <a:t>书写</a:t>
          </a:r>
          <a:endParaRPr lang="zh-CN" altLang="en-US" dirty="0"/>
        </a:p>
      </dgm:t>
    </dgm:pt>
    <dgm:pt modelId="{E1F7820B-BC97-4288-9621-1361C2C5C176}" cxnId="{11B74407-C75B-4F33-A831-B15D93EA3DE9}" type="parTrans">
      <dgm:prSet/>
      <dgm:spPr/>
      <dgm:t>
        <a:bodyPr/>
        <a:lstStyle/>
        <a:p>
          <a:endParaRPr lang="zh-CN" altLang="en-US"/>
        </a:p>
      </dgm:t>
    </dgm:pt>
    <dgm:pt modelId="{46BA1D57-C80F-4AC6-86FD-8F241E3162E7}" cxnId="{11B74407-C75B-4F33-A831-B15D93EA3DE9}" type="sibTrans">
      <dgm:prSet/>
      <dgm:spPr/>
      <dgm:t>
        <a:bodyPr/>
        <a:lstStyle/>
        <a:p>
          <a:endParaRPr lang="zh-CN" altLang="en-US"/>
        </a:p>
      </dgm:t>
    </dgm:pt>
    <dgm:pt modelId="{83A5DAE0-A846-4F52-9919-271DF0C22F1C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altLang="zh-CN" dirty="0" smtClean="0"/>
            <a:t>P1</a:t>
          </a:r>
          <a:r>
            <a:rPr lang="en-US" altLang="zh-CN" dirty="0" smtClean="0"/>
            <a:t>79</a:t>
          </a:r>
          <a:r>
            <a:rPr lang="zh-CN" altLang="en-US" dirty="0" smtClean="0"/>
            <a:t>习题四</a:t>
          </a:r>
          <a:r>
            <a:rPr lang="en-US" altLang="zh-CN" dirty="0" smtClean="0"/>
            <a:t>A</a:t>
          </a:r>
          <a:r>
            <a:rPr lang="zh-CN" altLang="en-US" dirty="0" smtClean="0"/>
            <a:t>组</a:t>
          </a:r>
          <a:r>
            <a:rPr lang="en-US" altLang="zh-CN" dirty="0" smtClean="0"/>
            <a:t>1</a:t>
          </a:r>
          <a:r>
            <a:rPr lang="zh-CN" altLang="en-US" dirty="0" smtClean="0"/>
            <a:t>，</a:t>
          </a:r>
          <a:r>
            <a:rPr lang="en-US" altLang="zh-CN" dirty="0" smtClean="0"/>
            <a:t>2</a:t>
          </a:r>
          <a:r>
            <a:rPr lang="en-US" altLang="zh-CN" dirty="0" smtClean="0"/>
            <a:t/>
          </a:r>
          <a:endParaRPr lang="en-US" altLang="zh-CN" dirty="0" smtClean="0"/>
        </a:p>
      </dgm:t>
    </dgm:pt>
    <dgm:pt modelId="{B465DEB8-59E2-4E7F-A52F-2A9114182F34}" cxnId="{C7387784-D86E-4425-8566-8B96B915AB5F}" type="parTrans">
      <dgm:prSet/>
      <dgm:spPr/>
      <dgm:t>
        <a:bodyPr/>
        <a:lstStyle/>
        <a:p>
          <a:endParaRPr lang="zh-CN" altLang="en-US"/>
        </a:p>
      </dgm:t>
    </dgm:pt>
    <dgm:pt modelId="{52D2962A-A8FF-4DA4-A880-17F23CBA1B9D}" cxnId="{C7387784-D86E-4425-8566-8B96B915AB5F}" type="sibTrans">
      <dgm:prSet/>
      <dgm:spPr/>
      <dgm:t>
        <a:bodyPr/>
        <a:lstStyle/>
        <a:p>
          <a:endParaRPr lang="zh-CN" altLang="en-US"/>
        </a:p>
      </dgm:t>
    </dgm:pt>
    <dgm:pt modelId="{FAF8B775-F628-42F7-9436-88677928E4F6}">
      <dgm:prSet phldrT="[文本]"/>
      <dgm:spPr/>
      <dgm:t>
        <a:bodyPr/>
        <a:lstStyle/>
        <a:p>
          <a:r>
            <a:rPr lang="zh-CN" altLang="en-US" dirty="0" smtClean="0"/>
            <a:t>思考</a:t>
          </a:r>
          <a:endParaRPr lang="zh-CN" altLang="en-US" dirty="0"/>
        </a:p>
      </dgm:t>
    </dgm:pt>
    <dgm:pt modelId="{F23CD1CC-58B1-42D3-AD8A-73919A8C61B8}" cxnId="{E039A372-6E2E-415A-A3CB-D1CF43AD1F93}" type="parTrans">
      <dgm:prSet/>
      <dgm:spPr/>
      <dgm:t>
        <a:bodyPr/>
        <a:lstStyle/>
        <a:p>
          <a:endParaRPr lang="zh-CN" altLang="en-US"/>
        </a:p>
      </dgm:t>
    </dgm:pt>
    <dgm:pt modelId="{D4485297-0F60-4136-AAAC-F7845F3535AB}" cxnId="{E039A372-6E2E-415A-A3CB-D1CF43AD1F93}" type="sibTrans">
      <dgm:prSet/>
      <dgm:spPr/>
      <dgm:t>
        <a:bodyPr/>
        <a:lstStyle/>
        <a:p>
          <a:endParaRPr lang="zh-CN" altLang="en-US"/>
        </a:p>
      </dgm:t>
    </dgm:pt>
    <dgm:pt modelId="{2D64CF30-98D1-4FD2-A9D6-51EA6F7C02D4}">
      <dgm:prSet phldrT="[文本]"/>
      <dgm:spPr/>
      <dgm:t>
        <a:bodyPr/>
        <a:lstStyle/>
        <a:p>
          <a:r>
            <a:rPr lang="zh-CN" altLang="en-US" dirty="0" smtClean="0"/>
            <a:t>诱导公式在生活中的应用实例</a:t>
          </a:r>
          <a:endParaRPr lang="zh-CN" altLang="en-US" dirty="0"/>
        </a:p>
      </dgm:t>
    </dgm:pt>
    <dgm:pt modelId="{149098B1-37A4-48ED-9538-C95EB4CF02F3}" cxnId="{353273D8-2614-4BC5-BE34-C86612E3A538}" type="parTrans">
      <dgm:prSet/>
      <dgm:spPr/>
      <dgm:t>
        <a:bodyPr/>
        <a:lstStyle/>
        <a:p>
          <a:endParaRPr lang="zh-CN" altLang="en-US"/>
        </a:p>
      </dgm:t>
    </dgm:pt>
    <dgm:pt modelId="{B8AB4ED5-C4D8-4624-BD73-CA722D3FEEDF}" cxnId="{353273D8-2614-4BC5-BE34-C86612E3A538}" type="sibTrans">
      <dgm:prSet/>
      <dgm:spPr/>
      <dgm:t>
        <a:bodyPr/>
        <a:lstStyle/>
        <a:p>
          <a:endParaRPr lang="zh-CN" altLang="en-US"/>
        </a:p>
      </dgm:t>
    </dgm:pt>
    <dgm:pt modelId="{34285737-914C-4246-AE1B-3562853C3691}" type="pres">
      <dgm:prSet presAssocID="{F93F69F5-128B-4145-AD88-CCFC957318A3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E5C8DDCF-A43B-4518-8960-A8D6B3B2BEDF}" type="pres">
      <dgm:prSet presAssocID="{A232466D-A81E-49BB-AF93-90A3AAADF836}" presName="circle1" presStyleLbl="node1" presStyleIdx="0" presStyleCnt="3" custScaleX="100910" custScaleY="97681" custLinFactNeighborX="-52136" custLinFactNeighborY="2225"/>
      <dgm:spPr/>
    </dgm:pt>
    <dgm:pt modelId="{44CA0BD0-0769-4E38-94F8-4B5B0DC1FAAF}" type="pres">
      <dgm:prSet presAssocID="{A232466D-A81E-49BB-AF93-90A3AAADF836}" presName="space" presStyleCnt="0"/>
      <dgm:spPr/>
    </dgm:pt>
    <dgm:pt modelId="{82BCF34F-390D-4F29-9BAB-EB0C76A841A8}" type="pres">
      <dgm:prSet presAssocID="{A232466D-A81E-49BB-AF93-90A3AAADF836}" presName="rect1" presStyleLbl="alignAcc1" presStyleIdx="0" presStyleCnt="3" custScaleY="96770" custLinFactNeighborX="-259" custLinFactNeighborY="1815"/>
      <dgm:spPr/>
      <dgm:t>
        <a:bodyPr/>
        <a:lstStyle/>
        <a:p>
          <a:endParaRPr lang="zh-CN" altLang="en-US"/>
        </a:p>
      </dgm:t>
    </dgm:pt>
    <dgm:pt modelId="{617362D1-419E-4F81-A66C-7D755492D57A}" type="pres">
      <dgm:prSet presAssocID="{DD5AA9F5-35F0-451A-B60A-157CF8B4469D}" presName="vertSpace2" presStyleCnt="0"/>
      <dgm:spPr/>
    </dgm:pt>
    <dgm:pt modelId="{5BDE0A61-D336-43B4-91B7-DB58FA1CC79A}" type="pres">
      <dgm:prSet presAssocID="{DD5AA9F5-35F0-451A-B60A-157CF8B4469D}" presName="circle2" presStyleLbl="node1" presStyleIdx="1" presStyleCnt="3"/>
      <dgm:spPr/>
    </dgm:pt>
    <dgm:pt modelId="{D33AA2C5-A8C2-49B3-9AF0-40CF363E9314}" type="pres">
      <dgm:prSet presAssocID="{DD5AA9F5-35F0-451A-B60A-157CF8B4469D}" presName="rect2" presStyleLbl="alignAcc1" presStyleIdx="1" presStyleCnt="3"/>
      <dgm:spPr/>
      <dgm:t>
        <a:bodyPr/>
        <a:lstStyle/>
        <a:p>
          <a:endParaRPr lang="zh-CN" altLang="en-US"/>
        </a:p>
      </dgm:t>
    </dgm:pt>
    <dgm:pt modelId="{374D85A3-EA97-4D9D-BE01-B2C257A251C3}" type="pres">
      <dgm:prSet presAssocID="{FAF8B775-F628-42F7-9436-88677928E4F6}" presName="vertSpace3" presStyleCnt="0"/>
      <dgm:spPr/>
    </dgm:pt>
    <dgm:pt modelId="{E906216A-97B2-4E23-8D8A-5E5CD518D001}" type="pres">
      <dgm:prSet presAssocID="{FAF8B775-F628-42F7-9436-88677928E4F6}" presName="circle3" presStyleLbl="node1" presStyleIdx="2" presStyleCnt="3"/>
      <dgm:spPr/>
    </dgm:pt>
    <dgm:pt modelId="{AB31DC87-1EF0-4A9B-B927-F729D84048C9}" type="pres">
      <dgm:prSet presAssocID="{FAF8B775-F628-42F7-9436-88677928E4F6}" presName="rect3" presStyleLbl="alignAcc1" presStyleIdx="2" presStyleCnt="3"/>
      <dgm:spPr/>
      <dgm:t>
        <a:bodyPr/>
        <a:lstStyle/>
        <a:p>
          <a:endParaRPr lang="zh-CN" altLang="en-US"/>
        </a:p>
      </dgm:t>
    </dgm:pt>
    <dgm:pt modelId="{14D1B17B-B94A-4889-81DA-8434CB39FDD4}" type="pres">
      <dgm:prSet presAssocID="{A232466D-A81E-49BB-AF93-90A3AAADF836}" presName="rect1ParTx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C35EC5F-975E-465F-9345-74DE12396857}" type="pres">
      <dgm:prSet presAssocID="{A232466D-A81E-49BB-AF93-90A3AAADF836}" presName="rect1Ch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11EA152-8F7E-4250-B3C1-40BDCB35DBD6}" type="pres">
      <dgm:prSet presAssocID="{DD5AA9F5-35F0-451A-B60A-157CF8B4469D}" presName="rect2ParTx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A22F0AF-481F-4846-BFA5-E40CA3575FAC}" type="pres">
      <dgm:prSet presAssocID="{DD5AA9F5-35F0-451A-B60A-157CF8B4469D}" presName="rect2Ch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06A6E9D-19C6-417F-8B03-CEC59A458F99}" type="pres">
      <dgm:prSet presAssocID="{FAF8B775-F628-42F7-9436-88677928E4F6}" presName="rect3ParTx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EA55D88-2B3D-426F-85D4-D3A22B94F238}" type="pres">
      <dgm:prSet presAssocID="{FAF8B775-F628-42F7-9436-88677928E4F6}" presName="rect3Ch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D16F39AE-C12B-4891-9E09-0F49720826F0}" srcId="{F93F69F5-128B-4145-AD88-CCFC957318A3}" destId="{A232466D-A81E-49BB-AF93-90A3AAADF836}" srcOrd="0" destOrd="0" parTransId="{324E92EA-5E34-4FC4-8A5A-7E1720AF2D5C}" sibTransId="{20EBC76A-150C-4C56-B1AD-03F32F9D7EAC}"/>
    <dgm:cxn modelId="{4C32E8BA-3767-4B6B-B9B9-71F7F8FC5BB9}" srcId="{A232466D-A81E-49BB-AF93-90A3AAADF836}" destId="{FA58A815-B151-49B1-8A73-BD55772946D7}" srcOrd="0" destOrd="0" parTransId="{1F0B0455-44FD-4286-877E-3D632F983AA8}" sibTransId="{F5897673-C984-4970-8E5E-FE2D94F2D780}"/>
    <dgm:cxn modelId="{11B74407-C75B-4F33-A831-B15D93EA3DE9}" srcId="{F93F69F5-128B-4145-AD88-CCFC957318A3}" destId="{DD5AA9F5-35F0-451A-B60A-157CF8B4469D}" srcOrd="1" destOrd="0" parTransId="{E1F7820B-BC97-4288-9621-1361C2C5C176}" sibTransId="{46BA1D57-C80F-4AC6-86FD-8F241E3162E7}"/>
    <dgm:cxn modelId="{C7387784-D86E-4425-8566-8B96B915AB5F}" srcId="{DD5AA9F5-35F0-451A-B60A-157CF8B4469D}" destId="{83A5DAE0-A846-4F52-9919-271DF0C22F1C}" srcOrd="0" destOrd="1" parTransId="{B465DEB8-59E2-4E7F-A52F-2A9114182F34}" sibTransId="{52D2962A-A8FF-4DA4-A880-17F23CBA1B9D}"/>
    <dgm:cxn modelId="{E039A372-6E2E-415A-A3CB-D1CF43AD1F93}" srcId="{F93F69F5-128B-4145-AD88-CCFC957318A3}" destId="{FAF8B775-F628-42F7-9436-88677928E4F6}" srcOrd="2" destOrd="0" parTransId="{F23CD1CC-58B1-42D3-AD8A-73919A8C61B8}" sibTransId="{D4485297-0F60-4136-AAAC-F7845F3535AB}"/>
    <dgm:cxn modelId="{353273D8-2614-4BC5-BE34-C86612E3A538}" srcId="{FAF8B775-F628-42F7-9436-88677928E4F6}" destId="{2D64CF30-98D1-4FD2-A9D6-51EA6F7C02D4}" srcOrd="0" destOrd="2" parTransId="{149098B1-37A4-48ED-9538-C95EB4CF02F3}" sibTransId="{B8AB4ED5-C4D8-4624-BD73-CA722D3FEEDF}"/>
    <dgm:cxn modelId="{B272BE59-3E19-4708-BA5C-EC9B539C8964}" type="presOf" srcId="{F93F69F5-128B-4145-AD88-CCFC957318A3}" destId="{34285737-914C-4246-AE1B-3562853C3691}" srcOrd="0" destOrd="0" presId="urn:microsoft.com/office/officeart/2005/8/layout/target3"/>
    <dgm:cxn modelId="{A2FE8592-1B4A-4915-B046-D753EA5E02CD}" type="presParOf" srcId="{34285737-914C-4246-AE1B-3562853C3691}" destId="{E5C8DDCF-A43B-4518-8960-A8D6B3B2BEDF}" srcOrd="0" destOrd="0" presId="urn:microsoft.com/office/officeart/2005/8/layout/target3"/>
    <dgm:cxn modelId="{3605D3C9-AE51-4454-AF49-3196F3AE8A07}" type="presParOf" srcId="{34285737-914C-4246-AE1B-3562853C3691}" destId="{44CA0BD0-0769-4E38-94F8-4B5B0DC1FAAF}" srcOrd="1" destOrd="0" presId="urn:microsoft.com/office/officeart/2005/8/layout/target3"/>
    <dgm:cxn modelId="{512E8FA1-2BE2-454A-B534-1799312F5C49}" type="presParOf" srcId="{34285737-914C-4246-AE1B-3562853C3691}" destId="{82BCF34F-390D-4F29-9BAB-EB0C76A841A8}" srcOrd="2" destOrd="0" presId="urn:microsoft.com/office/officeart/2005/8/layout/target3"/>
    <dgm:cxn modelId="{7372A05E-EC61-4BA5-BD6C-CE925082959D}" type="presOf" srcId="{A232466D-A81E-49BB-AF93-90A3AAADF836}" destId="{82BCF34F-390D-4F29-9BAB-EB0C76A841A8}" srcOrd="0" destOrd="0" presId="urn:microsoft.com/office/officeart/2005/8/layout/target3"/>
    <dgm:cxn modelId="{75342523-1BD2-4A87-85B7-8EB23FB95A7B}" type="presParOf" srcId="{34285737-914C-4246-AE1B-3562853C3691}" destId="{617362D1-419E-4F81-A66C-7D755492D57A}" srcOrd="3" destOrd="0" presId="urn:microsoft.com/office/officeart/2005/8/layout/target3"/>
    <dgm:cxn modelId="{CBEA2A31-34F1-4183-99BC-68C07D4F7DC6}" type="presParOf" srcId="{34285737-914C-4246-AE1B-3562853C3691}" destId="{5BDE0A61-D336-43B4-91B7-DB58FA1CC79A}" srcOrd="4" destOrd="0" presId="urn:microsoft.com/office/officeart/2005/8/layout/target3"/>
    <dgm:cxn modelId="{1F5437B4-9A4B-4BAD-B945-3052D8B07DE9}" type="presParOf" srcId="{34285737-914C-4246-AE1B-3562853C3691}" destId="{D33AA2C5-A8C2-49B3-9AF0-40CF363E9314}" srcOrd="5" destOrd="0" presId="urn:microsoft.com/office/officeart/2005/8/layout/target3"/>
    <dgm:cxn modelId="{AB450827-63FF-4EEB-B6E7-096D3A1C72B0}" type="presOf" srcId="{DD5AA9F5-35F0-451A-B60A-157CF8B4469D}" destId="{D33AA2C5-A8C2-49B3-9AF0-40CF363E9314}" srcOrd="0" destOrd="0" presId="urn:microsoft.com/office/officeart/2005/8/layout/target3"/>
    <dgm:cxn modelId="{D3A93A06-EC40-491A-9EDA-603A30FF6A16}" type="presParOf" srcId="{34285737-914C-4246-AE1B-3562853C3691}" destId="{374D85A3-EA97-4D9D-BE01-B2C257A251C3}" srcOrd="6" destOrd="0" presId="urn:microsoft.com/office/officeart/2005/8/layout/target3"/>
    <dgm:cxn modelId="{727143E8-E3BE-451E-8463-68721997A3AC}" type="presParOf" srcId="{34285737-914C-4246-AE1B-3562853C3691}" destId="{E906216A-97B2-4E23-8D8A-5E5CD518D001}" srcOrd="7" destOrd="0" presId="urn:microsoft.com/office/officeart/2005/8/layout/target3"/>
    <dgm:cxn modelId="{02D17A20-2783-422E-B98D-3C64E88B27DD}" type="presParOf" srcId="{34285737-914C-4246-AE1B-3562853C3691}" destId="{AB31DC87-1EF0-4A9B-B927-F729D84048C9}" srcOrd="8" destOrd="0" presId="urn:microsoft.com/office/officeart/2005/8/layout/target3"/>
    <dgm:cxn modelId="{CB586C60-D0E6-429B-96E8-5DCD6CA797CE}" type="presOf" srcId="{FAF8B775-F628-42F7-9436-88677928E4F6}" destId="{AB31DC87-1EF0-4A9B-B927-F729D84048C9}" srcOrd="0" destOrd="0" presId="urn:microsoft.com/office/officeart/2005/8/layout/target3"/>
    <dgm:cxn modelId="{F4871D4C-C8E4-48AE-88C2-3D1A5E0CDCC5}" type="presParOf" srcId="{34285737-914C-4246-AE1B-3562853C3691}" destId="{14D1B17B-B94A-4889-81DA-8434CB39FDD4}" srcOrd="9" destOrd="0" presId="urn:microsoft.com/office/officeart/2005/8/layout/target3"/>
    <dgm:cxn modelId="{49BAF5DC-B4C9-4D28-A0D8-9CD5436A83E1}" type="presOf" srcId="{A232466D-A81E-49BB-AF93-90A3AAADF836}" destId="{14D1B17B-B94A-4889-81DA-8434CB39FDD4}" srcOrd="1" destOrd="0" presId="urn:microsoft.com/office/officeart/2005/8/layout/target3"/>
    <dgm:cxn modelId="{A6997CF8-BA04-4F53-9C37-D289DF7F1961}" type="presParOf" srcId="{34285737-914C-4246-AE1B-3562853C3691}" destId="{3C35EC5F-975E-465F-9345-74DE12396857}" srcOrd="10" destOrd="0" presId="urn:microsoft.com/office/officeart/2005/8/layout/target3"/>
    <dgm:cxn modelId="{33EBFA20-BED9-4591-9D69-2D706D8C43F9}" type="presOf" srcId="{FA58A815-B151-49B1-8A73-BD55772946D7}" destId="{3C35EC5F-975E-465F-9345-74DE12396857}" srcOrd="1" destOrd="0" presId="urn:microsoft.com/office/officeart/2005/8/layout/target3"/>
    <dgm:cxn modelId="{CEDC426E-2751-4C2C-9DD5-474D8D8B718C}" type="presParOf" srcId="{34285737-914C-4246-AE1B-3562853C3691}" destId="{511EA152-8F7E-4250-B3C1-40BDCB35DBD6}" srcOrd="11" destOrd="0" presId="urn:microsoft.com/office/officeart/2005/8/layout/target3"/>
    <dgm:cxn modelId="{904FD752-B815-434F-811B-EE1DA178CA4F}" type="presOf" srcId="{DD5AA9F5-35F0-451A-B60A-157CF8B4469D}" destId="{511EA152-8F7E-4250-B3C1-40BDCB35DBD6}" srcOrd="1" destOrd="0" presId="urn:microsoft.com/office/officeart/2005/8/layout/target3"/>
    <dgm:cxn modelId="{08242DB9-D494-497E-8D8A-E739AC2D6031}" type="presParOf" srcId="{34285737-914C-4246-AE1B-3562853C3691}" destId="{DA22F0AF-481F-4846-BFA5-E40CA3575FAC}" srcOrd="12" destOrd="0" presId="urn:microsoft.com/office/officeart/2005/8/layout/target3"/>
    <dgm:cxn modelId="{39624E16-75B5-40FC-A67C-A6A751007AB9}" type="presOf" srcId="{83A5DAE0-A846-4F52-9919-271DF0C22F1C}" destId="{DA22F0AF-481F-4846-BFA5-E40CA3575FAC}" srcOrd="1" destOrd="0" presId="urn:microsoft.com/office/officeart/2005/8/layout/target3"/>
    <dgm:cxn modelId="{2A6A75A4-0866-412E-BEFF-909CCD22D074}" type="presParOf" srcId="{34285737-914C-4246-AE1B-3562853C3691}" destId="{306A6E9D-19C6-417F-8B03-CEC59A458F99}" srcOrd="13" destOrd="0" presId="urn:microsoft.com/office/officeart/2005/8/layout/target3"/>
    <dgm:cxn modelId="{F1A69714-8E0C-4BFB-96C1-3CB340830FA3}" type="presOf" srcId="{FAF8B775-F628-42F7-9436-88677928E4F6}" destId="{306A6E9D-19C6-417F-8B03-CEC59A458F99}" srcOrd="1" destOrd="0" presId="urn:microsoft.com/office/officeart/2005/8/layout/target3"/>
    <dgm:cxn modelId="{C2EBB01A-6D2D-4F21-95BF-4BBF18E5FF68}" type="presParOf" srcId="{34285737-914C-4246-AE1B-3562853C3691}" destId="{BEA55D88-2B3D-426F-85D4-D3A22B94F238}" srcOrd="14" destOrd="0" presId="urn:microsoft.com/office/officeart/2005/8/layout/target3"/>
    <dgm:cxn modelId="{FED23F24-3B0C-4449-8496-0CEFE137F912}" type="presOf" srcId="{2D64CF30-98D1-4FD2-A9D6-51EA6F7C02D4}" destId="{BEA55D88-2B3D-426F-85D4-D3A22B94F238}" srcOrd="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981767" cy="5456904"/>
        <a:chOff x="0" y="0"/>
        <a:chExt cx="8981767" cy="5456904"/>
      </a:xfrm>
    </dsp:grpSpPr>
    <dsp:sp modelId="{8F99E70A-515F-46CA-85C8-DB2484598DB8}">
      <dsp:nvSpPr>
        <dsp:cNvPr id="3" name="圆角矩形 2"/>
        <dsp:cNvSpPr/>
      </dsp:nvSpPr>
      <dsp:spPr bwMode="white">
        <a:xfrm>
          <a:off x="3755364" y="0"/>
          <a:ext cx="1471040" cy="956176"/>
        </a:xfrm>
        <a:prstGeom prst="roundRect">
          <a:avLst/>
        </a:prstGeom>
        <a:solidFill>
          <a:srgbClr val="C0000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新知探究</a:t>
          </a:r>
          <a:endParaRPr lang="zh-CN" altLang="en-US" sz="2800" dirty="0"/>
        </a:p>
      </dsp:txBody>
      <dsp:txXfrm>
        <a:off x="3755364" y="0"/>
        <a:ext cx="1471040" cy="956176"/>
      </dsp:txXfrm>
    </dsp:sp>
    <dsp:sp modelId="{2D37BDA1-E1AC-4EDA-9A11-E12C9C7ED3B7}">
      <dsp:nvSpPr>
        <dsp:cNvPr id="4" name="弧形 3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17359935"/>
            <a:gd name="adj2" fmla="val 18858634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  <dsp:sp modelId="{7F04D0A1-E7DE-4F62-9E59-C5C71A4981D8}">
      <dsp:nvSpPr>
        <dsp:cNvPr id="5" name="圆角矩形 4"/>
        <dsp:cNvSpPr/>
      </dsp:nvSpPr>
      <dsp:spPr bwMode="white">
        <a:xfrm>
          <a:off x="5704236" y="1125182"/>
          <a:ext cx="1471040" cy="956176"/>
        </a:xfrm>
        <a:prstGeom prst="roundRect">
          <a:avLst/>
        </a:prstGeom>
        <a:solidFill>
          <a:srgbClr val="7030A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例题解析</a:t>
          </a:r>
          <a:endParaRPr lang="zh-CN" altLang="en-US" sz="2800" dirty="0"/>
        </a:p>
      </dsp:txBody>
      <dsp:txXfrm>
        <a:off x="5704236" y="1125182"/>
        <a:ext cx="1471040" cy="956176"/>
      </dsp:txXfrm>
    </dsp:sp>
    <dsp:sp modelId="{C47FAC1A-AF90-40E8-9299-83CED6963BE1}">
      <dsp:nvSpPr>
        <dsp:cNvPr id="6" name="弧形 5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20617370"/>
            <a:gd name="adj2" fmla="val 982629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  <dsp:sp modelId="{52CEAEA0-04A3-41CC-899E-BEA6A7B9DDFA}">
      <dsp:nvSpPr>
        <dsp:cNvPr id="7" name="圆角矩形 6"/>
        <dsp:cNvSpPr/>
      </dsp:nvSpPr>
      <dsp:spPr bwMode="white">
        <a:xfrm>
          <a:off x="5704236" y="3375546"/>
          <a:ext cx="1471040" cy="956176"/>
        </a:xfrm>
        <a:prstGeom prst="roundRect">
          <a:avLst/>
        </a:prstGeom>
        <a:solidFill>
          <a:srgbClr val="92D05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smtClean="0"/>
            <a:t>巩固练习</a:t>
          </a:r>
          <a:endParaRPr lang="zh-CN" altLang="en-US" sz="2800" dirty="0"/>
        </a:p>
      </dsp:txBody>
      <dsp:txXfrm>
        <a:off x="5704236" y="3375546"/>
        <a:ext cx="1471040" cy="956176"/>
      </dsp:txXfrm>
    </dsp:sp>
    <dsp:sp modelId="{0E1D2B72-519F-4919-AB72-12C991BD6B2D}">
      <dsp:nvSpPr>
        <dsp:cNvPr id="8" name="弧形 7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2741365"/>
            <a:gd name="adj2" fmla="val 4240064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  <dsp:sp modelId="{8D8E258F-55D0-4E71-9860-C13332D3B2E5}">
      <dsp:nvSpPr>
        <dsp:cNvPr id="9" name="圆角矩形 8"/>
        <dsp:cNvSpPr/>
      </dsp:nvSpPr>
      <dsp:spPr bwMode="white">
        <a:xfrm>
          <a:off x="3755364" y="4500728"/>
          <a:ext cx="1471040" cy="956176"/>
        </a:xfrm>
        <a:prstGeom prst="roundRect">
          <a:avLst/>
        </a:prstGeom>
        <a:solidFill>
          <a:srgbClr val="00B05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归纳小结</a:t>
          </a:r>
          <a:endParaRPr lang="zh-CN" altLang="en-US" sz="2800" dirty="0"/>
        </a:p>
      </dsp:txBody>
      <dsp:txXfrm>
        <a:off x="3755364" y="4500728"/>
        <a:ext cx="1471040" cy="956176"/>
      </dsp:txXfrm>
    </dsp:sp>
    <dsp:sp modelId="{D1AA74EA-6561-4AF2-9516-E418B77DDC88}">
      <dsp:nvSpPr>
        <dsp:cNvPr id="10" name="弧形 9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6559935"/>
            <a:gd name="adj2" fmla="val 8058634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  <dsp:sp modelId="{325B8FF9-B26E-4A92-B24B-C47BAFA04B60}">
      <dsp:nvSpPr>
        <dsp:cNvPr id="11" name="圆角矩形 10"/>
        <dsp:cNvSpPr/>
      </dsp:nvSpPr>
      <dsp:spPr bwMode="white">
        <a:xfrm>
          <a:off x="1806491" y="3375546"/>
          <a:ext cx="1471040" cy="956176"/>
        </a:xfrm>
        <a:prstGeom prst="roundRect">
          <a:avLst/>
        </a:prstGeom>
        <a:solidFill>
          <a:srgbClr val="00B0F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布置作业</a:t>
          </a:r>
          <a:endParaRPr lang="zh-CN" altLang="en-US" sz="2800" dirty="0"/>
        </a:p>
      </dsp:txBody>
      <dsp:txXfrm>
        <a:off x="1806491" y="3375546"/>
        <a:ext cx="1471040" cy="956176"/>
      </dsp:txXfrm>
    </dsp:sp>
    <dsp:sp modelId="{36DA6D35-F033-4950-BBCC-B4B0592FC4C4}">
      <dsp:nvSpPr>
        <dsp:cNvPr id="12" name="弧形 11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9817370"/>
            <a:gd name="adj2" fmla="val 11782629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  <dsp:sp modelId="{6297655E-FB3D-4FBC-A525-9A880E57A696}">
      <dsp:nvSpPr>
        <dsp:cNvPr id="13" name="圆角矩形 12"/>
        <dsp:cNvSpPr/>
      </dsp:nvSpPr>
      <dsp:spPr bwMode="white">
        <a:xfrm>
          <a:off x="1806491" y="1125182"/>
          <a:ext cx="1471040" cy="956176"/>
        </a:xfrm>
        <a:prstGeom prst="roundRect">
          <a:avLst/>
        </a:prstGeom>
        <a:solidFill>
          <a:schemeClr val="accent2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情境引入</a:t>
          </a:r>
          <a:endParaRPr lang="zh-CN" altLang="en-US" sz="2800" dirty="0"/>
        </a:p>
      </dsp:txBody>
      <dsp:txXfrm>
        <a:off x="1806491" y="1125182"/>
        <a:ext cx="1471040" cy="956176"/>
      </dsp:txXfrm>
    </dsp:sp>
    <dsp:sp modelId="{A112AA52-66F7-45E5-86F8-5B3F8A994A4F}">
      <dsp:nvSpPr>
        <dsp:cNvPr id="14" name="弧形 13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13541365"/>
            <a:gd name="adj2" fmla="val 15040064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10058399" cy="5692877"/>
        <a:chOff x="0" y="0"/>
        <a:chExt cx="10058399" cy="5692877"/>
      </a:xfrm>
    </dsp:grpSpPr>
    <dsp:sp modelId="{57A722CE-5971-4D8D-92C7-2FE5E1EB1F01}">
      <dsp:nvSpPr>
        <dsp:cNvPr id="4" name="圆角矩形 3"/>
        <dsp:cNvSpPr/>
      </dsp:nvSpPr>
      <dsp:spPr bwMode="white">
        <a:xfrm>
          <a:off x="0" y="2742344"/>
          <a:ext cx="2012231" cy="1659670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45719" tIns="45719" rIns="45719" bIns="45719" anchor="t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sz="2400" b="1" dirty="0" smtClean="0">
            <a:solidFill>
              <a:schemeClr val="dk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sz="2400" b="1" dirty="0" smtClean="0">
            <a:solidFill>
              <a:schemeClr val="dk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sz="2400" b="1" dirty="0" smtClean="0">
            <a:solidFill>
              <a:schemeClr val="dk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400" b="1" dirty="0" smtClean="0">
              <a:solidFill>
                <a:schemeClr val="dk1"/>
              </a:solidFill>
            </a:rPr>
            <a:t>任意负角的三角函数</a:t>
          </a:r>
          <a:endParaRPr lang="zh-CN" altLang="en-US" sz="2400" b="1" dirty="0">
            <a:solidFill>
              <a:schemeClr val="dk1"/>
            </a:solidFill>
          </a:endParaRPr>
        </a:p>
      </dsp:txBody>
      <dsp:txXfrm>
        <a:off x="0" y="2742344"/>
        <a:ext cx="2012231" cy="1659670"/>
      </dsp:txXfrm>
    </dsp:sp>
    <dsp:sp modelId="{9F120A16-846F-4F55-9629-E589090AF8CA}">
      <dsp:nvSpPr>
        <dsp:cNvPr id="6" name="形状 5"/>
        <dsp:cNvSpPr/>
      </dsp:nvSpPr>
      <dsp:spPr bwMode="white">
        <a:xfrm>
          <a:off x="1049945" y="3299210"/>
          <a:ext cx="2281026" cy="2281026"/>
        </a:xfrm>
        <a:prstGeom prst="leftCircularArrow">
          <a:avLst>
            <a:gd name="adj1" fmla="val 5000"/>
            <a:gd name="adj2" fmla="val -360000"/>
            <a:gd name="adj3" fmla="val 1853991"/>
            <a:gd name="adj4" fmla="val 8742969"/>
            <a:gd name="adj5" fmla="val 5500"/>
          </a:avLst>
        </a:prstGeom>
        <a:ln>
          <a:solidFill>
            <a:srgbClr val="FF0000"/>
          </a:solidFill>
        </a:ln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1049945" y="3299210"/>
        <a:ext cx="2281026" cy="2281026"/>
      </dsp:txXfrm>
    </dsp:sp>
    <dsp:sp modelId="{A00AA12D-CAE0-4BB0-8A31-EB2E62E1976C}">
      <dsp:nvSpPr>
        <dsp:cNvPr id="5" name="圆角矩形 4"/>
        <dsp:cNvSpPr/>
      </dsp:nvSpPr>
      <dsp:spPr bwMode="white">
        <a:xfrm>
          <a:off x="447162" y="4307213"/>
          <a:ext cx="1788650" cy="711287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38100" tIns="25400" rIns="38100" bIns="2540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 smtClean="0"/>
            <a:t>用公式一、二</a:t>
          </a:r>
          <a:endParaRPr lang="zh-CN" altLang="en-US" sz="2000" b="1" dirty="0"/>
        </a:p>
      </dsp:txBody>
      <dsp:txXfrm>
        <a:off x="447162" y="4307213"/>
        <a:ext cx="1788650" cy="711287"/>
      </dsp:txXfrm>
    </dsp:sp>
    <dsp:sp modelId="{C89BD5DD-E4EA-459A-8F3F-2DF44C56996B}">
      <dsp:nvSpPr>
        <dsp:cNvPr id="8" name="圆角矩形 7"/>
        <dsp:cNvSpPr/>
      </dsp:nvSpPr>
      <dsp:spPr bwMode="white">
        <a:xfrm>
          <a:off x="2518096" y="2736098"/>
          <a:ext cx="2132965" cy="1759250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45719" tIns="45719" rIns="45719" bIns="45719" anchor="t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sz="2400" b="1" dirty="0" smtClean="0">
            <a:solidFill>
              <a:schemeClr val="dk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sz="2400" b="1" dirty="0" smtClean="0">
            <a:solidFill>
              <a:schemeClr val="dk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400" b="1" dirty="0" smtClean="0">
              <a:solidFill>
                <a:schemeClr val="dk1"/>
              </a:solidFill>
            </a:rPr>
            <a:t>任意正角的三角函数</a:t>
          </a:r>
          <a:endParaRPr lang="zh-CN" altLang="en-US" sz="2400" b="1" dirty="0">
            <a:solidFill>
              <a:schemeClr val="dk1"/>
            </a:solidFill>
          </a:endParaRPr>
        </a:p>
      </dsp:txBody>
      <dsp:txXfrm>
        <a:off x="2518096" y="2736098"/>
        <a:ext cx="2132965" cy="1759250"/>
      </dsp:txXfrm>
    </dsp:sp>
    <dsp:sp modelId="{CC089597-2C11-45C0-A78A-9D9A3951B197}">
      <dsp:nvSpPr>
        <dsp:cNvPr id="10" name="环形箭头 9"/>
        <dsp:cNvSpPr/>
      </dsp:nvSpPr>
      <dsp:spPr bwMode="white">
        <a:xfrm>
          <a:off x="3603245" y="1573183"/>
          <a:ext cx="2594078" cy="2594078"/>
        </a:xfrm>
        <a:prstGeom prst="circularArrow">
          <a:avLst>
            <a:gd name="adj1" fmla="val 5000"/>
            <a:gd name="adj2" fmla="val 360000"/>
            <a:gd name="adj3" fmla="val 19773391"/>
            <a:gd name="adj4" fmla="val 12884413"/>
            <a:gd name="adj5" fmla="val 5500"/>
          </a:avLst>
        </a:prstGeom>
        <a:ln>
          <a:solidFill>
            <a:srgbClr val="FF0000"/>
          </a:solidFill>
        </a:ln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3603245" y="1573183"/>
        <a:ext cx="2594078" cy="2594078"/>
      </dsp:txXfrm>
    </dsp:sp>
    <dsp:sp modelId="{50C66BB8-7A2F-4AD4-AC8A-40A223D17D67}">
      <dsp:nvSpPr>
        <dsp:cNvPr id="9" name="圆角矩形 8"/>
        <dsp:cNvSpPr/>
      </dsp:nvSpPr>
      <dsp:spPr bwMode="white">
        <a:xfrm>
          <a:off x="2992089" y="2204342"/>
          <a:ext cx="1895969" cy="753964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38100" tIns="25400" rIns="38100" bIns="2540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 smtClean="0"/>
            <a:t>用公式一</a:t>
          </a:r>
          <a:endParaRPr lang="zh-CN" altLang="en-US" sz="2000" b="1" dirty="0"/>
        </a:p>
      </dsp:txBody>
      <dsp:txXfrm>
        <a:off x="2992089" y="2204342"/>
        <a:ext cx="1895969" cy="753964"/>
      </dsp:txXfrm>
    </dsp:sp>
    <dsp:sp modelId="{30A6130A-70C7-4FF4-8590-174576E5075A}">
      <dsp:nvSpPr>
        <dsp:cNvPr id="12" name="圆角矩形 11"/>
        <dsp:cNvSpPr/>
      </dsp:nvSpPr>
      <dsp:spPr bwMode="white">
        <a:xfrm>
          <a:off x="5170342" y="2742344"/>
          <a:ext cx="2012231" cy="1659670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45719" tIns="45719" rIns="45719" bIns="45719" anchor="t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altLang="zh-CN" sz="2400" b="1" dirty="0" smtClean="0">
            <a:solidFill>
              <a:schemeClr val="dk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altLang="zh-CN" sz="2400" b="1" dirty="0" smtClean="0">
            <a:solidFill>
              <a:schemeClr val="dk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2400" b="1" dirty="0" smtClean="0">
              <a:solidFill>
                <a:schemeClr val="dk1"/>
              </a:solidFill>
            </a:rPr>
            <a:t>0</a:t>
          </a:r>
          <a:r>
            <a:rPr lang="zh-CN" altLang="en-US" sz="2400" b="1" dirty="0" smtClean="0">
              <a:solidFill>
                <a:schemeClr val="dk1"/>
              </a:solidFill>
            </a:rPr>
            <a:t>度到</a:t>
          </a:r>
          <a:r>
            <a:rPr lang="en-US" altLang="zh-CN" sz="2400" b="1" dirty="0" smtClean="0">
              <a:solidFill>
                <a:schemeClr val="dk1"/>
              </a:solidFill>
            </a:rPr>
            <a:t>360</a:t>
          </a:r>
          <a:r>
            <a:rPr lang="zh-CN" altLang="en-US" sz="2400" b="1" dirty="0" smtClean="0">
              <a:solidFill>
                <a:schemeClr val="dk1"/>
              </a:solidFill>
            </a:rPr>
            <a:t>度角的三角函数</a:t>
          </a:r>
          <a:endParaRPr lang="zh-CN" altLang="en-US" sz="2400" b="1" dirty="0">
            <a:solidFill>
              <a:schemeClr val="dk1"/>
            </a:solidFill>
          </a:endParaRPr>
        </a:p>
      </dsp:txBody>
      <dsp:txXfrm>
        <a:off x="5170342" y="2742344"/>
        <a:ext cx="2012231" cy="1659670"/>
      </dsp:txXfrm>
    </dsp:sp>
    <dsp:sp modelId="{221A5589-008F-4DE9-B55F-23B169B01275}">
      <dsp:nvSpPr>
        <dsp:cNvPr id="14" name="形状 13"/>
        <dsp:cNvSpPr/>
      </dsp:nvSpPr>
      <dsp:spPr bwMode="white">
        <a:xfrm>
          <a:off x="6220286" y="3299210"/>
          <a:ext cx="2281026" cy="2281026"/>
        </a:xfrm>
        <a:prstGeom prst="leftCircularArrow">
          <a:avLst>
            <a:gd name="adj1" fmla="val 5000"/>
            <a:gd name="adj2" fmla="val -360000"/>
            <a:gd name="adj3" fmla="val 1853991"/>
            <a:gd name="adj4" fmla="val 8742969"/>
            <a:gd name="adj5" fmla="val 5500"/>
          </a:avLst>
        </a:prstGeom>
        <a:ln>
          <a:solidFill>
            <a:srgbClr val="FF0000"/>
          </a:solidFill>
        </a:ln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6220286" y="3299210"/>
        <a:ext cx="2281026" cy="2281026"/>
      </dsp:txXfrm>
    </dsp:sp>
    <dsp:sp modelId="{2608F9B9-F1E2-4FD1-89DD-CD02CCD3554C}">
      <dsp:nvSpPr>
        <dsp:cNvPr id="13" name="圆角矩形 12"/>
        <dsp:cNvSpPr/>
      </dsp:nvSpPr>
      <dsp:spPr bwMode="white">
        <a:xfrm>
          <a:off x="5617504" y="4307213"/>
          <a:ext cx="1788650" cy="711287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38100" tIns="25400" rIns="38100" bIns="2540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 smtClean="0"/>
            <a:t>用公式三、四</a:t>
          </a:r>
          <a:endParaRPr lang="zh-CN" altLang="en-US" sz="2000" b="1" dirty="0"/>
        </a:p>
      </dsp:txBody>
      <dsp:txXfrm>
        <a:off x="5617504" y="4307213"/>
        <a:ext cx="1788650" cy="711287"/>
      </dsp:txXfrm>
    </dsp:sp>
    <dsp:sp modelId="{FE7F75A7-22AF-4D0C-9689-0A77FD20DC72}">
      <dsp:nvSpPr>
        <dsp:cNvPr id="16" name="圆角矩形 15"/>
        <dsp:cNvSpPr/>
      </dsp:nvSpPr>
      <dsp:spPr bwMode="white">
        <a:xfrm>
          <a:off x="7688438" y="2736098"/>
          <a:ext cx="2132965" cy="1759250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45719" tIns="45719" rIns="45719" bIns="45719" anchor="t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sz="2400" b="1" dirty="0" smtClean="0">
            <a:solidFill>
              <a:schemeClr val="dk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sz="2400" b="1" dirty="0" smtClean="0">
            <a:solidFill>
              <a:schemeClr val="dk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400" b="1" dirty="0" smtClean="0">
              <a:solidFill>
                <a:schemeClr val="dk1"/>
              </a:solidFill>
            </a:rPr>
            <a:t>锐角的三角函数</a:t>
          </a:r>
          <a:endParaRPr lang="zh-CN" altLang="en-US" sz="2400" b="1" dirty="0">
            <a:solidFill>
              <a:schemeClr val="dk1"/>
            </a:solidFill>
          </a:endParaRPr>
        </a:p>
      </dsp:txBody>
      <dsp:txXfrm>
        <a:off x="7688438" y="2736098"/>
        <a:ext cx="2132965" cy="1759250"/>
      </dsp:txXfrm>
    </dsp:sp>
    <dsp:sp modelId="{9F8BB5CC-3361-4289-93D9-476584E17EBC}">
      <dsp:nvSpPr>
        <dsp:cNvPr id="17" name="圆角矩形 16"/>
        <dsp:cNvSpPr/>
      </dsp:nvSpPr>
      <dsp:spPr bwMode="white">
        <a:xfrm>
          <a:off x="8162430" y="1589831"/>
          <a:ext cx="1895969" cy="753964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sz="2400" b="1" dirty="0"/>
        </a:p>
      </dsp:txBody>
      <dsp:txXfrm>
        <a:off x="8162430" y="1589831"/>
        <a:ext cx="1895969" cy="753964"/>
      </dsp:txXfrm>
    </dsp:sp>
    <dsp:sp modelId="{947CB50A-69E7-4DF4-958A-0A0EEE9AD1E4}">
      <dsp:nvSpPr>
        <dsp:cNvPr id="3" name="矩形 2" hidden="1"/>
        <dsp:cNvSpPr/>
      </dsp:nvSpPr>
      <dsp:spPr>
        <a:xfrm>
          <a:off x="0" y="1660960"/>
          <a:ext cx="2235812" cy="2370957"/>
        </a:xfrm>
        <a:prstGeom prst="rect">
          <a:avLst/>
        </a:prstGeom>
      </dsp:spPr>
      <dsp:txXfrm>
        <a:off x="0" y="1660960"/>
        <a:ext cx="2235812" cy="2370957"/>
      </dsp:txXfrm>
    </dsp:sp>
    <dsp:sp modelId="{1E65EE0B-1016-4537-89EE-480CD0FBF85F}">
      <dsp:nvSpPr>
        <dsp:cNvPr id="7" name="矩形 6" hidden="1"/>
        <dsp:cNvSpPr/>
      </dsp:nvSpPr>
      <dsp:spPr>
        <a:xfrm>
          <a:off x="2518096" y="1589831"/>
          <a:ext cx="2369961" cy="2513214"/>
        </a:xfrm>
        <a:prstGeom prst="rect">
          <a:avLst/>
        </a:prstGeom>
      </dsp:spPr>
      <dsp:txXfrm>
        <a:off x="2518096" y="1589831"/>
        <a:ext cx="2369961" cy="2513214"/>
      </dsp:txXfrm>
    </dsp:sp>
    <dsp:sp modelId="{3237C050-4CC7-46FD-835B-070F88836AC9}">
      <dsp:nvSpPr>
        <dsp:cNvPr id="11" name="矩形 10" hidden="1"/>
        <dsp:cNvSpPr/>
      </dsp:nvSpPr>
      <dsp:spPr>
        <a:xfrm>
          <a:off x="5170342" y="1660960"/>
          <a:ext cx="2235812" cy="2370957"/>
        </a:xfrm>
        <a:prstGeom prst="rect">
          <a:avLst/>
        </a:prstGeom>
      </dsp:spPr>
      <dsp:txXfrm>
        <a:off x="5170342" y="1660960"/>
        <a:ext cx="2235812" cy="2370957"/>
      </dsp:txXfrm>
    </dsp:sp>
    <dsp:sp modelId="{7EFCDB75-3FBD-43B2-8630-AFF90AE31C0D}">
      <dsp:nvSpPr>
        <dsp:cNvPr id="15" name="矩形 14" hidden="1"/>
        <dsp:cNvSpPr/>
      </dsp:nvSpPr>
      <dsp:spPr>
        <a:xfrm>
          <a:off x="7688438" y="1589831"/>
          <a:ext cx="2369961" cy="2513214"/>
        </a:xfrm>
        <a:prstGeom prst="rect">
          <a:avLst/>
        </a:prstGeom>
      </dsp:spPr>
      <dsp:txXfrm>
        <a:off x="7688438" y="1589831"/>
        <a:ext cx="2369961" cy="25132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5418667"/>
        <a:chOff x="0" y="0"/>
        <a:chExt cx="8128000" cy="5418667"/>
      </a:xfrm>
    </dsp:grpSpPr>
    <dsp:sp modelId="{E5C8DDCF-A43B-4518-8960-A8D6B3B2BEDF}">
      <dsp:nvSpPr>
        <dsp:cNvPr id="3" name="饼形 2"/>
        <dsp:cNvSpPr/>
      </dsp:nvSpPr>
      <dsp:spPr bwMode="white">
        <a:xfrm>
          <a:off x="0" y="435989"/>
          <a:ext cx="4921179" cy="4763707"/>
        </a:xfrm>
        <a:prstGeom prst="pie">
          <a:avLst>
            <a:gd name="adj1" fmla="val 5400000"/>
            <a:gd name="adj2" fmla="val 1620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435989"/>
        <a:ext cx="4921179" cy="4763707"/>
      </dsp:txXfrm>
    </dsp:sp>
    <dsp:sp modelId="{82BCF34F-390D-4F29-9BAB-EB0C76A841A8}">
      <dsp:nvSpPr>
        <dsp:cNvPr id="4" name="矩形 3"/>
        <dsp:cNvSpPr/>
      </dsp:nvSpPr>
      <dsp:spPr bwMode="white">
        <a:xfrm>
          <a:off x="2434759" y="438208"/>
          <a:ext cx="5689600" cy="4719279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232410" tIns="232410" rIns="232410" bIns="232410" anchor="ctr"/>
        <a:lstStyle>
          <a:lvl1pPr algn="ctr">
            <a:defRPr sz="6100"/>
          </a:lvl1pPr>
          <a:lvl2pPr marL="228600" indent="-228600" algn="ctr">
            <a:defRPr sz="2700"/>
          </a:lvl2pPr>
          <a:lvl3pPr marL="457200" indent="-228600" algn="ctr">
            <a:defRPr sz="2700"/>
          </a:lvl3pPr>
          <a:lvl4pPr marL="685800" indent="-228600" algn="ctr">
            <a:defRPr sz="2700"/>
          </a:lvl4pPr>
          <a:lvl5pPr marL="914400" indent="-228600" algn="ctr">
            <a:defRPr sz="2700"/>
          </a:lvl5pPr>
          <a:lvl6pPr marL="1143000" indent="-228600" algn="ctr">
            <a:defRPr sz="2700"/>
          </a:lvl6pPr>
          <a:lvl7pPr marL="1371600" indent="-228600" algn="ctr">
            <a:defRPr sz="2700"/>
          </a:lvl7pPr>
          <a:lvl8pPr marL="1600200" indent="-228600" algn="ctr">
            <a:defRPr sz="2700"/>
          </a:lvl8pPr>
          <a:lvl9pPr marL="1828800" indent="-228600" algn="ctr">
            <a:defRPr sz="2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 smtClean="0">
              <a:solidFill>
                <a:schemeClr val="dk1"/>
              </a:solidFill>
            </a:rPr>
            <a:t>熟记</a:t>
          </a:r>
          <a:endParaRPr lang="zh-CN" altLang="en-US" dirty="0">
            <a:solidFill>
              <a:schemeClr val="dk1"/>
            </a:solidFill>
          </a:endParaRPr>
        </a:p>
      </dsp:txBody>
      <dsp:txXfrm>
        <a:off x="2434759" y="438208"/>
        <a:ext cx="5689600" cy="4719279"/>
      </dsp:txXfrm>
    </dsp:sp>
    <dsp:sp modelId="{5BDE0A61-D336-43B4-91B7-DB58FA1CC79A}">
      <dsp:nvSpPr>
        <dsp:cNvPr id="6" name="饼形 5"/>
        <dsp:cNvSpPr/>
      </dsp:nvSpPr>
      <dsp:spPr bwMode="white">
        <a:xfrm>
          <a:off x="864526" y="1733956"/>
          <a:ext cx="3169937" cy="3169937"/>
        </a:xfrm>
        <a:prstGeom prst="pie">
          <a:avLst>
            <a:gd name="adj1" fmla="val 5400000"/>
            <a:gd name="adj2" fmla="val 1620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864526" y="1733956"/>
        <a:ext cx="3169937" cy="3169937"/>
      </dsp:txXfrm>
    </dsp:sp>
    <dsp:sp modelId="{D33AA2C5-A8C2-49B3-9AF0-40CF363E9314}">
      <dsp:nvSpPr>
        <dsp:cNvPr id="7" name="矩形 6"/>
        <dsp:cNvSpPr/>
      </dsp:nvSpPr>
      <dsp:spPr bwMode="white">
        <a:xfrm>
          <a:off x="2449495" y="1733956"/>
          <a:ext cx="5689600" cy="3169937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232410" tIns="232410" rIns="232410" bIns="232410" anchor="ctr"/>
        <a:lstStyle>
          <a:lvl1pPr algn="ctr">
            <a:defRPr sz="6100"/>
          </a:lvl1pPr>
          <a:lvl2pPr marL="228600" indent="-228600" algn="ctr">
            <a:defRPr sz="2700"/>
          </a:lvl2pPr>
          <a:lvl3pPr marL="457200" indent="-228600" algn="ctr">
            <a:defRPr sz="2700"/>
          </a:lvl3pPr>
          <a:lvl4pPr marL="685800" indent="-228600" algn="ctr">
            <a:defRPr sz="2700"/>
          </a:lvl4pPr>
          <a:lvl5pPr marL="914400" indent="-228600" algn="ctr">
            <a:defRPr sz="2700"/>
          </a:lvl5pPr>
          <a:lvl6pPr marL="1143000" indent="-228600" algn="ctr">
            <a:defRPr sz="2700"/>
          </a:lvl6pPr>
          <a:lvl7pPr marL="1371600" indent="-228600" algn="ctr">
            <a:defRPr sz="2700"/>
          </a:lvl7pPr>
          <a:lvl8pPr marL="1600200" indent="-228600" algn="ctr">
            <a:defRPr sz="2700"/>
          </a:lvl8pPr>
          <a:lvl9pPr marL="1828800" indent="-228600" algn="ctr">
            <a:defRPr sz="2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 smtClean="0">
              <a:solidFill>
                <a:schemeClr val="dk1"/>
              </a:solidFill>
            </a:rPr>
            <a:t>书写</a:t>
          </a:r>
          <a:endParaRPr lang="zh-CN" altLang="en-US" dirty="0">
            <a:solidFill>
              <a:schemeClr val="dk1"/>
            </a:solidFill>
          </a:endParaRPr>
        </a:p>
      </dsp:txBody>
      <dsp:txXfrm>
        <a:off x="2449495" y="1733956"/>
        <a:ext cx="5689600" cy="3169937"/>
      </dsp:txXfrm>
    </dsp:sp>
    <dsp:sp modelId="{E906216A-97B2-4E23-8D8A-5E5CD518D001}">
      <dsp:nvSpPr>
        <dsp:cNvPr id="9" name="饼形 8"/>
        <dsp:cNvSpPr/>
      </dsp:nvSpPr>
      <dsp:spPr bwMode="white">
        <a:xfrm>
          <a:off x="1717983" y="3197031"/>
          <a:ext cx="1463023" cy="1463023"/>
        </a:xfrm>
        <a:prstGeom prst="pie">
          <a:avLst>
            <a:gd name="adj1" fmla="val 5400000"/>
            <a:gd name="adj2" fmla="val 1620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1717983" y="3197031"/>
        <a:ext cx="1463023" cy="1463023"/>
      </dsp:txXfrm>
    </dsp:sp>
    <dsp:sp modelId="{AB31DC87-1EF0-4A9B-B927-F729D84048C9}">
      <dsp:nvSpPr>
        <dsp:cNvPr id="10" name="矩形 9"/>
        <dsp:cNvSpPr/>
      </dsp:nvSpPr>
      <dsp:spPr bwMode="white">
        <a:xfrm>
          <a:off x="2449495" y="3197031"/>
          <a:ext cx="5689600" cy="1463023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232410" tIns="232410" rIns="232410" bIns="232410" anchor="ctr"/>
        <a:lstStyle>
          <a:lvl1pPr algn="ctr">
            <a:defRPr sz="6100"/>
          </a:lvl1pPr>
          <a:lvl2pPr marL="228600" indent="-228600" algn="ctr">
            <a:defRPr sz="2700"/>
          </a:lvl2pPr>
          <a:lvl3pPr marL="457200" indent="-228600" algn="ctr">
            <a:defRPr sz="2700"/>
          </a:lvl3pPr>
          <a:lvl4pPr marL="685800" indent="-228600" algn="ctr">
            <a:defRPr sz="2700"/>
          </a:lvl4pPr>
          <a:lvl5pPr marL="914400" indent="-228600" algn="ctr">
            <a:defRPr sz="2700"/>
          </a:lvl5pPr>
          <a:lvl6pPr marL="1143000" indent="-228600" algn="ctr">
            <a:defRPr sz="2700"/>
          </a:lvl6pPr>
          <a:lvl7pPr marL="1371600" indent="-228600" algn="ctr">
            <a:defRPr sz="2700"/>
          </a:lvl7pPr>
          <a:lvl8pPr marL="1600200" indent="-228600" algn="ctr">
            <a:defRPr sz="2700"/>
          </a:lvl8pPr>
          <a:lvl9pPr marL="1828800" indent="-228600" algn="ctr">
            <a:defRPr sz="2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 smtClean="0">
              <a:solidFill>
                <a:schemeClr val="dk1"/>
              </a:solidFill>
            </a:rPr>
            <a:t>思考</a:t>
          </a:r>
          <a:endParaRPr lang="zh-CN" altLang="en-US" dirty="0">
            <a:solidFill>
              <a:schemeClr val="dk1"/>
            </a:solidFill>
          </a:endParaRPr>
        </a:p>
      </dsp:txBody>
      <dsp:txXfrm>
        <a:off x="2449495" y="3197031"/>
        <a:ext cx="5689600" cy="1463023"/>
      </dsp:txXfrm>
    </dsp:sp>
    <dsp:sp modelId="{617362D1-419E-4F81-A66C-7D755492D57A}">
      <dsp:nvSpPr>
        <dsp:cNvPr id="5" name="矩形 4" hidden="1"/>
        <dsp:cNvSpPr/>
      </dsp:nvSpPr>
      <dsp:spPr>
        <a:xfrm>
          <a:off x="11095" y="4903894"/>
          <a:ext cx="8128000" cy="243840"/>
        </a:xfrm>
        <a:prstGeom prst="rect">
          <a:avLst/>
        </a:prstGeom>
      </dsp:spPr>
      <dsp:txXfrm>
        <a:off x="11095" y="4903894"/>
        <a:ext cx="8128000" cy="243840"/>
      </dsp:txXfrm>
    </dsp:sp>
    <dsp:sp modelId="{374D85A3-EA97-4D9D-BE01-B2C257A251C3}">
      <dsp:nvSpPr>
        <dsp:cNvPr id="8" name="矩形 7" hidden="1"/>
        <dsp:cNvSpPr/>
      </dsp:nvSpPr>
      <dsp:spPr>
        <a:xfrm>
          <a:off x="11095" y="4660054"/>
          <a:ext cx="8128000" cy="243840"/>
        </a:xfrm>
        <a:prstGeom prst="rect">
          <a:avLst/>
        </a:prstGeom>
      </dsp:spPr>
      <dsp:txXfrm>
        <a:off x="11095" y="4660054"/>
        <a:ext cx="8128000" cy="243840"/>
      </dsp:txXfrm>
    </dsp:sp>
    <dsp:sp modelId="{3C35EC5F-975E-465F-9345-74DE12396857}">
      <dsp:nvSpPr>
        <dsp:cNvPr id="11" name="矩形 10"/>
        <dsp:cNvSpPr/>
      </dsp:nvSpPr>
      <dsp:spPr bwMode="white">
        <a:xfrm>
          <a:off x="5294295" y="270934"/>
          <a:ext cx="2844800" cy="1463023"/>
        </a:xfrm>
        <a:prstGeom prst="rect">
          <a:avLst/>
        </a:prstGeom>
        <a:noFill/>
        <a:ln>
          <a:noFill/>
        </a:ln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lIns="102870" tIns="102870" rIns="102870" bIns="102870" anchor="ctr"/>
        <a:lstStyle>
          <a:lvl1pPr algn="l">
            <a:defRPr sz="6100"/>
          </a:lvl1pPr>
          <a:lvl2pPr marL="228600" indent="-228600" algn="l">
            <a:defRPr sz="2700"/>
          </a:lvl2pPr>
          <a:lvl3pPr marL="457200" indent="-228600" algn="l">
            <a:defRPr sz="2700"/>
          </a:lvl3pPr>
          <a:lvl4pPr marL="685800" indent="-228600" algn="l">
            <a:defRPr sz="2700"/>
          </a:lvl4pPr>
          <a:lvl5pPr marL="914400" indent="-228600" algn="l">
            <a:defRPr sz="2700"/>
          </a:lvl5pPr>
          <a:lvl6pPr marL="1143000" indent="-228600" algn="l">
            <a:defRPr sz="2700"/>
          </a:lvl6pPr>
          <a:lvl7pPr marL="1371600" indent="-228600" algn="l">
            <a:defRPr sz="2700"/>
          </a:lvl7pPr>
          <a:lvl8pPr marL="1600200" indent="-228600" algn="l">
            <a:defRPr sz="2700"/>
          </a:lvl8pPr>
          <a:lvl9pPr marL="1828800" indent="-228600" algn="l">
            <a:defRPr sz="27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dirty="0" smtClean="0">
              <a:solidFill>
                <a:schemeClr val="dk1"/>
              </a:solidFill>
            </a:rPr>
            <a:t>5.6</a:t>
          </a:r>
          <a:r>
            <a:rPr lang="zh-CN" altLang="en-US" dirty="0" smtClean="0">
              <a:solidFill>
                <a:schemeClr val="dk1"/>
              </a:solidFill>
            </a:rPr>
            <a:t>诱导公式</a:t>
          </a:r>
          <a:endParaRPr lang="zh-CN" altLang="en-US" dirty="0">
            <a:solidFill>
              <a:schemeClr val="dk1"/>
            </a:solidFill>
          </a:endParaRPr>
        </a:p>
      </dsp:txBody>
      <dsp:txXfrm>
        <a:off x="5294295" y="270934"/>
        <a:ext cx="2844800" cy="1463023"/>
      </dsp:txXfrm>
    </dsp:sp>
    <dsp:sp modelId="{DA22F0AF-481F-4846-BFA5-E40CA3575FAC}">
      <dsp:nvSpPr>
        <dsp:cNvPr id="12" name="矩形 11"/>
        <dsp:cNvSpPr/>
      </dsp:nvSpPr>
      <dsp:spPr bwMode="white">
        <a:xfrm>
          <a:off x="5294295" y="1733956"/>
          <a:ext cx="2844800" cy="1463074"/>
        </a:xfrm>
        <a:prstGeom prst="rect">
          <a:avLst/>
        </a:prstGeom>
        <a:noFill/>
        <a:ln>
          <a:noFill/>
        </a:ln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vert="horz" wrap="square" lIns="102870" tIns="102870" rIns="102870" bIns="102870" anchor="ctr"/>
        <a:lstStyle>
          <a:lvl1pPr algn="l">
            <a:defRPr sz="6100"/>
          </a:lvl1pPr>
          <a:lvl2pPr marL="228600" indent="-228600" algn="l">
            <a:defRPr sz="2700"/>
          </a:lvl2pPr>
          <a:lvl3pPr marL="457200" indent="-228600" algn="l">
            <a:defRPr sz="2700"/>
          </a:lvl3pPr>
          <a:lvl4pPr marL="685800" indent="-228600" algn="l">
            <a:defRPr sz="2700"/>
          </a:lvl4pPr>
          <a:lvl5pPr marL="914400" indent="-228600" algn="l">
            <a:defRPr sz="2700"/>
          </a:lvl5pPr>
          <a:lvl6pPr marL="1143000" indent="-228600" algn="l">
            <a:defRPr sz="2700"/>
          </a:lvl6pPr>
          <a:lvl7pPr marL="1371600" indent="-228600" algn="l">
            <a:defRPr sz="2700"/>
          </a:lvl7pPr>
          <a:lvl8pPr marL="1600200" indent="-228600" algn="l">
            <a:defRPr sz="2700"/>
          </a:lvl8pPr>
          <a:lvl9pPr marL="1828800" indent="-228600" algn="l">
            <a:defRPr sz="27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dirty="0" smtClean="0">
              <a:solidFill>
                <a:schemeClr val="dk1"/>
              </a:solidFill>
            </a:rPr>
            <a:t>P1</a:t>
          </a:r>
          <a:r>
            <a:rPr lang="en-US" altLang="zh-CN" dirty="0" smtClean="0">
              <a:solidFill>
                <a:schemeClr val="dk1"/>
              </a:solidFill>
            </a:rPr>
            <a:t>79</a:t>
          </a:r>
          <a:r>
            <a:rPr lang="zh-CN" altLang="en-US" dirty="0" smtClean="0">
              <a:solidFill>
                <a:schemeClr val="dk1"/>
              </a:solidFill>
            </a:rPr>
            <a:t>习题四</a:t>
          </a:r>
          <a:r>
            <a:rPr lang="en-US" altLang="zh-CN" dirty="0" smtClean="0">
              <a:solidFill>
                <a:schemeClr val="dk1"/>
              </a:solidFill>
            </a:rPr>
            <a:t>A</a:t>
          </a:r>
          <a:r>
            <a:rPr lang="zh-CN" altLang="en-US" dirty="0" smtClean="0">
              <a:solidFill>
                <a:schemeClr val="dk1"/>
              </a:solidFill>
            </a:rPr>
            <a:t>组</a:t>
          </a:r>
          <a:r>
            <a:rPr lang="en-US" altLang="zh-CN" dirty="0" smtClean="0">
              <a:solidFill>
                <a:schemeClr val="dk1"/>
              </a:solidFill>
            </a:rPr>
            <a:t>1</a:t>
          </a:r>
          <a:r>
            <a:rPr lang="zh-CN" altLang="en-US" dirty="0" smtClean="0">
              <a:solidFill>
                <a:schemeClr val="dk1"/>
              </a:solidFill>
            </a:rPr>
            <a:t>，</a:t>
          </a:r>
          <a:r>
            <a:rPr lang="en-US" altLang="zh-CN" dirty="0" smtClean="0">
              <a:solidFill>
                <a:schemeClr val="dk1"/>
              </a:solidFill>
            </a:rPr>
            <a:t>2</a:t>
          </a:r>
          <a:endParaRPr lang="en-US" altLang="zh-CN" dirty="0" smtClean="0">
            <a:solidFill>
              <a:schemeClr val="dk1"/>
            </a:solidFill>
          </a:endParaRPr>
        </a:p>
      </dsp:txBody>
      <dsp:txXfrm>
        <a:off x="5294295" y="1733956"/>
        <a:ext cx="2844800" cy="1463074"/>
      </dsp:txXfrm>
    </dsp:sp>
    <dsp:sp modelId="{BEA55D88-2B3D-426F-85D4-D3A22B94F238}">
      <dsp:nvSpPr>
        <dsp:cNvPr id="13" name="矩形 12"/>
        <dsp:cNvSpPr/>
      </dsp:nvSpPr>
      <dsp:spPr bwMode="white">
        <a:xfrm>
          <a:off x="5294295" y="3197031"/>
          <a:ext cx="2844800" cy="1463023"/>
        </a:xfrm>
        <a:prstGeom prst="rect">
          <a:avLst/>
        </a:prstGeom>
        <a:noFill/>
        <a:ln>
          <a:noFill/>
        </a:ln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lIns="102870" tIns="102870" rIns="102870" bIns="102870" anchor="ctr"/>
        <a:lstStyle>
          <a:lvl1pPr algn="l">
            <a:defRPr sz="6100"/>
          </a:lvl1pPr>
          <a:lvl2pPr marL="228600" indent="-228600" algn="l">
            <a:defRPr sz="2700"/>
          </a:lvl2pPr>
          <a:lvl3pPr marL="457200" indent="-228600" algn="l">
            <a:defRPr sz="2700"/>
          </a:lvl3pPr>
          <a:lvl4pPr marL="685800" indent="-228600" algn="l">
            <a:defRPr sz="2700"/>
          </a:lvl4pPr>
          <a:lvl5pPr marL="914400" indent="-228600" algn="l">
            <a:defRPr sz="2700"/>
          </a:lvl5pPr>
          <a:lvl6pPr marL="1143000" indent="-228600" algn="l">
            <a:defRPr sz="2700"/>
          </a:lvl6pPr>
          <a:lvl7pPr marL="1371600" indent="-228600" algn="l">
            <a:defRPr sz="2700"/>
          </a:lvl7pPr>
          <a:lvl8pPr marL="1600200" indent="-228600" algn="l">
            <a:defRPr sz="2700"/>
          </a:lvl8pPr>
          <a:lvl9pPr marL="1828800" indent="-228600" algn="l">
            <a:defRPr sz="27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dirty="0" smtClean="0">
              <a:solidFill>
                <a:schemeClr val="dk1"/>
              </a:solidFill>
            </a:rPr>
            <a:t>诱导公式在生活中的应用实例</a:t>
          </a:r>
          <a:endParaRPr lang="zh-CN" altLang="en-US" dirty="0">
            <a:solidFill>
              <a:schemeClr val="dk1"/>
            </a:solidFill>
          </a:endParaRPr>
        </a:p>
      </dsp:txBody>
      <dsp:txXfrm>
        <a:off x="5294295" y="3197031"/>
        <a:ext cx="2844800" cy="14630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endSty" val="noArr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srcNode" val="parentNode1"/>
              <dgm:param type="dstNode" val="connSite2"/>
              <dgm:param type="connRout" val="curve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srcNode" val="parentNode2"/>
                <dgm:param type="dstNode" val="connSite1"/>
                <dgm:param type="connRout" val="curve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7" Type="http://schemas.openxmlformats.org/officeDocument/2006/relationships/image" Target="../media/image64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1.vml.rels><?xml version="1.0" encoding="UTF-8" standalone="yes"?>
<Relationships xmlns="http://schemas.openxmlformats.org/package/2006/relationships"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2.vml.rels><?xml version="1.0" encoding="UTF-8" standalone="yes"?>
<Relationships xmlns="http://schemas.openxmlformats.org/package/2006/relationships"><Relationship Id="rId9" Type="http://schemas.openxmlformats.org/officeDocument/2006/relationships/image" Target="../media/image80.wmf"/><Relationship Id="rId8" Type="http://schemas.openxmlformats.org/officeDocument/2006/relationships/image" Target="../media/image79.wmf"/><Relationship Id="rId7" Type="http://schemas.openxmlformats.org/officeDocument/2006/relationships/image" Target="../media/image78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3" Type="http://schemas.openxmlformats.org/officeDocument/2006/relationships/image" Target="../media/image84.wmf"/><Relationship Id="rId12" Type="http://schemas.openxmlformats.org/officeDocument/2006/relationships/image" Target="../media/image83.wmf"/><Relationship Id="rId11" Type="http://schemas.openxmlformats.org/officeDocument/2006/relationships/image" Target="../media/image82.wmf"/><Relationship Id="rId10" Type="http://schemas.openxmlformats.org/officeDocument/2006/relationships/image" Target="../media/image81.wmf"/><Relationship Id="rId1" Type="http://schemas.openxmlformats.org/officeDocument/2006/relationships/image" Target="../media/image72.wmf"/></Relationships>
</file>

<file path=ppt/drawings/_rels/vmlDrawing13.vml.rels><?xml version="1.0" encoding="UTF-8" standalone="yes"?>
<Relationships xmlns="http://schemas.openxmlformats.org/package/2006/relationships"><Relationship Id="rId9" Type="http://schemas.openxmlformats.org/officeDocument/2006/relationships/image" Target="../media/image80.wmf"/><Relationship Id="rId8" Type="http://schemas.openxmlformats.org/officeDocument/2006/relationships/image" Target="../media/image79.wmf"/><Relationship Id="rId7" Type="http://schemas.openxmlformats.org/officeDocument/2006/relationships/image" Target="../media/image78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Relationship Id="rId3" Type="http://schemas.openxmlformats.org/officeDocument/2006/relationships/image" Target="../media/image74.wmf"/><Relationship Id="rId27" Type="http://schemas.openxmlformats.org/officeDocument/2006/relationships/image" Target="../media/image98.wmf"/><Relationship Id="rId26" Type="http://schemas.openxmlformats.org/officeDocument/2006/relationships/image" Target="../media/image97.wmf"/><Relationship Id="rId25" Type="http://schemas.openxmlformats.org/officeDocument/2006/relationships/image" Target="../media/image96.wmf"/><Relationship Id="rId24" Type="http://schemas.openxmlformats.org/officeDocument/2006/relationships/image" Target="../media/image95.wmf"/><Relationship Id="rId23" Type="http://schemas.openxmlformats.org/officeDocument/2006/relationships/image" Target="../media/image94.wmf"/><Relationship Id="rId22" Type="http://schemas.openxmlformats.org/officeDocument/2006/relationships/image" Target="../media/image93.wmf"/><Relationship Id="rId21" Type="http://schemas.openxmlformats.org/officeDocument/2006/relationships/image" Target="../media/image92.wmf"/><Relationship Id="rId20" Type="http://schemas.openxmlformats.org/officeDocument/2006/relationships/image" Target="../media/image91.wmf"/><Relationship Id="rId2" Type="http://schemas.openxmlformats.org/officeDocument/2006/relationships/image" Target="../media/image73.wmf"/><Relationship Id="rId19" Type="http://schemas.openxmlformats.org/officeDocument/2006/relationships/image" Target="../media/image90.wmf"/><Relationship Id="rId18" Type="http://schemas.openxmlformats.org/officeDocument/2006/relationships/image" Target="../media/image89.wmf"/><Relationship Id="rId17" Type="http://schemas.openxmlformats.org/officeDocument/2006/relationships/image" Target="../media/image88.wmf"/><Relationship Id="rId16" Type="http://schemas.openxmlformats.org/officeDocument/2006/relationships/image" Target="../media/image87.wmf"/><Relationship Id="rId15" Type="http://schemas.openxmlformats.org/officeDocument/2006/relationships/image" Target="../media/image86.wmf"/><Relationship Id="rId14" Type="http://schemas.openxmlformats.org/officeDocument/2006/relationships/image" Target="../media/image85.wmf"/><Relationship Id="rId13" Type="http://schemas.openxmlformats.org/officeDocument/2006/relationships/image" Target="../media/image84.wmf"/><Relationship Id="rId12" Type="http://schemas.openxmlformats.org/officeDocument/2006/relationships/image" Target="../media/image83.wmf"/><Relationship Id="rId11" Type="http://schemas.openxmlformats.org/officeDocument/2006/relationships/image" Target="../media/image82.wmf"/><Relationship Id="rId10" Type="http://schemas.openxmlformats.org/officeDocument/2006/relationships/image" Target="../media/image81.wmf"/><Relationship Id="rId1" Type="http://schemas.openxmlformats.org/officeDocument/2006/relationships/image" Target="../media/image72.wmf"/></Relationships>
</file>

<file path=ppt/drawings/_rels/vmlDrawing14.vml.rels><?xml version="1.0" encoding="UTF-8" standalone="yes"?>
<Relationships xmlns="http://schemas.openxmlformats.org/package/2006/relationships"><Relationship Id="rId9" Type="http://schemas.openxmlformats.org/officeDocument/2006/relationships/image" Target="../media/image107.wmf"/><Relationship Id="rId8" Type="http://schemas.openxmlformats.org/officeDocument/2006/relationships/image" Target="../media/image106.wmf"/><Relationship Id="rId7" Type="http://schemas.openxmlformats.org/officeDocument/2006/relationships/image" Target="../media/image105.wmf"/><Relationship Id="rId6" Type="http://schemas.openxmlformats.org/officeDocument/2006/relationships/image" Target="../media/image104.wmf"/><Relationship Id="rId5" Type="http://schemas.openxmlformats.org/officeDocument/2006/relationships/image" Target="../media/image103.wmf"/><Relationship Id="rId4" Type="http://schemas.openxmlformats.org/officeDocument/2006/relationships/image" Target="../media/image102.wmf"/><Relationship Id="rId3" Type="http://schemas.openxmlformats.org/officeDocument/2006/relationships/image" Target="../media/image101.wmf"/><Relationship Id="rId2" Type="http://schemas.openxmlformats.org/officeDocument/2006/relationships/image" Target="../media/image100.wmf"/><Relationship Id="rId10" Type="http://schemas.openxmlformats.org/officeDocument/2006/relationships/image" Target="../media/image108.wmf"/><Relationship Id="rId1" Type="http://schemas.openxmlformats.org/officeDocument/2006/relationships/image" Target="../media/image9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5" Type="http://schemas.openxmlformats.org/officeDocument/2006/relationships/image" Target="../media/image10.wmf"/><Relationship Id="rId4" Type="http://schemas.openxmlformats.org/officeDocument/2006/relationships/image" Target="../media/image9.wmf"/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7" Type="http://schemas.openxmlformats.org/officeDocument/2006/relationships/image" Target="../media/image18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7" Type="http://schemas.openxmlformats.org/officeDocument/2006/relationships/image" Target="../media/image18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9" Type="http://schemas.openxmlformats.org/officeDocument/2006/relationships/image" Target="../media/image32.wmf"/><Relationship Id="rId8" Type="http://schemas.openxmlformats.org/officeDocument/2006/relationships/image" Target="../media/image31.wmf"/><Relationship Id="rId7" Type="http://schemas.openxmlformats.org/officeDocument/2006/relationships/image" Target="../media/image30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15.wmf"/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7" Type="http://schemas.openxmlformats.org/officeDocument/2006/relationships/image" Target="../media/image38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7" Type="http://schemas.openxmlformats.org/officeDocument/2006/relationships/image" Target="../media/image39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9" Type="http://schemas.openxmlformats.org/officeDocument/2006/relationships/image" Target="../media/image49.wmf"/><Relationship Id="rId8" Type="http://schemas.openxmlformats.org/officeDocument/2006/relationships/image" Target="../media/image48.wmf"/><Relationship Id="rId7" Type="http://schemas.openxmlformats.org/officeDocument/2006/relationships/image" Target="../media/image47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7" Type="http://schemas.openxmlformats.org/officeDocument/2006/relationships/image" Target="../media/image57.wmf"/><Relationship Id="rId16" Type="http://schemas.openxmlformats.org/officeDocument/2006/relationships/image" Target="../media/image56.wmf"/><Relationship Id="rId15" Type="http://schemas.openxmlformats.org/officeDocument/2006/relationships/image" Target="../media/image55.wmf"/><Relationship Id="rId14" Type="http://schemas.openxmlformats.org/officeDocument/2006/relationships/image" Target="../media/image54.wmf"/><Relationship Id="rId13" Type="http://schemas.openxmlformats.org/officeDocument/2006/relationships/image" Target="../media/image53.wmf"/><Relationship Id="rId12" Type="http://schemas.openxmlformats.org/officeDocument/2006/relationships/image" Target="../media/image52.wmf"/><Relationship Id="rId11" Type="http://schemas.openxmlformats.org/officeDocument/2006/relationships/image" Target="../media/image51.wmf"/><Relationship Id="rId10" Type="http://schemas.openxmlformats.org/officeDocument/2006/relationships/image" Target="../media/image50.wmf"/><Relationship Id="rId1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C3929-1A44-42E2-954D-732FDBEF64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4F39AA-91E3-44DC-8B2F-71B264CF226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2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44.wmf"/><Relationship Id="rId8" Type="http://schemas.openxmlformats.org/officeDocument/2006/relationships/oleObject" Target="../embeddings/oleObject56.bin"/><Relationship Id="rId7" Type="http://schemas.openxmlformats.org/officeDocument/2006/relationships/image" Target="../media/image43.wmf"/><Relationship Id="rId6" Type="http://schemas.openxmlformats.org/officeDocument/2006/relationships/oleObject" Target="../embeddings/oleObject55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54.bin"/><Relationship Id="rId37" Type="http://schemas.openxmlformats.org/officeDocument/2006/relationships/vmlDrawing" Target="../drawings/vmlDrawing9.vml"/><Relationship Id="rId36" Type="http://schemas.openxmlformats.org/officeDocument/2006/relationships/slideLayout" Target="../slideLayouts/slideLayout10.xml"/><Relationship Id="rId35" Type="http://schemas.openxmlformats.org/officeDocument/2006/relationships/image" Target="../media/image57.wmf"/><Relationship Id="rId34" Type="http://schemas.openxmlformats.org/officeDocument/2006/relationships/oleObject" Target="../embeddings/oleObject69.bin"/><Relationship Id="rId33" Type="http://schemas.openxmlformats.org/officeDocument/2006/relationships/image" Target="../media/image56.wmf"/><Relationship Id="rId32" Type="http://schemas.openxmlformats.org/officeDocument/2006/relationships/oleObject" Target="../embeddings/oleObject68.bin"/><Relationship Id="rId31" Type="http://schemas.openxmlformats.org/officeDocument/2006/relationships/image" Target="../media/image55.wmf"/><Relationship Id="rId30" Type="http://schemas.openxmlformats.org/officeDocument/2006/relationships/oleObject" Target="../embeddings/oleObject67.bin"/><Relationship Id="rId3" Type="http://schemas.openxmlformats.org/officeDocument/2006/relationships/image" Target="../media/image41.wmf"/><Relationship Id="rId29" Type="http://schemas.openxmlformats.org/officeDocument/2006/relationships/image" Target="../media/image54.wmf"/><Relationship Id="rId28" Type="http://schemas.openxmlformats.org/officeDocument/2006/relationships/oleObject" Target="../embeddings/oleObject66.bin"/><Relationship Id="rId27" Type="http://schemas.openxmlformats.org/officeDocument/2006/relationships/image" Target="../media/image53.wmf"/><Relationship Id="rId26" Type="http://schemas.openxmlformats.org/officeDocument/2006/relationships/oleObject" Target="../embeddings/oleObject65.bin"/><Relationship Id="rId25" Type="http://schemas.openxmlformats.org/officeDocument/2006/relationships/image" Target="../media/image52.wmf"/><Relationship Id="rId24" Type="http://schemas.openxmlformats.org/officeDocument/2006/relationships/oleObject" Target="../embeddings/oleObject64.bin"/><Relationship Id="rId23" Type="http://schemas.openxmlformats.org/officeDocument/2006/relationships/image" Target="../media/image51.wmf"/><Relationship Id="rId22" Type="http://schemas.openxmlformats.org/officeDocument/2006/relationships/oleObject" Target="../embeddings/oleObject63.bin"/><Relationship Id="rId21" Type="http://schemas.openxmlformats.org/officeDocument/2006/relationships/image" Target="../media/image50.wmf"/><Relationship Id="rId20" Type="http://schemas.openxmlformats.org/officeDocument/2006/relationships/oleObject" Target="../embeddings/oleObject62.bin"/><Relationship Id="rId2" Type="http://schemas.openxmlformats.org/officeDocument/2006/relationships/oleObject" Target="../embeddings/oleObject53.bin"/><Relationship Id="rId19" Type="http://schemas.openxmlformats.org/officeDocument/2006/relationships/image" Target="../media/image49.wmf"/><Relationship Id="rId18" Type="http://schemas.openxmlformats.org/officeDocument/2006/relationships/oleObject" Target="../embeddings/oleObject61.bin"/><Relationship Id="rId17" Type="http://schemas.openxmlformats.org/officeDocument/2006/relationships/image" Target="../media/image48.wmf"/><Relationship Id="rId16" Type="http://schemas.openxmlformats.org/officeDocument/2006/relationships/oleObject" Target="../embeddings/oleObject60.bin"/><Relationship Id="rId15" Type="http://schemas.openxmlformats.org/officeDocument/2006/relationships/image" Target="../media/image47.wmf"/><Relationship Id="rId14" Type="http://schemas.openxmlformats.org/officeDocument/2006/relationships/oleObject" Target="../embeddings/oleObject59.bin"/><Relationship Id="rId13" Type="http://schemas.openxmlformats.org/officeDocument/2006/relationships/image" Target="../media/image46.wmf"/><Relationship Id="rId12" Type="http://schemas.openxmlformats.org/officeDocument/2006/relationships/oleObject" Target="../embeddings/oleObject58.bin"/><Relationship Id="rId11" Type="http://schemas.openxmlformats.org/officeDocument/2006/relationships/image" Target="../media/image45.wmf"/><Relationship Id="rId10" Type="http://schemas.openxmlformats.org/officeDocument/2006/relationships/oleObject" Target="../embeddings/oleObject57.bin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61.wmf"/><Relationship Id="rId8" Type="http://schemas.openxmlformats.org/officeDocument/2006/relationships/oleObject" Target="../embeddings/oleObject73.bin"/><Relationship Id="rId7" Type="http://schemas.openxmlformats.org/officeDocument/2006/relationships/image" Target="../media/image60.wmf"/><Relationship Id="rId6" Type="http://schemas.openxmlformats.org/officeDocument/2006/relationships/oleObject" Target="../embeddings/oleObject72.bin"/><Relationship Id="rId5" Type="http://schemas.openxmlformats.org/officeDocument/2006/relationships/image" Target="../media/image59.wmf"/><Relationship Id="rId4" Type="http://schemas.openxmlformats.org/officeDocument/2006/relationships/oleObject" Target="../embeddings/oleObject71.bin"/><Relationship Id="rId3" Type="http://schemas.openxmlformats.org/officeDocument/2006/relationships/image" Target="../media/image58.wmf"/><Relationship Id="rId2" Type="http://schemas.openxmlformats.org/officeDocument/2006/relationships/oleObject" Target="../embeddings/oleObject70.bin"/><Relationship Id="rId19" Type="http://schemas.openxmlformats.org/officeDocument/2006/relationships/vmlDrawing" Target="../drawings/vmlDrawing10.vml"/><Relationship Id="rId18" Type="http://schemas.openxmlformats.org/officeDocument/2006/relationships/slideLayout" Target="../slideLayouts/slideLayout10.xml"/><Relationship Id="rId17" Type="http://schemas.openxmlformats.org/officeDocument/2006/relationships/image" Target="../media/image65.wmf"/><Relationship Id="rId16" Type="http://schemas.openxmlformats.org/officeDocument/2006/relationships/oleObject" Target="../embeddings/oleObject77.bin"/><Relationship Id="rId15" Type="http://schemas.openxmlformats.org/officeDocument/2006/relationships/image" Target="../media/image64.wmf"/><Relationship Id="rId14" Type="http://schemas.openxmlformats.org/officeDocument/2006/relationships/oleObject" Target="../embeddings/oleObject76.bin"/><Relationship Id="rId13" Type="http://schemas.openxmlformats.org/officeDocument/2006/relationships/image" Target="../media/image63.wmf"/><Relationship Id="rId12" Type="http://schemas.openxmlformats.org/officeDocument/2006/relationships/oleObject" Target="../embeddings/oleObject75.bin"/><Relationship Id="rId11" Type="http://schemas.openxmlformats.org/officeDocument/2006/relationships/image" Target="../media/image62.wmf"/><Relationship Id="rId10" Type="http://schemas.openxmlformats.org/officeDocument/2006/relationships/oleObject" Target="../embeddings/oleObject74.bin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69.wmf"/><Relationship Id="rId8" Type="http://schemas.openxmlformats.org/officeDocument/2006/relationships/oleObject" Target="../embeddings/oleObject81.bin"/><Relationship Id="rId7" Type="http://schemas.openxmlformats.org/officeDocument/2006/relationships/image" Target="../media/image68.wmf"/><Relationship Id="rId6" Type="http://schemas.openxmlformats.org/officeDocument/2006/relationships/oleObject" Target="../embeddings/oleObject80.bin"/><Relationship Id="rId5" Type="http://schemas.openxmlformats.org/officeDocument/2006/relationships/image" Target="../media/image67.wmf"/><Relationship Id="rId4" Type="http://schemas.openxmlformats.org/officeDocument/2006/relationships/oleObject" Target="../embeddings/oleObject79.bin"/><Relationship Id="rId3" Type="http://schemas.openxmlformats.org/officeDocument/2006/relationships/image" Target="../media/image66.wmf"/><Relationship Id="rId2" Type="http://schemas.openxmlformats.org/officeDocument/2006/relationships/oleObject" Target="../embeddings/oleObject78.bin"/><Relationship Id="rId15" Type="http://schemas.openxmlformats.org/officeDocument/2006/relationships/vmlDrawing" Target="../drawings/vmlDrawing11.vml"/><Relationship Id="rId14" Type="http://schemas.openxmlformats.org/officeDocument/2006/relationships/slideLayout" Target="../slideLayouts/slideLayout10.xml"/><Relationship Id="rId13" Type="http://schemas.openxmlformats.org/officeDocument/2006/relationships/image" Target="../media/image71.wmf"/><Relationship Id="rId12" Type="http://schemas.openxmlformats.org/officeDocument/2006/relationships/oleObject" Target="../embeddings/oleObject83.bin"/><Relationship Id="rId11" Type="http://schemas.openxmlformats.org/officeDocument/2006/relationships/image" Target="../media/image70.wmf"/><Relationship Id="rId10" Type="http://schemas.openxmlformats.org/officeDocument/2006/relationships/oleObject" Target="../embeddings/oleObject82.bin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75.wmf"/><Relationship Id="rId8" Type="http://schemas.openxmlformats.org/officeDocument/2006/relationships/oleObject" Target="../embeddings/oleObject87.bin"/><Relationship Id="rId7" Type="http://schemas.openxmlformats.org/officeDocument/2006/relationships/image" Target="../media/image74.wmf"/><Relationship Id="rId6" Type="http://schemas.openxmlformats.org/officeDocument/2006/relationships/oleObject" Target="../embeddings/oleObject86.bin"/><Relationship Id="rId5" Type="http://schemas.openxmlformats.org/officeDocument/2006/relationships/image" Target="../media/image73.wmf"/><Relationship Id="rId4" Type="http://schemas.openxmlformats.org/officeDocument/2006/relationships/oleObject" Target="../embeddings/oleObject85.bin"/><Relationship Id="rId3" Type="http://schemas.openxmlformats.org/officeDocument/2006/relationships/image" Target="../media/image72.wmf"/><Relationship Id="rId29" Type="http://schemas.openxmlformats.org/officeDocument/2006/relationships/vmlDrawing" Target="../drawings/vmlDrawing12.vml"/><Relationship Id="rId28" Type="http://schemas.openxmlformats.org/officeDocument/2006/relationships/slideLayout" Target="../slideLayouts/slideLayout10.xml"/><Relationship Id="rId27" Type="http://schemas.openxmlformats.org/officeDocument/2006/relationships/image" Target="../media/image84.wmf"/><Relationship Id="rId26" Type="http://schemas.openxmlformats.org/officeDocument/2006/relationships/oleObject" Target="../embeddings/oleObject96.bin"/><Relationship Id="rId25" Type="http://schemas.openxmlformats.org/officeDocument/2006/relationships/image" Target="../media/image83.wmf"/><Relationship Id="rId24" Type="http://schemas.openxmlformats.org/officeDocument/2006/relationships/oleObject" Target="../embeddings/oleObject95.bin"/><Relationship Id="rId23" Type="http://schemas.openxmlformats.org/officeDocument/2006/relationships/image" Target="../media/image82.wmf"/><Relationship Id="rId22" Type="http://schemas.openxmlformats.org/officeDocument/2006/relationships/oleObject" Target="../embeddings/oleObject94.bin"/><Relationship Id="rId21" Type="http://schemas.openxmlformats.org/officeDocument/2006/relationships/image" Target="../media/image81.wmf"/><Relationship Id="rId20" Type="http://schemas.openxmlformats.org/officeDocument/2006/relationships/oleObject" Target="../embeddings/oleObject93.bin"/><Relationship Id="rId2" Type="http://schemas.openxmlformats.org/officeDocument/2006/relationships/oleObject" Target="../embeddings/oleObject84.bin"/><Relationship Id="rId19" Type="http://schemas.openxmlformats.org/officeDocument/2006/relationships/image" Target="../media/image80.wmf"/><Relationship Id="rId18" Type="http://schemas.openxmlformats.org/officeDocument/2006/relationships/oleObject" Target="../embeddings/oleObject92.bin"/><Relationship Id="rId17" Type="http://schemas.openxmlformats.org/officeDocument/2006/relationships/image" Target="../media/image79.wmf"/><Relationship Id="rId16" Type="http://schemas.openxmlformats.org/officeDocument/2006/relationships/oleObject" Target="../embeddings/oleObject91.bin"/><Relationship Id="rId15" Type="http://schemas.openxmlformats.org/officeDocument/2006/relationships/image" Target="../media/image78.wmf"/><Relationship Id="rId14" Type="http://schemas.openxmlformats.org/officeDocument/2006/relationships/oleObject" Target="../embeddings/oleObject90.bin"/><Relationship Id="rId13" Type="http://schemas.openxmlformats.org/officeDocument/2006/relationships/image" Target="../media/image77.wmf"/><Relationship Id="rId12" Type="http://schemas.openxmlformats.org/officeDocument/2006/relationships/oleObject" Target="../embeddings/oleObject89.bin"/><Relationship Id="rId11" Type="http://schemas.openxmlformats.org/officeDocument/2006/relationships/image" Target="../media/image76.wmf"/><Relationship Id="rId10" Type="http://schemas.openxmlformats.org/officeDocument/2006/relationships/oleObject" Target="../embeddings/oleObject88.bin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75.wmf"/><Relationship Id="rId8" Type="http://schemas.openxmlformats.org/officeDocument/2006/relationships/oleObject" Target="../embeddings/oleObject100.bin"/><Relationship Id="rId70" Type="http://schemas.openxmlformats.org/officeDocument/2006/relationships/vmlDrawing" Target="../drawings/vmlDrawing13.vml"/><Relationship Id="rId7" Type="http://schemas.openxmlformats.org/officeDocument/2006/relationships/image" Target="../media/image74.wmf"/><Relationship Id="rId69" Type="http://schemas.openxmlformats.org/officeDocument/2006/relationships/slideLayout" Target="../slideLayouts/slideLayout10.xml"/><Relationship Id="rId68" Type="http://schemas.openxmlformats.org/officeDocument/2006/relationships/image" Target="../media/image98.wmf"/><Relationship Id="rId67" Type="http://schemas.openxmlformats.org/officeDocument/2006/relationships/oleObject" Target="../embeddings/oleObject136.bin"/><Relationship Id="rId66" Type="http://schemas.openxmlformats.org/officeDocument/2006/relationships/oleObject" Target="../embeddings/oleObject135.bin"/><Relationship Id="rId65" Type="http://schemas.openxmlformats.org/officeDocument/2006/relationships/oleObject" Target="../embeddings/oleObject134.bin"/><Relationship Id="rId64" Type="http://schemas.openxmlformats.org/officeDocument/2006/relationships/image" Target="../media/image97.wmf"/><Relationship Id="rId63" Type="http://schemas.openxmlformats.org/officeDocument/2006/relationships/oleObject" Target="../embeddings/oleObject133.bin"/><Relationship Id="rId62" Type="http://schemas.openxmlformats.org/officeDocument/2006/relationships/oleObject" Target="../embeddings/oleObject132.bin"/><Relationship Id="rId61" Type="http://schemas.openxmlformats.org/officeDocument/2006/relationships/oleObject" Target="../embeddings/oleObject131.bin"/><Relationship Id="rId60" Type="http://schemas.openxmlformats.org/officeDocument/2006/relationships/image" Target="../media/image96.wmf"/><Relationship Id="rId6" Type="http://schemas.openxmlformats.org/officeDocument/2006/relationships/oleObject" Target="../embeddings/oleObject99.bin"/><Relationship Id="rId59" Type="http://schemas.openxmlformats.org/officeDocument/2006/relationships/oleObject" Target="../embeddings/oleObject130.bin"/><Relationship Id="rId58" Type="http://schemas.openxmlformats.org/officeDocument/2006/relationships/oleObject" Target="../embeddings/oleObject129.bin"/><Relationship Id="rId57" Type="http://schemas.openxmlformats.org/officeDocument/2006/relationships/image" Target="../media/image95.wmf"/><Relationship Id="rId56" Type="http://schemas.openxmlformats.org/officeDocument/2006/relationships/oleObject" Target="../embeddings/oleObject128.bin"/><Relationship Id="rId55" Type="http://schemas.openxmlformats.org/officeDocument/2006/relationships/image" Target="../media/image94.wmf"/><Relationship Id="rId54" Type="http://schemas.openxmlformats.org/officeDocument/2006/relationships/oleObject" Target="../embeddings/oleObject127.bin"/><Relationship Id="rId53" Type="http://schemas.openxmlformats.org/officeDocument/2006/relationships/oleObject" Target="../embeddings/oleObject126.bin"/><Relationship Id="rId52" Type="http://schemas.openxmlformats.org/officeDocument/2006/relationships/image" Target="../media/image93.wmf"/><Relationship Id="rId51" Type="http://schemas.openxmlformats.org/officeDocument/2006/relationships/oleObject" Target="../embeddings/oleObject125.bin"/><Relationship Id="rId50" Type="http://schemas.openxmlformats.org/officeDocument/2006/relationships/oleObject" Target="../embeddings/oleObject124.bin"/><Relationship Id="rId5" Type="http://schemas.openxmlformats.org/officeDocument/2006/relationships/image" Target="../media/image73.wmf"/><Relationship Id="rId49" Type="http://schemas.openxmlformats.org/officeDocument/2006/relationships/oleObject" Target="../embeddings/oleObject123.bin"/><Relationship Id="rId48" Type="http://schemas.openxmlformats.org/officeDocument/2006/relationships/image" Target="../media/image92.wmf"/><Relationship Id="rId47" Type="http://schemas.openxmlformats.org/officeDocument/2006/relationships/oleObject" Target="../embeddings/oleObject122.bin"/><Relationship Id="rId46" Type="http://schemas.openxmlformats.org/officeDocument/2006/relationships/image" Target="../media/image91.wmf"/><Relationship Id="rId45" Type="http://schemas.openxmlformats.org/officeDocument/2006/relationships/oleObject" Target="../embeddings/oleObject121.bin"/><Relationship Id="rId44" Type="http://schemas.openxmlformats.org/officeDocument/2006/relationships/oleObject" Target="../embeddings/oleObject120.bin"/><Relationship Id="rId43" Type="http://schemas.openxmlformats.org/officeDocument/2006/relationships/image" Target="../media/image90.wmf"/><Relationship Id="rId42" Type="http://schemas.openxmlformats.org/officeDocument/2006/relationships/oleObject" Target="../embeddings/oleObject119.bin"/><Relationship Id="rId41" Type="http://schemas.openxmlformats.org/officeDocument/2006/relationships/oleObject" Target="../embeddings/oleObject118.bin"/><Relationship Id="rId40" Type="http://schemas.openxmlformats.org/officeDocument/2006/relationships/oleObject" Target="../embeddings/oleObject117.bin"/><Relationship Id="rId4" Type="http://schemas.openxmlformats.org/officeDocument/2006/relationships/oleObject" Target="../embeddings/oleObject98.bin"/><Relationship Id="rId39" Type="http://schemas.openxmlformats.org/officeDocument/2006/relationships/image" Target="../media/image89.wmf"/><Relationship Id="rId38" Type="http://schemas.openxmlformats.org/officeDocument/2006/relationships/oleObject" Target="../embeddings/oleObject116.bin"/><Relationship Id="rId37" Type="http://schemas.openxmlformats.org/officeDocument/2006/relationships/oleObject" Target="../embeddings/oleObject115.bin"/><Relationship Id="rId36" Type="http://schemas.openxmlformats.org/officeDocument/2006/relationships/image" Target="../media/image88.wmf"/><Relationship Id="rId35" Type="http://schemas.openxmlformats.org/officeDocument/2006/relationships/oleObject" Target="../embeddings/oleObject114.bin"/><Relationship Id="rId34" Type="http://schemas.openxmlformats.org/officeDocument/2006/relationships/oleObject" Target="../embeddings/oleObject113.bin"/><Relationship Id="rId33" Type="http://schemas.openxmlformats.org/officeDocument/2006/relationships/image" Target="../media/image87.wmf"/><Relationship Id="rId32" Type="http://schemas.openxmlformats.org/officeDocument/2006/relationships/oleObject" Target="../embeddings/oleObject112.bin"/><Relationship Id="rId31" Type="http://schemas.openxmlformats.org/officeDocument/2006/relationships/image" Target="../media/image86.wmf"/><Relationship Id="rId30" Type="http://schemas.openxmlformats.org/officeDocument/2006/relationships/oleObject" Target="../embeddings/oleObject111.bin"/><Relationship Id="rId3" Type="http://schemas.openxmlformats.org/officeDocument/2006/relationships/image" Target="../media/image72.wmf"/><Relationship Id="rId29" Type="http://schemas.openxmlformats.org/officeDocument/2006/relationships/image" Target="../media/image85.wmf"/><Relationship Id="rId28" Type="http://schemas.openxmlformats.org/officeDocument/2006/relationships/oleObject" Target="../embeddings/oleObject110.bin"/><Relationship Id="rId27" Type="http://schemas.openxmlformats.org/officeDocument/2006/relationships/image" Target="../media/image84.wmf"/><Relationship Id="rId26" Type="http://schemas.openxmlformats.org/officeDocument/2006/relationships/oleObject" Target="../embeddings/oleObject109.bin"/><Relationship Id="rId25" Type="http://schemas.openxmlformats.org/officeDocument/2006/relationships/image" Target="../media/image83.wmf"/><Relationship Id="rId24" Type="http://schemas.openxmlformats.org/officeDocument/2006/relationships/oleObject" Target="../embeddings/oleObject108.bin"/><Relationship Id="rId23" Type="http://schemas.openxmlformats.org/officeDocument/2006/relationships/image" Target="../media/image82.wmf"/><Relationship Id="rId22" Type="http://schemas.openxmlformats.org/officeDocument/2006/relationships/oleObject" Target="../embeddings/oleObject107.bin"/><Relationship Id="rId21" Type="http://schemas.openxmlformats.org/officeDocument/2006/relationships/image" Target="../media/image81.wmf"/><Relationship Id="rId20" Type="http://schemas.openxmlformats.org/officeDocument/2006/relationships/oleObject" Target="../embeddings/oleObject106.bin"/><Relationship Id="rId2" Type="http://schemas.openxmlformats.org/officeDocument/2006/relationships/oleObject" Target="../embeddings/oleObject97.bin"/><Relationship Id="rId19" Type="http://schemas.openxmlformats.org/officeDocument/2006/relationships/image" Target="../media/image80.wmf"/><Relationship Id="rId18" Type="http://schemas.openxmlformats.org/officeDocument/2006/relationships/oleObject" Target="../embeddings/oleObject105.bin"/><Relationship Id="rId17" Type="http://schemas.openxmlformats.org/officeDocument/2006/relationships/image" Target="../media/image79.wmf"/><Relationship Id="rId16" Type="http://schemas.openxmlformats.org/officeDocument/2006/relationships/oleObject" Target="../embeddings/oleObject104.bin"/><Relationship Id="rId15" Type="http://schemas.openxmlformats.org/officeDocument/2006/relationships/image" Target="../media/image78.wmf"/><Relationship Id="rId14" Type="http://schemas.openxmlformats.org/officeDocument/2006/relationships/oleObject" Target="../embeddings/oleObject103.bin"/><Relationship Id="rId13" Type="http://schemas.openxmlformats.org/officeDocument/2006/relationships/image" Target="../media/image77.wmf"/><Relationship Id="rId12" Type="http://schemas.openxmlformats.org/officeDocument/2006/relationships/oleObject" Target="../embeddings/oleObject102.bin"/><Relationship Id="rId11" Type="http://schemas.openxmlformats.org/officeDocument/2006/relationships/image" Target="../media/image76.wmf"/><Relationship Id="rId10" Type="http://schemas.openxmlformats.org/officeDocument/2006/relationships/oleObject" Target="../embeddings/oleObject101.bin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2.wmf"/><Relationship Id="rId8" Type="http://schemas.openxmlformats.org/officeDocument/2006/relationships/oleObject" Target="../embeddings/oleObject140.bin"/><Relationship Id="rId7" Type="http://schemas.openxmlformats.org/officeDocument/2006/relationships/image" Target="../media/image101.wmf"/><Relationship Id="rId6" Type="http://schemas.openxmlformats.org/officeDocument/2006/relationships/oleObject" Target="../embeddings/oleObject139.bin"/><Relationship Id="rId5" Type="http://schemas.openxmlformats.org/officeDocument/2006/relationships/image" Target="../media/image100.wmf"/><Relationship Id="rId4" Type="http://schemas.openxmlformats.org/officeDocument/2006/relationships/oleObject" Target="../embeddings/oleObject138.bin"/><Relationship Id="rId3" Type="http://schemas.openxmlformats.org/officeDocument/2006/relationships/image" Target="../media/image99.wmf"/><Relationship Id="rId23" Type="http://schemas.openxmlformats.org/officeDocument/2006/relationships/vmlDrawing" Target="../drawings/vmlDrawing14.vml"/><Relationship Id="rId22" Type="http://schemas.openxmlformats.org/officeDocument/2006/relationships/slideLayout" Target="../slideLayouts/slideLayout10.xml"/><Relationship Id="rId21" Type="http://schemas.openxmlformats.org/officeDocument/2006/relationships/image" Target="../media/image108.wmf"/><Relationship Id="rId20" Type="http://schemas.openxmlformats.org/officeDocument/2006/relationships/oleObject" Target="../embeddings/oleObject146.bin"/><Relationship Id="rId2" Type="http://schemas.openxmlformats.org/officeDocument/2006/relationships/oleObject" Target="../embeddings/oleObject137.bin"/><Relationship Id="rId19" Type="http://schemas.openxmlformats.org/officeDocument/2006/relationships/image" Target="../media/image107.wmf"/><Relationship Id="rId18" Type="http://schemas.openxmlformats.org/officeDocument/2006/relationships/oleObject" Target="../embeddings/oleObject145.bin"/><Relationship Id="rId17" Type="http://schemas.openxmlformats.org/officeDocument/2006/relationships/image" Target="../media/image106.wmf"/><Relationship Id="rId16" Type="http://schemas.openxmlformats.org/officeDocument/2006/relationships/oleObject" Target="../embeddings/oleObject144.bin"/><Relationship Id="rId15" Type="http://schemas.openxmlformats.org/officeDocument/2006/relationships/image" Target="../media/image105.wmf"/><Relationship Id="rId14" Type="http://schemas.openxmlformats.org/officeDocument/2006/relationships/oleObject" Target="../embeddings/oleObject143.bin"/><Relationship Id="rId13" Type="http://schemas.openxmlformats.org/officeDocument/2006/relationships/image" Target="../media/image104.wmf"/><Relationship Id="rId12" Type="http://schemas.openxmlformats.org/officeDocument/2006/relationships/oleObject" Target="../embeddings/oleObject142.bin"/><Relationship Id="rId11" Type="http://schemas.openxmlformats.org/officeDocument/2006/relationships/image" Target="../media/image103.wmf"/><Relationship Id="rId10" Type="http://schemas.openxmlformats.org/officeDocument/2006/relationships/oleObject" Target="../embeddings/oleObject141.bin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5.wmf"/><Relationship Id="rId7" Type="http://schemas.openxmlformats.org/officeDocument/2006/relationships/oleObject" Target="../embeddings/oleObject2.bin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0" Type="http://schemas.openxmlformats.org/officeDocument/2006/relationships/vmlDrawing" Target="../drawings/vmlDrawing2.v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wmf"/><Relationship Id="rId8" Type="http://schemas.openxmlformats.org/officeDocument/2006/relationships/oleObject" Target="../embeddings/oleObject6.bin"/><Relationship Id="rId7" Type="http://schemas.openxmlformats.org/officeDocument/2006/relationships/image" Target="../media/image8.wmf"/><Relationship Id="rId6" Type="http://schemas.openxmlformats.org/officeDocument/2006/relationships/oleObject" Target="../embeddings/oleObject5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4.bin"/><Relationship Id="rId3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3" Type="http://schemas.openxmlformats.org/officeDocument/2006/relationships/vmlDrawing" Target="../drawings/vmlDrawing3.vml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10.wmf"/><Relationship Id="rId10" Type="http://schemas.openxmlformats.org/officeDocument/2006/relationships/oleObject" Target="../embeddings/oleObject7.bin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1.bin"/><Relationship Id="rId8" Type="http://schemas.openxmlformats.org/officeDocument/2006/relationships/image" Target="../media/image14.wmf"/><Relationship Id="rId7" Type="http://schemas.openxmlformats.org/officeDocument/2006/relationships/oleObject" Target="../embeddings/oleObject10.bin"/><Relationship Id="rId6" Type="http://schemas.openxmlformats.org/officeDocument/2006/relationships/image" Target="../media/image13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25" Type="http://schemas.openxmlformats.org/officeDocument/2006/relationships/vmlDrawing" Target="../drawings/vmlDrawing4.vml"/><Relationship Id="rId24" Type="http://schemas.openxmlformats.org/officeDocument/2006/relationships/slideLayout" Target="../slideLayouts/slideLayout1.xml"/><Relationship Id="rId23" Type="http://schemas.openxmlformats.org/officeDocument/2006/relationships/oleObject" Target="../embeddings/oleObject21.bin"/><Relationship Id="rId22" Type="http://schemas.openxmlformats.org/officeDocument/2006/relationships/oleObject" Target="../embeddings/oleObject20.bin"/><Relationship Id="rId21" Type="http://schemas.openxmlformats.org/officeDocument/2006/relationships/oleObject" Target="../embeddings/oleObject19.bin"/><Relationship Id="rId20" Type="http://schemas.openxmlformats.org/officeDocument/2006/relationships/oleObject" Target="../embeddings/oleObject18.bin"/><Relationship Id="rId2" Type="http://schemas.openxmlformats.org/officeDocument/2006/relationships/image" Target="../media/image11.png"/><Relationship Id="rId19" Type="http://schemas.openxmlformats.org/officeDocument/2006/relationships/oleObject" Target="../embeddings/oleObject17.bin"/><Relationship Id="rId18" Type="http://schemas.openxmlformats.org/officeDocument/2006/relationships/oleObject" Target="../embeddings/oleObject16.bin"/><Relationship Id="rId17" Type="http://schemas.openxmlformats.org/officeDocument/2006/relationships/oleObject" Target="../embeddings/oleObject15.bin"/><Relationship Id="rId16" Type="http://schemas.openxmlformats.org/officeDocument/2006/relationships/image" Target="../media/image18.wmf"/><Relationship Id="rId15" Type="http://schemas.openxmlformats.org/officeDocument/2006/relationships/oleObject" Target="../embeddings/oleObject14.bin"/><Relationship Id="rId14" Type="http://schemas.openxmlformats.org/officeDocument/2006/relationships/image" Target="../media/image17.wmf"/><Relationship Id="rId13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11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5.bin"/><Relationship Id="rId8" Type="http://schemas.openxmlformats.org/officeDocument/2006/relationships/image" Target="../media/image22.jpeg"/><Relationship Id="rId7" Type="http://schemas.openxmlformats.org/officeDocument/2006/relationships/image" Target="../media/image21.wmf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3.bin"/><Relationship Id="rId3" Type="http://schemas.openxmlformats.org/officeDocument/2006/relationships/image" Target="../media/image19.wmf"/><Relationship Id="rId2" Type="http://schemas.openxmlformats.org/officeDocument/2006/relationships/oleObject" Target="../embeddings/oleObject22.bin"/><Relationship Id="rId18" Type="http://schemas.openxmlformats.org/officeDocument/2006/relationships/vmlDrawing" Target="../drawings/vmlDrawing5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18.wmf"/><Relationship Id="rId15" Type="http://schemas.openxmlformats.org/officeDocument/2006/relationships/oleObject" Target="../embeddings/oleObject28.bin"/><Relationship Id="rId14" Type="http://schemas.openxmlformats.org/officeDocument/2006/relationships/image" Target="../media/image25.wmf"/><Relationship Id="rId13" Type="http://schemas.openxmlformats.org/officeDocument/2006/relationships/oleObject" Target="../embeddings/oleObject27.bin"/><Relationship Id="rId12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10" Type="http://schemas.openxmlformats.org/officeDocument/2006/relationships/image" Target="../media/image23.wmf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2.bin"/><Relationship Id="rId8" Type="http://schemas.openxmlformats.org/officeDocument/2006/relationships/image" Target="../media/image27.wmf"/><Relationship Id="rId7" Type="http://schemas.openxmlformats.org/officeDocument/2006/relationships/oleObject" Target="../embeddings/oleObject31.bin"/><Relationship Id="rId6" Type="http://schemas.openxmlformats.org/officeDocument/2006/relationships/image" Target="../media/image26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12.wmf"/><Relationship Id="rId3" Type="http://schemas.openxmlformats.org/officeDocument/2006/relationships/oleObject" Target="../embeddings/oleObject29.bin"/><Relationship Id="rId22" Type="http://schemas.openxmlformats.org/officeDocument/2006/relationships/vmlDrawing" Target="../drawings/vmlDrawing6.vml"/><Relationship Id="rId21" Type="http://schemas.openxmlformats.org/officeDocument/2006/relationships/slideLayout" Target="../slideLayouts/slideLayout1.xml"/><Relationship Id="rId20" Type="http://schemas.openxmlformats.org/officeDocument/2006/relationships/image" Target="../media/image32.wmf"/><Relationship Id="rId2" Type="http://schemas.openxmlformats.org/officeDocument/2006/relationships/image" Target="../media/image11.png"/><Relationship Id="rId19" Type="http://schemas.openxmlformats.org/officeDocument/2006/relationships/oleObject" Target="../embeddings/oleObject37.bin"/><Relationship Id="rId18" Type="http://schemas.openxmlformats.org/officeDocument/2006/relationships/image" Target="../media/image31.wmf"/><Relationship Id="rId17" Type="http://schemas.openxmlformats.org/officeDocument/2006/relationships/oleObject" Target="../embeddings/oleObject36.bin"/><Relationship Id="rId16" Type="http://schemas.openxmlformats.org/officeDocument/2006/relationships/image" Target="../media/image30.wmf"/><Relationship Id="rId15" Type="http://schemas.openxmlformats.org/officeDocument/2006/relationships/oleObject" Target="../embeddings/oleObject35.bin"/><Relationship Id="rId14" Type="http://schemas.openxmlformats.org/officeDocument/2006/relationships/image" Target="../media/image29.wmf"/><Relationship Id="rId13" Type="http://schemas.openxmlformats.org/officeDocument/2006/relationships/oleObject" Target="../embeddings/oleObject34.bin"/><Relationship Id="rId12" Type="http://schemas.openxmlformats.org/officeDocument/2006/relationships/image" Target="../media/image28.wmf"/><Relationship Id="rId11" Type="http://schemas.openxmlformats.org/officeDocument/2006/relationships/oleObject" Target="../embeddings/oleObject33.bin"/><Relationship Id="rId10" Type="http://schemas.openxmlformats.org/officeDocument/2006/relationships/image" Target="../media/image15.wmf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1.bin"/><Relationship Id="rId8" Type="http://schemas.openxmlformats.org/officeDocument/2006/relationships/image" Target="../media/image22.jpeg"/><Relationship Id="rId7" Type="http://schemas.openxmlformats.org/officeDocument/2006/relationships/image" Target="../media/image34.wmf"/><Relationship Id="rId6" Type="http://schemas.openxmlformats.org/officeDocument/2006/relationships/oleObject" Target="../embeddings/oleObject40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39.bin"/><Relationship Id="rId3" Type="http://schemas.openxmlformats.org/officeDocument/2006/relationships/image" Target="../media/image19.wmf"/><Relationship Id="rId2" Type="http://schemas.openxmlformats.org/officeDocument/2006/relationships/oleObject" Target="../embeddings/oleObject38.bin"/><Relationship Id="rId18" Type="http://schemas.openxmlformats.org/officeDocument/2006/relationships/vmlDrawing" Target="../drawings/vmlDrawing7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38.wmf"/><Relationship Id="rId15" Type="http://schemas.openxmlformats.org/officeDocument/2006/relationships/oleObject" Target="../embeddings/oleObject44.bin"/><Relationship Id="rId14" Type="http://schemas.openxmlformats.org/officeDocument/2006/relationships/image" Target="../media/image37.wmf"/><Relationship Id="rId13" Type="http://schemas.openxmlformats.org/officeDocument/2006/relationships/oleObject" Target="../embeddings/oleObject43.bin"/><Relationship Id="rId12" Type="http://schemas.openxmlformats.org/officeDocument/2006/relationships/image" Target="../media/image36.wmf"/><Relationship Id="rId11" Type="http://schemas.openxmlformats.org/officeDocument/2006/relationships/oleObject" Target="../embeddings/oleObject42.bin"/><Relationship Id="rId10" Type="http://schemas.openxmlformats.org/officeDocument/2006/relationships/image" Target="../media/image35.wmf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23.wmf"/><Relationship Id="rId8" Type="http://schemas.openxmlformats.org/officeDocument/2006/relationships/oleObject" Target="../embeddings/oleObject48.bin"/><Relationship Id="rId7" Type="http://schemas.openxmlformats.org/officeDocument/2006/relationships/image" Target="../media/image37.wmf"/><Relationship Id="rId6" Type="http://schemas.openxmlformats.org/officeDocument/2006/relationships/oleObject" Target="../embeddings/oleObject47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46.bin"/><Relationship Id="rId3" Type="http://schemas.openxmlformats.org/officeDocument/2006/relationships/image" Target="../media/image35.wmf"/><Relationship Id="rId2" Type="http://schemas.openxmlformats.org/officeDocument/2006/relationships/oleObject" Target="../embeddings/oleObject45.bin"/><Relationship Id="rId19" Type="http://schemas.openxmlformats.org/officeDocument/2006/relationships/vmlDrawing" Target="../drawings/vmlDrawing8.vml"/><Relationship Id="rId18" Type="http://schemas.openxmlformats.org/officeDocument/2006/relationships/slideLayout" Target="../slideLayouts/slideLayout7.xml"/><Relationship Id="rId17" Type="http://schemas.openxmlformats.org/officeDocument/2006/relationships/image" Target="../media/image40.wmf"/><Relationship Id="rId16" Type="http://schemas.openxmlformats.org/officeDocument/2006/relationships/oleObject" Target="../embeddings/oleObject52.bin"/><Relationship Id="rId15" Type="http://schemas.openxmlformats.org/officeDocument/2006/relationships/image" Target="../media/image39.wmf"/><Relationship Id="rId14" Type="http://schemas.openxmlformats.org/officeDocument/2006/relationships/oleObject" Target="../embeddings/oleObject51.bin"/><Relationship Id="rId13" Type="http://schemas.openxmlformats.org/officeDocument/2006/relationships/image" Target="../media/image25.wmf"/><Relationship Id="rId12" Type="http://schemas.openxmlformats.org/officeDocument/2006/relationships/oleObject" Target="../embeddings/oleObject50.bin"/><Relationship Id="rId11" Type="http://schemas.openxmlformats.org/officeDocument/2006/relationships/image" Target="../media/image24.wmf"/><Relationship Id="rId10" Type="http://schemas.openxmlformats.org/officeDocument/2006/relationships/oleObject" Target="../embeddings/oleObject49.bin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图片 4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6820" y="-355282"/>
            <a:ext cx="4614863" cy="661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图片 4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79375" y="-79375"/>
            <a:ext cx="4138613" cy="477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2"/>
          <p:cNvGrpSpPr/>
          <p:nvPr/>
        </p:nvGrpSpPr>
        <p:grpSpPr bwMode="auto">
          <a:xfrm>
            <a:off x="2482850" y="4782185"/>
            <a:ext cx="7226300" cy="211138"/>
            <a:chOff x="0" y="0"/>
            <a:chExt cx="7227567" cy="210793"/>
          </a:xfrm>
        </p:grpSpPr>
        <p:grpSp>
          <p:nvGrpSpPr>
            <p:cNvPr id="3" name="组合 8"/>
            <p:cNvGrpSpPr/>
            <p:nvPr/>
          </p:nvGrpSpPr>
          <p:grpSpPr bwMode="auto">
            <a:xfrm>
              <a:off x="0" y="52698"/>
              <a:ext cx="7227567" cy="0"/>
              <a:chOff x="0" y="0"/>
              <a:chExt cx="4656093" cy="0"/>
            </a:xfrm>
          </p:grpSpPr>
          <p:cxnSp>
            <p:nvCxnSpPr>
              <p:cNvPr id="1037" name="直接连接符 5"/>
              <p:cNvCxnSpPr>
                <a:cxnSpLocks noChangeShapeType="1"/>
              </p:cNvCxnSpPr>
              <p:nvPr/>
            </p:nvCxnSpPr>
            <p:spPr bwMode="auto">
              <a:xfrm>
                <a:off x="0" y="0"/>
                <a:ext cx="2141493" cy="0"/>
              </a:xfrm>
              <a:prstGeom prst="line">
                <a:avLst/>
              </a:prstGeom>
              <a:noFill/>
              <a:ln w="6350">
                <a:solidFill>
                  <a:schemeClr val="accent2"/>
                </a:solidFill>
                <a:round/>
              </a:ln>
            </p:spPr>
          </p:cxnSp>
          <p:cxnSp>
            <p:nvCxnSpPr>
              <p:cNvPr id="1038" name="直接连接符 9"/>
              <p:cNvCxnSpPr>
                <a:cxnSpLocks noChangeShapeType="1"/>
              </p:cNvCxnSpPr>
              <p:nvPr/>
            </p:nvCxnSpPr>
            <p:spPr bwMode="auto">
              <a:xfrm>
                <a:off x="2514600" y="0"/>
                <a:ext cx="2141493" cy="0"/>
              </a:xfrm>
              <a:prstGeom prst="line">
                <a:avLst/>
              </a:prstGeom>
              <a:noFill/>
              <a:ln w="6350">
                <a:solidFill>
                  <a:schemeClr val="accent2"/>
                </a:solidFill>
                <a:round/>
              </a:ln>
            </p:spPr>
          </p:cxnSp>
        </p:grpSp>
        <p:sp>
          <p:nvSpPr>
            <p:cNvPr id="1036" name="等腰三角形 10"/>
            <p:cNvSpPr>
              <a:spLocks noChangeArrowheads="1"/>
            </p:cNvSpPr>
            <p:nvPr/>
          </p:nvSpPr>
          <p:spPr bwMode="auto">
            <a:xfrm>
              <a:off x="3491524" y="0"/>
              <a:ext cx="244520" cy="210793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noFill/>
              <a:miter lim="800000"/>
            </a:ln>
          </p:spPr>
          <p:txBody>
            <a:bodyPr anchor="ctr"/>
            <a:lstStyle/>
            <a:p>
              <a:pPr algn="ctr"/>
              <a:endParaRPr lang="zh-CN" altLang="en-US">
                <a:solidFill>
                  <a:srgbClr val="FFFFFF"/>
                </a:solidFill>
              </a:endParaRPr>
            </a:p>
          </p:txBody>
        </p:sp>
      </p:grpSp>
      <p:sp>
        <p:nvSpPr>
          <p:cNvPr id="18" name="文本框 125"/>
          <p:cNvSpPr>
            <a:spLocks noChangeArrowheads="1"/>
          </p:cNvSpPr>
          <p:nvPr/>
        </p:nvSpPr>
        <p:spPr bwMode="auto">
          <a:xfrm>
            <a:off x="2298935" y="3847689"/>
            <a:ext cx="2480848" cy="933807"/>
          </a:xfrm>
          <a:prstGeom prst="parallelogram">
            <a:avLst>
              <a:gd name="adj" fmla="val 24993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4000" b="1" dirty="0" smtClean="0">
                <a:latin typeface="微软雅黑" panose="020B0503020204020204" pitchFamily="34" charset="-122"/>
                <a:sym typeface="Tahoma" panose="020B0604030504040204" pitchFamily="34" charset="0"/>
              </a:rPr>
              <a:t>5.6.2   </a:t>
            </a:r>
            <a:endParaRPr lang="en-US" altLang="zh-CN" sz="4000" b="1" dirty="0"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4125913" y="3785235"/>
          <a:ext cx="5805487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公式" r:id="rId4" imgW="27127200" imgH="4876800" progId="Equation.3">
                  <p:embed/>
                </p:oleObj>
              </mc:Choice>
              <mc:Fallback>
                <p:oleObj name="公式" r:id="rId4" imgW="27127200" imgH="4876800" progId="Equation.3">
                  <p:embed/>
                  <p:pic>
                    <p:nvPicPr>
                      <p:cNvPr id="0" name="Object 2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25913" y="3785235"/>
                        <a:ext cx="5805487" cy="9350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组合 23"/>
          <p:cNvGrpSpPr/>
          <p:nvPr/>
        </p:nvGrpSpPr>
        <p:grpSpPr>
          <a:xfrm>
            <a:off x="2107565" y="1376045"/>
            <a:ext cx="8004810" cy="1670050"/>
            <a:chOff x="2214" y="2031"/>
            <a:chExt cx="12606" cy="2630"/>
          </a:xfrm>
        </p:grpSpPr>
        <p:grpSp>
          <p:nvGrpSpPr>
            <p:cNvPr id="7" name="组合 6"/>
            <p:cNvGrpSpPr/>
            <p:nvPr/>
          </p:nvGrpSpPr>
          <p:grpSpPr>
            <a:xfrm>
              <a:off x="2214" y="2031"/>
              <a:ext cx="12606" cy="2630"/>
              <a:chOff x="4539" y="2562"/>
              <a:chExt cx="11225" cy="2630"/>
            </a:xfrm>
          </p:grpSpPr>
          <p:grpSp>
            <p:nvGrpSpPr>
              <p:cNvPr id="119816" name="Group 10"/>
              <p:cNvGrpSpPr/>
              <p:nvPr/>
            </p:nvGrpSpPr>
            <p:grpSpPr>
              <a:xfrm>
                <a:off x="4539" y="2562"/>
                <a:ext cx="11225" cy="2630"/>
                <a:chOff x="3095" y="918"/>
                <a:chExt cx="1976" cy="393"/>
              </a:xfrm>
            </p:grpSpPr>
            <p:sp>
              <p:nvSpPr>
                <p:cNvPr id="119819" name="AutoShape 11"/>
                <p:cNvSpPr/>
                <p:nvPr/>
              </p:nvSpPr>
              <p:spPr>
                <a:xfrm>
                  <a:off x="3095" y="934"/>
                  <a:ext cx="1975" cy="37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3788" name="AutoShape 12"/>
                <p:cNvSpPr>
                  <a:spLocks noChangeArrowheads="1"/>
                </p:cNvSpPr>
                <p:nvPr/>
              </p:nvSpPr>
              <p:spPr bwMode="gray">
                <a:xfrm>
                  <a:off x="3095" y="918"/>
                  <a:ext cx="1976" cy="38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  <p:sp>
              <p:nvSpPr>
                <p:cNvPr id="119821" name="Oval 13"/>
                <p:cNvSpPr/>
                <p:nvPr/>
              </p:nvSpPr>
              <p:spPr>
                <a:xfrm rot="-2566439">
                  <a:off x="3111" y="978"/>
                  <a:ext cx="143" cy="8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chemeClr val="hlink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" name="文本框 4"/>
              <p:cNvSpPr txBox="1"/>
              <p:nvPr/>
            </p:nvSpPr>
            <p:spPr>
              <a:xfrm>
                <a:off x="5557" y="3127"/>
                <a:ext cx="10002" cy="1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第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     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单元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</a:t>
                </a:r>
                <a:r>
                  <a:rPr lang="zh-CN" altLang="en-US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三角函数</a:t>
                </a:r>
                <a:endParaRPr lang="zh-CN" altLang="en-US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</p:txBody>
          </p:sp>
        </p:grpSp>
        <p:grpSp>
          <p:nvGrpSpPr>
            <p:cNvPr id="13" name="组合 12"/>
            <p:cNvGrpSpPr/>
            <p:nvPr/>
          </p:nvGrpSpPr>
          <p:grpSpPr>
            <a:xfrm>
              <a:off x="4399" y="2093"/>
              <a:ext cx="2719" cy="2531"/>
              <a:chOff x="1323" y="3685"/>
              <a:chExt cx="3470" cy="3508"/>
            </a:xfrm>
          </p:grpSpPr>
          <p:sp>
            <p:nvSpPr>
              <p:cNvPr id="14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5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6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7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6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1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2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3" name="Text Box 38"/>
              <p:cNvSpPr txBox="1"/>
              <p:nvPr/>
            </p:nvSpPr>
            <p:spPr>
              <a:xfrm>
                <a:off x="2418" y="4607"/>
                <a:ext cx="1223" cy="167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zh-CN" sz="44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五</a:t>
                </a:r>
                <a:endParaRPr lang="zh-CN" altLang="zh-CN" sz="4400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752167" y="2752171"/>
            <a:ext cx="10146890" cy="379033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737424" y="1351076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例</a:t>
            </a:r>
            <a:r>
              <a:rPr lang="en-US" altLang="zh-CN" sz="2800" b="1" dirty="0" smtClean="0"/>
              <a:t>4  </a:t>
            </a:r>
            <a:r>
              <a:rPr lang="zh-CN" altLang="en-US" sz="2800" b="1" dirty="0" smtClean="0"/>
              <a:t>求</a:t>
            </a:r>
            <a:r>
              <a:rPr lang="zh-CN" altLang="en-US" sz="2800" b="1" dirty="0" smtClean="0"/>
              <a:t>下列各三角函数值</a:t>
            </a:r>
            <a:r>
              <a:rPr lang="en-US" altLang="zh-CN" sz="2800" b="1" dirty="0" smtClean="0">
                <a:sym typeface="Wingdings" panose="05000000000000000000" pitchFamily="2" charset="2"/>
              </a:rPr>
              <a:t>: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1449388" y="1868805"/>
          <a:ext cx="1865312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公式" r:id="rId2" imgW="16154400" imgH="9448800" progId="Equation.3">
                  <p:embed/>
                </p:oleObj>
              </mc:Choice>
              <mc:Fallback>
                <p:oleObj name="公式" r:id="rId2" imgW="16154400" imgH="9448800" progId="Equation.3">
                  <p:embed/>
                  <p:pic>
                    <p:nvPicPr>
                      <p:cNvPr id="0" name="图片 921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49388" y="1868805"/>
                        <a:ext cx="1865312" cy="977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4"/>
          <p:cNvGraphicFramePr>
            <a:graphicFrameLocks noChangeAspect="1"/>
          </p:cNvGraphicFramePr>
          <p:nvPr/>
        </p:nvGraphicFramePr>
        <p:xfrm>
          <a:off x="7726363" y="1993091"/>
          <a:ext cx="26035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公式" r:id="rId4" imgW="22555200" imgH="5486400" progId="Equation.3">
                  <p:embed/>
                </p:oleObj>
              </mc:Choice>
              <mc:Fallback>
                <p:oleObj name="公式" r:id="rId4" imgW="22555200" imgH="5486400" progId="Equation.3">
                  <p:embed/>
                  <p:pic>
                    <p:nvPicPr>
                      <p:cNvPr id="0" name="图片 921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726363" y="1993091"/>
                        <a:ext cx="2603500" cy="568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4392459" y="1877661"/>
          <a:ext cx="2430463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公式" r:id="rId6" imgW="21031200" imgH="9448800" progId="Equation.3">
                  <p:embed/>
                </p:oleObj>
              </mc:Choice>
              <mc:Fallback>
                <p:oleObj name="公式" r:id="rId6" imgW="21031200" imgH="9448800" progId="Equation.3">
                  <p:embed/>
                  <p:pic>
                    <p:nvPicPr>
                      <p:cNvPr id="0" name="图片 921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392459" y="1877661"/>
                        <a:ext cx="2430463" cy="977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9" name="Object 11"/>
          <p:cNvGraphicFramePr>
            <a:graphicFrameLocks noChangeAspect="1"/>
          </p:cNvGraphicFramePr>
          <p:nvPr/>
        </p:nvGraphicFramePr>
        <p:xfrm>
          <a:off x="1840783" y="2938168"/>
          <a:ext cx="14255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公式" r:id="rId8" imgW="14935200" imgH="9448800" progId="Equation.3">
                  <p:embed/>
                </p:oleObj>
              </mc:Choice>
              <mc:Fallback>
                <p:oleObj name="公式" r:id="rId8" imgW="14935200" imgH="9448800" progId="Equation.3">
                  <p:embed/>
                  <p:pic>
                    <p:nvPicPr>
                      <p:cNvPr id="0" name="图片 9219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840783" y="2938168"/>
                        <a:ext cx="1425575" cy="857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0" name="Object 12"/>
          <p:cNvGraphicFramePr>
            <a:graphicFrameLocks noChangeAspect="1"/>
          </p:cNvGraphicFramePr>
          <p:nvPr/>
        </p:nvGraphicFramePr>
        <p:xfrm>
          <a:off x="3175713" y="2938168"/>
          <a:ext cx="21875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公式" r:id="rId10" imgW="19202400" imgH="9448800" progId="Equation.3">
                  <p:embed/>
                </p:oleObj>
              </mc:Choice>
              <mc:Fallback>
                <p:oleObj name="公式" r:id="rId10" imgW="19202400" imgH="9448800" progId="Equation.3">
                  <p:embed/>
                  <p:pic>
                    <p:nvPicPr>
                      <p:cNvPr id="0" name="图片 9220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175713" y="2938168"/>
                        <a:ext cx="2187575" cy="857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1" name="Object 13"/>
          <p:cNvGraphicFramePr>
            <a:graphicFrameLocks noChangeAspect="1"/>
          </p:cNvGraphicFramePr>
          <p:nvPr/>
        </p:nvGraphicFramePr>
        <p:xfrm>
          <a:off x="5240118" y="2903704"/>
          <a:ext cx="1550987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公式" r:id="rId12" imgW="14325600" imgH="9448800" progId="Equation.3">
                  <p:embed/>
                </p:oleObj>
              </mc:Choice>
              <mc:Fallback>
                <p:oleObj name="公式" r:id="rId12" imgW="14325600" imgH="9448800" progId="Equation.3">
                  <p:embed/>
                  <p:pic>
                    <p:nvPicPr>
                      <p:cNvPr id="0" name="图片 9221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240118" y="2903704"/>
                        <a:ext cx="1550987" cy="9064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1150374" y="3135628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  <p:graphicFrame>
        <p:nvGraphicFramePr>
          <p:cNvPr id="63502" name="Object 14"/>
          <p:cNvGraphicFramePr>
            <a:graphicFrameLocks noChangeAspect="1"/>
          </p:cNvGraphicFramePr>
          <p:nvPr/>
        </p:nvGraphicFramePr>
        <p:xfrm>
          <a:off x="1843803" y="5339080"/>
          <a:ext cx="209391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公式" r:id="rId14" imgW="21945600" imgH="5486400" progId="Equation.3">
                  <p:embed/>
                </p:oleObj>
              </mc:Choice>
              <mc:Fallback>
                <p:oleObj name="公式" r:id="rId14" imgW="21945600" imgH="5486400" progId="Equation.3">
                  <p:embed/>
                  <p:pic>
                    <p:nvPicPr>
                      <p:cNvPr id="0" name="图片 9222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843803" y="5339080"/>
                        <a:ext cx="2093912" cy="4984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3" name="Object 15"/>
          <p:cNvGraphicFramePr>
            <a:graphicFrameLocks noChangeAspect="1"/>
          </p:cNvGraphicFramePr>
          <p:nvPr/>
        </p:nvGraphicFramePr>
        <p:xfrm>
          <a:off x="3919279" y="5366068"/>
          <a:ext cx="2047875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公式" r:id="rId16" imgW="17983200" imgH="4876800" progId="Equation.3">
                  <p:embed/>
                </p:oleObj>
              </mc:Choice>
              <mc:Fallback>
                <p:oleObj name="公式" r:id="rId16" imgW="17983200" imgH="4876800" progId="Equation.3">
                  <p:embed/>
                  <p:pic>
                    <p:nvPicPr>
                      <p:cNvPr id="0" name="图片 9223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919279" y="5366068"/>
                        <a:ext cx="2047875" cy="442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4" name="Object 16"/>
          <p:cNvGraphicFramePr>
            <a:graphicFrameLocks noChangeAspect="1"/>
          </p:cNvGraphicFramePr>
          <p:nvPr/>
        </p:nvGraphicFramePr>
        <p:xfrm>
          <a:off x="5639516" y="5876732"/>
          <a:ext cx="890588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公式" r:id="rId18" imgW="8229600" imgH="5486400" progId="Equation.3">
                  <p:embed/>
                </p:oleObj>
              </mc:Choice>
              <mc:Fallback>
                <p:oleObj name="公式" r:id="rId18" imgW="8229600" imgH="5486400" progId="Equation.3">
                  <p:embed/>
                  <p:pic>
                    <p:nvPicPr>
                      <p:cNvPr id="0" name="图片 9224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639516" y="5876732"/>
                        <a:ext cx="890588" cy="527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5" name="Object 17"/>
          <p:cNvGraphicFramePr>
            <a:graphicFrameLocks noChangeAspect="1"/>
          </p:cNvGraphicFramePr>
          <p:nvPr/>
        </p:nvGraphicFramePr>
        <p:xfrm>
          <a:off x="1795002" y="4085774"/>
          <a:ext cx="1951038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公式" r:id="rId20" imgW="20421600" imgH="9448800" progId="Equation.3">
                  <p:embed/>
                </p:oleObj>
              </mc:Choice>
              <mc:Fallback>
                <p:oleObj name="公式" r:id="rId20" imgW="20421600" imgH="9448800" progId="Equation.3">
                  <p:embed/>
                  <p:pic>
                    <p:nvPicPr>
                      <p:cNvPr id="0" name="图片 9225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795002" y="4085774"/>
                        <a:ext cx="1951038" cy="857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6" name="Object 18"/>
          <p:cNvGraphicFramePr>
            <a:graphicFrameLocks noChangeAspect="1"/>
          </p:cNvGraphicFramePr>
          <p:nvPr/>
        </p:nvGraphicFramePr>
        <p:xfrm>
          <a:off x="3789981" y="4069899"/>
          <a:ext cx="15970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公式" r:id="rId22" imgW="14020800" imgH="9448800" progId="Equation.3">
                  <p:embed/>
                </p:oleObj>
              </mc:Choice>
              <mc:Fallback>
                <p:oleObj name="公式" r:id="rId22" imgW="14020800" imgH="9448800" progId="Equation.3">
                  <p:embed/>
                  <p:pic>
                    <p:nvPicPr>
                      <p:cNvPr id="0" name="图片 9226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789981" y="4069899"/>
                        <a:ext cx="1597025" cy="857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7" name="Object 19"/>
          <p:cNvGraphicFramePr>
            <a:graphicFrameLocks noChangeAspect="1"/>
          </p:cNvGraphicFramePr>
          <p:nvPr/>
        </p:nvGraphicFramePr>
        <p:xfrm>
          <a:off x="9160078" y="3960569"/>
          <a:ext cx="1254125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公式" r:id="rId24" imgW="11582400" imgH="10363200" progId="Equation.3">
                  <p:embed/>
                </p:oleObj>
              </mc:Choice>
              <mc:Fallback>
                <p:oleObj name="公式" r:id="rId24" imgW="11582400" imgH="10363200" progId="Equation.3">
                  <p:embed/>
                  <p:pic>
                    <p:nvPicPr>
                      <p:cNvPr id="0" name="图片 9227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9160078" y="3960569"/>
                        <a:ext cx="1254125" cy="9953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8" name="Object 20"/>
          <p:cNvGraphicFramePr>
            <a:graphicFrameLocks noChangeAspect="1"/>
          </p:cNvGraphicFramePr>
          <p:nvPr/>
        </p:nvGraphicFramePr>
        <p:xfrm>
          <a:off x="5345076" y="4065137"/>
          <a:ext cx="22574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公式" r:id="rId26" imgW="19812000" imgH="9448800" progId="Equation.3">
                  <p:embed/>
                </p:oleObj>
              </mc:Choice>
              <mc:Fallback>
                <p:oleObj name="公式" r:id="rId26" imgW="19812000" imgH="9448800" progId="Equation.3">
                  <p:embed/>
                  <p:pic>
                    <p:nvPicPr>
                      <p:cNvPr id="0" name="图片 9228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345076" y="4065137"/>
                        <a:ext cx="2257425" cy="857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9" name="Object 21"/>
          <p:cNvGraphicFramePr>
            <a:graphicFrameLocks noChangeAspect="1"/>
          </p:cNvGraphicFramePr>
          <p:nvPr/>
        </p:nvGraphicFramePr>
        <p:xfrm>
          <a:off x="7525970" y="4051209"/>
          <a:ext cx="16668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公式" r:id="rId28" imgW="14630400" imgH="9448800" progId="Equation.3">
                  <p:embed/>
                </p:oleObj>
              </mc:Choice>
              <mc:Fallback>
                <p:oleObj name="公式" r:id="rId28" imgW="14630400" imgH="9448800" progId="Equation.3">
                  <p:embed/>
                  <p:pic>
                    <p:nvPicPr>
                      <p:cNvPr id="0" name="图片 9229"/>
                      <p:cNvPicPr>
                        <a:picLocks noChangeAspect="1"/>
                      </p:cNvPicPr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7525970" y="4051209"/>
                        <a:ext cx="1666875" cy="857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" name="组合 16"/>
          <p:cNvGrpSpPr/>
          <p:nvPr/>
        </p:nvGrpSpPr>
        <p:grpSpPr bwMode="auto">
          <a:xfrm>
            <a:off x="333375" y="262255"/>
            <a:ext cx="4549928" cy="817563"/>
            <a:chOff x="0" y="0"/>
            <a:chExt cx="4549928" cy="817062"/>
          </a:xfrm>
        </p:grpSpPr>
        <p:grpSp>
          <p:nvGrpSpPr>
            <p:cNvPr id="26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33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4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7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31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2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8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9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30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例题解析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graphicFrame>
        <p:nvGraphicFramePr>
          <p:cNvPr id="63510" name="Object 22"/>
          <p:cNvGraphicFramePr>
            <a:graphicFrameLocks noChangeAspect="1"/>
          </p:cNvGraphicFramePr>
          <p:nvPr/>
        </p:nvGraphicFramePr>
        <p:xfrm>
          <a:off x="6795371" y="2884908"/>
          <a:ext cx="957262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公式" r:id="rId30" imgW="8839200" imgH="9448800" progId="Equation.3">
                  <p:embed/>
                </p:oleObj>
              </mc:Choice>
              <mc:Fallback>
                <p:oleObj name="公式" r:id="rId30" imgW="8839200" imgH="9448800" progId="Equation.3">
                  <p:embed/>
                  <p:pic>
                    <p:nvPicPr>
                      <p:cNvPr id="0" name="图片 9230"/>
                      <p:cNvPicPr>
                        <a:picLocks noChangeAspect="1"/>
                      </p:cNvPicPr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6795371" y="2884908"/>
                        <a:ext cx="957262" cy="10064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12" name="Object 24"/>
          <p:cNvGraphicFramePr>
            <a:graphicFrameLocks noChangeAspect="1"/>
          </p:cNvGraphicFramePr>
          <p:nvPr/>
        </p:nvGraphicFramePr>
        <p:xfrm>
          <a:off x="5871542" y="5333756"/>
          <a:ext cx="326390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公式" r:id="rId32" imgW="28651200" imgH="5486400" progId="Equation.3">
                  <p:embed/>
                </p:oleObj>
              </mc:Choice>
              <mc:Fallback>
                <p:oleObj name="公式" r:id="rId32" imgW="28651200" imgH="5486400" progId="Equation.3">
                  <p:embed/>
                  <p:pic>
                    <p:nvPicPr>
                      <p:cNvPr id="0" name="图片 9231"/>
                      <p:cNvPicPr>
                        <a:picLocks noChangeAspect="1"/>
                      </p:cNvPicPr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5871542" y="5333756"/>
                        <a:ext cx="3263900" cy="4984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13" name="Object 25"/>
          <p:cNvGraphicFramePr>
            <a:graphicFrameLocks noChangeAspect="1"/>
          </p:cNvGraphicFramePr>
          <p:nvPr/>
        </p:nvGraphicFramePr>
        <p:xfrm>
          <a:off x="3947031" y="5950678"/>
          <a:ext cx="1597025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公式" r:id="rId34" imgW="14020800" imgH="4876800" progId="Equation.3">
                  <p:embed/>
                </p:oleObj>
              </mc:Choice>
              <mc:Fallback>
                <p:oleObj name="公式" r:id="rId34" imgW="14020800" imgH="4876800" progId="Equation.3">
                  <p:embed/>
                  <p:pic>
                    <p:nvPicPr>
                      <p:cNvPr id="0" name="图片 9232"/>
                      <p:cNvPicPr>
                        <a:picLocks noChangeAspect="1"/>
                      </p:cNvPicPr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3947031" y="5950678"/>
                        <a:ext cx="1597025" cy="442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63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3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63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63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63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63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bldLvl="0" animBg="1"/>
      <p:bldP spid="6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1032377" y="2150997"/>
            <a:ext cx="9586453" cy="404105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737424" y="1221839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例</a:t>
            </a:r>
            <a:r>
              <a:rPr lang="en-US" altLang="zh-CN" sz="2800" b="1" dirty="0" smtClean="0"/>
              <a:t>5  </a:t>
            </a:r>
            <a:r>
              <a:rPr lang="zh-CN" altLang="en-US" sz="2800" b="1" dirty="0" smtClean="0"/>
              <a:t>化</a:t>
            </a:r>
            <a:r>
              <a:rPr lang="zh-CN" altLang="en-US" sz="2800" b="1" dirty="0" smtClean="0"/>
              <a:t>简：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2536722" y="999490"/>
          <a:ext cx="8467827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公式" r:id="rId2" imgW="76200000" imgH="10058400" progId="Equation.3">
                  <p:embed/>
                </p:oleObj>
              </mc:Choice>
              <mc:Fallback>
                <p:oleObj name="公式" r:id="rId2" imgW="76200000" imgH="10058400" progId="Equation.3">
                  <p:embed/>
                  <p:pic>
                    <p:nvPicPr>
                      <p:cNvPr id="0" name="图片 1024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536722" y="999490"/>
                        <a:ext cx="8467827" cy="10429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TextBox 73"/>
          <p:cNvSpPr txBox="1"/>
          <p:nvPr/>
        </p:nvSpPr>
        <p:spPr>
          <a:xfrm>
            <a:off x="1445334" y="2416471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  <p:grpSp>
        <p:nvGrpSpPr>
          <p:cNvPr id="15" name="组合 16"/>
          <p:cNvGrpSpPr/>
          <p:nvPr/>
        </p:nvGrpSpPr>
        <p:grpSpPr bwMode="auto">
          <a:xfrm>
            <a:off x="333375" y="262255"/>
            <a:ext cx="4549928" cy="817563"/>
            <a:chOff x="0" y="0"/>
            <a:chExt cx="4549928" cy="817062"/>
          </a:xfrm>
        </p:grpSpPr>
        <p:grpSp>
          <p:nvGrpSpPr>
            <p:cNvPr id="16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23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4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7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1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2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8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19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0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例题解析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graphicFrame>
        <p:nvGraphicFramePr>
          <p:cNvPr id="5" name="Object 12"/>
          <p:cNvGraphicFramePr>
            <a:graphicFrameLocks noChangeAspect="1"/>
          </p:cNvGraphicFramePr>
          <p:nvPr/>
        </p:nvGraphicFramePr>
        <p:xfrm>
          <a:off x="2292445" y="2260773"/>
          <a:ext cx="6055131" cy="896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公式" r:id="rId4" imgW="60960000" imgH="10058400" progId="Equation.3">
                  <p:embed/>
                </p:oleObj>
              </mc:Choice>
              <mc:Fallback>
                <p:oleObj name="公式" r:id="rId4" imgW="60960000" imgH="10058400" progId="Equation.3">
                  <p:embed/>
                  <p:pic>
                    <p:nvPicPr>
                      <p:cNvPr id="0" name="图片 1024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92445" y="2260773"/>
                        <a:ext cx="6055131" cy="89660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3"/>
          <p:cNvGraphicFramePr>
            <a:graphicFrameLocks noChangeAspect="1"/>
          </p:cNvGraphicFramePr>
          <p:nvPr/>
        </p:nvGraphicFramePr>
        <p:xfrm>
          <a:off x="3087266" y="3266734"/>
          <a:ext cx="4603100" cy="8420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公式" r:id="rId6" imgW="46329600" imgH="9448800" progId="Equation.3">
                  <p:embed/>
                </p:oleObj>
              </mc:Choice>
              <mc:Fallback>
                <p:oleObj name="公式" r:id="rId6" imgW="46329600" imgH="9448800" progId="Equation.3">
                  <p:embed/>
                  <p:pic>
                    <p:nvPicPr>
                      <p:cNvPr id="0" name="图片 1024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87266" y="3266734"/>
                        <a:ext cx="4603100" cy="84201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4"/>
          <p:cNvGraphicFramePr>
            <a:graphicFrameLocks noChangeAspect="1"/>
          </p:cNvGraphicFramePr>
          <p:nvPr/>
        </p:nvGraphicFramePr>
        <p:xfrm>
          <a:off x="3106530" y="4205613"/>
          <a:ext cx="2635216" cy="8420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公式" r:id="rId8" imgW="26517600" imgH="9448800" progId="Equation.3">
                  <p:embed/>
                </p:oleObj>
              </mc:Choice>
              <mc:Fallback>
                <p:oleObj name="公式" r:id="rId8" imgW="26517600" imgH="9448800" progId="Equation.3">
                  <p:embed/>
                  <p:pic>
                    <p:nvPicPr>
                      <p:cNvPr id="0" name="图片 1024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106530" y="4205613"/>
                        <a:ext cx="2635216" cy="84201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5"/>
          <p:cNvGraphicFramePr>
            <a:graphicFrameLocks noChangeAspect="1"/>
          </p:cNvGraphicFramePr>
          <p:nvPr/>
        </p:nvGraphicFramePr>
        <p:xfrm>
          <a:off x="5749369" y="4164376"/>
          <a:ext cx="2695262" cy="8952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公式" r:id="rId10" imgW="27127200" imgH="10058400" progId="Equation.3">
                  <p:embed/>
                </p:oleObj>
              </mc:Choice>
              <mc:Fallback>
                <p:oleObj name="公式" r:id="rId10" imgW="27127200" imgH="10058400" progId="Equation.3">
                  <p:embed/>
                  <p:pic>
                    <p:nvPicPr>
                      <p:cNvPr id="0" name="图片 10244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749369" y="4164376"/>
                        <a:ext cx="2695262" cy="89523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6"/>
          <p:cNvGraphicFramePr>
            <a:graphicFrameLocks noChangeAspect="1"/>
          </p:cNvGraphicFramePr>
          <p:nvPr/>
        </p:nvGraphicFramePr>
        <p:xfrm>
          <a:off x="3184058" y="5118480"/>
          <a:ext cx="1756356" cy="896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公式" r:id="rId12" imgW="17678400" imgH="10058400" progId="Equation.3">
                  <p:embed/>
                </p:oleObj>
              </mc:Choice>
              <mc:Fallback>
                <p:oleObj name="公式" r:id="rId12" imgW="17678400" imgH="10058400" progId="Equation.3">
                  <p:embed/>
                  <p:pic>
                    <p:nvPicPr>
                      <p:cNvPr id="0" name="图片 10245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184058" y="5118480"/>
                        <a:ext cx="1756356" cy="89660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7"/>
          <p:cNvGraphicFramePr>
            <a:graphicFrameLocks noChangeAspect="1"/>
          </p:cNvGraphicFramePr>
          <p:nvPr/>
        </p:nvGraphicFramePr>
        <p:xfrm>
          <a:off x="5047736" y="5118479"/>
          <a:ext cx="1393350" cy="8966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公式" r:id="rId14" imgW="14020800" imgH="10058400" progId="Equation.3">
                  <p:embed/>
                </p:oleObj>
              </mc:Choice>
              <mc:Fallback>
                <p:oleObj name="公式" r:id="rId14" imgW="14020800" imgH="10058400" progId="Equation.3">
                  <p:embed/>
                  <p:pic>
                    <p:nvPicPr>
                      <p:cNvPr id="0" name="图片 10246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047736" y="5118479"/>
                        <a:ext cx="1393350" cy="89660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8"/>
          <p:cNvGraphicFramePr>
            <a:graphicFrameLocks noChangeAspect="1"/>
          </p:cNvGraphicFramePr>
          <p:nvPr/>
        </p:nvGraphicFramePr>
        <p:xfrm>
          <a:off x="6521661" y="5382124"/>
          <a:ext cx="605923" cy="3807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公式" r:id="rId16" imgW="6096000" imgH="4267200" progId="Equation.3">
                  <p:embed/>
                </p:oleObj>
              </mc:Choice>
              <mc:Fallback>
                <p:oleObj name="公式" r:id="rId16" imgW="6096000" imgH="4267200" progId="Equation.3">
                  <p:embed/>
                  <p:pic>
                    <p:nvPicPr>
                      <p:cNvPr id="0" name="图片 10247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521661" y="5382124"/>
                        <a:ext cx="605923" cy="38074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bldLvl="0" animBg="1"/>
      <p:bldP spid="7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1061868" y="1757188"/>
            <a:ext cx="9556956" cy="107663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752172" y="1226250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1</a:t>
            </a:r>
            <a:r>
              <a:rPr lang="en-US" altLang="zh-CN" sz="2800" b="1" dirty="0" smtClean="0"/>
              <a:t>.  </a:t>
            </a:r>
            <a:r>
              <a:rPr lang="zh-CN" altLang="en-US" sz="2800" b="1" dirty="0" smtClean="0"/>
              <a:t>不用</a:t>
            </a:r>
            <a:r>
              <a:rPr lang="zh-CN" altLang="en-US" sz="2800" b="1" dirty="0" smtClean="0"/>
              <a:t>计算器，求下列三角函数值</a:t>
            </a:r>
            <a:r>
              <a:rPr lang="en-US" altLang="zh-CN" sz="2800" b="1" dirty="0" smtClean="0">
                <a:sym typeface="Wingdings" panose="05000000000000000000" pitchFamily="2" charset="2"/>
              </a:rPr>
              <a:t>: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1660525" y="1910715"/>
          <a:ext cx="1603375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公式" r:id="rId2" imgW="15849600" imgH="9448800" progId="Equation.3">
                  <p:embed/>
                </p:oleObj>
              </mc:Choice>
              <mc:Fallback>
                <p:oleObj name="公式" r:id="rId2" imgW="15849600" imgH="9448800" progId="Equation.3">
                  <p:embed/>
                  <p:pic>
                    <p:nvPicPr>
                      <p:cNvPr id="0" name="图片 1126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60525" y="1910715"/>
                        <a:ext cx="1603375" cy="8556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9" name="Object 11"/>
          <p:cNvGraphicFramePr>
            <a:graphicFrameLocks noChangeAspect="1"/>
          </p:cNvGraphicFramePr>
          <p:nvPr/>
        </p:nvGraphicFramePr>
        <p:xfrm>
          <a:off x="1957541" y="3327747"/>
          <a:ext cx="4398963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公式" r:id="rId4" imgW="50596800" imgH="9448800" progId="Equation.3">
                  <p:embed/>
                </p:oleObj>
              </mc:Choice>
              <mc:Fallback>
                <p:oleObj name="公式" r:id="rId4" imgW="50596800" imgH="9448800" progId="Equation.3">
                  <p:embed/>
                  <p:pic>
                    <p:nvPicPr>
                      <p:cNvPr id="0" name="图片 1126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57541" y="3327747"/>
                        <a:ext cx="4398963" cy="7826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5" name="Object 17"/>
          <p:cNvGraphicFramePr>
            <a:graphicFrameLocks noChangeAspect="1"/>
          </p:cNvGraphicFramePr>
          <p:nvPr/>
        </p:nvGraphicFramePr>
        <p:xfrm>
          <a:off x="1952008" y="4297964"/>
          <a:ext cx="5113338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公式" r:id="rId6" imgW="58826400" imgH="9448800" progId="Equation.3">
                  <p:embed/>
                </p:oleObj>
              </mc:Choice>
              <mc:Fallback>
                <p:oleObj name="公式" r:id="rId6" imgW="58826400" imgH="9448800" progId="Equation.3">
                  <p:embed/>
                  <p:pic>
                    <p:nvPicPr>
                      <p:cNvPr id="0" name="图片 1126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52008" y="4297964"/>
                        <a:ext cx="5113338" cy="7826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6"/>
          <p:cNvGraphicFramePr>
            <a:graphicFrameLocks noChangeAspect="1"/>
          </p:cNvGraphicFramePr>
          <p:nvPr/>
        </p:nvGraphicFramePr>
        <p:xfrm>
          <a:off x="4992688" y="1869440"/>
          <a:ext cx="1757362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公式" r:id="rId8" imgW="17373600" imgH="9448800" progId="Equation.3">
                  <p:embed/>
                </p:oleObj>
              </mc:Choice>
              <mc:Fallback>
                <p:oleObj name="公式" r:id="rId8" imgW="17373600" imgH="9448800" progId="Equation.3">
                  <p:embed/>
                  <p:pic>
                    <p:nvPicPr>
                      <p:cNvPr id="0" name="图片 1126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992688" y="1869440"/>
                        <a:ext cx="1757362" cy="8556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7"/>
          <p:cNvGraphicFramePr>
            <a:graphicFrameLocks noChangeAspect="1"/>
          </p:cNvGraphicFramePr>
          <p:nvPr/>
        </p:nvGraphicFramePr>
        <p:xfrm>
          <a:off x="7831139" y="2039354"/>
          <a:ext cx="1847850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公式" r:id="rId10" imgW="18288000" imgH="5486400" progId="Equation.3">
                  <p:embed/>
                </p:oleObj>
              </mc:Choice>
              <mc:Fallback>
                <p:oleObj name="公式" r:id="rId10" imgW="18288000" imgH="5486400" progId="Equation.3">
                  <p:embed/>
                  <p:pic>
                    <p:nvPicPr>
                      <p:cNvPr id="0" name="图片 1126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831139" y="2039354"/>
                        <a:ext cx="1847850" cy="4968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28" name="Object 20"/>
          <p:cNvGraphicFramePr>
            <a:graphicFrameLocks noChangeAspect="1"/>
          </p:cNvGraphicFramePr>
          <p:nvPr/>
        </p:nvGraphicFramePr>
        <p:xfrm>
          <a:off x="2019198" y="5314315"/>
          <a:ext cx="5719763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公式" r:id="rId12" imgW="65836800" imgH="5791200" progId="Equation.3">
                  <p:embed/>
                </p:oleObj>
              </mc:Choice>
              <mc:Fallback>
                <p:oleObj name="公式" r:id="rId12" imgW="65836800" imgH="5791200" progId="Equation.3">
                  <p:embed/>
                  <p:pic>
                    <p:nvPicPr>
                      <p:cNvPr id="0" name="图片 11269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019198" y="5314315"/>
                        <a:ext cx="5719763" cy="4778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1150374" y="3453242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  <p:grpSp>
        <p:nvGrpSpPr>
          <p:cNvPr id="22" name="组合 16"/>
          <p:cNvGrpSpPr/>
          <p:nvPr/>
        </p:nvGrpSpPr>
        <p:grpSpPr bwMode="auto">
          <a:xfrm>
            <a:off x="333375" y="240665"/>
            <a:ext cx="4549928" cy="817563"/>
            <a:chOff x="0" y="0"/>
            <a:chExt cx="4549928" cy="817062"/>
          </a:xfrm>
        </p:grpSpPr>
        <p:grpSp>
          <p:nvGrpSpPr>
            <p:cNvPr id="23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31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3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5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9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0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6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7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8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巩固练习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3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9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表格 26"/>
          <p:cNvGraphicFramePr>
            <a:graphicFrameLocks noGrp="1"/>
          </p:cNvGraphicFramePr>
          <p:nvPr/>
        </p:nvGraphicFramePr>
        <p:xfrm>
          <a:off x="1147096" y="2033455"/>
          <a:ext cx="10297650" cy="355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765"/>
                <a:gridCol w="1029765"/>
                <a:gridCol w="1029765"/>
                <a:gridCol w="1029765"/>
                <a:gridCol w="1029765"/>
                <a:gridCol w="1029765"/>
                <a:gridCol w="1029765"/>
                <a:gridCol w="1029765"/>
                <a:gridCol w="1029765"/>
                <a:gridCol w="1029765"/>
              </a:tblGrid>
              <a:tr h="88859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88859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88859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88859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811165" y="1089546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2</a:t>
            </a:r>
            <a:r>
              <a:rPr lang="en-US" altLang="zh-CN" sz="2800" b="1" dirty="0" smtClean="0"/>
              <a:t>.  </a:t>
            </a:r>
            <a:r>
              <a:rPr lang="zh-CN" altLang="en-US" sz="2800" b="1" dirty="0" smtClean="0"/>
              <a:t>不用</a:t>
            </a:r>
            <a:r>
              <a:rPr lang="zh-CN" altLang="en-US" sz="2800" b="1" dirty="0" smtClean="0"/>
              <a:t>计算器，填写下表：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1" name="Object 12"/>
          <p:cNvGraphicFramePr>
            <a:graphicFrameLocks noChangeAspect="1"/>
          </p:cNvGraphicFramePr>
          <p:nvPr/>
        </p:nvGraphicFramePr>
        <p:xfrm>
          <a:off x="1448569" y="2304046"/>
          <a:ext cx="422275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" name="公式" r:id="rId2" imgW="3657600" imgH="3352800" progId="Equation.3">
                  <p:embed/>
                </p:oleObj>
              </mc:Choice>
              <mc:Fallback>
                <p:oleObj name="公式" r:id="rId2" imgW="3657600" imgH="3352800" progId="Equation.3">
                  <p:embed/>
                  <p:pic>
                    <p:nvPicPr>
                      <p:cNvPr id="0" name="图片 1228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48569" y="2304046"/>
                        <a:ext cx="422275" cy="3476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组合 16"/>
          <p:cNvGrpSpPr/>
          <p:nvPr/>
        </p:nvGrpSpPr>
        <p:grpSpPr bwMode="auto">
          <a:xfrm>
            <a:off x="333375" y="251460"/>
            <a:ext cx="4549928" cy="817563"/>
            <a:chOff x="0" y="0"/>
            <a:chExt cx="4549928" cy="817062"/>
          </a:xfrm>
        </p:grpSpPr>
        <p:grpSp>
          <p:nvGrpSpPr>
            <p:cNvPr id="18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25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6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9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3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4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0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1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2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巩固练习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graphicFrame>
        <p:nvGraphicFramePr>
          <p:cNvPr id="5" name="Object 13"/>
          <p:cNvGraphicFramePr>
            <a:graphicFrameLocks noChangeAspect="1"/>
          </p:cNvGraphicFramePr>
          <p:nvPr/>
        </p:nvGraphicFramePr>
        <p:xfrm>
          <a:off x="1206759" y="3120485"/>
          <a:ext cx="985837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公式" r:id="rId4" imgW="8534400" imgH="4267200" progId="Equation.3">
                  <p:embed/>
                </p:oleObj>
              </mc:Choice>
              <mc:Fallback>
                <p:oleObj name="公式" r:id="rId4" imgW="8534400" imgH="4267200" progId="Equation.3">
                  <p:embed/>
                  <p:pic>
                    <p:nvPicPr>
                      <p:cNvPr id="0" name="图片 1228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06759" y="3120485"/>
                        <a:ext cx="985837" cy="442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4"/>
          <p:cNvGraphicFramePr>
            <a:graphicFrameLocks noChangeAspect="1"/>
          </p:cNvGraphicFramePr>
          <p:nvPr/>
        </p:nvGraphicFramePr>
        <p:xfrm>
          <a:off x="1184121" y="4076877"/>
          <a:ext cx="1020762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公式" r:id="rId6" imgW="8839200" imgH="3352800" progId="Equation.3">
                  <p:embed/>
                </p:oleObj>
              </mc:Choice>
              <mc:Fallback>
                <p:oleObj name="公式" r:id="rId6" imgW="8839200" imgH="3352800" progId="Equation.3">
                  <p:embed/>
                  <p:pic>
                    <p:nvPicPr>
                      <p:cNvPr id="0" name="图片 1229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84121" y="4076877"/>
                        <a:ext cx="1020762" cy="3476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5"/>
          <p:cNvGraphicFramePr>
            <a:graphicFrameLocks noChangeAspect="1"/>
          </p:cNvGraphicFramePr>
          <p:nvPr/>
        </p:nvGraphicFramePr>
        <p:xfrm>
          <a:off x="1168604" y="4915588"/>
          <a:ext cx="1020763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公式" r:id="rId8" imgW="8839200" imgH="3962400" progId="Equation.3">
                  <p:embed/>
                </p:oleObj>
              </mc:Choice>
              <mc:Fallback>
                <p:oleObj name="公式" r:id="rId8" imgW="8839200" imgH="3962400" progId="Equation.3">
                  <p:embed/>
                  <p:pic>
                    <p:nvPicPr>
                      <p:cNvPr id="0" name="图片 1229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68604" y="4915588"/>
                        <a:ext cx="1020763" cy="4111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6"/>
          <p:cNvGraphicFramePr>
            <a:graphicFrameLocks noChangeAspect="1"/>
          </p:cNvGraphicFramePr>
          <p:nvPr/>
        </p:nvGraphicFramePr>
        <p:xfrm>
          <a:off x="2290147" y="2145294"/>
          <a:ext cx="879475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公式" r:id="rId10" imgW="7620000" imgH="4876800" progId="Equation.3">
                  <p:embed/>
                </p:oleObj>
              </mc:Choice>
              <mc:Fallback>
                <p:oleObj name="公式" r:id="rId10" imgW="7620000" imgH="4876800" progId="Equation.3">
                  <p:embed/>
                  <p:pic>
                    <p:nvPicPr>
                      <p:cNvPr id="0" name="图片 12292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290147" y="2145294"/>
                        <a:ext cx="879475" cy="506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7"/>
          <p:cNvGraphicFramePr>
            <a:graphicFrameLocks noChangeAspect="1"/>
          </p:cNvGraphicFramePr>
          <p:nvPr/>
        </p:nvGraphicFramePr>
        <p:xfrm>
          <a:off x="3364167" y="2140379"/>
          <a:ext cx="84455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公式" r:id="rId12" imgW="7315200" imgH="4876800" progId="Equation.3">
                  <p:embed/>
                </p:oleObj>
              </mc:Choice>
              <mc:Fallback>
                <p:oleObj name="公式" r:id="rId12" imgW="7315200" imgH="4876800" progId="Equation.3">
                  <p:embed/>
                  <p:pic>
                    <p:nvPicPr>
                      <p:cNvPr id="0" name="图片 12293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364167" y="2140379"/>
                        <a:ext cx="844550" cy="506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8"/>
          <p:cNvGraphicFramePr>
            <a:graphicFrameLocks noChangeAspect="1"/>
          </p:cNvGraphicFramePr>
          <p:nvPr/>
        </p:nvGraphicFramePr>
        <p:xfrm>
          <a:off x="4334335" y="2154359"/>
          <a:ext cx="87947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公式" r:id="rId14" imgW="7620000" imgH="4876800" progId="Equation.3">
                  <p:embed/>
                </p:oleObj>
              </mc:Choice>
              <mc:Fallback>
                <p:oleObj name="公式" r:id="rId14" imgW="7620000" imgH="4876800" progId="Equation.3">
                  <p:embed/>
                  <p:pic>
                    <p:nvPicPr>
                      <p:cNvPr id="0" name="图片 12294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334335" y="2154359"/>
                        <a:ext cx="879475" cy="5064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9"/>
          <p:cNvGraphicFramePr>
            <a:graphicFrameLocks noChangeAspect="1"/>
          </p:cNvGraphicFramePr>
          <p:nvPr/>
        </p:nvGraphicFramePr>
        <p:xfrm>
          <a:off x="5363496" y="2155127"/>
          <a:ext cx="9144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公式" r:id="rId16" imgW="7924800" imgH="4876800" progId="Equation.3">
                  <p:embed/>
                </p:oleObj>
              </mc:Choice>
              <mc:Fallback>
                <p:oleObj name="公式" r:id="rId16" imgW="7924800" imgH="4876800" progId="Equation.3">
                  <p:embed/>
                  <p:pic>
                    <p:nvPicPr>
                      <p:cNvPr id="0" name="图片 12295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363496" y="2155127"/>
                        <a:ext cx="914400" cy="506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0"/>
          <p:cNvGraphicFramePr>
            <a:graphicFrameLocks noChangeAspect="1"/>
          </p:cNvGraphicFramePr>
          <p:nvPr/>
        </p:nvGraphicFramePr>
        <p:xfrm>
          <a:off x="6439870" y="2154667"/>
          <a:ext cx="915987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公式" r:id="rId18" imgW="7924800" imgH="4876800" progId="Equation.3">
                  <p:embed/>
                </p:oleObj>
              </mc:Choice>
              <mc:Fallback>
                <p:oleObj name="公式" r:id="rId18" imgW="7924800" imgH="4876800" progId="Equation.3">
                  <p:embed/>
                  <p:pic>
                    <p:nvPicPr>
                      <p:cNvPr id="0" name="图片 12296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439870" y="2154667"/>
                        <a:ext cx="915987" cy="5064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1"/>
          <p:cNvGraphicFramePr>
            <a:graphicFrameLocks noChangeAspect="1"/>
          </p:cNvGraphicFramePr>
          <p:nvPr/>
        </p:nvGraphicFramePr>
        <p:xfrm>
          <a:off x="7428167" y="2155127"/>
          <a:ext cx="9144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公式" r:id="rId20" imgW="7924800" imgH="4876800" progId="Equation.3">
                  <p:embed/>
                </p:oleObj>
              </mc:Choice>
              <mc:Fallback>
                <p:oleObj name="公式" r:id="rId20" imgW="7924800" imgH="4876800" progId="Equation.3">
                  <p:embed/>
                  <p:pic>
                    <p:nvPicPr>
                      <p:cNvPr id="0" name="图片 12297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428167" y="2155127"/>
                        <a:ext cx="914400" cy="506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2"/>
          <p:cNvGraphicFramePr>
            <a:graphicFrameLocks noChangeAspect="1"/>
          </p:cNvGraphicFramePr>
          <p:nvPr/>
        </p:nvGraphicFramePr>
        <p:xfrm>
          <a:off x="8504953" y="2154461"/>
          <a:ext cx="914400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公式" r:id="rId22" imgW="7924800" imgH="4876800" progId="Equation.3">
                  <p:embed/>
                </p:oleObj>
              </mc:Choice>
              <mc:Fallback>
                <p:oleObj name="公式" r:id="rId22" imgW="7924800" imgH="4876800" progId="Equation.3">
                  <p:embed/>
                  <p:pic>
                    <p:nvPicPr>
                      <p:cNvPr id="0" name="图片 12298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8504953" y="2154461"/>
                        <a:ext cx="914400" cy="5064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3"/>
          <p:cNvGraphicFramePr>
            <a:graphicFrameLocks noChangeAspect="1"/>
          </p:cNvGraphicFramePr>
          <p:nvPr/>
        </p:nvGraphicFramePr>
        <p:xfrm>
          <a:off x="9540516" y="2139611"/>
          <a:ext cx="87947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公式" r:id="rId24" imgW="7620000" imgH="4876800" progId="Equation.3">
                  <p:embed/>
                </p:oleObj>
              </mc:Choice>
              <mc:Fallback>
                <p:oleObj name="公式" r:id="rId24" imgW="7620000" imgH="4876800" progId="Equation.3">
                  <p:embed/>
                  <p:pic>
                    <p:nvPicPr>
                      <p:cNvPr id="0" name="图片 12299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9540516" y="2139611"/>
                        <a:ext cx="879475" cy="5064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4"/>
          <p:cNvGraphicFramePr>
            <a:graphicFrameLocks noChangeAspect="1"/>
          </p:cNvGraphicFramePr>
          <p:nvPr/>
        </p:nvGraphicFramePr>
        <p:xfrm>
          <a:off x="10556003" y="2140379"/>
          <a:ext cx="9144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公式" r:id="rId26" imgW="7924800" imgH="4876800" progId="Equation.3">
                  <p:embed/>
                </p:oleObj>
              </mc:Choice>
              <mc:Fallback>
                <p:oleObj name="公式" r:id="rId26" imgW="7924800" imgH="4876800" progId="Equation.3">
                  <p:embed/>
                  <p:pic>
                    <p:nvPicPr>
                      <p:cNvPr id="0" name="图片 12300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0556003" y="2140379"/>
                        <a:ext cx="914400" cy="506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表格 26"/>
          <p:cNvGraphicFramePr>
            <a:graphicFrameLocks noGrp="1"/>
          </p:cNvGraphicFramePr>
          <p:nvPr/>
        </p:nvGraphicFramePr>
        <p:xfrm>
          <a:off x="1147096" y="2044250"/>
          <a:ext cx="10297650" cy="355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765"/>
                <a:gridCol w="1029765"/>
                <a:gridCol w="1029765"/>
                <a:gridCol w="1029765"/>
                <a:gridCol w="1029765"/>
                <a:gridCol w="1029765"/>
                <a:gridCol w="1029765"/>
                <a:gridCol w="1029765"/>
                <a:gridCol w="1029765"/>
                <a:gridCol w="1029765"/>
              </a:tblGrid>
              <a:tr h="88859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88859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88859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88859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811165" y="1100341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2</a:t>
            </a:r>
            <a:r>
              <a:rPr lang="en-US" altLang="zh-CN" sz="2800" b="1" dirty="0" smtClean="0"/>
              <a:t>.  </a:t>
            </a:r>
            <a:r>
              <a:rPr lang="zh-CN" altLang="en-US" sz="2800" b="1" dirty="0" smtClean="0"/>
              <a:t>不用</a:t>
            </a:r>
            <a:r>
              <a:rPr lang="zh-CN" altLang="en-US" sz="2800" b="1" dirty="0" smtClean="0"/>
              <a:t>计算器，填写下表：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1" name="Object 12"/>
          <p:cNvGraphicFramePr>
            <a:graphicFrameLocks noChangeAspect="1"/>
          </p:cNvGraphicFramePr>
          <p:nvPr/>
        </p:nvGraphicFramePr>
        <p:xfrm>
          <a:off x="1448569" y="2314841"/>
          <a:ext cx="422275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" name="公式" r:id="rId2" imgW="3657600" imgH="3352800" progId="Equation.3">
                  <p:embed/>
                </p:oleObj>
              </mc:Choice>
              <mc:Fallback>
                <p:oleObj name="公式" r:id="rId2" imgW="3657600" imgH="3352800" progId="Equation.3">
                  <p:embed/>
                  <p:pic>
                    <p:nvPicPr>
                      <p:cNvPr id="0" name="图片 1331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48569" y="2314841"/>
                        <a:ext cx="422275" cy="3476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组合 16"/>
          <p:cNvGrpSpPr/>
          <p:nvPr/>
        </p:nvGrpSpPr>
        <p:grpSpPr bwMode="auto">
          <a:xfrm>
            <a:off x="333375" y="262255"/>
            <a:ext cx="4549928" cy="817563"/>
            <a:chOff x="0" y="0"/>
            <a:chExt cx="4549928" cy="817062"/>
          </a:xfrm>
        </p:grpSpPr>
        <p:grpSp>
          <p:nvGrpSpPr>
            <p:cNvPr id="3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25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6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4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3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4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0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1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2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巩固练习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graphicFrame>
        <p:nvGraphicFramePr>
          <p:cNvPr id="5" name="Object 13"/>
          <p:cNvGraphicFramePr>
            <a:graphicFrameLocks noChangeAspect="1"/>
          </p:cNvGraphicFramePr>
          <p:nvPr/>
        </p:nvGraphicFramePr>
        <p:xfrm>
          <a:off x="1206759" y="3131280"/>
          <a:ext cx="985837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公式" r:id="rId4" imgW="8534400" imgH="4267200" progId="Equation.3">
                  <p:embed/>
                </p:oleObj>
              </mc:Choice>
              <mc:Fallback>
                <p:oleObj name="公式" r:id="rId4" imgW="8534400" imgH="4267200" progId="Equation.3">
                  <p:embed/>
                  <p:pic>
                    <p:nvPicPr>
                      <p:cNvPr id="0" name="图片 1331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06759" y="3131280"/>
                        <a:ext cx="985837" cy="442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4"/>
          <p:cNvGraphicFramePr>
            <a:graphicFrameLocks noChangeAspect="1"/>
          </p:cNvGraphicFramePr>
          <p:nvPr/>
        </p:nvGraphicFramePr>
        <p:xfrm>
          <a:off x="1184121" y="4087672"/>
          <a:ext cx="1020762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公式" r:id="rId6" imgW="8839200" imgH="3352800" progId="Equation.3">
                  <p:embed/>
                </p:oleObj>
              </mc:Choice>
              <mc:Fallback>
                <p:oleObj name="公式" r:id="rId6" imgW="8839200" imgH="3352800" progId="Equation.3">
                  <p:embed/>
                  <p:pic>
                    <p:nvPicPr>
                      <p:cNvPr id="0" name="图片 1331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84121" y="4087672"/>
                        <a:ext cx="1020762" cy="3476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5"/>
          <p:cNvGraphicFramePr>
            <a:graphicFrameLocks noChangeAspect="1"/>
          </p:cNvGraphicFramePr>
          <p:nvPr/>
        </p:nvGraphicFramePr>
        <p:xfrm>
          <a:off x="1168604" y="4926383"/>
          <a:ext cx="1020763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公式" r:id="rId8" imgW="8839200" imgH="3962400" progId="Equation.3">
                  <p:embed/>
                </p:oleObj>
              </mc:Choice>
              <mc:Fallback>
                <p:oleObj name="公式" r:id="rId8" imgW="8839200" imgH="3962400" progId="Equation.3">
                  <p:embed/>
                  <p:pic>
                    <p:nvPicPr>
                      <p:cNvPr id="0" name="图片 1331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68604" y="4926383"/>
                        <a:ext cx="1020763" cy="4111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6"/>
          <p:cNvGraphicFramePr>
            <a:graphicFrameLocks noChangeAspect="1"/>
          </p:cNvGraphicFramePr>
          <p:nvPr/>
        </p:nvGraphicFramePr>
        <p:xfrm>
          <a:off x="2290147" y="2156089"/>
          <a:ext cx="879475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公式" r:id="rId10" imgW="7620000" imgH="4876800" progId="Equation.3">
                  <p:embed/>
                </p:oleObj>
              </mc:Choice>
              <mc:Fallback>
                <p:oleObj name="公式" r:id="rId10" imgW="7620000" imgH="4876800" progId="Equation.3">
                  <p:embed/>
                  <p:pic>
                    <p:nvPicPr>
                      <p:cNvPr id="0" name="图片 1331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290147" y="2156089"/>
                        <a:ext cx="879475" cy="506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7"/>
          <p:cNvGraphicFramePr>
            <a:graphicFrameLocks noChangeAspect="1"/>
          </p:cNvGraphicFramePr>
          <p:nvPr/>
        </p:nvGraphicFramePr>
        <p:xfrm>
          <a:off x="3364167" y="2151174"/>
          <a:ext cx="84455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公式" r:id="rId12" imgW="7315200" imgH="4876800" progId="Equation.3">
                  <p:embed/>
                </p:oleObj>
              </mc:Choice>
              <mc:Fallback>
                <p:oleObj name="公式" r:id="rId12" imgW="7315200" imgH="4876800" progId="Equation.3">
                  <p:embed/>
                  <p:pic>
                    <p:nvPicPr>
                      <p:cNvPr id="0" name="图片 13317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364167" y="2151174"/>
                        <a:ext cx="844550" cy="506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8"/>
          <p:cNvGraphicFramePr>
            <a:graphicFrameLocks noChangeAspect="1"/>
          </p:cNvGraphicFramePr>
          <p:nvPr/>
        </p:nvGraphicFramePr>
        <p:xfrm>
          <a:off x="4334335" y="2165154"/>
          <a:ext cx="87947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公式" r:id="rId14" imgW="7620000" imgH="4876800" progId="Equation.3">
                  <p:embed/>
                </p:oleObj>
              </mc:Choice>
              <mc:Fallback>
                <p:oleObj name="公式" r:id="rId14" imgW="7620000" imgH="4876800" progId="Equation.3">
                  <p:embed/>
                  <p:pic>
                    <p:nvPicPr>
                      <p:cNvPr id="0" name="图片 13318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334335" y="2165154"/>
                        <a:ext cx="879475" cy="5064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9"/>
          <p:cNvGraphicFramePr>
            <a:graphicFrameLocks noChangeAspect="1"/>
          </p:cNvGraphicFramePr>
          <p:nvPr/>
        </p:nvGraphicFramePr>
        <p:xfrm>
          <a:off x="5363496" y="2165922"/>
          <a:ext cx="9144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公式" r:id="rId16" imgW="7924800" imgH="4876800" progId="Equation.3">
                  <p:embed/>
                </p:oleObj>
              </mc:Choice>
              <mc:Fallback>
                <p:oleObj name="公式" r:id="rId16" imgW="7924800" imgH="4876800" progId="Equation.3">
                  <p:embed/>
                  <p:pic>
                    <p:nvPicPr>
                      <p:cNvPr id="0" name="图片 13319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363496" y="2165922"/>
                        <a:ext cx="914400" cy="506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0"/>
          <p:cNvGraphicFramePr>
            <a:graphicFrameLocks noChangeAspect="1"/>
          </p:cNvGraphicFramePr>
          <p:nvPr/>
        </p:nvGraphicFramePr>
        <p:xfrm>
          <a:off x="6439870" y="2165462"/>
          <a:ext cx="915987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公式" r:id="rId18" imgW="7924800" imgH="4876800" progId="Equation.3">
                  <p:embed/>
                </p:oleObj>
              </mc:Choice>
              <mc:Fallback>
                <p:oleObj name="公式" r:id="rId18" imgW="7924800" imgH="4876800" progId="Equation.3">
                  <p:embed/>
                  <p:pic>
                    <p:nvPicPr>
                      <p:cNvPr id="0" name="图片 13320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439870" y="2165462"/>
                        <a:ext cx="915987" cy="5064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1"/>
          <p:cNvGraphicFramePr>
            <a:graphicFrameLocks noChangeAspect="1"/>
          </p:cNvGraphicFramePr>
          <p:nvPr/>
        </p:nvGraphicFramePr>
        <p:xfrm>
          <a:off x="7428167" y="2165922"/>
          <a:ext cx="9144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公式" r:id="rId20" imgW="7924800" imgH="4876800" progId="Equation.3">
                  <p:embed/>
                </p:oleObj>
              </mc:Choice>
              <mc:Fallback>
                <p:oleObj name="公式" r:id="rId20" imgW="7924800" imgH="4876800" progId="Equation.3">
                  <p:embed/>
                  <p:pic>
                    <p:nvPicPr>
                      <p:cNvPr id="0" name="图片 13321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428167" y="2165922"/>
                        <a:ext cx="914400" cy="506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2"/>
          <p:cNvGraphicFramePr>
            <a:graphicFrameLocks noChangeAspect="1"/>
          </p:cNvGraphicFramePr>
          <p:nvPr/>
        </p:nvGraphicFramePr>
        <p:xfrm>
          <a:off x="8504953" y="2165256"/>
          <a:ext cx="914400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公式" r:id="rId22" imgW="7924800" imgH="4876800" progId="Equation.3">
                  <p:embed/>
                </p:oleObj>
              </mc:Choice>
              <mc:Fallback>
                <p:oleObj name="公式" r:id="rId22" imgW="7924800" imgH="4876800" progId="Equation.3">
                  <p:embed/>
                  <p:pic>
                    <p:nvPicPr>
                      <p:cNvPr id="0" name="图片 13322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8504953" y="2165256"/>
                        <a:ext cx="914400" cy="5064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3"/>
          <p:cNvGraphicFramePr>
            <a:graphicFrameLocks noChangeAspect="1"/>
          </p:cNvGraphicFramePr>
          <p:nvPr/>
        </p:nvGraphicFramePr>
        <p:xfrm>
          <a:off x="9540516" y="2150406"/>
          <a:ext cx="87947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公式" r:id="rId24" imgW="7620000" imgH="4876800" progId="Equation.3">
                  <p:embed/>
                </p:oleObj>
              </mc:Choice>
              <mc:Fallback>
                <p:oleObj name="公式" r:id="rId24" imgW="7620000" imgH="4876800" progId="Equation.3">
                  <p:embed/>
                  <p:pic>
                    <p:nvPicPr>
                      <p:cNvPr id="0" name="图片 13323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9540516" y="2150406"/>
                        <a:ext cx="879475" cy="5064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4"/>
          <p:cNvGraphicFramePr>
            <a:graphicFrameLocks noChangeAspect="1"/>
          </p:cNvGraphicFramePr>
          <p:nvPr/>
        </p:nvGraphicFramePr>
        <p:xfrm>
          <a:off x="10556003" y="2151174"/>
          <a:ext cx="9144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公式" r:id="rId26" imgW="7924800" imgH="4876800" progId="Equation.3">
                  <p:embed/>
                </p:oleObj>
              </mc:Choice>
              <mc:Fallback>
                <p:oleObj name="公式" r:id="rId26" imgW="7924800" imgH="4876800" progId="Equation.3">
                  <p:embed/>
                  <p:pic>
                    <p:nvPicPr>
                      <p:cNvPr id="0" name="图片 13324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0556003" y="2151174"/>
                        <a:ext cx="914400" cy="506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5"/>
          <p:cNvGraphicFramePr>
            <a:graphicFrameLocks noChangeAspect="1"/>
          </p:cNvGraphicFramePr>
          <p:nvPr/>
        </p:nvGraphicFramePr>
        <p:xfrm>
          <a:off x="2492477" y="3032390"/>
          <a:ext cx="398207" cy="726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公式" r:id="rId28" imgW="6096000" imgH="10363200" progId="Equation.3">
                  <p:embed/>
                </p:oleObj>
              </mc:Choice>
              <mc:Fallback>
                <p:oleObj name="公式" r:id="rId28" imgW="6096000" imgH="10363200" progId="Equation.3">
                  <p:embed/>
                  <p:pic>
                    <p:nvPicPr>
                      <p:cNvPr id="0" name="图片 13325"/>
                      <p:cNvPicPr>
                        <a:picLocks noChangeAspect="1"/>
                      </p:cNvPicPr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2492477" y="3032390"/>
                        <a:ext cx="398207" cy="72666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6"/>
          <p:cNvGraphicFramePr>
            <a:graphicFrameLocks noChangeAspect="1"/>
          </p:cNvGraphicFramePr>
          <p:nvPr/>
        </p:nvGraphicFramePr>
        <p:xfrm>
          <a:off x="3479800" y="2997518"/>
          <a:ext cx="417513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公式" r:id="rId30" imgW="6400800" imgH="10363200" progId="Equation.3">
                  <p:embed/>
                </p:oleObj>
              </mc:Choice>
              <mc:Fallback>
                <p:oleObj name="公式" r:id="rId30" imgW="6400800" imgH="10363200" progId="Equation.3">
                  <p:embed/>
                  <p:pic>
                    <p:nvPicPr>
                      <p:cNvPr id="0" name="图片 13326"/>
                      <p:cNvPicPr>
                        <a:picLocks noChangeAspect="1"/>
                      </p:cNvPicPr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3479800" y="2997518"/>
                        <a:ext cx="417513" cy="727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7"/>
          <p:cNvGraphicFramePr>
            <a:graphicFrameLocks noChangeAspect="1"/>
          </p:cNvGraphicFramePr>
          <p:nvPr/>
        </p:nvGraphicFramePr>
        <p:xfrm>
          <a:off x="4581525" y="3024505"/>
          <a:ext cx="23812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公式" r:id="rId32" imgW="3657600" imgH="9448800" progId="Equation.3">
                  <p:embed/>
                </p:oleObj>
              </mc:Choice>
              <mc:Fallback>
                <p:oleObj name="公式" r:id="rId32" imgW="3657600" imgH="9448800" progId="Equation.3">
                  <p:embed/>
                  <p:pic>
                    <p:nvPicPr>
                      <p:cNvPr id="0" name="图片 13327"/>
                      <p:cNvPicPr>
                        <a:picLocks noChangeAspect="1"/>
                      </p:cNvPicPr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4581525" y="3024505"/>
                        <a:ext cx="238125" cy="663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8"/>
          <p:cNvGraphicFramePr>
            <a:graphicFrameLocks noChangeAspect="1"/>
          </p:cNvGraphicFramePr>
          <p:nvPr/>
        </p:nvGraphicFramePr>
        <p:xfrm>
          <a:off x="8764741" y="3904083"/>
          <a:ext cx="23812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公式" r:id="rId34" imgW="3657600" imgH="9448800" progId="Equation.3">
                  <p:embed/>
                </p:oleObj>
              </mc:Choice>
              <mc:Fallback>
                <p:oleObj name="公式" r:id="rId34" imgW="3657600" imgH="9448800" progId="Equation.3">
                  <p:embed/>
                  <p:pic>
                    <p:nvPicPr>
                      <p:cNvPr id="0" name="图片 13328"/>
                      <p:cNvPicPr>
                        <a:picLocks noChangeAspect="1"/>
                      </p:cNvPicPr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8764741" y="3904083"/>
                        <a:ext cx="238125" cy="663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9"/>
          <p:cNvGraphicFramePr>
            <a:graphicFrameLocks noChangeAspect="1"/>
          </p:cNvGraphicFramePr>
          <p:nvPr/>
        </p:nvGraphicFramePr>
        <p:xfrm>
          <a:off x="10735188" y="3005200"/>
          <a:ext cx="39687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公式" r:id="rId35" imgW="6096000" imgH="9448800" progId="Equation.3">
                  <p:embed/>
                </p:oleObj>
              </mc:Choice>
              <mc:Fallback>
                <p:oleObj name="公式" r:id="rId35" imgW="6096000" imgH="9448800" progId="Equation.3">
                  <p:embed/>
                  <p:pic>
                    <p:nvPicPr>
                      <p:cNvPr id="0" name="图片 13329"/>
                      <p:cNvPicPr>
                        <a:picLocks noChangeAspect="1"/>
                      </p:cNvPicPr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10735188" y="3005200"/>
                        <a:ext cx="396875" cy="663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0"/>
          <p:cNvGraphicFramePr>
            <a:graphicFrameLocks noChangeAspect="1"/>
          </p:cNvGraphicFramePr>
          <p:nvPr/>
        </p:nvGraphicFramePr>
        <p:xfrm>
          <a:off x="7617747" y="3898859"/>
          <a:ext cx="39687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公式" r:id="rId37" imgW="6096000" imgH="9448800" progId="Equation.3">
                  <p:embed/>
                </p:oleObj>
              </mc:Choice>
              <mc:Fallback>
                <p:oleObj name="公式" r:id="rId37" imgW="6096000" imgH="9448800" progId="Equation.3">
                  <p:embed/>
                  <p:pic>
                    <p:nvPicPr>
                      <p:cNvPr id="0" name="图片 13330"/>
                      <p:cNvPicPr>
                        <a:picLocks noChangeAspect="1"/>
                      </p:cNvPicPr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7617747" y="3898859"/>
                        <a:ext cx="396875" cy="663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1"/>
          <p:cNvGraphicFramePr>
            <a:graphicFrameLocks noChangeAspect="1"/>
          </p:cNvGraphicFramePr>
          <p:nvPr/>
        </p:nvGraphicFramePr>
        <p:xfrm>
          <a:off x="6535738" y="3037205"/>
          <a:ext cx="577850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公式" r:id="rId38" imgW="8839200" imgH="10363200" progId="Equation.3">
                  <p:embed/>
                </p:oleObj>
              </mc:Choice>
              <mc:Fallback>
                <p:oleObj name="公式" r:id="rId38" imgW="8839200" imgH="10363200" progId="Equation.3">
                  <p:embed/>
                  <p:pic>
                    <p:nvPicPr>
                      <p:cNvPr id="0" name="图片 13331"/>
                      <p:cNvPicPr>
                        <a:picLocks noChangeAspect="1"/>
                      </p:cNvPicPr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6535738" y="3037205"/>
                        <a:ext cx="577850" cy="727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2"/>
          <p:cNvGraphicFramePr>
            <a:graphicFrameLocks noChangeAspect="1"/>
          </p:cNvGraphicFramePr>
          <p:nvPr/>
        </p:nvGraphicFramePr>
        <p:xfrm>
          <a:off x="9612825" y="2958138"/>
          <a:ext cx="577850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公式" r:id="rId40" imgW="8839200" imgH="10363200" progId="Equation.3">
                  <p:embed/>
                </p:oleObj>
              </mc:Choice>
              <mc:Fallback>
                <p:oleObj name="公式" r:id="rId40" imgW="8839200" imgH="10363200" progId="Equation.3">
                  <p:embed/>
                  <p:pic>
                    <p:nvPicPr>
                      <p:cNvPr id="0" name="图片 13332"/>
                      <p:cNvPicPr>
                        <a:picLocks noChangeAspect="1"/>
                      </p:cNvPicPr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9612825" y="2958138"/>
                        <a:ext cx="577850" cy="727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3"/>
          <p:cNvGraphicFramePr>
            <a:graphicFrameLocks noChangeAspect="1"/>
          </p:cNvGraphicFramePr>
          <p:nvPr/>
        </p:nvGraphicFramePr>
        <p:xfrm>
          <a:off x="9668797" y="3862347"/>
          <a:ext cx="417513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公式" r:id="rId41" imgW="6400800" imgH="10363200" progId="Equation.3">
                  <p:embed/>
                </p:oleObj>
              </mc:Choice>
              <mc:Fallback>
                <p:oleObj name="公式" r:id="rId41" imgW="6400800" imgH="10363200" progId="Equation.3">
                  <p:embed/>
                  <p:pic>
                    <p:nvPicPr>
                      <p:cNvPr id="0" name="图片 13333"/>
                      <p:cNvPicPr>
                        <a:picLocks noChangeAspect="1"/>
                      </p:cNvPicPr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9668797" y="3862347"/>
                        <a:ext cx="417513" cy="727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34"/>
          <p:cNvGraphicFramePr>
            <a:graphicFrameLocks noChangeAspect="1"/>
          </p:cNvGraphicFramePr>
          <p:nvPr/>
        </p:nvGraphicFramePr>
        <p:xfrm>
          <a:off x="7559469" y="2997518"/>
          <a:ext cx="576263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公式" r:id="rId42" imgW="8839200" imgH="10363200" progId="Equation.3">
                  <p:embed/>
                </p:oleObj>
              </mc:Choice>
              <mc:Fallback>
                <p:oleObj name="公式" r:id="rId42" imgW="8839200" imgH="10363200" progId="Equation.3">
                  <p:embed/>
                  <p:pic>
                    <p:nvPicPr>
                      <p:cNvPr id="0" name="图片 13334"/>
                      <p:cNvPicPr>
                        <a:picLocks noChangeAspect="1"/>
                      </p:cNvPicPr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7559469" y="2997518"/>
                        <a:ext cx="576263" cy="727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35"/>
          <p:cNvGraphicFramePr>
            <a:graphicFrameLocks noChangeAspect="1"/>
          </p:cNvGraphicFramePr>
          <p:nvPr/>
        </p:nvGraphicFramePr>
        <p:xfrm>
          <a:off x="8571989" y="2992193"/>
          <a:ext cx="576263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公式" r:id="rId44" imgW="8839200" imgH="10363200" progId="Equation.3">
                  <p:embed/>
                </p:oleObj>
              </mc:Choice>
              <mc:Fallback>
                <p:oleObj name="公式" r:id="rId44" imgW="8839200" imgH="10363200" progId="Equation.3">
                  <p:embed/>
                  <p:pic>
                    <p:nvPicPr>
                      <p:cNvPr id="0" name="图片 13335"/>
                      <p:cNvPicPr>
                        <a:picLocks noChangeAspect="1"/>
                      </p:cNvPicPr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8571989" y="2992193"/>
                        <a:ext cx="576263" cy="727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36"/>
          <p:cNvGraphicFramePr>
            <a:graphicFrameLocks noChangeAspect="1"/>
          </p:cNvGraphicFramePr>
          <p:nvPr/>
        </p:nvGraphicFramePr>
        <p:xfrm>
          <a:off x="2490376" y="3933476"/>
          <a:ext cx="39687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公式" r:id="rId45" imgW="6096000" imgH="9448800" progId="Equation.3">
                  <p:embed/>
                </p:oleObj>
              </mc:Choice>
              <mc:Fallback>
                <p:oleObj name="公式" r:id="rId45" imgW="6096000" imgH="9448800" progId="Equation.3">
                  <p:embed/>
                  <p:pic>
                    <p:nvPicPr>
                      <p:cNvPr id="0" name="图片 13336"/>
                      <p:cNvPicPr>
                        <a:picLocks noChangeAspect="1"/>
                      </p:cNvPicPr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2490376" y="3933476"/>
                        <a:ext cx="396875" cy="663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37"/>
          <p:cNvGraphicFramePr>
            <a:graphicFrameLocks noChangeAspect="1"/>
          </p:cNvGraphicFramePr>
          <p:nvPr/>
        </p:nvGraphicFramePr>
        <p:xfrm>
          <a:off x="2416175" y="4937443"/>
          <a:ext cx="5365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公式" r:id="rId47" imgW="8229600" imgH="5486400" progId="Equation.3">
                  <p:embed/>
                </p:oleObj>
              </mc:Choice>
              <mc:Fallback>
                <p:oleObj name="公式" r:id="rId47" imgW="8229600" imgH="5486400" progId="Equation.3">
                  <p:embed/>
                  <p:pic>
                    <p:nvPicPr>
                      <p:cNvPr id="0" name="图片 13337"/>
                      <p:cNvPicPr>
                        <a:picLocks noChangeAspect="1"/>
                      </p:cNvPicPr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2416175" y="4937443"/>
                        <a:ext cx="536575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38"/>
          <p:cNvGraphicFramePr>
            <a:graphicFrameLocks noChangeAspect="1"/>
          </p:cNvGraphicFramePr>
          <p:nvPr/>
        </p:nvGraphicFramePr>
        <p:xfrm>
          <a:off x="3418503" y="3887286"/>
          <a:ext cx="577850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9" name="公式" r:id="rId49" imgW="8839200" imgH="10363200" progId="Equation.3">
                  <p:embed/>
                </p:oleObj>
              </mc:Choice>
              <mc:Fallback>
                <p:oleObj name="公式" r:id="rId49" imgW="8839200" imgH="10363200" progId="Equation.3">
                  <p:embed/>
                  <p:pic>
                    <p:nvPicPr>
                      <p:cNvPr id="0" name="图片 13338"/>
                      <p:cNvPicPr>
                        <a:picLocks noChangeAspect="1"/>
                      </p:cNvPicPr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3418503" y="3887286"/>
                        <a:ext cx="577850" cy="727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39"/>
          <p:cNvGraphicFramePr>
            <a:graphicFrameLocks noChangeAspect="1"/>
          </p:cNvGraphicFramePr>
          <p:nvPr/>
        </p:nvGraphicFramePr>
        <p:xfrm>
          <a:off x="6545159" y="3887289"/>
          <a:ext cx="577850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公式" r:id="rId50" imgW="8839200" imgH="10363200" progId="Equation.3">
                  <p:embed/>
                </p:oleObj>
              </mc:Choice>
              <mc:Fallback>
                <p:oleObj name="公式" r:id="rId50" imgW="8839200" imgH="10363200" progId="Equation.3">
                  <p:embed/>
                  <p:pic>
                    <p:nvPicPr>
                      <p:cNvPr id="0" name="图片 13339"/>
                      <p:cNvPicPr>
                        <a:picLocks noChangeAspect="1"/>
                      </p:cNvPicPr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6545159" y="3887289"/>
                        <a:ext cx="577850" cy="727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0"/>
          <p:cNvGraphicFramePr>
            <a:graphicFrameLocks noChangeAspect="1"/>
          </p:cNvGraphicFramePr>
          <p:nvPr/>
        </p:nvGraphicFramePr>
        <p:xfrm>
          <a:off x="6734175" y="4951524"/>
          <a:ext cx="138113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1" name="公式" r:id="rId51" imgW="2133600" imgH="3962400" progId="Equation.3">
                  <p:embed/>
                </p:oleObj>
              </mc:Choice>
              <mc:Fallback>
                <p:oleObj name="公式" r:id="rId51" imgW="2133600" imgH="3962400" progId="Equation.3">
                  <p:embed/>
                  <p:pic>
                    <p:nvPicPr>
                      <p:cNvPr id="0" name="图片 13340"/>
                      <p:cNvPicPr>
                        <a:picLocks noChangeAspect="1"/>
                      </p:cNvPicPr>
                      <p:nvPr/>
                    </p:nvPicPr>
                    <p:blipFill>
                      <a:blip r:embed="rId52"/>
                      <a:stretch>
                        <a:fillRect/>
                      </a:stretch>
                    </p:blipFill>
                    <p:spPr>
                      <a:xfrm>
                        <a:off x="6734175" y="4951524"/>
                        <a:ext cx="138113" cy="2778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1"/>
          <p:cNvGraphicFramePr>
            <a:graphicFrameLocks noChangeAspect="1"/>
          </p:cNvGraphicFramePr>
          <p:nvPr/>
        </p:nvGraphicFramePr>
        <p:xfrm>
          <a:off x="4442440" y="3891844"/>
          <a:ext cx="576263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公式" r:id="rId53" imgW="8839200" imgH="10363200" progId="Equation.3">
                  <p:embed/>
                </p:oleObj>
              </mc:Choice>
              <mc:Fallback>
                <p:oleObj name="公式" r:id="rId53" imgW="8839200" imgH="10363200" progId="Equation.3">
                  <p:embed/>
                  <p:pic>
                    <p:nvPicPr>
                      <p:cNvPr id="0" name="图片 13341"/>
                      <p:cNvPicPr>
                        <a:picLocks noChangeAspect="1"/>
                      </p:cNvPicPr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4442440" y="3891844"/>
                        <a:ext cx="576263" cy="727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2"/>
          <p:cNvGraphicFramePr>
            <a:graphicFrameLocks noChangeAspect="1"/>
          </p:cNvGraphicFramePr>
          <p:nvPr/>
        </p:nvGraphicFramePr>
        <p:xfrm>
          <a:off x="4442440" y="4776747"/>
          <a:ext cx="576263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公式" r:id="rId54" imgW="8839200" imgH="10363200" progId="Equation.3">
                  <p:embed/>
                </p:oleObj>
              </mc:Choice>
              <mc:Fallback>
                <p:oleObj name="公式" r:id="rId54" imgW="8839200" imgH="10363200" progId="Equation.3">
                  <p:embed/>
                  <p:pic>
                    <p:nvPicPr>
                      <p:cNvPr id="0" name="图片 13342"/>
                      <p:cNvPicPr>
                        <a:picLocks noChangeAspect="1"/>
                      </p:cNvPicPr>
                      <p:nvPr/>
                    </p:nvPicPr>
                    <p:blipFill>
                      <a:blip r:embed="rId55"/>
                      <a:stretch>
                        <a:fillRect/>
                      </a:stretch>
                    </p:blipFill>
                    <p:spPr>
                      <a:xfrm>
                        <a:off x="4442440" y="4776747"/>
                        <a:ext cx="576263" cy="727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3"/>
          <p:cNvGraphicFramePr>
            <a:graphicFrameLocks noChangeAspect="1"/>
          </p:cNvGraphicFramePr>
          <p:nvPr/>
        </p:nvGraphicFramePr>
        <p:xfrm>
          <a:off x="3557588" y="4975543"/>
          <a:ext cx="315912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公式" r:id="rId56" imgW="4876800" imgH="3962400" progId="Equation.3">
                  <p:embed/>
                </p:oleObj>
              </mc:Choice>
              <mc:Fallback>
                <p:oleObj name="公式" r:id="rId56" imgW="4876800" imgH="3962400" progId="Equation.3">
                  <p:embed/>
                  <p:pic>
                    <p:nvPicPr>
                      <p:cNvPr id="0" name="图片 13343"/>
                      <p:cNvPicPr>
                        <a:picLocks noChangeAspect="1"/>
                      </p:cNvPicPr>
                      <p:nvPr/>
                    </p:nvPicPr>
                    <p:blipFill>
                      <a:blip r:embed="rId57"/>
                      <a:stretch>
                        <a:fillRect/>
                      </a:stretch>
                    </p:blipFill>
                    <p:spPr>
                      <a:xfrm>
                        <a:off x="3557588" y="4975543"/>
                        <a:ext cx="315912" cy="2778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44"/>
          <p:cNvGraphicFramePr>
            <a:graphicFrameLocks noChangeAspect="1"/>
          </p:cNvGraphicFramePr>
          <p:nvPr/>
        </p:nvGraphicFramePr>
        <p:xfrm>
          <a:off x="5513131" y="3871206"/>
          <a:ext cx="576263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公式" r:id="rId58" imgW="8839200" imgH="10363200" progId="Equation.3">
                  <p:embed/>
                </p:oleObj>
              </mc:Choice>
              <mc:Fallback>
                <p:oleObj name="公式" r:id="rId58" imgW="8839200" imgH="10363200" progId="Equation.3">
                  <p:embed/>
                  <p:pic>
                    <p:nvPicPr>
                      <p:cNvPr id="0" name="图片 13344"/>
                      <p:cNvPicPr>
                        <a:picLocks noChangeAspect="1"/>
                      </p:cNvPicPr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5513131" y="3871206"/>
                        <a:ext cx="576263" cy="727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45"/>
          <p:cNvGraphicFramePr>
            <a:graphicFrameLocks noChangeAspect="1"/>
          </p:cNvGraphicFramePr>
          <p:nvPr/>
        </p:nvGraphicFramePr>
        <p:xfrm>
          <a:off x="5602748" y="4786630"/>
          <a:ext cx="396875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公式" r:id="rId59" imgW="6096000" imgH="10363200" progId="Equation.3">
                  <p:embed/>
                </p:oleObj>
              </mc:Choice>
              <mc:Fallback>
                <p:oleObj name="公式" r:id="rId59" imgW="6096000" imgH="10363200" progId="Equation.3">
                  <p:embed/>
                  <p:pic>
                    <p:nvPicPr>
                      <p:cNvPr id="0" name="图片 13345"/>
                      <p:cNvPicPr>
                        <a:picLocks noChangeAspect="1"/>
                      </p:cNvPicPr>
                      <p:nvPr/>
                    </p:nvPicPr>
                    <p:blipFill>
                      <a:blip r:embed="rId60"/>
                      <a:stretch>
                        <a:fillRect/>
                      </a:stretch>
                    </p:blipFill>
                    <p:spPr>
                      <a:xfrm>
                        <a:off x="5602748" y="4786630"/>
                        <a:ext cx="396875" cy="727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46"/>
          <p:cNvGraphicFramePr>
            <a:graphicFrameLocks noChangeAspect="1"/>
          </p:cNvGraphicFramePr>
          <p:nvPr/>
        </p:nvGraphicFramePr>
        <p:xfrm>
          <a:off x="10660319" y="4786528"/>
          <a:ext cx="576263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公式" r:id="rId61" imgW="8839200" imgH="10363200" progId="Equation.3">
                  <p:embed/>
                </p:oleObj>
              </mc:Choice>
              <mc:Fallback>
                <p:oleObj name="公式" r:id="rId61" imgW="8839200" imgH="10363200" progId="Equation.3">
                  <p:embed/>
                  <p:pic>
                    <p:nvPicPr>
                      <p:cNvPr id="0" name="图片 13346"/>
                      <p:cNvPicPr>
                        <a:picLocks noChangeAspect="1"/>
                      </p:cNvPicPr>
                      <p:nvPr/>
                    </p:nvPicPr>
                    <p:blipFill>
                      <a:blip r:embed="rId55"/>
                      <a:stretch>
                        <a:fillRect/>
                      </a:stretch>
                    </p:blipFill>
                    <p:spPr>
                      <a:xfrm>
                        <a:off x="10660319" y="4786528"/>
                        <a:ext cx="576263" cy="727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47"/>
          <p:cNvGraphicFramePr>
            <a:graphicFrameLocks noChangeAspect="1"/>
          </p:cNvGraphicFramePr>
          <p:nvPr/>
        </p:nvGraphicFramePr>
        <p:xfrm>
          <a:off x="5543550" y="3034030"/>
          <a:ext cx="39687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公式" r:id="rId62" imgW="6096000" imgH="9448800" progId="Equation.3">
                  <p:embed/>
                </p:oleObj>
              </mc:Choice>
              <mc:Fallback>
                <p:oleObj name="公式" r:id="rId62" imgW="6096000" imgH="9448800" progId="Equation.3">
                  <p:embed/>
                  <p:pic>
                    <p:nvPicPr>
                      <p:cNvPr id="0" name="图片 13347"/>
                      <p:cNvPicPr>
                        <a:picLocks noChangeAspect="1"/>
                      </p:cNvPicPr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5543550" y="3034030"/>
                        <a:ext cx="396875" cy="663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48"/>
          <p:cNvGraphicFramePr>
            <a:graphicFrameLocks noChangeAspect="1"/>
          </p:cNvGraphicFramePr>
          <p:nvPr/>
        </p:nvGraphicFramePr>
        <p:xfrm>
          <a:off x="10758488" y="3880168"/>
          <a:ext cx="398462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9" name="公式" r:id="rId63" imgW="6096000" imgH="10363200" progId="Equation.3">
                  <p:embed/>
                </p:oleObj>
              </mc:Choice>
              <mc:Fallback>
                <p:oleObj name="公式" r:id="rId63" imgW="6096000" imgH="10363200" progId="Equation.3">
                  <p:embed/>
                  <p:pic>
                    <p:nvPicPr>
                      <p:cNvPr id="0" name="图片 13348"/>
                      <p:cNvPicPr>
                        <a:picLocks noChangeAspect="1"/>
                      </p:cNvPicPr>
                      <p:nvPr/>
                    </p:nvPicPr>
                    <p:blipFill>
                      <a:blip r:embed="rId64"/>
                      <a:stretch>
                        <a:fillRect/>
                      </a:stretch>
                    </p:blipFill>
                    <p:spPr>
                      <a:xfrm>
                        <a:off x="10758488" y="3880168"/>
                        <a:ext cx="398462" cy="727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49"/>
          <p:cNvGraphicFramePr>
            <a:graphicFrameLocks noChangeAspect="1"/>
          </p:cNvGraphicFramePr>
          <p:nvPr/>
        </p:nvGraphicFramePr>
        <p:xfrm>
          <a:off x="9731837" y="4999714"/>
          <a:ext cx="315912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公式" r:id="rId65" imgW="4876800" imgH="3962400" progId="Equation.3">
                  <p:embed/>
                </p:oleObj>
              </mc:Choice>
              <mc:Fallback>
                <p:oleObj name="公式" r:id="rId65" imgW="4876800" imgH="3962400" progId="Equation.3">
                  <p:embed/>
                  <p:pic>
                    <p:nvPicPr>
                      <p:cNvPr id="0" name="图片 13349"/>
                      <p:cNvPicPr>
                        <a:picLocks noChangeAspect="1"/>
                      </p:cNvPicPr>
                      <p:nvPr/>
                    </p:nvPicPr>
                    <p:blipFill>
                      <a:blip r:embed="rId57"/>
                      <a:stretch>
                        <a:fillRect/>
                      </a:stretch>
                    </p:blipFill>
                    <p:spPr>
                      <a:xfrm>
                        <a:off x="9731837" y="4999714"/>
                        <a:ext cx="315912" cy="2778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0"/>
          <p:cNvGraphicFramePr>
            <a:graphicFrameLocks noChangeAspect="1"/>
          </p:cNvGraphicFramePr>
          <p:nvPr/>
        </p:nvGraphicFramePr>
        <p:xfrm>
          <a:off x="8590423" y="4932118"/>
          <a:ext cx="5365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公式" r:id="rId66" imgW="8229600" imgH="5486400" progId="Equation.3">
                  <p:embed/>
                </p:oleObj>
              </mc:Choice>
              <mc:Fallback>
                <p:oleObj name="公式" r:id="rId66" imgW="8229600" imgH="5486400" progId="Equation.3">
                  <p:embed/>
                  <p:pic>
                    <p:nvPicPr>
                      <p:cNvPr id="0" name="图片 13350"/>
                      <p:cNvPicPr>
                        <a:picLocks noChangeAspect="1"/>
                      </p:cNvPicPr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8590423" y="4932118"/>
                        <a:ext cx="536575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1"/>
          <p:cNvGraphicFramePr>
            <a:graphicFrameLocks noChangeAspect="1"/>
          </p:cNvGraphicFramePr>
          <p:nvPr/>
        </p:nvGraphicFramePr>
        <p:xfrm>
          <a:off x="7661069" y="4946968"/>
          <a:ext cx="3587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2" name="公式" r:id="rId67" imgW="5486400" imgH="5486400" progId="Equation.3">
                  <p:embed/>
                </p:oleObj>
              </mc:Choice>
              <mc:Fallback>
                <p:oleObj name="公式" r:id="rId67" imgW="5486400" imgH="5486400" progId="Equation.3">
                  <p:embed/>
                  <p:pic>
                    <p:nvPicPr>
                      <p:cNvPr id="0" name="图片 13351"/>
                      <p:cNvPicPr>
                        <a:picLocks noChangeAspect="1"/>
                      </p:cNvPicPr>
                      <p:nvPr/>
                    </p:nvPicPr>
                    <p:blipFill>
                      <a:blip r:embed="rId68"/>
                      <a:stretch>
                        <a:fillRect/>
                      </a:stretch>
                    </p:blipFill>
                    <p:spPr>
                      <a:xfrm>
                        <a:off x="7661069" y="4946968"/>
                        <a:ext cx="358775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2344994" y="1085604"/>
            <a:ext cx="8583561" cy="230074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781668" y="1808264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3</a:t>
            </a:r>
            <a:r>
              <a:rPr lang="en-US" altLang="zh-CN" sz="2800" b="1" dirty="0" smtClean="0"/>
              <a:t>.  </a:t>
            </a:r>
            <a:r>
              <a:rPr lang="zh-CN" altLang="en-US" sz="2800" b="1" dirty="0" smtClean="0"/>
              <a:t>化</a:t>
            </a:r>
            <a:r>
              <a:rPr lang="zh-CN" altLang="en-US" sz="2800" b="1" dirty="0" smtClean="0"/>
              <a:t>简：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2783324" y="1194069"/>
          <a:ext cx="5634037" cy="221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" name="公式" r:id="rId2" imgW="48768000" imgH="21336000" progId="Equation.3">
                  <p:embed/>
                </p:oleObj>
              </mc:Choice>
              <mc:Fallback>
                <p:oleObj name="公式" r:id="rId2" imgW="48768000" imgH="21336000" progId="Equation.3">
                  <p:embed/>
                  <p:pic>
                    <p:nvPicPr>
                      <p:cNvPr id="0" name="图片 1433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783324" y="1194069"/>
                        <a:ext cx="5634037" cy="22113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TextBox 73"/>
          <p:cNvSpPr txBox="1"/>
          <p:nvPr/>
        </p:nvSpPr>
        <p:spPr>
          <a:xfrm>
            <a:off x="855410" y="3858294"/>
            <a:ext cx="800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1717675" y="3735705"/>
          <a:ext cx="3055938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公式" r:id="rId4" imgW="33528000" imgH="9448800" progId="Equation.3">
                  <p:embed/>
                </p:oleObj>
              </mc:Choice>
              <mc:Fallback>
                <p:oleObj name="公式" r:id="rId4" imgW="33528000" imgH="9448800" progId="Equation.3">
                  <p:embed/>
                  <p:pic>
                    <p:nvPicPr>
                      <p:cNvPr id="0" name="图片 1433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17675" y="3735705"/>
                        <a:ext cx="3055938" cy="787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组合 16"/>
          <p:cNvGrpSpPr/>
          <p:nvPr/>
        </p:nvGrpSpPr>
        <p:grpSpPr bwMode="auto">
          <a:xfrm>
            <a:off x="333375" y="262255"/>
            <a:ext cx="4549928" cy="817563"/>
            <a:chOff x="0" y="0"/>
            <a:chExt cx="4549928" cy="817062"/>
          </a:xfrm>
        </p:grpSpPr>
        <p:grpSp>
          <p:nvGrpSpPr>
            <p:cNvPr id="20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27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8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1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5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6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2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3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4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巩固练习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graphicFrame>
        <p:nvGraphicFramePr>
          <p:cNvPr id="2" name="Object 11"/>
          <p:cNvGraphicFramePr>
            <a:graphicFrameLocks noChangeAspect="1"/>
          </p:cNvGraphicFramePr>
          <p:nvPr/>
        </p:nvGraphicFramePr>
        <p:xfrm>
          <a:off x="2770969" y="4663686"/>
          <a:ext cx="2055812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公式" r:id="rId6" imgW="22555200" imgH="14020800" progId="Equation.3">
                  <p:embed/>
                </p:oleObj>
              </mc:Choice>
              <mc:Fallback>
                <p:oleObj name="公式" r:id="rId6" imgW="22555200" imgH="14020800" progId="Equation.3">
                  <p:embed/>
                  <p:pic>
                    <p:nvPicPr>
                      <p:cNvPr id="0" name="图片 1433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770969" y="4663686"/>
                        <a:ext cx="2055812" cy="1168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2"/>
          <p:cNvGraphicFramePr>
            <a:graphicFrameLocks noChangeAspect="1"/>
          </p:cNvGraphicFramePr>
          <p:nvPr/>
        </p:nvGraphicFramePr>
        <p:xfrm>
          <a:off x="2804066" y="5756644"/>
          <a:ext cx="108267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公式" r:id="rId8" imgW="11887200" imgH="9448800" progId="Equation.3">
                  <p:embed/>
                </p:oleObj>
              </mc:Choice>
              <mc:Fallback>
                <p:oleObj name="公式" r:id="rId8" imgW="11887200" imgH="9448800" progId="Equation.3">
                  <p:embed/>
                  <p:pic>
                    <p:nvPicPr>
                      <p:cNvPr id="0" name="图片 14339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804066" y="5756644"/>
                        <a:ext cx="1082675" cy="787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3"/>
          <p:cNvGraphicFramePr>
            <a:graphicFrameLocks noChangeAspect="1"/>
          </p:cNvGraphicFramePr>
          <p:nvPr/>
        </p:nvGraphicFramePr>
        <p:xfrm>
          <a:off x="3981450" y="5994769"/>
          <a:ext cx="471488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公式" r:id="rId10" imgW="5181600" imgH="3962400" progId="Equation.3">
                  <p:embed/>
                </p:oleObj>
              </mc:Choice>
              <mc:Fallback>
                <p:oleObj name="公式" r:id="rId10" imgW="5181600" imgH="3962400" progId="Equation.3">
                  <p:embed/>
                  <p:pic>
                    <p:nvPicPr>
                      <p:cNvPr id="0" name="图片 14340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981450" y="5994769"/>
                        <a:ext cx="471488" cy="330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4"/>
          <p:cNvGraphicFramePr>
            <a:graphicFrameLocks noChangeAspect="1"/>
          </p:cNvGraphicFramePr>
          <p:nvPr/>
        </p:nvGraphicFramePr>
        <p:xfrm>
          <a:off x="6421268" y="3742370"/>
          <a:ext cx="350202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公式" r:id="rId12" imgW="38404800" imgH="9448800" progId="Equation.3">
                  <p:embed/>
                </p:oleObj>
              </mc:Choice>
              <mc:Fallback>
                <p:oleObj name="公式" r:id="rId12" imgW="38404800" imgH="9448800" progId="Equation.3">
                  <p:embed/>
                  <p:pic>
                    <p:nvPicPr>
                      <p:cNvPr id="0" name="图片 14341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421268" y="3742370"/>
                        <a:ext cx="3502025" cy="787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5"/>
          <p:cNvGraphicFramePr>
            <a:graphicFrameLocks noChangeAspect="1"/>
          </p:cNvGraphicFramePr>
          <p:nvPr/>
        </p:nvGraphicFramePr>
        <p:xfrm>
          <a:off x="7548041" y="4711394"/>
          <a:ext cx="1973262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公式" r:id="rId14" imgW="21640800" imgH="9448800" progId="Equation.3">
                  <p:embed/>
                </p:oleObj>
              </mc:Choice>
              <mc:Fallback>
                <p:oleObj name="公式" r:id="rId14" imgW="21640800" imgH="9448800" progId="Equation.3">
                  <p:embed/>
                  <p:pic>
                    <p:nvPicPr>
                      <p:cNvPr id="0" name="图片 14342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548041" y="4711394"/>
                        <a:ext cx="1973262" cy="787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6"/>
          <p:cNvGraphicFramePr>
            <a:graphicFrameLocks noChangeAspect="1"/>
          </p:cNvGraphicFramePr>
          <p:nvPr/>
        </p:nvGraphicFramePr>
        <p:xfrm>
          <a:off x="9684207" y="4366045"/>
          <a:ext cx="20574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公式" r:id="rId16" imgW="22555200" imgH="13716000" progId="Equation.3">
                  <p:embed/>
                </p:oleObj>
              </mc:Choice>
              <mc:Fallback>
                <p:oleObj name="公式" r:id="rId16" imgW="22555200" imgH="13716000" progId="Equation.3">
                  <p:embed/>
                  <p:pic>
                    <p:nvPicPr>
                      <p:cNvPr id="0" name="图片 14343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684207" y="4366045"/>
                        <a:ext cx="2057400" cy="1143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7"/>
          <p:cNvGraphicFramePr>
            <a:graphicFrameLocks noChangeAspect="1"/>
          </p:cNvGraphicFramePr>
          <p:nvPr/>
        </p:nvGraphicFramePr>
        <p:xfrm>
          <a:off x="7564995" y="5710107"/>
          <a:ext cx="108267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公式" r:id="rId18" imgW="11887200" imgH="9448800" progId="Equation.3">
                  <p:embed/>
                </p:oleObj>
              </mc:Choice>
              <mc:Fallback>
                <p:oleObj name="公式" r:id="rId18" imgW="11887200" imgH="9448800" progId="Equation.3">
                  <p:embed/>
                  <p:pic>
                    <p:nvPicPr>
                      <p:cNvPr id="0" name="图片 14344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564995" y="5710107"/>
                        <a:ext cx="1082675" cy="787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8"/>
          <p:cNvGraphicFramePr>
            <a:graphicFrameLocks noChangeAspect="1"/>
          </p:cNvGraphicFramePr>
          <p:nvPr/>
        </p:nvGraphicFramePr>
        <p:xfrm>
          <a:off x="8788404" y="5912575"/>
          <a:ext cx="471487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公式" r:id="rId20" imgW="5181600" imgH="3962400" progId="Equation.3">
                  <p:embed/>
                </p:oleObj>
              </mc:Choice>
              <mc:Fallback>
                <p:oleObj name="公式" r:id="rId20" imgW="5181600" imgH="3962400" progId="Equation.3">
                  <p:embed/>
                  <p:pic>
                    <p:nvPicPr>
                      <p:cNvPr id="0" name="图片 14345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8788404" y="5912575"/>
                        <a:ext cx="471487" cy="330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5"/>
          <p:cNvGrpSpPr/>
          <p:nvPr/>
        </p:nvGrpSpPr>
        <p:grpSpPr bwMode="auto">
          <a:xfrm>
            <a:off x="857765" y="2249989"/>
            <a:ext cx="10500784" cy="2700337"/>
            <a:chOff x="992" y="1207"/>
            <a:chExt cx="4961" cy="1701"/>
          </a:xfrm>
        </p:grpSpPr>
        <p:grpSp>
          <p:nvGrpSpPr>
            <p:cNvPr id="3" name="Group 81"/>
            <p:cNvGrpSpPr/>
            <p:nvPr/>
          </p:nvGrpSpPr>
          <p:grpSpPr bwMode="auto">
            <a:xfrm>
              <a:off x="2533" y="1207"/>
              <a:ext cx="1682" cy="1701"/>
              <a:chOff x="1179" y="849"/>
              <a:chExt cx="1743" cy="1601"/>
            </a:xfrm>
          </p:grpSpPr>
          <p:sp>
            <p:nvSpPr>
              <p:cNvPr id="41042" name="AutoShape 82"/>
              <p:cNvSpPr>
                <a:spLocks noChangeArrowheads="1"/>
              </p:cNvSpPr>
              <p:nvPr/>
            </p:nvSpPr>
            <p:spPr bwMode="gray">
              <a:xfrm>
                <a:off x="1179" y="1103"/>
                <a:ext cx="1731" cy="1347"/>
              </a:xfrm>
              <a:prstGeom prst="diamond">
                <a:avLst/>
              </a:prstGeom>
              <a:solidFill>
                <a:srgbClr val="CCECFF"/>
              </a:solidFill>
              <a:ln w="9525" algn="ctr">
                <a:miter lim="800000"/>
              </a:ln>
              <a:effectLst/>
              <a:scene3d>
                <a:camera prst="legacyObliqueBottom"/>
                <a:lightRig rig="legacyFlat2" dir="t"/>
              </a:scene3d>
              <a:sp3d extrusionH="227000" prstMaterial="legacyMatte">
                <a:bevelT w="13500" h="13500" prst="angle"/>
                <a:bevelB w="13500" h="13500" prst="angle"/>
                <a:extrusionClr>
                  <a:srgbClr val="CCECFF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41043" name="AutoShape 83"/>
              <p:cNvSpPr>
                <a:spLocks noChangeArrowheads="1"/>
              </p:cNvSpPr>
              <p:nvPr/>
            </p:nvSpPr>
            <p:spPr bwMode="gray">
              <a:xfrm>
                <a:off x="1180" y="970"/>
                <a:ext cx="1731" cy="1347"/>
              </a:xfrm>
              <a:prstGeom prst="diamond">
                <a:avLst/>
              </a:prstGeom>
              <a:solidFill>
                <a:srgbClr val="CC99FF"/>
              </a:solidFill>
              <a:ln w="9525" algn="ctr">
                <a:miter lim="800000"/>
              </a:ln>
              <a:effectLst/>
              <a:scene3d>
                <a:camera prst="legacyObliqueBottom"/>
                <a:lightRig rig="legacyFlat2" dir="t"/>
              </a:scene3d>
              <a:sp3d extrusionH="227000" prstMaterial="legacyMatte">
                <a:bevelT w="13500" h="13500" prst="angle"/>
                <a:bevelB w="13500" h="13500" prst="angle"/>
                <a:extrusionClr>
                  <a:srgbClr val="CC99FF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41044" name="AutoShape 84"/>
              <p:cNvSpPr>
                <a:spLocks noChangeArrowheads="1"/>
              </p:cNvSpPr>
              <p:nvPr/>
            </p:nvSpPr>
            <p:spPr bwMode="gray">
              <a:xfrm>
                <a:off x="1191" y="849"/>
                <a:ext cx="1731" cy="1347"/>
              </a:xfrm>
              <a:prstGeom prst="diamond">
                <a:avLst/>
              </a:prstGeom>
              <a:solidFill>
                <a:srgbClr val="FFFF00">
                  <a:alpha val="62000"/>
                </a:srgbClr>
              </a:solidFill>
              <a:ln w="9525" algn="ctr">
                <a:miter lim="800000"/>
              </a:ln>
              <a:effectLst/>
              <a:scene3d>
                <a:camera prst="legacyObliqueBottom"/>
                <a:lightRig rig="legacyFlat2" dir="t"/>
              </a:scene3d>
              <a:sp3d extrusionH="227000" prstMaterial="legacyMatte">
                <a:bevelT w="13500" h="13500" prst="angle"/>
                <a:bevelB w="13500" h="13500" prst="angle"/>
                <a:extrusionClr>
                  <a:srgbClr val="FFFF00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41045" name="Rectangle 85"/>
            <p:cNvSpPr>
              <a:spLocks noChangeArrowheads="1"/>
            </p:cNvSpPr>
            <p:nvPr/>
          </p:nvSpPr>
          <p:spPr bwMode="gray">
            <a:xfrm>
              <a:off x="3029" y="1706"/>
              <a:ext cx="880" cy="446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zh-CN" altLang="en-US" sz="2000" b="1" dirty="0">
                  <a:solidFill>
                    <a:srgbClr val="000000"/>
                  </a:solidFill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你会解决</a:t>
              </a:r>
              <a:endPara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  <a:cs typeface="Times New Roman" panose="02020603050405020304" pitchFamily="18" charset="0"/>
              </a:endParaRPr>
            </a:p>
            <a:p>
              <a:pPr eaLnBrk="0" hangingPunct="0"/>
              <a:r>
                <a:rPr lang="zh-CN" altLang="en-US" sz="2000" b="1" dirty="0">
                  <a:solidFill>
                    <a:srgbClr val="000000"/>
                  </a:solidFill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哪些新问题？ </a:t>
              </a:r>
              <a:endPara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41046" name="AutoShape 86"/>
            <p:cNvSpPr>
              <a:spLocks noChangeArrowheads="1"/>
            </p:cNvSpPr>
            <p:nvPr/>
          </p:nvSpPr>
          <p:spPr bwMode="gray">
            <a:xfrm>
              <a:off x="992" y="1633"/>
              <a:ext cx="1565" cy="1049"/>
            </a:xfrm>
            <a:prstGeom prst="diamond">
              <a:avLst/>
            </a:prstGeom>
            <a:solidFill>
              <a:srgbClr val="C1D1D3"/>
            </a:solidFill>
            <a:ln w="9525" algn="ctr">
              <a:miter lim="800000"/>
            </a:ln>
            <a:effectLst/>
            <a:scene3d>
              <a:camera prst="legacyObliqueBottom"/>
              <a:lightRig rig="legacyFlat2" dir="t"/>
            </a:scene3d>
            <a:sp3d extrusionH="163500" prstMaterial="legacyMatte">
              <a:bevelT w="13500" h="13500" prst="angle"/>
              <a:bevelB w="13500" h="13500" prst="angle"/>
              <a:extrusionClr>
                <a:srgbClr val="C1D1D3"/>
              </a:extrusionClr>
            </a:sp3d>
          </p:spPr>
          <p:txBody>
            <a:bodyPr wrap="none" anchor="ctr">
              <a:flatTx/>
            </a:bodyPr>
            <a:lstStyle/>
            <a:p>
              <a:endParaRPr lang="zh-CN" altLang="en-US"/>
            </a:p>
          </p:txBody>
        </p:sp>
        <p:sp>
          <p:nvSpPr>
            <p:cNvPr id="41047" name="AutoShape 87"/>
            <p:cNvSpPr>
              <a:spLocks noChangeArrowheads="1"/>
            </p:cNvSpPr>
            <p:nvPr/>
          </p:nvSpPr>
          <p:spPr bwMode="gray">
            <a:xfrm>
              <a:off x="992" y="1548"/>
              <a:ext cx="1559" cy="1049"/>
            </a:xfrm>
            <a:prstGeom prst="diamond">
              <a:avLst/>
            </a:prstGeom>
            <a:solidFill>
              <a:srgbClr val="969696"/>
            </a:solidFill>
            <a:ln w="9525" algn="ctr">
              <a:miter lim="800000"/>
            </a:ln>
            <a:effectLst/>
            <a:scene3d>
              <a:camera prst="legacyObliqueBottom"/>
              <a:lightRig rig="legacyFlat2" dir="t"/>
            </a:scene3d>
            <a:sp3d extrusionH="163500" prstMaterial="legacyMatte">
              <a:bevelT w="13500" h="13500" prst="angle"/>
              <a:bevelB w="13500" h="13500" prst="angle"/>
              <a:extrusionClr>
                <a:srgbClr val="969696"/>
              </a:extrusionClr>
            </a:sp3d>
          </p:spPr>
          <p:txBody>
            <a:bodyPr wrap="none" anchor="ctr">
              <a:flatTx/>
            </a:bodyPr>
            <a:lstStyle/>
            <a:p>
              <a:endParaRPr lang="zh-CN" altLang="en-US"/>
            </a:p>
          </p:txBody>
        </p:sp>
        <p:sp>
          <p:nvSpPr>
            <p:cNvPr id="41048" name="AutoShape 88"/>
            <p:cNvSpPr>
              <a:spLocks noChangeArrowheads="1"/>
            </p:cNvSpPr>
            <p:nvPr/>
          </p:nvSpPr>
          <p:spPr bwMode="gray">
            <a:xfrm>
              <a:off x="1014" y="1434"/>
              <a:ext cx="1537" cy="1106"/>
            </a:xfrm>
            <a:prstGeom prst="diamond">
              <a:avLst/>
            </a:prstGeom>
            <a:solidFill>
              <a:srgbClr val="CCFF66">
                <a:alpha val="80000"/>
              </a:srgbClr>
            </a:solidFill>
            <a:ln w="9525" algn="ctr">
              <a:miter lim="800000"/>
            </a:ln>
            <a:effectLst/>
            <a:scene3d>
              <a:camera prst="legacyObliqueBottom"/>
              <a:lightRig rig="legacyFlat2" dir="t"/>
            </a:scene3d>
            <a:sp3d extrusionH="163500" prstMaterial="legacyMatte">
              <a:bevelT w="13500" h="13500" prst="angle"/>
              <a:bevelB w="13500" h="13500" prst="angle"/>
              <a:extrusionClr>
                <a:srgbClr val="CCFF66"/>
              </a:extrusionClr>
            </a:sp3d>
          </p:spPr>
          <p:txBody>
            <a:bodyPr wrap="none" anchor="ctr">
              <a:flatTx/>
            </a:bodyPr>
            <a:lstStyle/>
            <a:p>
              <a:endParaRPr lang="zh-CN" altLang="en-US"/>
            </a:p>
          </p:txBody>
        </p:sp>
        <p:sp>
          <p:nvSpPr>
            <p:cNvPr id="41049" name="Text Box 89"/>
            <p:cNvSpPr txBox="1">
              <a:spLocks noChangeArrowheads="1"/>
            </p:cNvSpPr>
            <p:nvPr/>
          </p:nvSpPr>
          <p:spPr bwMode="gray">
            <a:xfrm>
              <a:off x="1458" y="1767"/>
              <a:ext cx="1368" cy="523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20000"/>
                </a:lnSpc>
              </a:pPr>
              <a:r>
                <a:rPr lang="zh-CN" altLang="en-US" sz="2000" b="1" dirty="0">
                  <a:solidFill>
                    <a:srgbClr val="000000"/>
                  </a:solidFill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本次课学习</a:t>
              </a:r>
              <a:endPara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  <a:cs typeface="Times New Roman" panose="02020603050405020304" pitchFamily="18" charset="0"/>
              </a:endParaRPr>
            </a:p>
            <a:p>
              <a:pPr algn="l">
                <a:lnSpc>
                  <a:spcPct val="120000"/>
                </a:lnSpc>
              </a:pPr>
              <a:r>
                <a:rPr lang="zh-CN" altLang="en-US" sz="2000" b="1" dirty="0">
                  <a:solidFill>
                    <a:srgbClr val="000000"/>
                  </a:solidFill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哪些内容？ </a:t>
              </a:r>
              <a:endPara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4" name="Group 90"/>
            <p:cNvGrpSpPr/>
            <p:nvPr/>
          </p:nvGrpSpPr>
          <p:grpSpPr bwMode="auto">
            <a:xfrm>
              <a:off x="4195" y="1434"/>
              <a:ext cx="1565" cy="1333"/>
              <a:chOff x="2644" y="2841"/>
              <a:chExt cx="563" cy="529"/>
            </a:xfrm>
          </p:grpSpPr>
          <p:sp>
            <p:nvSpPr>
              <p:cNvPr id="41051" name="AutoShape 91"/>
              <p:cNvSpPr>
                <a:spLocks noChangeArrowheads="1"/>
              </p:cNvSpPr>
              <p:nvPr/>
            </p:nvSpPr>
            <p:spPr bwMode="gray">
              <a:xfrm>
                <a:off x="2644" y="2932"/>
                <a:ext cx="563" cy="438"/>
              </a:xfrm>
              <a:prstGeom prst="diamond">
                <a:avLst/>
              </a:prstGeom>
              <a:solidFill>
                <a:srgbClr val="C1D1D3"/>
              </a:solidFill>
              <a:ln w="9525" algn="ctr">
                <a:miter lim="800000"/>
              </a:ln>
              <a:effectLst/>
              <a:scene3d>
                <a:camera prst="legacyObliqueBottom"/>
                <a:lightRig rig="legacyFlat2" dir="t"/>
              </a:scene3d>
              <a:sp3d extrusionH="163500" prstMaterial="legacyMatte">
                <a:bevelT w="13500" h="13500" prst="angle"/>
                <a:bevelB w="13500" h="13500" prst="angle"/>
                <a:extrusionClr>
                  <a:srgbClr val="C1D1D3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41052" name="AutoShape 92"/>
              <p:cNvSpPr>
                <a:spLocks noChangeArrowheads="1"/>
              </p:cNvSpPr>
              <p:nvPr/>
            </p:nvSpPr>
            <p:spPr bwMode="gray">
              <a:xfrm>
                <a:off x="2644" y="2888"/>
                <a:ext cx="563" cy="439"/>
              </a:xfrm>
              <a:prstGeom prst="diamond">
                <a:avLst/>
              </a:prstGeom>
              <a:solidFill>
                <a:srgbClr val="969696"/>
              </a:solidFill>
              <a:ln w="9525" algn="ctr">
                <a:miter lim="800000"/>
              </a:ln>
              <a:effectLst/>
              <a:scene3d>
                <a:camera prst="legacyObliqueBottom"/>
                <a:lightRig rig="legacyFlat2" dir="t"/>
              </a:scene3d>
              <a:sp3d extrusionH="163500" prstMaterial="legacyMatte">
                <a:bevelT w="13500" h="13500" prst="angle"/>
                <a:bevelB w="13500" h="13500" prst="angle"/>
                <a:extrusionClr>
                  <a:srgbClr val="969696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41053" name="AutoShape 93"/>
              <p:cNvSpPr>
                <a:spLocks noChangeArrowheads="1"/>
              </p:cNvSpPr>
              <p:nvPr/>
            </p:nvSpPr>
            <p:spPr bwMode="gray">
              <a:xfrm>
                <a:off x="2644" y="2841"/>
                <a:ext cx="563" cy="438"/>
              </a:xfrm>
              <a:prstGeom prst="diamond">
                <a:avLst/>
              </a:prstGeom>
              <a:solidFill>
                <a:srgbClr val="66FFFF">
                  <a:alpha val="55000"/>
                </a:srgbClr>
              </a:solidFill>
              <a:ln w="9525" algn="ctr">
                <a:miter lim="800000"/>
              </a:ln>
              <a:effectLst/>
              <a:scene3d>
                <a:camera prst="legacyObliqueBottom"/>
                <a:lightRig rig="legacyFlat2" dir="t"/>
              </a:scene3d>
              <a:sp3d extrusionH="163500" prstMaterial="legacyMatte">
                <a:bevelT w="13500" h="13500" prst="angle"/>
                <a:bevelB w="13500" h="13500" prst="angle"/>
                <a:extrusionClr>
                  <a:srgbClr val="66FFFF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41054" name="Text Box 94"/>
            <p:cNvSpPr txBox="1">
              <a:spLocks noChangeArrowheads="1"/>
            </p:cNvSpPr>
            <p:nvPr/>
          </p:nvSpPr>
          <p:spPr bwMode="gray">
            <a:xfrm>
              <a:off x="4638" y="1797"/>
              <a:ext cx="1315" cy="442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zh-CN" altLang="en-US" sz="2000" b="1" dirty="0">
                  <a:solidFill>
                    <a:srgbClr val="000000"/>
                  </a:solidFill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体会到哪些</a:t>
              </a:r>
              <a:endPara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  <a:cs typeface="Times New Roman" panose="02020603050405020304" pitchFamily="18" charset="0"/>
              </a:endParaRPr>
            </a:p>
            <a:p>
              <a:pPr eaLnBrk="0" hangingPunct="0"/>
              <a:r>
                <a:rPr lang="zh-CN" altLang="en-US" sz="2000" b="1" dirty="0">
                  <a:solidFill>
                    <a:srgbClr val="000000"/>
                  </a:solidFill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学习方法？ </a:t>
              </a:r>
              <a:endPara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" name="组合 16"/>
          <p:cNvGrpSpPr/>
          <p:nvPr/>
        </p:nvGrpSpPr>
        <p:grpSpPr bwMode="auto">
          <a:xfrm>
            <a:off x="333375" y="251460"/>
            <a:ext cx="4549928" cy="817563"/>
            <a:chOff x="0" y="0"/>
            <a:chExt cx="4549928" cy="817062"/>
          </a:xfrm>
        </p:grpSpPr>
        <p:grpSp>
          <p:nvGrpSpPr>
            <p:cNvPr id="10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5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19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1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15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17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2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13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14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归纳小结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图示 34"/>
          <p:cNvGraphicFramePr/>
          <p:nvPr/>
        </p:nvGraphicFramePr>
        <p:xfrm>
          <a:off x="1427332" y="70582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1274" name="Group 27"/>
          <p:cNvGrpSpPr/>
          <p:nvPr/>
        </p:nvGrpSpPr>
        <p:grpSpPr bwMode="auto">
          <a:xfrm>
            <a:off x="1975378" y="1254534"/>
            <a:ext cx="1293813" cy="4380271"/>
            <a:chOff x="0" y="194"/>
            <a:chExt cx="815" cy="1800"/>
          </a:xfrm>
        </p:grpSpPr>
        <p:sp>
          <p:nvSpPr>
            <p:cNvPr id="11275" name="AutoShape 28"/>
            <p:cNvSpPr>
              <a:spLocks noChangeArrowheads="1"/>
            </p:cNvSpPr>
            <p:nvPr/>
          </p:nvSpPr>
          <p:spPr bwMode="auto">
            <a:xfrm>
              <a:off x="0" y="194"/>
              <a:ext cx="815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189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6" name="AutoShape 29"/>
            <p:cNvSpPr>
              <a:spLocks noChangeArrowheads="1"/>
            </p:cNvSpPr>
            <p:nvPr/>
          </p:nvSpPr>
          <p:spPr bwMode="auto">
            <a:xfrm>
              <a:off x="13" y="199"/>
              <a:ext cx="790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7" name="AutoShape 30"/>
            <p:cNvSpPr>
              <a:spLocks noChangeArrowheads="1"/>
            </p:cNvSpPr>
            <p:nvPr/>
          </p:nvSpPr>
          <p:spPr bwMode="auto">
            <a:xfrm>
              <a:off x="19" y="1499"/>
              <a:ext cx="779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8" name="AutoShape 31"/>
            <p:cNvSpPr>
              <a:spLocks noChangeArrowheads="1"/>
            </p:cNvSpPr>
            <p:nvPr/>
          </p:nvSpPr>
          <p:spPr bwMode="auto">
            <a:xfrm>
              <a:off x="19" y="213"/>
              <a:ext cx="779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9" name="Text Box 39"/>
            <p:cNvSpPr txBox="1">
              <a:spLocks noChangeArrowheads="1"/>
            </p:cNvSpPr>
            <p:nvPr/>
          </p:nvSpPr>
          <p:spPr bwMode="auto">
            <a:xfrm>
              <a:off x="0" y="318"/>
              <a:ext cx="774" cy="140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 dirty="0">
                  <a:latin typeface="Arial" panose="020B0604020202020204" pitchFamily="34" charset="0"/>
                  <a:ea typeface="黑体" panose="02010609060101010101" pitchFamily="49" charset="-122"/>
                </a:rPr>
                <a:t>作</a:t>
              </a:r>
              <a:endParaRPr lang="zh-CN" altLang="en-US" sz="4400" dirty="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endParaRPr lang="en-US" altLang="zh-CN" sz="4400" dirty="0" smtClean="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 dirty="0" smtClean="0">
                  <a:latin typeface="Arial" panose="020B0604020202020204" pitchFamily="34" charset="0"/>
                  <a:ea typeface="黑体" panose="02010609060101010101" pitchFamily="49" charset="-122"/>
                </a:rPr>
                <a:t>业</a:t>
              </a:r>
              <a:endParaRPr lang="zh-CN" altLang="en-US" sz="4400" dirty="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</p:grpSp>
      <p:grpSp>
        <p:nvGrpSpPr>
          <p:cNvPr id="16" name="组合 16"/>
          <p:cNvGrpSpPr/>
          <p:nvPr/>
        </p:nvGrpSpPr>
        <p:grpSpPr bwMode="auto">
          <a:xfrm>
            <a:off x="333375" y="219075"/>
            <a:ext cx="4549928" cy="817563"/>
            <a:chOff x="0" y="0"/>
            <a:chExt cx="4549928" cy="817062"/>
          </a:xfrm>
        </p:grpSpPr>
        <p:grpSp>
          <p:nvGrpSpPr>
            <p:cNvPr id="17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24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5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8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2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3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9" name="组合 12"/>
            <p:cNvGrpSpPr/>
            <p:nvPr/>
          </p:nvGrpSpPr>
          <p:grpSpPr bwMode="auto">
            <a:xfrm>
              <a:off x="754742" y="0"/>
              <a:ext cx="3795186" cy="723668"/>
              <a:chOff x="0" y="0"/>
              <a:chExt cx="3795186" cy="723668"/>
            </a:xfrm>
          </p:grpSpPr>
          <p:cxnSp>
            <p:nvCxnSpPr>
              <p:cNvPr id="20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1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72366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布置作业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 bwMode="auto"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圆角矩形 11"/>
          <p:cNvSpPr/>
          <p:nvPr/>
        </p:nvSpPr>
        <p:spPr>
          <a:xfrm rot="1033044">
            <a:off x="2576513" y="3460750"/>
            <a:ext cx="1565275" cy="2009775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7038" y="2541588"/>
            <a:ext cx="1563687" cy="2008187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8594" y="4045744"/>
            <a:ext cx="1563687" cy="2009775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6138" y="4057650"/>
            <a:ext cx="882650" cy="2009775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9544" y="3367881"/>
            <a:ext cx="1279525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1012" y="3346451"/>
            <a:ext cx="1281113" cy="1338262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925" y="3703638"/>
            <a:ext cx="1784350" cy="150812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5363" y="2341563"/>
            <a:ext cx="1565275" cy="2009775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305" name="文本框 2"/>
          <p:cNvSpPr txBox="1">
            <a:spLocks noChangeArrowheads="1"/>
          </p:cNvSpPr>
          <p:nvPr/>
        </p:nvSpPr>
        <p:spPr bwMode="auto">
          <a:xfrm>
            <a:off x="5078413" y="3038475"/>
            <a:ext cx="2597150" cy="10096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6000"/>
              <a:t>Thanks</a:t>
            </a:r>
            <a:endParaRPr lang="zh-CN" altLang="en-US" sz="60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图示 30"/>
          <p:cNvGraphicFramePr/>
          <p:nvPr/>
        </p:nvGraphicFramePr>
        <p:xfrm>
          <a:off x="1423219" y="923304"/>
          <a:ext cx="8981767" cy="5456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组合 16"/>
          <p:cNvGrpSpPr/>
          <p:nvPr/>
        </p:nvGrpSpPr>
        <p:grpSpPr bwMode="auto">
          <a:xfrm>
            <a:off x="333375" y="327025"/>
            <a:ext cx="4549928" cy="817563"/>
            <a:chOff x="0" y="0"/>
            <a:chExt cx="4549928" cy="817062"/>
          </a:xfrm>
        </p:grpSpPr>
        <p:grpSp>
          <p:nvGrpSpPr>
            <p:cNvPr id="8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15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16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9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13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14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0" name="组合 12"/>
            <p:cNvGrpSpPr/>
            <p:nvPr/>
          </p:nvGrpSpPr>
          <p:grpSpPr bwMode="auto">
            <a:xfrm>
              <a:off x="754742" y="0"/>
              <a:ext cx="3795186" cy="470009"/>
              <a:chOff x="0" y="0"/>
              <a:chExt cx="3795186" cy="470009"/>
            </a:xfrm>
          </p:grpSpPr>
          <p:cxnSp>
            <p:nvCxnSpPr>
              <p:cNvPr id="11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12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46166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endParaRPr lang="zh-CN" altLang="en-US" sz="2400" dirty="0">
                  <a:solidFill>
                    <a:srgbClr val="40404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1276350" y="255270"/>
          <a:ext cx="3075940" cy="5416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公式" r:id="rId7" imgW="1130300" imgH="203200" progId="Equation.3">
                  <p:embed/>
                </p:oleObj>
              </mc:Choice>
              <mc:Fallback>
                <p:oleObj name="公式" r:id="rId7" imgW="1130300" imgH="203200" progId="Equation.3">
                  <p:embed/>
                  <p:pic>
                    <p:nvPicPr>
                      <p:cNvPr id="0" name="图片 2048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76350" y="255270"/>
                        <a:ext cx="3075940" cy="54165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1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1" grpId="1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7467" name="Object 1"/>
          <p:cNvGraphicFramePr>
            <a:graphicFrameLocks noChangeAspect="1"/>
          </p:cNvGraphicFramePr>
          <p:nvPr/>
        </p:nvGraphicFramePr>
        <p:xfrm>
          <a:off x="2292496" y="1831270"/>
          <a:ext cx="3444628" cy="1815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公式" r:id="rId2" imgW="31699200" imgH="15849600" progId="Equation.3">
                  <p:embed/>
                </p:oleObj>
              </mc:Choice>
              <mc:Fallback>
                <p:oleObj name="公式" r:id="rId2" imgW="31699200" imgH="15849600" progId="Equation.3">
                  <p:embed/>
                  <p:pic>
                    <p:nvPicPr>
                      <p:cNvPr id="0" name="图片 307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92496" y="1831270"/>
                        <a:ext cx="3444628" cy="1815169"/>
                      </a:xfrm>
                      <a:prstGeom prst="rect">
                        <a:avLst/>
                      </a:prstGeom>
                      <a:noFill/>
                      <a:ln w="41275" cap="flat" cmpd="sng">
                        <a:solidFill>
                          <a:srgbClr val="9933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385401" y="1014752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b="1" dirty="0" smtClean="0"/>
              <a:t>公式一：</a:t>
            </a:r>
            <a:endParaRPr lang="zh-CN" altLang="en-US" sz="4000" b="1" dirty="0"/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859909" y="3239923"/>
          <a:ext cx="791610" cy="345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公式" r:id="rId4" imgW="11582400" imgH="4876800" progId="Equation.3">
                  <p:embed/>
                </p:oleObj>
              </mc:Choice>
              <mc:Fallback>
                <p:oleObj name="公式" r:id="rId4" imgW="11582400" imgH="4876800" progId="Equation.3">
                  <p:embed/>
                  <p:pic>
                    <p:nvPicPr>
                      <p:cNvPr id="0" name="图片 307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859909" y="3239923"/>
                        <a:ext cx="791610" cy="34541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" name="组合 16"/>
          <p:cNvGrpSpPr/>
          <p:nvPr/>
        </p:nvGrpSpPr>
        <p:grpSpPr bwMode="auto">
          <a:xfrm>
            <a:off x="333375" y="262255"/>
            <a:ext cx="4549928" cy="817563"/>
            <a:chOff x="0" y="0"/>
            <a:chExt cx="4549928" cy="817062"/>
          </a:xfrm>
        </p:grpSpPr>
        <p:grpSp>
          <p:nvGrpSpPr>
            <p:cNvPr id="21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28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9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2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6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7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3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4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5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情境引入</a:t>
                </a:r>
                <a:r>
                  <a:rPr lang="en-US" altLang="zh-CN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 </a:t>
                </a:r>
                <a:endParaRPr lang="en-US" altLang="zh-CN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sp>
        <p:nvSpPr>
          <p:cNvPr id="31" name="矩形 30"/>
          <p:cNvSpPr/>
          <p:nvPr/>
        </p:nvSpPr>
        <p:spPr>
          <a:xfrm rot="18883047">
            <a:off x="906562" y="1026287"/>
            <a:ext cx="1048306" cy="110028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862909" y="122984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smtClean="0"/>
              <a:t>回顾</a:t>
            </a:r>
            <a:endParaRPr lang="zh-CN" altLang="en-US" sz="3600" b="1" dirty="0"/>
          </a:p>
        </p:txBody>
      </p:sp>
      <p:graphicFrame>
        <p:nvGraphicFramePr>
          <p:cNvPr id="30" name="Object 1"/>
          <p:cNvGraphicFramePr>
            <a:graphicFrameLocks noChangeAspect="1"/>
          </p:cNvGraphicFramePr>
          <p:nvPr/>
        </p:nvGraphicFramePr>
        <p:xfrm>
          <a:off x="7203563" y="1838840"/>
          <a:ext cx="2707345" cy="17696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公式" r:id="rId6" imgW="26517600" imgH="15849600" progId="Equation.3">
                  <p:embed/>
                </p:oleObj>
              </mc:Choice>
              <mc:Fallback>
                <p:oleObj name="公式" r:id="rId6" imgW="26517600" imgH="15849600" progId="Equation.3">
                  <p:embed/>
                  <p:pic>
                    <p:nvPicPr>
                      <p:cNvPr id="0" name="图片 307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203563" y="1838840"/>
                        <a:ext cx="2707345" cy="1769667"/>
                      </a:xfrm>
                      <a:prstGeom prst="rect">
                        <a:avLst/>
                      </a:prstGeom>
                      <a:noFill/>
                      <a:ln w="41275" cap="flat" cmpd="sng">
                        <a:solidFill>
                          <a:srgbClr val="9933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6986587" y="1022394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b="1" dirty="0" smtClean="0"/>
              <a:t>公式二：</a:t>
            </a:r>
            <a:endParaRPr lang="zh-CN" altLang="en-US" sz="4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7669163" y="4567290"/>
            <a:ext cx="2236510" cy="584775"/>
          </a:xfrm>
          <a:prstGeom prst="rect">
            <a:avLst/>
          </a:prstGeom>
          <a:solidFill>
            <a:schemeClr val="accent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zh-CN" altLang="en-US" sz="3200" b="1" dirty="0" smtClean="0"/>
              <a:t>负角变正角</a:t>
            </a:r>
            <a:endParaRPr lang="zh-CN" altLang="en-US" sz="3200" b="1" dirty="0"/>
          </a:p>
        </p:txBody>
      </p:sp>
      <p:sp>
        <p:nvSpPr>
          <p:cNvPr id="101387" name="Rectangle 11"/>
          <p:cNvSpPr>
            <a:spLocks noChangeArrowheads="1"/>
          </p:cNvSpPr>
          <p:nvPr/>
        </p:nvSpPr>
        <p:spPr bwMode="auto">
          <a:xfrm>
            <a:off x="0" y="-10795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0" y="-10795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pSp>
        <p:nvGrpSpPr>
          <p:cNvPr id="37" name="组合 36"/>
          <p:cNvGrpSpPr/>
          <p:nvPr/>
        </p:nvGrpSpPr>
        <p:grpSpPr>
          <a:xfrm>
            <a:off x="2158182" y="4567292"/>
            <a:ext cx="3888657" cy="589689"/>
            <a:chOff x="2261418" y="4778478"/>
            <a:chExt cx="4183623" cy="589689"/>
          </a:xfrm>
          <a:solidFill>
            <a:schemeClr val="accent2"/>
          </a:solidFill>
        </p:grpSpPr>
        <p:sp>
          <p:nvSpPr>
            <p:cNvPr id="36" name="TextBox 35"/>
            <p:cNvSpPr txBox="1"/>
            <p:nvPr/>
          </p:nvSpPr>
          <p:spPr>
            <a:xfrm>
              <a:off x="2261418" y="4783392"/>
              <a:ext cx="4183623" cy="584775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CN" altLang="en-US" sz="3200" b="1" dirty="0" smtClean="0"/>
                <a:t>任意角变              角</a:t>
              </a:r>
              <a:endParaRPr lang="zh-CN" altLang="en-US" sz="3200" b="1" dirty="0"/>
            </a:p>
          </p:txBody>
        </p:sp>
        <p:graphicFrame>
          <p:nvGraphicFramePr>
            <p:cNvPr id="2" name="Object 14"/>
            <p:cNvGraphicFramePr>
              <a:graphicFrameLocks noChangeAspect="1"/>
            </p:cNvGraphicFramePr>
            <p:nvPr/>
          </p:nvGraphicFramePr>
          <p:xfrm>
            <a:off x="4119320" y="4778478"/>
            <a:ext cx="1770371" cy="5770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公式" r:id="rId8" imgW="14935200" imgH="4876800" progId="Equation.3">
                    <p:embed/>
                  </p:oleObj>
                </mc:Choice>
                <mc:Fallback>
                  <p:oleObj name="公式" r:id="rId8" imgW="14935200" imgH="4876800" progId="Equation.3">
                    <p:embed/>
                    <p:pic>
                      <p:nvPicPr>
                        <p:cNvPr id="0" name="图片 3075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4119320" y="4778478"/>
                          <a:ext cx="1770371" cy="57703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8" name="下箭头 37"/>
          <p:cNvSpPr/>
          <p:nvPr/>
        </p:nvSpPr>
        <p:spPr>
          <a:xfrm>
            <a:off x="3569110" y="3785626"/>
            <a:ext cx="943896" cy="6194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下箭头 38"/>
          <p:cNvSpPr/>
          <p:nvPr/>
        </p:nvSpPr>
        <p:spPr>
          <a:xfrm>
            <a:off x="8278762" y="3761047"/>
            <a:ext cx="943896" cy="6194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2" name="组合 41"/>
          <p:cNvGrpSpPr/>
          <p:nvPr/>
        </p:nvGrpSpPr>
        <p:grpSpPr>
          <a:xfrm>
            <a:off x="2154424" y="5422554"/>
            <a:ext cx="9777021" cy="539750"/>
            <a:chOff x="3791452" y="5703224"/>
            <a:chExt cx="9777021" cy="539750"/>
          </a:xfrm>
        </p:grpSpPr>
        <p:sp>
          <p:nvSpPr>
            <p:cNvPr id="40" name="TextBox 39"/>
            <p:cNvSpPr txBox="1"/>
            <p:nvPr/>
          </p:nvSpPr>
          <p:spPr>
            <a:xfrm>
              <a:off x="3791452" y="5707626"/>
              <a:ext cx="9777021" cy="52322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CN" altLang="en-US" sz="2800" b="1" dirty="0" smtClean="0"/>
                <a:t>能否把                  的三角函数值转化为锐角的三角函数值？</a:t>
              </a:r>
              <a:endParaRPr lang="zh-CN" altLang="en-US" sz="2800" b="1" dirty="0"/>
            </a:p>
          </p:txBody>
        </p:sp>
        <p:graphicFrame>
          <p:nvGraphicFramePr>
            <p:cNvPr id="41" name="Object 14"/>
            <p:cNvGraphicFramePr>
              <a:graphicFrameLocks noChangeAspect="1"/>
            </p:cNvGraphicFramePr>
            <p:nvPr/>
          </p:nvGraphicFramePr>
          <p:xfrm>
            <a:off x="5013963" y="5703224"/>
            <a:ext cx="1740775" cy="539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公式" r:id="rId10" imgW="16764000" imgH="4876800" progId="Equation.3">
                    <p:embed/>
                  </p:oleObj>
                </mc:Choice>
                <mc:Fallback>
                  <p:oleObj name="公式" r:id="rId10" imgW="16764000" imgH="4876800" progId="Equation.3">
                    <p:embed/>
                    <p:pic>
                      <p:nvPicPr>
                        <p:cNvPr id="0" name="图片 307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5013963" y="5703224"/>
                          <a:ext cx="1740775" cy="53975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3" name="矩形 42"/>
          <p:cNvSpPr/>
          <p:nvPr/>
        </p:nvSpPr>
        <p:spPr>
          <a:xfrm rot="18883047">
            <a:off x="943310" y="5164403"/>
            <a:ext cx="1048306" cy="1100285"/>
          </a:xfrm>
          <a:prstGeom prst="rect">
            <a:avLst/>
          </a:prstGeom>
          <a:solidFill>
            <a:schemeClr val="accent1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TextBox 43"/>
          <p:cNvSpPr txBox="1"/>
          <p:nvPr/>
        </p:nvSpPr>
        <p:spPr>
          <a:xfrm>
            <a:off x="899657" y="5367961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 smtClean="0"/>
              <a:t>思考</a:t>
            </a:r>
            <a:endParaRPr lang="zh-CN" altLang="en-US" sz="3600" b="1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7">
                                            <p:subSp spid="_x0000_s101378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subSp spid="_x0000_s101380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>
                                            <p:subSp spid="_x0000_s101384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bldLvl="0" animBg="1"/>
      <p:bldP spid="38" grpId="0" bldLvl="0" animBg="1"/>
      <p:bldP spid="39" grpId="0" bldLvl="0" animBg="1"/>
      <p:bldP spid="43" grpId="0" bldLvl="0" animBg="1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4817" y="2520016"/>
            <a:ext cx="5433531" cy="405199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graphicFrame>
        <p:nvGraphicFramePr>
          <p:cNvPr id="65" name="Object 16"/>
          <p:cNvGraphicFramePr>
            <a:graphicFrameLocks noChangeAspect="1"/>
          </p:cNvGraphicFramePr>
          <p:nvPr/>
        </p:nvGraphicFramePr>
        <p:xfrm>
          <a:off x="3555581" y="3784559"/>
          <a:ext cx="372884" cy="30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公式" r:id="rId3" imgW="3657600" imgH="3352800" progId="Equation.3">
                  <p:embed/>
                </p:oleObj>
              </mc:Choice>
              <mc:Fallback>
                <p:oleObj name="公式" r:id="rId3" imgW="3657600" imgH="3352800" progId="Equation.3">
                  <p:embed/>
                  <p:pic>
                    <p:nvPicPr>
                      <p:cNvPr id="0" name="图片 4096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55581" y="3784559"/>
                        <a:ext cx="372884" cy="305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17"/>
          <p:cNvGraphicFramePr>
            <a:graphicFrameLocks noChangeAspect="1"/>
          </p:cNvGraphicFramePr>
          <p:nvPr/>
        </p:nvGraphicFramePr>
        <p:xfrm>
          <a:off x="2045091" y="4919670"/>
          <a:ext cx="830845" cy="3555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公式" r:id="rId5" imgW="9144000" imgH="3657600" progId="Equation.3">
                  <p:embed/>
                </p:oleObj>
              </mc:Choice>
              <mc:Fallback>
                <p:oleObj name="公式" r:id="rId5" imgW="9144000" imgH="3657600" progId="Equation.3">
                  <p:embed/>
                  <p:pic>
                    <p:nvPicPr>
                      <p:cNvPr id="0" name="图片 4097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45091" y="4919670"/>
                        <a:ext cx="830845" cy="35551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" name="椭圆 102"/>
          <p:cNvSpPr/>
          <p:nvPr/>
        </p:nvSpPr>
        <p:spPr>
          <a:xfrm>
            <a:off x="1682879" y="3179873"/>
            <a:ext cx="2880000" cy="2880000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sp>
        <p:nvSpPr>
          <p:cNvPr id="16" name="圆角矩形 15"/>
          <p:cNvSpPr/>
          <p:nvPr/>
        </p:nvSpPr>
        <p:spPr>
          <a:xfrm>
            <a:off x="1283102" y="1011871"/>
            <a:ext cx="9881425" cy="1356843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 rot="18883047">
            <a:off x="500859" y="1236020"/>
            <a:ext cx="1048306" cy="110028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871663" y="1194118"/>
          <a:ext cx="8774112" cy="1065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公式" r:id="rId7" imgW="85039200" imgH="10363200" progId="Equation.3">
                  <p:embed/>
                </p:oleObj>
              </mc:Choice>
              <mc:Fallback>
                <p:oleObj name="公式" r:id="rId7" imgW="85039200" imgH="10363200" progId="Equation.3">
                  <p:embed/>
                  <p:pic>
                    <p:nvPicPr>
                      <p:cNvPr id="0" name="图片 4098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71663" y="1194118"/>
                        <a:ext cx="8774112" cy="10652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57206" y="1439578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 smtClean="0"/>
              <a:t>观察</a:t>
            </a:r>
            <a:endParaRPr lang="zh-CN" altLang="en-US" sz="3600" b="1" dirty="0"/>
          </a:p>
        </p:txBody>
      </p:sp>
      <p:grpSp>
        <p:nvGrpSpPr>
          <p:cNvPr id="48" name="组合 16"/>
          <p:cNvGrpSpPr/>
          <p:nvPr/>
        </p:nvGrpSpPr>
        <p:grpSpPr bwMode="auto">
          <a:xfrm>
            <a:off x="333375" y="262255"/>
            <a:ext cx="4549928" cy="817563"/>
            <a:chOff x="0" y="0"/>
            <a:chExt cx="4549928" cy="817062"/>
          </a:xfrm>
        </p:grpSpPr>
        <p:grpSp>
          <p:nvGrpSpPr>
            <p:cNvPr id="50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57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58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51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55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56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52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53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54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新知探究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cxnSp>
        <p:nvCxnSpPr>
          <p:cNvPr id="62" name="直接连接符 61"/>
          <p:cNvCxnSpPr/>
          <p:nvPr/>
        </p:nvCxnSpPr>
        <p:spPr>
          <a:xfrm rot="16200000" flipV="1">
            <a:off x="1348938" y="2821937"/>
            <a:ext cx="2188485" cy="14401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直接连接符 62"/>
          <p:cNvCxnSpPr/>
          <p:nvPr/>
        </p:nvCxnSpPr>
        <p:spPr>
          <a:xfrm rot="16200000" flipH="1">
            <a:off x="2865699" y="4909948"/>
            <a:ext cx="1962961" cy="139064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64" name="Object 15"/>
          <p:cNvGraphicFramePr>
            <a:graphicFrameLocks noChangeAspect="1"/>
          </p:cNvGraphicFramePr>
          <p:nvPr/>
        </p:nvGraphicFramePr>
        <p:xfrm>
          <a:off x="511244" y="3209314"/>
          <a:ext cx="1789861" cy="315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公式" r:id="rId9" imgW="22555200" imgH="4876800" progId="Equation.3">
                  <p:embed/>
                </p:oleObj>
              </mc:Choice>
              <mc:Fallback>
                <p:oleObj name="公式" r:id="rId9" imgW="22555200" imgH="4876800" progId="Equation.3">
                  <p:embed/>
                  <p:pic>
                    <p:nvPicPr>
                      <p:cNvPr id="0" name="图片 4099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11244" y="3209314"/>
                        <a:ext cx="1789861" cy="31571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20"/>
          <p:cNvGraphicFramePr>
            <a:graphicFrameLocks noChangeAspect="1"/>
          </p:cNvGraphicFramePr>
          <p:nvPr/>
        </p:nvGraphicFramePr>
        <p:xfrm>
          <a:off x="3732131" y="5905328"/>
          <a:ext cx="2771910" cy="315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公式" r:id="rId11" imgW="39014400" imgH="4876800" progId="Equation.3">
                  <p:embed/>
                </p:oleObj>
              </mc:Choice>
              <mc:Fallback>
                <p:oleObj name="公式" r:id="rId11" imgW="39014400" imgH="4876800" progId="Equation.3">
                  <p:embed/>
                  <p:pic>
                    <p:nvPicPr>
                      <p:cNvPr id="0" name="图片 4100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732131" y="5905328"/>
                        <a:ext cx="2771910" cy="31570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8" name="直接连接符 67"/>
          <p:cNvCxnSpPr/>
          <p:nvPr/>
        </p:nvCxnSpPr>
        <p:spPr>
          <a:xfrm rot="5400000">
            <a:off x="1389722" y="4876665"/>
            <a:ext cx="2000264" cy="152401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直接连接符 68"/>
          <p:cNvCxnSpPr/>
          <p:nvPr/>
        </p:nvCxnSpPr>
        <p:spPr>
          <a:xfrm rot="10800000" flipV="1">
            <a:off x="294342" y="4638537"/>
            <a:ext cx="2857523" cy="64294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直接连接符 69"/>
          <p:cNvCxnSpPr/>
          <p:nvPr/>
        </p:nvCxnSpPr>
        <p:spPr>
          <a:xfrm rot="10800000">
            <a:off x="389596" y="3924158"/>
            <a:ext cx="2774969" cy="72390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1" name="直接连接符 70"/>
          <p:cNvCxnSpPr/>
          <p:nvPr/>
        </p:nvCxnSpPr>
        <p:spPr>
          <a:xfrm rot="10800000">
            <a:off x="675348" y="3352654"/>
            <a:ext cx="2489217" cy="129540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直接连接符 71"/>
          <p:cNvCxnSpPr/>
          <p:nvPr/>
        </p:nvCxnSpPr>
        <p:spPr>
          <a:xfrm rot="10800000" flipV="1">
            <a:off x="961100" y="4638537"/>
            <a:ext cx="2190767" cy="150019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直接连接符 72"/>
          <p:cNvCxnSpPr/>
          <p:nvPr/>
        </p:nvCxnSpPr>
        <p:spPr>
          <a:xfrm rot="16200000" flipH="1">
            <a:off x="2342132" y="5433516"/>
            <a:ext cx="2169440" cy="54999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09" name="组合 108"/>
          <p:cNvGrpSpPr/>
          <p:nvPr/>
        </p:nvGrpSpPr>
        <p:grpSpPr>
          <a:xfrm>
            <a:off x="2241743" y="4109025"/>
            <a:ext cx="1460098" cy="1002876"/>
            <a:chOff x="1887790" y="3923071"/>
            <a:chExt cx="2094271" cy="1224104"/>
          </a:xfrm>
        </p:grpSpPr>
        <p:sp>
          <p:nvSpPr>
            <p:cNvPr id="106" name="弧形 105"/>
            <p:cNvSpPr/>
            <p:nvPr/>
          </p:nvSpPr>
          <p:spPr>
            <a:xfrm>
              <a:off x="1887790" y="3937807"/>
              <a:ext cx="2094271" cy="1209368"/>
            </a:xfrm>
            <a:prstGeom prst="arc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08" name="直接箭头连接符 107"/>
            <p:cNvCxnSpPr>
              <a:stCxn id="106" idx="0"/>
            </p:cNvCxnSpPr>
            <p:nvPr/>
          </p:nvCxnSpPr>
          <p:spPr>
            <a:xfrm rot="10800000">
              <a:off x="2743200" y="3923071"/>
              <a:ext cx="191726" cy="14736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" name="组合 112"/>
          <p:cNvGrpSpPr/>
          <p:nvPr/>
        </p:nvGrpSpPr>
        <p:grpSpPr>
          <a:xfrm>
            <a:off x="2610462" y="4079526"/>
            <a:ext cx="988142" cy="1091382"/>
            <a:chOff x="6091084" y="3008671"/>
            <a:chExt cx="1224116" cy="1135626"/>
          </a:xfrm>
        </p:grpSpPr>
        <p:sp>
          <p:nvSpPr>
            <p:cNvPr id="110" name="弧形 109"/>
            <p:cNvSpPr/>
            <p:nvPr/>
          </p:nvSpPr>
          <p:spPr>
            <a:xfrm>
              <a:off x="6091084" y="3008671"/>
              <a:ext cx="1224116" cy="1135626"/>
            </a:xfrm>
            <a:prstGeom prst="arc">
              <a:avLst>
                <a:gd name="adj1" fmla="val 3337838"/>
                <a:gd name="adj2" fmla="val 0"/>
              </a:avLst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12" name="直接箭头连接符 111"/>
            <p:cNvCxnSpPr/>
            <p:nvPr/>
          </p:nvCxnSpPr>
          <p:spPr>
            <a:xfrm rot="5400000" flipH="1" flipV="1">
              <a:off x="7027607" y="3959942"/>
              <a:ext cx="103238" cy="88490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7" name="直接连接符 116"/>
          <p:cNvCxnSpPr/>
          <p:nvPr/>
        </p:nvCxnSpPr>
        <p:spPr>
          <a:xfrm rot="16200000" flipH="1">
            <a:off x="2870619" y="4914868"/>
            <a:ext cx="1962961" cy="139064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2" name="矩形 121"/>
          <p:cNvSpPr/>
          <p:nvPr/>
        </p:nvSpPr>
        <p:spPr>
          <a:xfrm>
            <a:off x="4660505" y="3150393"/>
            <a:ext cx="6813740" cy="1017639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3" name="下箭头 122"/>
          <p:cNvSpPr/>
          <p:nvPr/>
        </p:nvSpPr>
        <p:spPr>
          <a:xfrm>
            <a:off x="7197113" y="2516197"/>
            <a:ext cx="1740309" cy="5014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4" name="下箭头 123"/>
          <p:cNvSpPr/>
          <p:nvPr/>
        </p:nvSpPr>
        <p:spPr>
          <a:xfrm>
            <a:off x="7231515" y="4379411"/>
            <a:ext cx="1740309" cy="5014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25" name="Object 13"/>
          <p:cNvGraphicFramePr>
            <a:graphicFrameLocks noChangeAspect="1"/>
          </p:cNvGraphicFramePr>
          <p:nvPr/>
        </p:nvGraphicFramePr>
        <p:xfrm>
          <a:off x="4919166" y="3352465"/>
          <a:ext cx="6289614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公式" r:id="rId13" imgW="47853600" imgH="4876800" progId="Equation.3">
                  <p:embed/>
                </p:oleObj>
              </mc:Choice>
              <mc:Fallback>
                <p:oleObj name="公式" r:id="rId13" imgW="47853600" imgH="4876800" progId="Equation.3">
                  <p:embed/>
                  <p:pic>
                    <p:nvPicPr>
                      <p:cNvPr id="0" name="图片 4101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919166" y="3352465"/>
                        <a:ext cx="6289614" cy="620713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rgbClr val="5B9BD5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" name="椭圆 125"/>
          <p:cNvSpPr/>
          <p:nvPr/>
        </p:nvSpPr>
        <p:spPr>
          <a:xfrm flipH="1">
            <a:off x="2304851" y="3341233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sp>
        <p:nvSpPr>
          <p:cNvPr id="127" name="椭圆 126"/>
          <p:cNvSpPr/>
          <p:nvPr/>
        </p:nvSpPr>
        <p:spPr>
          <a:xfrm flipH="1">
            <a:off x="3912383" y="5700913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47467" name="Object 24"/>
          <p:cNvGraphicFramePr>
            <a:graphicFrameLocks noChangeAspect="1"/>
          </p:cNvGraphicFramePr>
          <p:nvPr/>
        </p:nvGraphicFramePr>
        <p:xfrm>
          <a:off x="6650500" y="5143971"/>
          <a:ext cx="3311525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公式" r:id="rId15" imgW="30480000" imgH="10363200" progId="Equation.3">
                  <p:embed/>
                </p:oleObj>
              </mc:Choice>
              <mc:Fallback>
                <p:oleObj name="公式" r:id="rId15" imgW="30480000" imgH="10363200" progId="Equation.3">
                  <p:embed/>
                  <p:pic>
                    <p:nvPicPr>
                      <p:cNvPr id="0" name="图片 4102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650500" y="5143971"/>
                        <a:ext cx="3311525" cy="1187450"/>
                      </a:xfrm>
                      <a:prstGeom prst="rect">
                        <a:avLst/>
                      </a:prstGeom>
                      <a:noFill/>
                      <a:ln w="41275" cap="flat" cmpd="sng">
                        <a:solidFill>
                          <a:srgbClr val="9933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4182" y="2531446"/>
            <a:ext cx="5433531" cy="405199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graphicFrame>
        <p:nvGraphicFramePr>
          <p:cNvPr id="4" name="Object 16"/>
          <p:cNvGraphicFramePr>
            <a:graphicFrameLocks noChangeAspect="1"/>
          </p:cNvGraphicFramePr>
          <p:nvPr/>
        </p:nvGraphicFramePr>
        <p:xfrm>
          <a:off x="3554946" y="3795989"/>
          <a:ext cx="372884" cy="30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公式" r:id="rId17" imgW="3657600" imgH="3352800" progId="Equation.3">
                  <p:embed/>
                </p:oleObj>
              </mc:Choice>
              <mc:Fallback>
                <p:oleObj name="公式" r:id="rId17" imgW="3657600" imgH="3352800" progId="Equation.3">
                  <p:embed/>
                  <p:pic>
                    <p:nvPicPr>
                      <p:cNvPr id="0" name="图片 4096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54946" y="3795989"/>
                        <a:ext cx="372884" cy="305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7"/>
          <p:cNvGraphicFramePr>
            <a:graphicFrameLocks noChangeAspect="1"/>
          </p:cNvGraphicFramePr>
          <p:nvPr/>
        </p:nvGraphicFramePr>
        <p:xfrm>
          <a:off x="2044456" y="4931100"/>
          <a:ext cx="830845" cy="3555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公式" r:id="rId18" imgW="9144000" imgH="3657600" progId="Equation.3">
                  <p:embed/>
                </p:oleObj>
              </mc:Choice>
              <mc:Fallback>
                <p:oleObj name="公式" r:id="rId18" imgW="9144000" imgH="3657600" progId="Equation.3">
                  <p:embed/>
                  <p:pic>
                    <p:nvPicPr>
                      <p:cNvPr id="0" name="图片 4097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44456" y="4931100"/>
                        <a:ext cx="830845" cy="35551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椭圆 7"/>
          <p:cNvSpPr/>
          <p:nvPr/>
        </p:nvSpPr>
        <p:spPr>
          <a:xfrm>
            <a:off x="1682244" y="3191303"/>
            <a:ext cx="2880000" cy="2880000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p>
            <a:pPr algn="ctr"/>
            <a:endParaRPr lang="zh-CN" altLang="en-US"/>
          </a:p>
        </p:txBody>
      </p:sp>
      <p:sp>
        <p:nvSpPr>
          <p:cNvPr id="9" name="圆角矩形 8"/>
          <p:cNvSpPr/>
          <p:nvPr/>
        </p:nvSpPr>
        <p:spPr>
          <a:xfrm>
            <a:off x="1282467" y="1023301"/>
            <a:ext cx="9881425" cy="1356843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 rot="18883047">
            <a:off x="500224" y="1247450"/>
            <a:ext cx="1048306" cy="110028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1871028" y="1205548"/>
          <a:ext cx="8774112" cy="1065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" name="公式" r:id="rId19" imgW="85039200" imgH="10363200" progId="Equation.3">
                  <p:embed/>
                </p:oleObj>
              </mc:Choice>
              <mc:Fallback>
                <p:oleObj name="公式" r:id="rId19" imgW="85039200" imgH="10363200" progId="Equation.3">
                  <p:embed/>
                  <p:pic>
                    <p:nvPicPr>
                      <p:cNvPr id="0" name="图片 4098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71028" y="1205548"/>
                        <a:ext cx="8774112" cy="10652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7"/>
          <p:cNvSpPr txBox="1"/>
          <p:nvPr/>
        </p:nvSpPr>
        <p:spPr>
          <a:xfrm>
            <a:off x="456571" y="1451008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600" b="1" dirty="0" smtClean="0"/>
              <a:t>观察</a:t>
            </a:r>
            <a:endParaRPr lang="zh-CN" altLang="en-US" sz="3600" b="1" dirty="0"/>
          </a:p>
        </p:txBody>
      </p:sp>
      <p:grpSp>
        <p:nvGrpSpPr>
          <p:cNvPr id="14" name="组合 16"/>
          <p:cNvGrpSpPr/>
          <p:nvPr/>
        </p:nvGrpSpPr>
        <p:grpSpPr bwMode="auto">
          <a:xfrm>
            <a:off x="332740" y="273685"/>
            <a:ext cx="4549928" cy="817563"/>
            <a:chOff x="0" y="0"/>
            <a:chExt cx="4549928" cy="817062"/>
          </a:xfrm>
        </p:grpSpPr>
        <p:grpSp>
          <p:nvGrpSpPr>
            <p:cNvPr id="15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17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0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1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2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3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4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5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6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新知探究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cxnSp>
        <p:nvCxnSpPr>
          <p:cNvPr id="27" name="直接连接符 26"/>
          <p:cNvCxnSpPr/>
          <p:nvPr/>
        </p:nvCxnSpPr>
        <p:spPr>
          <a:xfrm rot="16200000" flipV="1">
            <a:off x="1348303" y="2833367"/>
            <a:ext cx="2188485" cy="14401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 rot="16200000" flipH="1">
            <a:off x="2865064" y="4921378"/>
            <a:ext cx="1962961" cy="139064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9" name="Object 15"/>
          <p:cNvGraphicFramePr>
            <a:graphicFrameLocks noChangeAspect="1"/>
          </p:cNvGraphicFramePr>
          <p:nvPr/>
        </p:nvGraphicFramePr>
        <p:xfrm>
          <a:off x="510609" y="3220744"/>
          <a:ext cx="1789861" cy="315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" name="公式" r:id="rId20" imgW="22555200" imgH="4876800" progId="Equation.3">
                  <p:embed/>
                </p:oleObj>
              </mc:Choice>
              <mc:Fallback>
                <p:oleObj name="公式" r:id="rId20" imgW="22555200" imgH="4876800" progId="Equation.3">
                  <p:embed/>
                  <p:pic>
                    <p:nvPicPr>
                      <p:cNvPr id="0" name="图片 4099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10609" y="3220744"/>
                        <a:ext cx="1789861" cy="31571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0"/>
          <p:cNvGraphicFramePr>
            <a:graphicFrameLocks noChangeAspect="1"/>
          </p:cNvGraphicFramePr>
          <p:nvPr/>
        </p:nvGraphicFramePr>
        <p:xfrm>
          <a:off x="3731496" y="5916758"/>
          <a:ext cx="2771910" cy="315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" name="公式" r:id="rId21" imgW="39014400" imgH="4876800" progId="Equation.3">
                  <p:embed/>
                </p:oleObj>
              </mc:Choice>
              <mc:Fallback>
                <p:oleObj name="公式" r:id="rId21" imgW="39014400" imgH="4876800" progId="Equation.3">
                  <p:embed/>
                  <p:pic>
                    <p:nvPicPr>
                      <p:cNvPr id="0" name="图片 4100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731496" y="5916758"/>
                        <a:ext cx="2771910" cy="31570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直接连接符 32"/>
          <p:cNvCxnSpPr/>
          <p:nvPr/>
        </p:nvCxnSpPr>
        <p:spPr>
          <a:xfrm rot="5400000">
            <a:off x="1389087" y="4888095"/>
            <a:ext cx="2000264" cy="152401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 rot="10800000" flipV="1">
            <a:off x="293707" y="4649967"/>
            <a:ext cx="2857523" cy="64294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/>
        </p:nvCxnSpPr>
        <p:spPr>
          <a:xfrm rot="10800000">
            <a:off x="388961" y="3935588"/>
            <a:ext cx="2774969" cy="72390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直接连接符 35"/>
          <p:cNvCxnSpPr/>
          <p:nvPr/>
        </p:nvCxnSpPr>
        <p:spPr>
          <a:xfrm rot="10800000">
            <a:off x="674713" y="3364084"/>
            <a:ext cx="2489217" cy="129540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直接连接符 36"/>
          <p:cNvCxnSpPr/>
          <p:nvPr/>
        </p:nvCxnSpPr>
        <p:spPr>
          <a:xfrm rot="10800000" flipV="1">
            <a:off x="960465" y="4649967"/>
            <a:ext cx="2190767" cy="150019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直接连接符 37"/>
          <p:cNvCxnSpPr/>
          <p:nvPr/>
        </p:nvCxnSpPr>
        <p:spPr>
          <a:xfrm rot="16200000" flipH="1">
            <a:off x="2341497" y="5444946"/>
            <a:ext cx="2169440" cy="54999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9" name="组合 38"/>
          <p:cNvGrpSpPr/>
          <p:nvPr/>
        </p:nvGrpSpPr>
        <p:grpSpPr>
          <a:xfrm>
            <a:off x="2241108" y="4120455"/>
            <a:ext cx="1460098" cy="1002876"/>
            <a:chOff x="1887790" y="3923071"/>
            <a:chExt cx="2094271" cy="1224104"/>
          </a:xfrm>
        </p:grpSpPr>
        <p:sp>
          <p:nvSpPr>
            <p:cNvPr id="40" name="弧形 39"/>
            <p:cNvSpPr/>
            <p:nvPr/>
          </p:nvSpPr>
          <p:spPr>
            <a:xfrm>
              <a:off x="1887790" y="3937807"/>
              <a:ext cx="2094271" cy="1209368"/>
            </a:xfrm>
            <a:prstGeom prst="arc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cxnSp>
          <p:nvCxnSpPr>
            <p:cNvPr id="41" name="直接箭头连接符 40"/>
            <p:cNvCxnSpPr>
              <a:stCxn id="40" idx="0"/>
            </p:cNvCxnSpPr>
            <p:nvPr/>
          </p:nvCxnSpPr>
          <p:spPr>
            <a:xfrm rot="10800000">
              <a:off x="2743200" y="3923071"/>
              <a:ext cx="191726" cy="14736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组合 41"/>
          <p:cNvGrpSpPr/>
          <p:nvPr/>
        </p:nvGrpSpPr>
        <p:grpSpPr>
          <a:xfrm>
            <a:off x="2609827" y="4090956"/>
            <a:ext cx="988142" cy="1091382"/>
            <a:chOff x="6091084" y="3008671"/>
            <a:chExt cx="1224116" cy="1135626"/>
          </a:xfrm>
        </p:grpSpPr>
        <p:sp>
          <p:nvSpPr>
            <p:cNvPr id="45" name="弧形 44"/>
            <p:cNvSpPr/>
            <p:nvPr/>
          </p:nvSpPr>
          <p:spPr>
            <a:xfrm>
              <a:off x="6091084" y="3008671"/>
              <a:ext cx="1224116" cy="1135626"/>
            </a:xfrm>
            <a:prstGeom prst="arc">
              <a:avLst>
                <a:gd name="adj1" fmla="val 3337838"/>
                <a:gd name="adj2" fmla="val 0"/>
              </a:avLst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cxnSp>
          <p:nvCxnSpPr>
            <p:cNvPr id="46" name="直接箭头连接符 45"/>
            <p:cNvCxnSpPr/>
            <p:nvPr/>
          </p:nvCxnSpPr>
          <p:spPr>
            <a:xfrm rot="5400000" flipH="1" flipV="1">
              <a:off x="7027607" y="3959942"/>
              <a:ext cx="103238" cy="88490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7" name="直接连接符 46"/>
          <p:cNvCxnSpPr/>
          <p:nvPr/>
        </p:nvCxnSpPr>
        <p:spPr>
          <a:xfrm rot="16200000" flipH="1">
            <a:off x="2869984" y="4926298"/>
            <a:ext cx="1962961" cy="139064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矩形 48"/>
          <p:cNvSpPr/>
          <p:nvPr/>
        </p:nvSpPr>
        <p:spPr>
          <a:xfrm>
            <a:off x="4659870" y="3161823"/>
            <a:ext cx="6813740" cy="1017639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9" name="下箭头 58"/>
          <p:cNvSpPr/>
          <p:nvPr/>
        </p:nvSpPr>
        <p:spPr>
          <a:xfrm>
            <a:off x="7196478" y="2527627"/>
            <a:ext cx="1740309" cy="5014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0" name="下箭头 59"/>
          <p:cNvSpPr/>
          <p:nvPr/>
        </p:nvSpPr>
        <p:spPr>
          <a:xfrm>
            <a:off x="7230880" y="4390841"/>
            <a:ext cx="1740309" cy="5014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aphicFrame>
        <p:nvGraphicFramePr>
          <p:cNvPr id="74" name="Object 13"/>
          <p:cNvGraphicFramePr>
            <a:graphicFrameLocks noChangeAspect="1"/>
          </p:cNvGraphicFramePr>
          <p:nvPr/>
        </p:nvGraphicFramePr>
        <p:xfrm>
          <a:off x="4918531" y="3363895"/>
          <a:ext cx="6289614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" name="公式" r:id="rId22" imgW="47853600" imgH="4876800" progId="Equation.3">
                  <p:embed/>
                </p:oleObj>
              </mc:Choice>
              <mc:Fallback>
                <p:oleObj name="公式" r:id="rId22" imgW="47853600" imgH="4876800" progId="Equation.3">
                  <p:embed/>
                  <p:pic>
                    <p:nvPicPr>
                      <p:cNvPr id="0" name="图片 4101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918531" y="3363895"/>
                        <a:ext cx="6289614" cy="620713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rgbClr val="5B9BD5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" name="椭圆 75"/>
          <p:cNvSpPr/>
          <p:nvPr/>
        </p:nvSpPr>
        <p:spPr>
          <a:xfrm flipH="1">
            <a:off x="2304216" y="3352663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p>
            <a:pPr algn="ctr"/>
            <a:endParaRPr lang="zh-CN" altLang="en-US"/>
          </a:p>
        </p:txBody>
      </p:sp>
      <p:sp>
        <p:nvSpPr>
          <p:cNvPr id="77" name="椭圆 76"/>
          <p:cNvSpPr/>
          <p:nvPr/>
        </p:nvSpPr>
        <p:spPr>
          <a:xfrm flipH="1">
            <a:off x="3911748" y="5712343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p>
            <a:pPr algn="ctr"/>
            <a:endParaRPr lang="zh-CN" altLang="en-US"/>
          </a:p>
        </p:txBody>
      </p:sp>
      <p:graphicFrame>
        <p:nvGraphicFramePr>
          <p:cNvPr id="78" name="Object 24"/>
          <p:cNvGraphicFramePr>
            <a:graphicFrameLocks noChangeAspect="1"/>
          </p:cNvGraphicFramePr>
          <p:nvPr/>
        </p:nvGraphicFramePr>
        <p:xfrm>
          <a:off x="6649865" y="5155401"/>
          <a:ext cx="3311525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" name="公式" r:id="rId23" imgW="30480000" imgH="10363200" progId="Equation.3">
                  <p:embed/>
                </p:oleObj>
              </mc:Choice>
              <mc:Fallback>
                <p:oleObj name="公式" r:id="rId23" imgW="30480000" imgH="10363200" progId="Equation.3">
                  <p:embed/>
                  <p:pic>
                    <p:nvPicPr>
                      <p:cNvPr id="0" name="图片 4102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649865" y="5155401"/>
                        <a:ext cx="3311525" cy="1187450"/>
                      </a:xfrm>
                      <a:prstGeom prst="rect">
                        <a:avLst/>
                      </a:prstGeom>
                      <a:noFill/>
                      <a:ln w="41275" cap="flat" cmpd="sng">
                        <a:solidFill>
                          <a:srgbClr val="9933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3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1000"/>
                            </p:stCondLst>
                            <p:childTnLst>
                              <p:par>
                                <p:cTn id="2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500"/>
                            </p:stCondLst>
                            <p:childTnLst>
                              <p:par>
                                <p:cTn id="2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1000"/>
                            </p:stCondLst>
                            <p:childTnLst>
                              <p:par>
                                <p:cTn id="2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bldLvl="0" animBg="1"/>
      <p:bldP spid="122" grpId="0" bldLvl="0" animBg="1"/>
      <p:bldP spid="123" grpId="0" bldLvl="0" animBg="1"/>
      <p:bldP spid="124" grpId="0" bldLvl="0" animBg="1"/>
      <p:bldP spid="126" grpId="0" bldLvl="0" animBg="1"/>
      <p:bldP spid="127" grpId="0" bldLvl="0" animBg="1"/>
      <p:bldP spid="8" grpId="0" bldLvl="0" animBg="1"/>
      <p:bldP spid="49" grpId="0" bldLvl="0" animBg="1"/>
      <p:bldP spid="59" grpId="0" bldLvl="0" animBg="1"/>
      <p:bldP spid="60" grpId="0" bldLvl="0" animBg="1"/>
      <p:bldP spid="76" grpId="0" bldLvl="0" animBg="1"/>
      <p:bldP spid="77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Box 43"/>
          <p:cNvSpPr txBox="1"/>
          <p:nvPr/>
        </p:nvSpPr>
        <p:spPr>
          <a:xfrm>
            <a:off x="10662397" y="1493603"/>
            <a:ext cx="834518" cy="40010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10679904" y="2174426"/>
            <a:ext cx="834518" cy="40010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graphicFrame>
        <p:nvGraphicFramePr>
          <p:cNvPr id="46" name="对象 45"/>
          <p:cNvGraphicFramePr>
            <a:graphicFrameLocks noChangeAspect="1"/>
          </p:cNvGraphicFramePr>
          <p:nvPr/>
        </p:nvGraphicFramePr>
        <p:xfrm>
          <a:off x="7902276" y="2749723"/>
          <a:ext cx="476253" cy="553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公式" r:id="rId2" imgW="6096000" imgH="9448800" progId="Equation.3">
                  <p:embed/>
                </p:oleObj>
              </mc:Choice>
              <mc:Fallback>
                <p:oleObj name="公式" r:id="rId2" imgW="6096000" imgH="9448800" progId="Equation.3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902276" y="2749723"/>
                        <a:ext cx="476253" cy="55364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8374013" y="2810923"/>
            <a:ext cx="707880" cy="40010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b="1" dirty="0" smtClean="0"/>
              <a:t>得：</a:t>
            </a:r>
            <a:endParaRPr lang="zh-CN" altLang="en-US" b="1" dirty="0"/>
          </a:p>
        </p:txBody>
      </p:sp>
      <p:graphicFrame>
        <p:nvGraphicFramePr>
          <p:cNvPr id="48" name="Object 16"/>
          <p:cNvGraphicFramePr>
            <a:graphicFrameLocks noChangeAspect="1"/>
          </p:cNvGraphicFramePr>
          <p:nvPr/>
        </p:nvGraphicFramePr>
        <p:xfrm>
          <a:off x="7877175" y="5278755"/>
          <a:ext cx="2651125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公式" r:id="rId4" imgW="27432000" imgH="4876800" progId="Equation.3">
                  <p:embed/>
                </p:oleObj>
              </mc:Choice>
              <mc:Fallback>
                <p:oleObj name="公式" r:id="rId4" imgW="27432000" imgH="4876800" progId="Equation.3">
                  <p:embed/>
                  <p:pic>
                    <p:nvPicPr>
                      <p:cNvPr id="0" name="图片 512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877175" y="5278755"/>
                        <a:ext cx="2651125" cy="4175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10731650" y="5272225"/>
            <a:ext cx="1017801" cy="4001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zh-CN" altLang="en-US" dirty="0" smtClean="0"/>
              <a:t>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graphicFrame>
        <p:nvGraphicFramePr>
          <p:cNvPr id="50" name="Object 17"/>
          <p:cNvGraphicFramePr>
            <a:graphicFrameLocks noChangeAspect="1"/>
          </p:cNvGraphicFramePr>
          <p:nvPr/>
        </p:nvGraphicFramePr>
        <p:xfrm>
          <a:off x="7677150" y="3375343"/>
          <a:ext cx="319722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公式" r:id="rId6" imgW="31699200" imgH="10058400" progId="Equation.3">
                  <p:embed/>
                </p:oleObj>
              </mc:Choice>
              <mc:Fallback>
                <p:oleObj name="公式" r:id="rId6" imgW="31699200" imgH="10058400" progId="Equation.3">
                  <p:embed/>
                  <p:pic>
                    <p:nvPicPr>
                      <p:cNvPr id="0" name="图片 512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77150" y="3375343"/>
                        <a:ext cx="3197225" cy="860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7715868" y="4507349"/>
            <a:ext cx="3743629" cy="4001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zh-CN" altLang="en-US" b="1" dirty="0" smtClean="0"/>
              <a:t>由同角三角函数的基本关系得：</a:t>
            </a:r>
            <a:endParaRPr lang="zh-CN" altLang="en-US" b="1" dirty="0"/>
          </a:p>
        </p:txBody>
      </p:sp>
      <p:pic>
        <p:nvPicPr>
          <p:cNvPr id="115730" name="Picture 18" descr="C:\Users\Administrator\Desktop\5d39d7a2912476ac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445343" y="1412333"/>
            <a:ext cx="4885120" cy="2096086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4353494" y="1507406"/>
            <a:ext cx="604683" cy="1077218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观察</a:t>
            </a:r>
            <a:endParaRPr lang="zh-CN" altLang="en-US" sz="3200" b="1" dirty="0"/>
          </a:p>
        </p:txBody>
      </p:sp>
      <p:sp>
        <p:nvSpPr>
          <p:cNvPr id="54" name="矩形 53"/>
          <p:cNvSpPr/>
          <p:nvPr/>
        </p:nvSpPr>
        <p:spPr>
          <a:xfrm>
            <a:off x="1540988" y="4329856"/>
            <a:ext cx="4762533" cy="17145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55" name="Object 19"/>
          <p:cNvGraphicFramePr>
            <a:graphicFrameLocks noChangeAspect="1"/>
          </p:cNvGraphicFramePr>
          <p:nvPr/>
        </p:nvGraphicFramePr>
        <p:xfrm>
          <a:off x="2203450" y="4483418"/>
          <a:ext cx="3340100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公式" r:id="rId9" imgW="29260800" imgH="4876800" progId="Equation.3">
                  <p:embed/>
                </p:oleObj>
              </mc:Choice>
              <mc:Fallback>
                <p:oleObj name="公式" r:id="rId9" imgW="29260800" imgH="4876800" progId="Equation.3">
                  <p:embed/>
                  <p:pic>
                    <p:nvPicPr>
                      <p:cNvPr id="0" name="图片 5123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203450" y="4483418"/>
                        <a:ext cx="3340100" cy="4175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20"/>
          <p:cNvGraphicFramePr>
            <a:graphicFrameLocks noChangeAspect="1"/>
          </p:cNvGraphicFramePr>
          <p:nvPr/>
        </p:nvGraphicFramePr>
        <p:xfrm>
          <a:off x="2139538" y="4912043"/>
          <a:ext cx="347821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公式" r:id="rId11" imgW="30480000" imgH="4876800" progId="Equation.3">
                  <p:embed/>
                </p:oleObj>
              </mc:Choice>
              <mc:Fallback>
                <p:oleObj name="公式" r:id="rId11" imgW="30480000" imgH="4876800" progId="Equation.3">
                  <p:embed/>
                  <p:pic>
                    <p:nvPicPr>
                      <p:cNvPr id="0" name="图片 5124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139538" y="4912043"/>
                        <a:ext cx="3478213" cy="4175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21"/>
          <p:cNvGraphicFramePr>
            <a:graphicFrameLocks noChangeAspect="1"/>
          </p:cNvGraphicFramePr>
          <p:nvPr/>
        </p:nvGraphicFramePr>
        <p:xfrm>
          <a:off x="2154601" y="5400993"/>
          <a:ext cx="3130550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公式" r:id="rId13" imgW="27432000" imgH="4876800" progId="Equation.3">
                  <p:embed/>
                </p:oleObj>
              </mc:Choice>
              <mc:Fallback>
                <p:oleObj name="公式" r:id="rId13" imgW="27432000" imgH="4876800" progId="Equation.3">
                  <p:embed/>
                  <p:pic>
                    <p:nvPicPr>
                      <p:cNvPr id="0" name="图片 5125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154601" y="5400993"/>
                        <a:ext cx="3130550" cy="4175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TextBox 63"/>
          <p:cNvSpPr txBox="1"/>
          <p:nvPr/>
        </p:nvSpPr>
        <p:spPr>
          <a:xfrm>
            <a:off x="468595" y="4465022"/>
            <a:ext cx="738664" cy="1477328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vert="eaVert" wrap="none" rtlCol="0">
            <a:spAutoFit/>
          </a:bodyPr>
          <a:lstStyle/>
          <a:p>
            <a:r>
              <a:rPr lang="zh-CN" altLang="en-US" sz="3600" b="1" dirty="0" smtClean="0"/>
              <a:t>公式三</a:t>
            </a:r>
            <a:endParaRPr lang="zh-CN" altLang="en-US" sz="3600" b="1" dirty="0"/>
          </a:p>
        </p:txBody>
      </p:sp>
      <p:grpSp>
        <p:nvGrpSpPr>
          <p:cNvPr id="2" name="组合 16"/>
          <p:cNvGrpSpPr/>
          <p:nvPr/>
        </p:nvGrpSpPr>
        <p:grpSpPr bwMode="auto">
          <a:xfrm>
            <a:off x="333375" y="262255"/>
            <a:ext cx="4549928" cy="817563"/>
            <a:chOff x="0" y="0"/>
            <a:chExt cx="4549928" cy="817062"/>
          </a:xfrm>
        </p:grpSpPr>
        <p:grpSp>
          <p:nvGrpSpPr>
            <p:cNvPr id="3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31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2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4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9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0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5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7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8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新知探究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graphicFrame>
        <p:nvGraphicFramePr>
          <p:cNvPr id="147467" name="Object 9"/>
          <p:cNvGraphicFramePr>
            <a:graphicFrameLocks noChangeAspect="1"/>
          </p:cNvGraphicFramePr>
          <p:nvPr/>
        </p:nvGraphicFramePr>
        <p:xfrm>
          <a:off x="7490696" y="1456721"/>
          <a:ext cx="3311525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公式" r:id="rId15" imgW="30480000" imgH="10363200" progId="Equation.3">
                  <p:embed/>
                </p:oleObj>
              </mc:Choice>
              <mc:Fallback>
                <p:oleObj name="公式" r:id="rId15" imgW="30480000" imgH="10363200" progId="Equation.3">
                  <p:embed/>
                  <p:pic>
                    <p:nvPicPr>
                      <p:cNvPr id="0" name="图片 5126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490696" y="1456721"/>
                        <a:ext cx="3311525" cy="1187450"/>
                      </a:xfrm>
                      <a:prstGeom prst="rect">
                        <a:avLst/>
                      </a:prstGeom>
                      <a:noFill/>
                      <a:ln w="41275" cap="flat" cmpd="sng">
                        <a:solidFill>
                          <a:srgbClr val="9933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7" grpId="0"/>
      <p:bldP spid="49" grpId="0"/>
      <p:bldP spid="51" grpId="0"/>
      <p:bldP spid="54" grpId="0" bldLvl="0" animBg="1"/>
      <p:bldP spid="64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4817" y="2520016"/>
            <a:ext cx="5433531" cy="405199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cxnSp>
        <p:nvCxnSpPr>
          <p:cNvPr id="62" name="直接连接符 61"/>
          <p:cNvCxnSpPr/>
          <p:nvPr/>
        </p:nvCxnSpPr>
        <p:spPr>
          <a:xfrm rot="16200000" flipV="1">
            <a:off x="1348938" y="2821937"/>
            <a:ext cx="2188485" cy="14401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65" name="Object 16"/>
          <p:cNvGraphicFramePr>
            <a:graphicFrameLocks noChangeAspect="1"/>
          </p:cNvGraphicFramePr>
          <p:nvPr/>
        </p:nvGraphicFramePr>
        <p:xfrm>
          <a:off x="3201620" y="3578081"/>
          <a:ext cx="372884" cy="30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公式" r:id="rId3" imgW="3657600" imgH="3352800" progId="Equation.3">
                  <p:embed/>
                </p:oleObj>
              </mc:Choice>
              <mc:Fallback>
                <p:oleObj name="公式" r:id="rId3" imgW="3657600" imgH="3352800" progId="Equation.3">
                  <p:embed/>
                  <p:pic>
                    <p:nvPicPr>
                      <p:cNvPr id="0" name="图片 6144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01620" y="3578081"/>
                        <a:ext cx="372884" cy="305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组合 108"/>
          <p:cNvGrpSpPr/>
          <p:nvPr/>
        </p:nvGrpSpPr>
        <p:grpSpPr>
          <a:xfrm>
            <a:off x="2241743" y="4109025"/>
            <a:ext cx="1460098" cy="1002876"/>
            <a:chOff x="1887790" y="3923071"/>
            <a:chExt cx="2094271" cy="1224104"/>
          </a:xfrm>
        </p:grpSpPr>
        <p:sp>
          <p:nvSpPr>
            <p:cNvPr id="106" name="弧形 105"/>
            <p:cNvSpPr/>
            <p:nvPr/>
          </p:nvSpPr>
          <p:spPr>
            <a:xfrm>
              <a:off x="1887790" y="3937807"/>
              <a:ext cx="2094271" cy="1209368"/>
            </a:xfrm>
            <a:prstGeom prst="arc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08" name="直接箭头连接符 107"/>
            <p:cNvCxnSpPr>
              <a:stCxn id="106" idx="0"/>
            </p:cNvCxnSpPr>
            <p:nvPr/>
          </p:nvCxnSpPr>
          <p:spPr>
            <a:xfrm rot="10800000">
              <a:off x="2743200" y="3923071"/>
              <a:ext cx="191726" cy="14736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7" name="直接连接符 46"/>
          <p:cNvCxnSpPr/>
          <p:nvPr/>
        </p:nvCxnSpPr>
        <p:spPr>
          <a:xfrm rot="5400000" flipH="1" flipV="1">
            <a:off x="2817394" y="2820664"/>
            <a:ext cx="2132814" cy="14648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51" name="Object 16"/>
          <p:cNvGraphicFramePr>
            <a:graphicFrameLocks noChangeAspect="1"/>
          </p:cNvGraphicFramePr>
          <p:nvPr/>
        </p:nvGraphicFramePr>
        <p:xfrm>
          <a:off x="3825824" y="4005785"/>
          <a:ext cx="760909" cy="3458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公式" r:id="rId5" imgW="9144000" imgH="3352800" progId="Equation.3">
                  <p:embed/>
                </p:oleObj>
              </mc:Choice>
              <mc:Fallback>
                <p:oleObj name="公式" r:id="rId5" imgW="9144000" imgH="3352800" progId="Equation.3">
                  <p:embed/>
                  <p:pic>
                    <p:nvPicPr>
                      <p:cNvPr id="0" name="图片 6145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25824" y="4005785"/>
                        <a:ext cx="760909" cy="34587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3" name="组合 92"/>
          <p:cNvGrpSpPr/>
          <p:nvPr/>
        </p:nvGrpSpPr>
        <p:grpSpPr>
          <a:xfrm>
            <a:off x="2536786" y="4020532"/>
            <a:ext cx="1327294" cy="1283110"/>
            <a:chOff x="4940709" y="3952570"/>
            <a:chExt cx="1327294" cy="1283110"/>
          </a:xfrm>
        </p:grpSpPr>
        <p:sp>
          <p:nvSpPr>
            <p:cNvPr id="90" name="弧形 89"/>
            <p:cNvSpPr/>
            <p:nvPr/>
          </p:nvSpPr>
          <p:spPr>
            <a:xfrm>
              <a:off x="4940709" y="3952570"/>
              <a:ext cx="1327294" cy="1283110"/>
            </a:xfrm>
            <a:prstGeom prst="arc">
              <a:avLst>
                <a:gd name="adj1" fmla="val 18122135"/>
                <a:gd name="adj2" fmla="val 7922124"/>
              </a:avLst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92" name="直接箭头连接符 91"/>
            <p:cNvCxnSpPr/>
            <p:nvPr/>
          </p:nvCxnSpPr>
          <p:spPr>
            <a:xfrm rot="10800000">
              <a:off x="5899353" y="3996813"/>
              <a:ext cx="73742" cy="58994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" name="椭圆 102"/>
          <p:cNvSpPr/>
          <p:nvPr/>
        </p:nvSpPr>
        <p:spPr>
          <a:xfrm>
            <a:off x="1697627" y="3175812"/>
            <a:ext cx="2880000" cy="2880000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sp>
        <p:nvSpPr>
          <p:cNvPr id="16" name="圆角矩形 15"/>
          <p:cNvSpPr/>
          <p:nvPr/>
        </p:nvSpPr>
        <p:spPr>
          <a:xfrm>
            <a:off x="1283102" y="1011871"/>
            <a:ext cx="9881425" cy="1356843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 rot="18883047">
            <a:off x="500859" y="1236020"/>
            <a:ext cx="1048306" cy="110028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061238" y="1193464"/>
          <a:ext cx="8395367" cy="1065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公式" r:id="rId7" imgW="81381600" imgH="10363200" progId="Equation.3">
                  <p:embed/>
                </p:oleObj>
              </mc:Choice>
              <mc:Fallback>
                <p:oleObj name="公式" r:id="rId7" imgW="81381600" imgH="10363200" progId="Equation.3">
                  <p:embed/>
                  <p:pic>
                    <p:nvPicPr>
                      <p:cNvPr id="0" name="图片 6146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061238" y="1193464"/>
                        <a:ext cx="8395367" cy="10652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57206" y="1439578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 smtClean="0"/>
              <a:t>观察</a:t>
            </a:r>
            <a:endParaRPr lang="zh-CN" altLang="en-US" sz="3600" b="1" dirty="0"/>
          </a:p>
        </p:txBody>
      </p:sp>
      <p:grpSp>
        <p:nvGrpSpPr>
          <p:cNvPr id="2" name="组合 16"/>
          <p:cNvGrpSpPr/>
          <p:nvPr/>
        </p:nvGrpSpPr>
        <p:grpSpPr bwMode="auto">
          <a:xfrm>
            <a:off x="333375" y="262255"/>
            <a:ext cx="4549928" cy="817563"/>
            <a:chOff x="0" y="0"/>
            <a:chExt cx="4549928" cy="817062"/>
          </a:xfrm>
        </p:grpSpPr>
        <p:grpSp>
          <p:nvGrpSpPr>
            <p:cNvPr id="4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57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58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5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55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56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6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53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54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新知探究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graphicFrame>
        <p:nvGraphicFramePr>
          <p:cNvPr id="64" name="Object 15"/>
          <p:cNvGraphicFramePr>
            <a:graphicFrameLocks noChangeAspect="1"/>
          </p:cNvGraphicFramePr>
          <p:nvPr/>
        </p:nvGraphicFramePr>
        <p:xfrm>
          <a:off x="511244" y="3209314"/>
          <a:ext cx="1789861" cy="315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公式" r:id="rId9" imgW="22555200" imgH="4876800" progId="Equation.3">
                  <p:embed/>
                </p:oleObj>
              </mc:Choice>
              <mc:Fallback>
                <p:oleObj name="公式" r:id="rId9" imgW="22555200" imgH="4876800" progId="Equation.3">
                  <p:embed/>
                  <p:pic>
                    <p:nvPicPr>
                      <p:cNvPr id="0" name="图片 6147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11244" y="3209314"/>
                        <a:ext cx="1789861" cy="31571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20"/>
          <p:cNvGraphicFramePr>
            <a:graphicFrameLocks noChangeAspect="1"/>
          </p:cNvGraphicFramePr>
          <p:nvPr/>
        </p:nvGraphicFramePr>
        <p:xfrm>
          <a:off x="4126783" y="3236360"/>
          <a:ext cx="2495243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公式" r:id="rId11" imgW="38709600" imgH="4876800" progId="Equation.3">
                  <p:embed/>
                </p:oleObj>
              </mc:Choice>
              <mc:Fallback>
                <p:oleObj name="公式" r:id="rId11" imgW="38709600" imgH="4876800" progId="Equation.3">
                  <p:embed/>
                  <p:pic>
                    <p:nvPicPr>
                      <p:cNvPr id="0" name="图片 6148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126783" y="3236360"/>
                        <a:ext cx="2495243" cy="315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" name="矩形 121"/>
          <p:cNvSpPr/>
          <p:nvPr/>
        </p:nvSpPr>
        <p:spPr>
          <a:xfrm>
            <a:off x="4852234" y="3548600"/>
            <a:ext cx="6813740" cy="1017639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4" name="下箭头 123"/>
          <p:cNvSpPr/>
          <p:nvPr/>
        </p:nvSpPr>
        <p:spPr>
          <a:xfrm>
            <a:off x="7231515" y="4630127"/>
            <a:ext cx="1740309" cy="5014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25" name="Object 13"/>
          <p:cNvGraphicFramePr>
            <a:graphicFrameLocks noChangeAspect="1"/>
          </p:cNvGraphicFramePr>
          <p:nvPr/>
        </p:nvGraphicFramePr>
        <p:xfrm>
          <a:off x="5251092" y="3732275"/>
          <a:ext cx="6008687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公式" r:id="rId13" imgW="45720000" imgH="5181600" progId="Equation.3">
                  <p:embed/>
                </p:oleObj>
              </mc:Choice>
              <mc:Fallback>
                <p:oleObj name="公式" r:id="rId13" imgW="45720000" imgH="5181600" progId="Equation.3">
                  <p:embed/>
                  <p:pic>
                    <p:nvPicPr>
                      <p:cNvPr id="0" name="图片 6149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251092" y="3732275"/>
                        <a:ext cx="6008687" cy="658812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rgbClr val="5B9BD5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" name="椭圆 125"/>
          <p:cNvSpPr/>
          <p:nvPr/>
        </p:nvSpPr>
        <p:spPr>
          <a:xfrm flipH="1">
            <a:off x="2304851" y="3341233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47467" name="Object 24"/>
          <p:cNvGraphicFramePr>
            <a:graphicFrameLocks noChangeAspect="1"/>
          </p:cNvGraphicFramePr>
          <p:nvPr/>
        </p:nvGraphicFramePr>
        <p:xfrm>
          <a:off x="6562012" y="5306199"/>
          <a:ext cx="3311525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公式" r:id="rId15" imgW="30480000" imgH="10363200" progId="Equation.3">
                  <p:embed/>
                </p:oleObj>
              </mc:Choice>
              <mc:Fallback>
                <p:oleObj name="公式" r:id="rId15" imgW="30480000" imgH="10363200" progId="Equation.3">
                  <p:embed/>
                  <p:pic>
                    <p:nvPicPr>
                      <p:cNvPr id="0" name="图片 6150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562012" y="5306199"/>
                        <a:ext cx="3311525" cy="1187450"/>
                      </a:xfrm>
                      <a:prstGeom prst="rect">
                        <a:avLst/>
                      </a:prstGeom>
                      <a:noFill/>
                      <a:ln w="41275" cap="flat" cmpd="sng">
                        <a:solidFill>
                          <a:srgbClr val="9933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6" name="直接连接符 45"/>
          <p:cNvCxnSpPr/>
          <p:nvPr/>
        </p:nvCxnSpPr>
        <p:spPr>
          <a:xfrm rot="5400000">
            <a:off x="1493491" y="4934522"/>
            <a:ext cx="1993020" cy="133350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直接连接符 47"/>
          <p:cNvCxnSpPr/>
          <p:nvPr/>
        </p:nvCxnSpPr>
        <p:spPr>
          <a:xfrm rot="16200000" flipH="1">
            <a:off x="2357441" y="5426333"/>
            <a:ext cx="2062179" cy="46355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直接连接符 48"/>
          <p:cNvCxnSpPr/>
          <p:nvPr/>
        </p:nvCxnSpPr>
        <p:spPr>
          <a:xfrm>
            <a:off x="3154711" y="4621794"/>
            <a:ext cx="2082812" cy="12763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直接连接符 49"/>
          <p:cNvCxnSpPr/>
          <p:nvPr/>
        </p:nvCxnSpPr>
        <p:spPr>
          <a:xfrm flipV="1">
            <a:off x="3156757" y="3597390"/>
            <a:ext cx="2273313" cy="10096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7" name="椭圆 126"/>
          <p:cNvSpPr/>
          <p:nvPr/>
        </p:nvSpPr>
        <p:spPr>
          <a:xfrm flipH="1">
            <a:off x="3897635" y="3370668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grpSp>
        <p:nvGrpSpPr>
          <p:cNvPr id="52" name="组合 108"/>
          <p:cNvGrpSpPr/>
          <p:nvPr/>
        </p:nvGrpSpPr>
        <p:grpSpPr>
          <a:xfrm flipV="1">
            <a:off x="2335150" y="4261410"/>
            <a:ext cx="1366695" cy="776761"/>
            <a:chOff x="1887790" y="3923071"/>
            <a:chExt cx="2094271" cy="1224104"/>
          </a:xfrm>
        </p:grpSpPr>
        <p:sp>
          <p:nvSpPr>
            <p:cNvPr id="59" name="弧形 58"/>
            <p:cNvSpPr/>
            <p:nvPr/>
          </p:nvSpPr>
          <p:spPr>
            <a:xfrm>
              <a:off x="1887790" y="3937807"/>
              <a:ext cx="2094271" cy="1209368"/>
            </a:xfrm>
            <a:prstGeom prst="arc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60" name="直接箭头连接符 59"/>
            <p:cNvCxnSpPr>
              <a:stCxn id="59" idx="0"/>
            </p:cNvCxnSpPr>
            <p:nvPr/>
          </p:nvCxnSpPr>
          <p:spPr>
            <a:xfrm rot="10800000">
              <a:off x="2743200" y="3923071"/>
              <a:ext cx="191726" cy="14736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56682" name="Object 10"/>
          <p:cNvGraphicFramePr>
            <a:graphicFrameLocks noChangeAspect="1"/>
          </p:cNvGraphicFramePr>
          <p:nvPr/>
        </p:nvGraphicFramePr>
        <p:xfrm>
          <a:off x="3355515" y="4993927"/>
          <a:ext cx="523311" cy="341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公式" r:id="rId17" imgW="6096000" imgH="3352800" progId="Equation.3">
                  <p:embed/>
                </p:oleObj>
              </mc:Choice>
              <mc:Fallback>
                <p:oleObj name="公式" r:id="rId17" imgW="6096000" imgH="3352800" progId="Equation.3">
                  <p:embed/>
                  <p:pic>
                    <p:nvPicPr>
                      <p:cNvPr id="0" name="图片 6151"/>
                      <p:cNvPicPr>
                        <a:picLocks noChangeAspect="1"/>
                      </p:cNvPicPr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355515" y="4993927"/>
                        <a:ext cx="523311" cy="34110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5" name="组合 108"/>
          <p:cNvGrpSpPr/>
          <p:nvPr/>
        </p:nvGrpSpPr>
        <p:grpSpPr>
          <a:xfrm>
            <a:off x="3156096" y="4138519"/>
            <a:ext cx="693235" cy="943897"/>
            <a:chOff x="1887790" y="3923071"/>
            <a:chExt cx="2094271" cy="1224105"/>
          </a:xfrm>
        </p:grpSpPr>
        <p:sp>
          <p:nvSpPr>
            <p:cNvPr id="76" name="弧形 75"/>
            <p:cNvSpPr/>
            <p:nvPr/>
          </p:nvSpPr>
          <p:spPr>
            <a:xfrm>
              <a:off x="1887790" y="3937807"/>
              <a:ext cx="2094271" cy="1209368"/>
            </a:xfrm>
            <a:prstGeom prst="arc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77" name="直接箭头连接符 76"/>
            <p:cNvCxnSpPr>
              <a:stCxn id="76" idx="0"/>
            </p:cNvCxnSpPr>
            <p:nvPr/>
          </p:nvCxnSpPr>
          <p:spPr>
            <a:xfrm rot="10800000">
              <a:off x="2743200" y="3923071"/>
              <a:ext cx="191726" cy="14736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56683" name="Object 11"/>
          <p:cNvGraphicFramePr>
            <a:graphicFrameLocks noChangeAspect="1"/>
          </p:cNvGraphicFramePr>
          <p:nvPr/>
        </p:nvGraphicFramePr>
        <p:xfrm>
          <a:off x="3899054" y="4604373"/>
          <a:ext cx="27940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公式" r:id="rId19" imgW="3352800" imgH="3352800" progId="Equation.3">
                  <p:embed/>
                </p:oleObj>
              </mc:Choice>
              <mc:Fallback>
                <p:oleObj name="公式" r:id="rId19" imgW="3352800" imgH="3352800" progId="Equation.3">
                  <p:embed/>
                  <p:pic>
                    <p:nvPicPr>
                      <p:cNvPr id="0" name="图片 6152"/>
                      <p:cNvPicPr>
                        <a:picLocks noChangeAspect="1"/>
                      </p:cNvPicPr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899054" y="4604373"/>
                        <a:ext cx="279400" cy="346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" name="下箭头 94"/>
          <p:cNvSpPr/>
          <p:nvPr/>
        </p:nvSpPr>
        <p:spPr>
          <a:xfrm>
            <a:off x="7074199" y="2732501"/>
            <a:ext cx="1740309" cy="5014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6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6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2000"/>
                                        <p:tgtEl>
                                          <p:spTgt spid="147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 bldLvl="0" animBg="1"/>
      <p:bldP spid="127" grpId="0" bldLvl="0" animBg="1"/>
      <p:bldP spid="95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Box 43"/>
          <p:cNvSpPr txBox="1"/>
          <p:nvPr/>
        </p:nvSpPr>
        <p:spPr>
          <a:xfrm>
            <a:off x="10662397" y="1493603"/>
            <a:ext cx="834518" cy="40010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10679904" y="2174426"/>
            <a:ext cx="834518" cy="40010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graphicFrame>
        <p:nvGraphicFramePr>
          <p:cNvPr id="46" name="对象 45"/>
          <p:cNvGraphicFramePr>
            <a:graphicFrameLocks noChangeAspect="1"/>
          </p:cNvGraphicFramePr>
          <p:nvPr/>
        </p:nvGraphicFramePr>
        <p:xfrm>
          <a:off x="7902276" y="2749723"/>
          <a:ext cx="476253" cy="553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公式" r:id="rId2" imgW="6096000" imgH="9448800" progId="Equation.3">
                  <p:embed/>
                </p:oleObj>
              </mc:Choice>
              <mc:Fallback>
                <p:oleObj name="公式" r:id="rId2" imgW="6096000" imgH="9448800" progId="Equation.3">
                  <p:embed/>
                  <p:pic>
                    <p:nvPicPr>
                      <p:cNvPr id="0" name="图片 716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902276" y="2749723"/>
                        <a:ext cx="476253" cy="55364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8374013" y="2810923"/>
            <a:ext cx="707880" cy="40010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b="1" dirty="0" smtClean="0"/>
              <a:t>得：</a:t>
            </a:r>
            <a:endParaRPr lang="zh-CN" altLang="en-US" b="1" dirty="0"/>
          </a:p>
        </p:txBody>
      </p:sp>
      <p:graphicFrame>
        <p:nvGraphicFramePr>
          <p:cNvPr id="48" name="Object 16"/>
          <p:cNvGraphicFramePr>
            <a:graphicFrameLocks noChangeAspect="1"/>
          </p:cNvGraphicFramePr>
          <p:nvPr/>
        </p:nvGraphicFramePr>
        <p:xfrm>
          <a:off x="7759700" y="5278755"/>
          <a:ext cx="2887663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公式" r:id="rId4" imgW="29870400" imgH="4876800" progId="Equation.3">
                  <p:embed/>
                </p:oleObj>
              </mc:Choice>
              <mc:Fallback>
                <p:oleObj name="公式" r:id="rId4" imgW="29870400" imgH="4876800" progId="Equation.3">
                  <p:embed/>
                  <p:pic>
                    <p:nvPicPr>
                      <p:cNvPr id="0" name="图片 716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759700" y="5278755"/>
                        <a:ext cx="2887663" cy="4175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10731650" y="5272225"/>
            <a:ext cx="1017801" cy="4001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zh-CN" altLang="en-US" dirty="0" smtClean="0"/>
              <a:t>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graphicFrame>
        <p:nvGraphicFramePr>
          <p:cNvPr id="50" name="Object 17"/>
          <p:cNvGraphicFramePr>
            <a:graphicFrameLocks noChangeAspect="1"/>
          </p:cNvGraphicFramePr>
          <p:nvPr/>
        </p:nvGraphicFramePr>
        <p:xfrm>
          <a:off x="7677150" y="3375343"/>
          <a:ext cx="319722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公式" r:id="rId6" imgW="31699200" imgH="10058400" progId="Equation.3">
                  <p:embed/>
                </p:oleObj>
              </mc:Choice>
              <mc:Fallback>
                <p:oleObj name="公式" r:id="rId6" imgW="31699200" imgH="10058400" progId="Equation.3">
                  <p:embed/>
                  <p:pic>
                    <p:nvPicPr>
                      <p:cNvPr id="0" name="图片 717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77150" y="3375343"/>
                        <a:ext cx="3197225" cy="860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7715868" y="4507349"/>
            <a:ext cx="3743629" cy="4001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zh-CN" altLang="en-US" b="1" dirty="0" smtClean="0"/>
              <a:t>由同角三角函数的基本关系得：</a:t>
            </a:r>
            <a:endParaRPr lang="zh-CN" altLang="en-US" b="1" dirty="0"/>
          </a:p>
        </p:txBody>
      </p:sp>
      <p:pic>
        <p:nvPicPr>
          <p:cNvPr id="115730" name="Picture 18" descr="C:\Users\Administrator\Desktop\5d39d7a2912476ac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445343" y="1412333"/>
            <a:ext cx="4885120" cy="2096086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4353494" y="1507406"/>
            <a:ext cx="604683" cy="1077218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观察</a:t>
            </a:r>
            <a:endParaRPr lang="zh-CN" altLang="en-US" sz="3200" b="1" dirty="0"/>
          </a:p>
        </p:txBody>
      </p:sp>
      <p:sp>
        <p:nvSpPr>
          <p:cNvPr id="54" name="矩形 53"/>
          <p:cNvSpPr/>
          <p:nvPr/>
        </p:nvSpPr>
        <p:spPr>
          <a:xfrm>
            <a:off x="1540988" y="4329856"/>
            <a:ext cx="4762533" cy="17145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55" name="Object 19"/>
          <p:cNvGraphicFramePr>
            <a:graphicFrameLocks noChangeAspect="1"/>
          </p:cNvGraphicFramePr>
          <p:nvPr/>
        </p:nvGraphicFramePr>
        <p:xfrm>
          <a:off x="2179335" y="4483418"/>
          <a:ext cx="3062287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公式" r:id="rId9" imgW="26822400" imgH="4876800" progId="Equation.3">
                  <p:embed/>
                </p:oleObj>
              </mc:Choice>
              <mc:Fallback>
                <p:oleObj name="公式" r:id="rId9" imgW="26822400" imgH="4876800" progId="Equation.3">
                  <p:embed/>
                  <p:pic>
                    <p:nvPicPr>
                      <p:cNvPr id="0" name="图片 7171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79335" y="4483418"/>
                        <a:ext cx="3062287" cy="4175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20"/>
          <p:cNvGraphicFramePr>
            <a:graphicFrameLocks noChangeAspect="1"/>
          </p:cNvGraphicFramePr>
          <p:nvPr/>
        </p:nvGraphicFramePr>
        <p:xfrm>
          <a:off x="2139538" y="4912043"/>
          <a:ext cx="347821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公式" r:id="rId11" imgW="30480000" imgH="4876800" progId="Equation.3">
                  <p:embed/>
                </p:oleObj>
              </mc:Choice>
              <mc:Fallback>
                <p:oleObj name="公式" r:id="rId11" imgW="30480000" imgH="4876800" progId="Equation.3">
                  <p:embed/>
                  <p:pic>
                    <p:nvPicPr>
                      <p:cNvPr id="0" name="图片 7172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139538" y="4912043"/>
                        <a:ext cx="3478213" cy="4175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21"/>
          <p:cNvGraphicFramePr>
            <a:graphicFrameLocks noChangeAspect="1"/>
          </p:cNvGraphicFramePr>
          <p:nvPr/>
        </p:nvGraphicFramePr>
        <p:xfrm>
          <a:off x="2178353" y="5400993"/>
          <a:ext cx="340836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公式" r:id="rId13" imgW="29870400" imgH="4876800" progId="Equation.3">
                  <p:embed/>
                </p:oleObj>
              </mc:Choice>
              <mc:Fallback>
                <p:oleObj name="公式" r:id="rId13" imgW="29870400" imgH="4876800" progId="Equation.3">
                  <p:embed/>
                  <p:pic>
                    <p:nvPicPr>
                      <p:cNvPr id="0" name="图片 7173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178353" y="5400993"/>
                        <a:ext cx="3408363" cy="4175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TextBox 63"/>
          <p:cNvSpPr txBox="1"/>
          <p:nvPr/>
        </p:nvSpPr>
        <p:spPr>
          <a:xfrm>
            <a:off x="468601" y="4465022"/>
            <a:ext cx="738664" cy="1477328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vert="eaVert" wrap="none" rtlCol="0">
            <a:spAutoFit/>
          </a:bodyPr>
          <a:lstStyle/>
          <a:p>
            <a:r>
              <a:rPr lang="zh-CN" altLang="en-US" sz="3600" b="1" dirty="0" smtClean="0"/>
              <a:t>公式四</a:t>
            </a:r>
            <a:endParaRPr lang="zh-CN" altLang="en-US" sz="3600" b="1" dirty="0"/>
          </a:p>
        </p:txBody>
      </p:sp>
      <p:grpSp>
        <p:nvGrpSpPr>
          <p:cNvPr id="2" name="组合 16"/>
          <p:cNvGrpSpPr/>
          <p:nvPr/>
        </p:nvGrpSpPr>
        <p:grpSpPr bwMode="auto">
          <a:xfrm>
            <a:off x="333375" y="262255"/>
            <a:ext cx="4549928" cy="817563"/>
            <a:chOff x="0" y="0"/>
            <a:chExt cx="4549928" cy="817062"/>
          </a:xfrm>
        </p:grpSpPr>
        <p:grpSp>
          <p:nvGrpSpPr>
            <p:cNvPr id="3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31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2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4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9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0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5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7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8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新知探究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graphicFrame>
        <p:nvGraphicFramePr>
          <p:cNvPr id="147467" name="Object 9"/>
          <p:cNvGraphicFramePr>
            <a:graphicFrameLocks noChangeAspect="1"/>
          </p:cNvGraphicFramePr>
          <p:nvPr/>
        </p:nvGraphicFramePr>
        <p:xfrm>
          <a:off x="7490696" y="1456721"/>
          <a:ext cx="3311525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公式" r:id="rId15" imgW="30480000" imgH="10363200" progId="Equation.3">
                  <p:embed/>
                </p:oleObj>
              </mc:Choice>
              <mc:Fallback>
                <p:oleObj name="公式" r:id="rId15" imgW="30480000" imgH="10363200" progId="Equation.3">
                  <p:embed/>
                  <p:pic>
                    <p:nvPicPr>
                      <p:cNvPr id="0" name="图片 7174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490696" y="1456721"/>
                        <a:ext cx="3311525" cy="1187450"/>
                      </a:xfrm>
                      <a:prstGeom prst="rect">
                        <a:avLst/>
                      </a:prstGeom>
                      <a:noFill/>
                      <a:ln w="41275" cap="flat" cmpd="sng">
                        <a:solidFill>
                          <a:srgbClr val="9933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7" grpId="0"/>
      <p:bldP spid="49" grpId="0"/>
      <p:bldP spid="51" grpId="0"/>
      <p:bldP spid="54" grpId="0" bldLvl="0" animBg="1"/>
      <p:bldP spid="64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矩形 53"/>
          <p:cNvSpPr/>
          <p:nvPr/>
        </p:nvSpPr>
        <p:spPr>
          <a:xfrm>
            <a:off x="6983143" y="1310390"/>
            <a:ext cx="4762533" cy="17145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55" name="Object 19"/>
          <p:cNvGraphicFramePr>
            <a:graphicFrameLocks noChangeAspect="1"/>
          </p:cNvGraphicFramePr>
          <p:nvPr/>
        </p:nvGraphicFramePr>
        <p:xfrm>
          <a:off x="7591993" y="1478701"/>
          <a:ext cx="3062287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公式" r:id="rId2" imgW="26822400" imgH="4876800" progId="Equation.3">
                  <p:embed/>
                </p:oleObj>
              </mc:Choice>
              <mc:Fallback>
                <p:oleObj name="公式" r:id="rId2" imgW="26822400" imgH="4876800" progId="Equation.3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591993" y="1478701"/>
                        <a:ext cx="3062287" cy="4175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20"/>
          <p:cNvGraphicFramePr>
            <a:graphicFrameLocks noChangeAspect="1"/>
          </p:cNvGraphicFramePr>
          <p:nvPr/>
        </p:nvGraphicFramePr>
        <p:xfrm>
          <a:off x="7552196" y="1907326"/>
          <a:ext cx="347821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公式" r:id="rId4" imgW="30480000" imgH="4876800" progId="Equation.3">
                  <p:embed/>
                </p:oleObj>
              </mc:Choice>
              <mc:Fallback>
                <p:oleObj name="公式" r:id="rId4" imgW="30480000" imgH="4876800" progId="Equation.3">
                  <p:embed/>
                  <p:pic>
                    <p:nvPicPr>
                      <p:cNvPr id="0" name="图片 819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52196" y="1907326"/>
                        <a:ext cx="3478213" cy="4175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21"/>
          <p:cNvGraphicFramePr>
            <a:graphicFrameLocks noChangeAspect="1"/>
          </p:cNvGraphicFramePr>
          <p:nvPr/>
        </p:nvGraphicFramePr>
        <p:xfrm>
          <a:off x="7591011" y="2396276"/>
          <a:ext cx="340836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公式" r:id="rId6" imgW="29870400" imgH="4876800" progId="Equation.3">
                  <p:embed/>
                </p:oleObj>
              </mc:Choice>
              <mc:Fallback>
                <p:oleObj name="公式" r:id="rId6" imgW="29870400" imgH="4876800" progId="Equation.3">
                  <p:embed/>
                  <p:pic>
                    <p:nvPicPr>
                      <p:cNvPr id="0" name="图片 819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591011" y="2396276"/>
                        <a:ext cx="3408363" cy="4175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TextBox 63"/>
          <p:cNvSpPr txBox="1"/>
          <p:nvPr/>
        </p:nvSpPr>
        <p:spPr>
          <a:xfrm>
            <a:off x="6168952" y="1445556"/>
            <a:ext cx="738664" cy="1477328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vert="eaVert" wrap="none" rtlCol="0">
            <a:spAutoFit/>
          </a:bodyPr>
          <a:lstStyle/>
          <a:p>
            <a:r>
              <a:rPr lang="zh-CN" altLang="en-US" sz="3600" b="1" dirty="0" smtClean="0"/>
              <a:t>公式四</a:t>
            </a:r>
            <a:endParaRPr lang="zh-CN" altLang="en-US" sz="3600" b="1" dirty="0"/>
          </a:p>
        </p:txBody>
      </p:sp>
      <p:grpSp>
        <p:nvGrpSpPr>
          <p:cNvPr id="2" name="组合 16"/>
          <p:cNvGrpSpPr/>
          <p:nvPr/>
        </p:nvGrpSpPr>
        <p:grpSpPr bwMode="auto">
          <a:xfrm>
            <a:off x="333375" y="251460"/>
            <a:ext cx="4549928" cy="817563"/>
            <a:chOff x="0" y="0"/>
            <a:chExt cx="4549928" cy="817062"/>
          </a:xfrm>
        </p:grpSpPr>
        <p:grpSp>
          <p:nvGrpSpPr>
            <p:cNvPr id="3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31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2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4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9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0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5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7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8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新知探究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sp>
        <p:nvSpPr>
          <p:cNvPr id="33" name="矩形 32"/>
          <p:cNvSpPr/>
          <p:nvPr/>
        </p:nvSpPr>
        <p:spPr>
          <a:xfrm>
            <a:off x="1072393" y="1325139"/>
            <a:ext cx="4762533" cy="17145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sp>
        <p:nvSpPr>
          <p:cNvPr id="34" name="TextBox 33"/>
          <p:cNvSpPr txBox="1"/>
          <p:nvPr/>
        </p:nvSpPr>
        <p:spPr>
          <a:xfrm>
            <a:off x="260236" y="1460305"/>
            <a:ext cx="738664" cy="1477328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vert="eaVert" wrap="none" rtlCol="0">
            <a:spAutoFit/>
          </a:bodyPr>
          <a:lstStyle/>
          <a:p>
            <a:r>
              <a:rPr lang="zh-CN" altLang="en-US" sz="3600" b="1" dirty="0" smtClean="0"/>
              <a:t>公式三</a:t>
            </a:r>
            <a:endParaRPr lang="zh-CN" altLang="en-US" sz="3600" b="1" dirty="0"/>
          </a:p>
        </p:txBody>
      </p:sp>
      <p:graphicFrame>
        <p:nvGraphicFramePr>
          <p:cNvPr id="161801" name="Object 9"/>
          <p:cNvGraphicFramePr>
            <a:graphicFrameLocks noChangeAspect="1"/>
          </p:cNvGraphicFramePr>
          <p:nvPr/>
        </p:nvGraphicFramePr>
        <p:xfrm>
          <a:off x="1734855" y="1478701"/>
          <a:ext cx="3340100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公式" r:id="rId8" imgW="29260800" imgH="4876800" progId="Equation.3">
                  <p:embed/>
                </p:oleObj>
              </mc:Choice>
              <mc:Fallback>
                <p:oleObj name="公式" r:id="rId8" imgW="29260800" imgH="4876800" progId="Equation.3">
                  <p:embed/>
                  <p:pic>
                    <p:nvPicPr>
                      <p:cNvPr id="0" name="图片 819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734855" y="1478701"/>
                        <a:ext cx="3340100" cy="4175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1802" name="Object 10"/>
          <p:cNvGraphicFramePr>
            <a:graphicFrameLocks noChangeAspect="1"/>
          </p:cNvGraphicFramePr>
          <p:nvPr/>
        </p:nvGraphicFramePr>
        <p:xfrm>
          <a:off x="1671355" y="1907326"/>
          <a:ext cx="347821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公式" r:id="rId10" imgW="30480000" imgH="4876800" progId="Equation.3">
                  <p:embed/>
                </p:oleObj>
              </mc:Choice>
              <mc:Fallback>
                <p:oleObj name="公式" r:id="rId10" imgW="30480000" imgH="4876800" progId="Equation.3">
                  <p:embed/>
                  <p:pic>
                    <p:nvPicPr>
                      <p:cNvPr id="0" name="图片 819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671355" y="1907326"/>
                        <a:ext cx="3478213" cy="4175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1803" name="Object 11"/>
          <p:cNvGraphicFramePr>
            <a:graphicFrameLocks noChangeAspect="1"/>
          </p:cNvGraphicFramePr>
          <p:nvPr/>
        </p:nvGraphicFramePr>
        <p:xfrm>
          <a:off x="1685643" y="2396276"/>
          <a:ext cx="3130550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公式" r:id="rId12" imgW="27432000" imgH="4876800" progId="Equation.3">
                  <p:embed/>
                </p:oleObj>
              </mc:Choice>
              <mc:Fallback>
                <p:oleObj name="公式" r:id="rId12" imgW="27432000" imgH="4876800" progId="Equation.3">
                  <p:embed/>
                  <p:pic>
                    <p:nvPicPr>
                      <p:cNvPr id="0" name="图片 8197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685643" y="2396276"/>
                        <a:ext cx="3130550" cy="4175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组合 23"/>
          <p:cNvGrpSpPr/>
          <p:nvPr/>
        </p:nvGrpSpPr>
        <p:grpSpPr>
          <a:xfrm>
            <a:off x="1141542" y="4193544"/>
            <a:ext cx="4485526" cy="985860"/>
            <a:chOff x="3791452" y="5675873"/>
            <a:chExt cx="10215834" cy="985860"/>
          </a:xfrm>
        </p:grpSpPr>
        <p:sp>
          <p:nvSpPr>
            <p:cNvPr id="25" name="TextBox 24"/>
            <p:cNvSpPr txBox="1"/>
            <p:nvPr/>
          </p:nvSpPr>
          <p:spPr>
            <a:xfrm>
              <a:off x="3791452" y="5707626"/>
              <a:ext cx="10215834" cy="95410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CN" altLang="en-US" sz="2800" b="1" dirty="0" smtClean="0"/>
                <a:t>将                   的三角函数</a:t>
              </a:r>
              <a:endParaRPr lang="en-US" altLang="zh-CN" sz="2800" b="1" dirty="0" smtClean="0"/>
            </a:p>
            <a:p>
              <a:r>
                <a:rPr lang="zh-CN" altLang="en-US" sz="2800" b="1" dirty="0" smtClean="0"/>
                <a:t>值转化为锐角的三角函数值</a:t>
              </a:r>
              <a:endParaRPr lang="zh-CN" altLang="en-US" sz="2800" b="1" dirty="0"/>
            </a:p>
          </p:txBody>
        </p:sp>
        <p:graphicFrame>
          <p:nvGraphicFramePr>
            <p:cNvPr id="26" name="Object 14"/>
            <p:cNvGraphicFramePr>
              <a:graphicFrameLocks noChangeAspect="1"/>
            </p:cNvGraphicFramePr>
            <p:nvPr/>
          </p:nvGraphicFramePr>
          <p:xfrm>
            <a:off x="4883033" y="5675873"/>
            <a:ext cx="4414474" cy="539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9" name="公式" r:id="rId14" imgW="18288000" imgH="4876800" progId="Equation.3">
                    <p:embed/>
                  </p:oleObj>
                </mc:Choice>
                <mc:Fallback>
                  <p:oleObj name="公式" r:id="rId14" imgW="18288000" imgH="4876800" progId="Equation.3">
                    <p:embed/>
                    <p:pic>
                      <p:nvPicPr>
                        <p:cNvPr id="0" name="图片 8198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4883033" y="5675873"/>
                          <a:ext cx="4414474" cy="53975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" name="组合 40"/>
          <p:cNvGrpSpPr/>
          <p:nvPr/>
        </p:nvGrpSpPr>
        <p:grpSpPr>
          <a:xfrm>
            <a:off x="7160179" y="4190706"/>
            <a:ext cx="4485526" cy="986348"/>
            <a:chOff x="3791452" y="5675385"/>
            <a:chExt cx="10215834" cy="986348"/>
          </a:xfrm>
        </p:grpSpPr>
        <p:sp>
          <p:nvSpPr>
            <p:cNvPr id="42" name="TextBox 41"/>
            <p:cNvSpPr txBox="1"/>
            <p:nvPr/>
          </p:nvSpPr>
          <p:spPr>
            <a:xfrm>
              <a:off x="3791452" y="5707626"/>
              <a:ext cx="10215834" cy="95410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CN" altLang="en-US" sz="2800" b="1" dirty="0" smtClean="0"/>
                <a:t>将                   的三角函数</a:t>
              </a:r>
              <a:endParaRPr lang="en-US" altLang="zh-CN" sz="2800" b="1" dirty="0" smtClean="0"/>
            </a:p>
            <a:p>
              <a:r>
                <a:rPr lang="zh-CN" altLang="en-US" sz="2800" b="1" dirty="0" smtClean="0"/>
                <a:t>值转化为锐角的三角函数值</a:t>
              </a:r>
              <a:endParaRPr lang="zh-CN" altLang="en-US" sz="2800" b="1" dirty="0"/>
            </a:p>
          </p:txBody>
        </p:sp>
        <p:graphicFrame>
          <p:nvGraphicFramePr>
            <p:cNvPr id="43" name="Object 14"/>
            <p:cNvGraphicFramePr>
              <a:graphicFrameLocks noChangeAspect="1"/>
            </p:cNvGraphicFramePr>
            <p:nvPr/>
          </p:nvGraphicFramePr>
          <p:xfrm>
            <a:off x="5102635" y="5675385"/>
            <a:ext cx="3973487" cy="539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00" name="公式" r:id="rId16" imgW="16459200" imgH="4876800" progId="Equation.3">
                    <p:embed/>
                  </p:oleObj>
                </mc:Choice>
                <mc:Fallback>
                  <p:oleObj name="公式" r:id="rId16" imgW="16459200" imgH="4876800" progId="Equation.3">
                    <p:embed/>
                    <p:pic>
                      <p:nvPicPr>
                        <p:cNvPr id="0" name="图片 8199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5102635" y="5675385"/>
                          <a:ext cx="3973487" cy="53975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4" name="下箭头 43"/>
          <p:cNvSpPr/>
          <p:nvPr/>
        </p:nvSpPr>
        <p:spPr>
          <a:xfrm>
            <a:off x="2400030" y="3391667"/>
            <a:ext cx="1740309" cy="5014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下箭头 44"/>
          <p:cNvSpPr/>
          <p:nvPr/>
        </p:nvSpPr>
        <p:spPr>
          <a:xfrm>
            <a:off x="8624217" y="3426081"/>
            <a:ext cx="1740309" cy="5014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bldLvl="0" animBg="1"/>
      <p:bldP spid="45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图示 36"/>
          <p:cNvGraphicFramePr/>
          <p:nvPr/>
        </p:nvGraphicFramePr>
        <p:xfrm>
          <a:off x="929148" y="904670"/>
          <a:ext cx="10058399" cy="56928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圆角矩形 18"/>
          <p:cNvSpPr/>
          <p:nvPr/>
        </p:nvSpPr>
        <p:spPr>
          <a:xfrm>
            <a:off x="1912379" y="1155399"/>
            <a:ext cx="9881425" cy="870145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/>
              <a:t>公式一、二、三、四叫做三角函数的诱导公式</a:t>
            </a:r>
            <a:endParaRPr lang="zh-CN" altLang="en-US" sz="3600" b="1" dirty="0"/>
          </a:p>
        </p:txBody>
      </p:sp>
      <p:grpSp>
        <p:nvGrpSpPr>
          <p:cNvPr id="2" name="组合 16"/>
          <p:cNvGrpSpPr/>
          <p:nvPr/>
        </p:nvGrpSpPr>
        <p:grpSpPr bwMode="auto">
          <a:xfrm>
            <a:off x="333375" y="273050"/>
            <a:ext cx="4549928" cy="817563"/>
            <a:chOff x="0" y="0"/>
            <a:chExt cx="4549928" cy="817062"/>
          </a:xfrm>
        </p:grpSpPr>
        <p:grpSp>
          <p:nvGrpSpPr>
            <p:cNvPr id="3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31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2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4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9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0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5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7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8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新知探究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sp>
        <p:nvSpPr>
          <p:cNvPr id="23" name="圆角矩形 22"/>
          <p:cNvSpPr/>
          <p:nvPr/>
        </p:nvSpPr>
        <p:spPr>
          <a:xfrm>
            <a:off x="9144000" y="2556489"/>
            <a:ext cx="1961539" cy="73742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/>
          <p:cNvSpPr/>
          <p:nvPr/>
        </p:nvSpPr>
        <p:spPr>
          <a:xfrm rot="18883047">
            <a:off x="906562" y="1080262"/>
            <a:ext cx="1048306" cy="110028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862909" y="1283820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 smtClean="0"/>
              <a:t>定义</a:t>
            </a:r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7" grpId="0">
        <p:bldAsOne/>
      </p:bldGraphic>
      <p:bldP spid="19" grpId="0" bldLvl="0" animBg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commondata" val="eyJoZGlkIjoiOWE5Zjc4Y2VkOTkyZTVhZDZkMzFkODg0MWEwYmZlY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464</Words>
  <Application>WPS 演示</Application>
  <PresentationFormat>自定义</PresentationFormat>
  <Paragraphs>141</Paragraphs>
  <Slides>18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146</vt:i4>
      </vt:variant>
      <vt:variant>
        <vt:lpstr>幻灯片标题</vt:lpstr>
      </vt:variant>
      <vt:variant>
        <vt:i4>18</vt:i4>
      </vt:variant>
    </vt:vector>
  </HeadingPairs>
  <TitlesOfParts>
    <vt:vector size="178" baseType="lpstr">
      <vt:lpstr>Arial</vt:lpstr>
      <vt:lpstr>宋体</vt:lpstr>
      <vt:lpstr>Wingdings</vt:lpstr>
      <vt:lpstr>Tahoma</vt:lpstr>
      <vt:lpstr>微软雅黑</vt:lpstr>
      <vt:lpstr>微软雅黑 Light</vt:lpstr>
      <vt:lpstr>楷体_GB2312</vt:lpstr>
      <vt:lpstr>新宋体</vt:lpstr>
      <vt:lpstr>Times New Roman</vt:lpstr>
      <vt:lpstr>黑体</vt:lpstr>
      <vt:lpstr>Arial Unicode MS</vt:lpstr>
      <vt:lpstr>Calibri</vt:lpstr>
      <vt:lpstr>Wingdings</vt:lpstr>
      <vt:lpstr>自定义设计方案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MideaGroup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龙卉</dc:creator>
  <cp:lastModifiedBy>天秤座</cp:lastModifiedBy>
  <cp:revision>380</cp:revision>
  <dcterms:created xsi:type="dcterms:W3CDTF">2014-09-09T10:19:00Z</dcterms:created>
  <dcterms:modified xsi:type="dcterms:W3CDTF">2023-10-08T06:14:02Z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141F047EBECB4EA489175DA3CA53CD47</vt:lpwstr>
  </property>
</Properties>
</file>