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3" r:id="rId3"/>
    <p:sldId id="290" r:id="rId4"/>
    <p:sldId id="289" r:id="rId5"/>
    <p:sldId id="271" r:id="rId6"/>
    <p:sldId id="281" r:id="rId7"/>
    <p:sldId id="317" r:id="rId8"/>
    <p:sldId id="318" r:id="rId9"/>
    <p:sldId id="319" r:id="rId10"/>
    <p:sldId id="320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331" r:id="rId19"/>
    <p:sldId id="332" r:id="rId20"/>
    <p:sldId id="280" r:id="rId21"/>
    <p:sldId id="270" r:id="rId22"/>
  </p:sldIdLst>
  <p:sldSz cx="12192000" cy="6858000"/>
  <p:notesSz cx="6858000" cy="9144000"/>
  <p:custDataLst>
    <p:tags r:id="rId27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6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63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3D3ED382-02BD-4A8E-AA53-0D8A967B5163}" type="presOf" srcId="{E582E736-2870-4E96-BED8-4CE0CF67995B}" destId="{5EE99884-9E2E-4FE6-A5D8-6ACA831E9755}" srcOrd="0" destOrd="0" presId="urn:microsoft.com/office/officeart/2005/8/layout/process4"/>
    <dgm:cxn modelId="{17393420-4223-450B-B942-6C296FD87393}" type="presOf" srcId="{E233382C-9E75-4914-8328-34E1623ACCCF}" destId="{00129A5A-6583-48B0-96FB-05AE29122BAC}" srcOrd="0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6ADE4F9D-D06C-440E-B457-150DCF4AEEE0}" type="presOf" srcId="{7BB27145-B151-47E8-A861-66402183E3A0}" destId="{01AC5AF5-8D67-4CBC-A1A3-F0577FDBF38E}" srcOrd="0" destOrd="0" presId="urn:microsoft.com/office/officeart/2005/8/layout/process4"/>
    <dgm:cxn modelId="{623AB4B3-ACAA-42A0-87CB-5A0212A0C656}" type="presOf" srcId="{471AD50B-B3B8-4AC5-A612-BA2FED03CC32}" destId="{4B9A3AFB-121F-4379-8524-D58120764772}" srcOrd="0" destOrd="0" presId="urn:microsoft.com/office/officeart/2005/8/layout/process4"/>
    <dgm:cxn modelId="{947FD345-818F-4D83-A525-3684E722C660}" type="presOf" srcId="{5892AFDF-AA56-4437-A5D0-69B8CDEC0A33}" destId="{4A3841E5-E850-4768-BCEB-156462614172}" srcOrd="0" destOrd="0" presId="urn:microsoft.com/office/officeart/2005/8/layout/process4"/>
    <dgm:cxn modelId="{2C98FB34-CB8A-477B-9815-CCCDAA5852DF}" type="presOf" srcId="{5892AFDF-AA56-4437-A5D0-69B8CDEC0A33}" destId="{C1A68B1A-3D49-4ACA-A2E3-B498B7BABEE6}" srcOrd="1" destOrd="0" presId="urn:microsoft.com/office/officeart/2005/8/layout/process4"/>
    <dgm:cxn modelId="{423FE829-E97E-437B-BCF2-A6219EDBE785}" type="presOf" srcId="{E582E736-2870-4E96-BED8-4CE0CF67995B}" destId="{B4406A72-DDFE-449E-A8CB-60482EBA02AE}" srcOrd="1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AA662020-B62C-4C6D-B020-FEB2E6E3D3D5}" type="presOf" srcId="{85183C90-3A16-41C4-896D-820917BB9D79}" destId="{D2B5C53B-EC74-48AE-90BF-B3B941F46D4C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BE2AE316-3C7F-4707-9E6F-318E383052EC}" type="presOf" srcId="{686DB3D4-1AAC-4388-8C5D-57B9D632F429}" destId="{808B7BA2-19FB-4C63-91A2-98D343C57F7C}" srcOrd="0" destOrd="0" presId="urn:microsoft.com/office/officeart/2005/8/layout/process4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F29AF71F-8BC8-4514-B575-17F22DF33A27}" type="presOf" srcId="{253CDDB7-BB96-4003-BBC7-42D80477E21E}" destId="{1CBD4569-6870-42B2-A9DD-217728E10514}" srcOrd="0" destOrd="0" presId="urn:microsoft.com/office/officeart/2005/8/layout/process4"/>
    <dgm:cxn modelId="{E7909717-51EA-492F-AD92-0C5777143D90}" type="presOf" srcId="{4806D80E-8775-43C4-B227-0063AC4D5040}" destId="{53C0BA43-2DD6-40C9-A155-197C1C9388C9}" srcOrd="0" destOrd="0" presId="urn:microsoft.com/office/officeart/2005/8/layout/process4"/>
    <dgm:cxn modelId="{FDBDF7A1-DA9B-464B-B7B7-8B9B9C054237}" type="presOf" srcId="{5897881D-4100-495D-8EA6-7E6C1A52B6D7}" destId="{26E760D4-5974-4810-8717-4B8FC2236871}" srcOrd="0" destOrd="0" presId="urn:microsoft.com/office/officeart/2005/8/layout/process4"/>
    <dgm:cxn modelId="{37A3528E-1DF2-4BDC-9BB7-1FF1DD794AF4}" type="presOf" srcId="{686DB3D4-1AAC-4388-8C5D-57B9D632F429}" destId="{98C4E39E-10F3-4D03-A868-BC96ECF27A11}" srcOrd="1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CECB4D96-0571-4454-B688-0527FE19CBE2}" type="presParOf" srcId="{53C0BA43-2DD6-40C9-A155-197C1C9388C9}" destId="{7867D93A-4E93-4750-9905-E110B49D7C0C}" srcOrd="0" destOrd="0" presId="urn:microsoft.com/office/officeart/2005/8/layout/process4"/>
    <dgm:cxn modelId="{230D6B15-84F7-43B8-91F8-A27EF8B9E4D6}" type="presParOf" srcId="{7867D93A-4E93-4750-9905-E110B49D7C0C}" destId="{808B7BA2-19FB-4C63-91A2-98D343C57F7C}" srcOrd="0" destOrd="0" presId="urn:microsoft.com/office/officeart/2005/8/layout/process4"/>
    <dgm:cxn modelId="{C9720CD9-FB00-4D8C-8E6B-4C93BF37A047}" type="presParOf" srcId="{7867D93A-4E93-4750-9905-E110B49D7C0C}" destId="{98C4E39E-10F3-4D03-A868-BC96ECF27A11}" srcOrd="1" destOrd="0" presId="urn:microsoft.com/office/officeart/2005/8/layout/process4"/>
    <dgm:cxn modelId="{DF0D7C9D-F8ED-418A-984D-334082D8FF0C}" type="presParOf" srcId="{7867D93A-4E93-4750-9905-E110B49D7C0C}" destId="{15956C15-0725-455D-BF0E-2053741ACB11}" srcOrd="2" destOrd="0" presId="urn:microsoft.com/office/officeart/2005/8/layout/process4"/>
    <dgm:cxn modelId="{AD1B6E63-8FE1-443A-9B10-5D5E448E2247}" type="presParOf" srcId="{15956C15-0725-455D-BF0E-2053741ACB11}" destId="{01AC5AF5-8D67-4CBC-A1A3-F0577FDBF38E}" srcOrd="0" destOrd="0" presId="urn:microsoft.com/office/officeart/2005/8/layout/process4"/>
    <dgm:cxn modelId="{1B26FD66-C784-4A74-A497-ED07D295359F}" type="presParOf" srcId="{15956C15-0725-455D-BF0E-2053741ACB11}" destId="{1CBD4569-6870-42B2-A9DD-217728E10514}" srcOrd="1" destOrd="0" presId="urn:microsoft.com/office/officeart/2005/8/layout/process4"/>
    <dgm:cxn modelId="{94ABF0B8-902E-4881-A0B7-9149E24C1A2A}" type="presParOf" srcId="{53C0BA43-2DD6-40C9-A155-197C1C9388C9}" destId="{ADF88A39-752C-46E4-A362-B1CE22C74F39}" srcOrd="1" destOrd="0" presId="urn:microsoft.com/office/officeart/2005/8/layout/process4"/>
    <dgm:cxn modelId="{65465061-7399-4F6E-B455-E1E25352E2DD}" type="presParOf" srcId="{53C0BA43-2DD6-40C9-A155-197C1C9388C9}" destId="{592A0256-7C4E-445C-BEB9-E59A4A32736C}" srcOrd="2" destOrd="0" presId="urn:microsoft.com/office/officeart/2005/8/layout/process4"/>
    <dgm:cxn modelId="{B16F577C-52A0-4521-9ED8-40BE93F5AA47}" type="presParOf" srcId="{592A0256-7C4E-445C-BEB9-E59A4A32736C}" destId="{5EE99884-9E2E-4FE6-A5D8-6ACA831E9755}" srcOrd="0" destOrd="0" presId="urn:microsoft.com/office/officeart/2005/8/layout/process4"/>
    <dgm:cxn modelId="{0DC78F95-B9E6-4198-B69D-3D7821A5269A}" type="presParOf" srcId="{592A0256-7C4E-445C-BEB9-E59A4A32736C}" destId="{B4406A72-DDFE-449E-A8CB-60482EBA02AE}" srcOrd="1" destOrd="0" presId="urn:microsoft.com/office/officeart/2005/8/layout/process4"/>
    <dgm:cxn modelId="{2C696098-7AC4-4387-BB71-048CD823D347}" type="presParOf" srcId="{592A0256-7C4E-445C-BEB9-E59A4A32736C}" destId="{282800D4-5028-4E8C-94BA-9CE910ECF6E5}" srcOrd="2" destOrd="0" presId="urn:microsoft.com/office/officeart/2005/8/layout/process4"/>
    <dgm:cxn modelId="{19109A1B-5EB2-466A-ABCF-4400D2C52089}" type="presParOf" srcId="{282800D4-5028-4E8C-94BA-9CE910ECF6E5}" destId="{D2B5C53B-EC74-48AE-90BF-B3B941F46D4C}" srcOrd="0" destOrd="0" presId="urn:microsoft.com/office/officeart/2005/8/layout/process4"/>
    <dgm:cxn modelId="{C1AFD499-D0BB-4CD3-B072-644CF4810680}" type="presParOf" srcId="{282800D4-5028-4E8C-94BA-9CE910ECF6E5}" destId="{00129A5A-6583-48B0-96FB-05AE29122BAC}" srcOrd="1" destOrd="0" presId="urn:microsoft.com/office/officeart/2005/8/layout/process4"/>
    <dgm:cxn modelId="{8D47C384-C305-460E-953B-A4D85B4B3C5D}" type="presParOf" srcId="{53C0BA43-2DD6-40C9-A155-197C1C9388C9}" destId="{2E0806B2-1229-45F3-B1CC-E2D0D8F513D5}" srcOrd="3" destOrd="0" presId="urn:microsoft.com/office/officeart/2005/8/layout/process4"/>
    <dgm:cxn modelId="{586B3A5F-9F83-4E45-B8DA-1FB6F724B186}" type="presParOf" srcId="{53C0BA43-2DD6-40C9-A155-197C1C9388C9}" destId="{B0259C26-5767-40FE-BA56-97FAF65E7950}" srcOrd="4" destOrd="0" presId="urn:microsoft.com/office/officeart/2005/8/layout/process4"/>
    <dgm:cxn modelId="{C9F5F15B-BAFA-4F3D-A0D4-3B898C4A485F}" type="presParOf" srcId="{B0259C26-5767-40FE-BA56-97FAF65E7950}" destId="{4A3841E5-E850-4768-BCEB-156462614172}" srcOrd="0" destOrd="0" presId="urn:microsoft.com/office/officeart/2005/8/layout/process4"/>
    <dgm:cxn modelId="{F8DF983B-14CA-4594-B8FA-2FBB6A891879}" type="presParOf" srcId="{B0259C26-5767-40FE-BA56-97FAF65E7950}" destId="{C1A68B1A-3D49-4ACA-A2E3-B498B7BABEE6}" srcOrd="1" destOrd="0" presId="urn:microsoft.com/office/officeart/2005/8/layout/process4"/>
    <dgm:cxn modelId="{2C95DA31-47F6-4136-9B40-AF1DCBF5CD3A}" type="presParOf" srcId="{B0259C26-5767-40FE-BA56-97FAF65E7950}" destId="{5D5B5423-C58C-441F-A07A-E10BC6BAA87C}" srcOrd="2" destOrd="0" presId="urn:microsoft.com/office/officeart/2005/8/layout/process4"/>
    <dgm:cxn modelId="{BB48E980-3DFE-4621-ABB0-7D653E56D1D2}" type="presParOf" srcId="{5D5B5423-C58C-441F-A07A-E10BC6BAA87C}" destId="{4B9A3AFB-121F-4379-8524-D58120764772}" srcOrd="0" destOrd="0" presId="urn:microsoft.com/office/officeart/2005/8/layout/process4"/>
    <dgm:cxn modelId="{8141903F-C24D-420A-B4FC-424DE8D2C165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7" Type="http://schemas.openxmlformats.org/officeDocument/2006/relationships/image" Target="../media/image74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64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81.wmf"/><Relationship Id="rId8" Type="http://schemas.openxmlformats.org/officeDocument/2006/relationships/image" Target="../media/image80.wmf"/><Relationship Id="rId7" Type="http://schemas.openxmlformats.org/officeDocument/2006/relationships/image" Target="../media/image79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4" Type="http://schemas.openxmlformats.org/officeDocument/2006/relationships/image" Target="../media/image86.wmf"/><Relationship Id="rId13" Type="http://schemas.openxmlformats.org/officeDocument/2006/relationships/image" Target="../media/image85.wmf"/><Relationship Id="rId12" Type="http://schemas.openxmlformats.org/officeDocument/2006/relationships/image" Target="../media/image84.wmf"/><Relationship Id="rId11" Type="http://schemas.openxmlformats.org/officeDocument/2006/relationships/image" Target="../media/image83.wmf"/><Relationship Id="rId10" Type="http://schemas.openxmlformats.org/officeDocument/2006/relationships/image" Target="../media/image82.wmf"/><Relationship Id="rId1" Type="http://schemas.openxmlformats.org/officeDocument/2006/relationships/image" Target="../media/image7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7" Type="http://schemas.openxmlformats.org/officeDocument/2006/relationships/image" Target="../media/image91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36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50.wmf"/><Relationship Id="rId8" Type="http://schemas.openxmlformats.org/officeDocument/2006/relationships/image" Target="../media/image49.wmf"/><Relationship Id="rId7" Type="http://schemas.openxmlformats.org/officeDocument/2006/relationships/image" Target="../media/image48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image" Target="../media/image58.wmf"/><Relationship Id="rId7" Type="http://schemas.openxmlformats.org/officeDocument/2006/relationships/image" Target="../media/image57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1" Type="http://schemas.openxmlformats.org/officeDocument/2006/relationships/image" Target="../media/image61.wmf"/><Relationship Id="rId10" Type="http://schemas.openxmlformats.org/officeDocument/2006/relationships/image" Target="../media/image60.wmf"/><Relationship Id="rId1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7" Type="http://schemas.openxmlformats.org/officeDocument/2006/relationships/image" Target="../media/image68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oleObject" Target="../embeddings/oleObject31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9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7" Type="http://schemas.openxmlformats.org/officeDocument/2006/relationships/vmlDrawing" Target="../drawings/vmlDrawing5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36.wmf"/><Relationship Id="rId14" Type="http://schemas.openxmlformats.org/officeDocument/2006/relationships/oleObject" Target="../embeddings/oleObject34.bin"/><Relationship Id="rId13" Type="http://schemas.openxmlformats.org/officeDocument/2006/relationships/image" Target="../media/image35.wmf"/><Relationship Id="rId12" Type="http://schemas.openxmlformats.org/officeDocument/2006/relationships/oleObject" Target="../embeddings/oleObject33.bin"/><Relationship Id="rId11" Type="http://schemas.openxmlformats.org/officeDocument/2006/relationships/image" Target="../media/image34.wmf"/><Relationship Id="rId10" Type="http://schemas.openxmlformats.org/officeDocument/2006/relationships/oleObject" Target="../embeddings/oleObject32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oleObject" Target="../embeddings/oleObject38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6.bin"/><Relationship Id="rId3" Type="http://schemas.openxmlformats.org/officeDocument/2006/relationships/image" Target="../media/image37.wmf"/><Relationship Id="rId2" Type="http://schemas.openxmlformats.org/officeDocument/2006/relationships/oleObject" Target="../embeddings/oleObject35.bin"/><Relationship Id="rId17" Type="http://schemas.openxmlformats.org/officeDocument/2006/relationships/vmlDrawing" Target="../drawings/vmlDrawing6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41.wmf"/><Relationship Id="rId14" Type="http://schemas.openxmlformats.org/officeDocument/2006/relationships/oleObject" Target="../embeddings/oleObject41.bin"/><Relationship Id="rId13" Type="http://schemas.openxmlformats.org/officeDocument/2006/relationships/image" Target="../media/image40.wmf"/><Relationship Id="rId12" Type="http://schemas.openxmlformats.org/officeDocument/2006/relationships/oleObject" Target="../embeddings/oleObject40.bin"/><Relationship Id="rId11" Type="http://schemas.openxmlformats.org/officeDocument/2006/relationships/image" Target="../media/image39.wmf"/><Relationship Id="rId10" Type="http://schemas.openxmlformats.org/officeDocument/2006/relationships/oleObject" Target="../embeddings/oleObject39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oleObject" Target="../embeddings/oleObject45.bin"/><Relationship Id="rId7" Type="http://schemas.openxmlformats.org/officeDocument/2006/relationships/image" Target="../media/image44.wmf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3.bin"/><Relationship Id="rId3" Type="http://schemas.openxmlformats.org/officeDocument/2006/relationships/image" Target="../media/image42.wmf"/><Relationship Id="rId21" Type="http://schemas.openxmlformats.org/officeDocument/2006/relationships/vmlDrawing" Target="../drawings/vmlDrawing7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42.bin"/><Relationship Id="rId19" Type="http://schemas.openxmlformats.org/officeDocument/2006/relationships/image" Target="../media/image50.wmf"/><Relationship Id="rId18" Type="http://schemas.openxmlformats.org/officeDocument/2006/relationships/oleObject" Target="../embeddings/oleObject50.bin"/><Relationship Id="rId17" Type="http://schemas.openxmlformats.org/officeDocument/2006/relationships/image" Target="../media/image49.wmf"/><Relationship Id="rId16" Type="http://schemas.openxmlformats.org/officeDocument/2006/relationships/oleObject" Target="../embeddings/oleObject49.bin"/><Relationship Id="rId15" Type="http://schemas.openxmlformats.org/officeDocument/2006/relationships/image" Target="../media/image48.wmf"/><Relationship Id="rId14" Type="http://schemas.openxmlformats.org/officeDocument/2006/relationships/oleObject" Target="../embeddings/oleObject48.bin"/><Relationship Id="rId13" Type="http://schemas.openxmlformats.org/officeDocument/2006/relationships/image" Target="../media/image47.wmf"/><Relationship Id="rId12" Type="http://schemas.openxmlformats.org/officeDocument/2006/relationships/oleObject" Target="../embeddings/oleObject47.bin"/><Relationship Id="rId11" Type="http://schemas.openxmlformats.org/officeDocument/2006/relationships/image" Target="../media/image46.wmf"/><Relationship Id="rId10" Type="http://schemas.openxmlformats.org/officeDocument/2006/relationships/oleObject" Target="../embeddings/oleObject46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oleObject" Target="../embeddings/oleObject54.bin"/><Relationship Id="rId7" Type="http://schemas.openxmlformats.org/officeDocument/2006/relationships/image" Target="../media/image53.wmf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2.bin"/><Relationship Id="rId3" Type="http://schemas.openxmlformats.org/officeDocument/2006/relationships/image" Target="../media/image51.wmf"/><Relationship Id="rId25" Type="http://schemas.openxmlformats.org/officeDocument/2006/relationships/vmlDrawing" Target="../drawings/vmlDrawing8.vml"/><Relationship Id="rId24" Type="http://schemas.openxmlformats.org/officeDocument/2006/relationships/slideLayout" Target="../slideLayouts/slideLayout1.xml"/><Relationship Id="rId23" Type="http://schemas.openxmlformats.org/officeDocument/2006/relationships/image" Target="../media/image61.wmf"/><Relationship Id="rId22" Type="http://schemas.openxmlformats.org/officeDocument/2006/relationships/oleObject" Target="../embeddings/oleObject61.bin"/><Relationship Id="rId21" Type="http://schemas.openxmlformats.org/officeDocument/2006/relationships/image" Target="../media/image60.wmf"/><Relationship Id="rId20" Type="http://schemas.openxmlformats.org/officeDocument/2006/relationships/oleObject" Target="../embeddings/oleObject60.bin"/><Relationship Id="rId2" Type="http://schemas.openxmlformats.org/officeDocument/2006/relationships/oleObject" Target="../embeddings/oleObject51.bin"/><Relationship Id="rId19" Type="http://schemas.openxmlformats.org/officeDocument/2006/relationships/image" Target="../media/image59.wmf"/><Relationship Id="rId18" Type="http://schemas.openxmlformats.org/officeDocument/2006/relationships/oleObject" Target="../embeddings/oleObject59.bin"/><Relationship Id="rId17" Type="http://schemas.openxmlformats.org/officeDocument/2006/relationships/image" Target="../media/image58.wmf"/><Relationship Id="rId16" Type="http://schemas.openxmlformats.org/officeDocument/2006/relationships/oleObject" Target="../embeddings/oleObject58.bin"/><Relationship Id="rId15" Type="http://schemas.openxmlformats.org/officeDocument/2006/relationships/image" Target="../media/image57.wmf"/><Relationship Id="rId14" Type="http://schemas.openxmlformats.org/officeDocument/2006/relationships/oleObject" Target="../embeddings/oleObject57.bin"/><Relationship Id="rId13" Type="http://schemas.openxmlformats.org/officeDocument/2006/relationships/image" Target="../media/image56.wmf"/><Relationship Id="rId12" Type="http://schemas.openxmlformats.org/officeDocument/2006/relationships/oleObject" Target="../embeddings/oleObject56.bin"/><Relationship Id="rId11" Type="http://schemas.openxmlformats.org/officeDocument/2006/relationships/image" Target="../media/image55.wmf"/><Relationship Id="rId10" Type="http://schemas.openxmlformats.org/officeDocument/2006/relationships/oleObject" Target="../embeddings/oleObject55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oleObject" Target="../embeddings/oleObject65.bin"/><Relationship Id="rId7" Type="http://schemas.openxmlformats.org/officeDocument/2006/relationships/image" Target="../media/image64.wmf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3.bin"/><Relationship Id="rId3" Type="http://schemas.openxmlformats.org/officeDocument/2006/relationships/image" Target="../media/image62.wmf"/><Relationship Id="rId2" Type="http://schemas.openxmlformats.org/officeDocument/2006/relationships/oleObject" Target="../embeddings/oleObject62.bin"/><Relationship Id="rId17" Type="http://schemas.openxmlformats.org/officeDocument/2006/relationships/vmlDrawing" Target="../drawings/vmlDrawing9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68.wmf"/><Relationship Id="rId14" Type="http://schemas.openxmlformats.org/officeDocument/2006/relationships/oleObject" Target="../embeddings/oleObject68.bin"/><Relationship Id="rId13" Type="http://schemas.openxmlformats.org/officeDocument/2006/relationships/image" Target="../media/image67.wmf"/><Relationship Id="rId12" Type="http://schemas.openxmlformats.org/officeDocument/2006/relationships/oleObject" Target="../embeddings/oleObject67.bin"/><Relationship Id="rId11" Type="http://schemas.openxmlformats.org/officeDocument/2006/relationships/image" Target="../media/image66.wmf"/><Relationship Id="rId10" Type="http://schemas.openxmlformats.org/officeDocument/2006/relationships/oleObject" Target="../embeddings/oleObject66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oleObject" Target="../embeddings/oleObject72.bin"/><Relationship Id="rId7" Type="http://schemas.openxmlformats.org/officeDocument/2006/relationships/image" Target="../media/image64.wmf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Relationship Id="rId3" Type="http://schemas.openxmlformats.org/officeDocument/2006/relationships/image" Target="../media/image69.wmf"/><Relationship Id="rId2" Type="http://schemas.openxmlformats.org/officeDocument/2006/relationships/oleObject" Target="../embeddings/oleObject69.bin"/><Relationship Id="rId17" Type="http://schemas.openxmlformats.org/officeDocument/2006/relationships/vmlDrawing" Target="../drawings/vmlDrawing10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74.wmf"/><Relationship Id="rId14" Type="http://schemas.openxmlformats.org/officeDocument/2006/relationships/oleObject" Target="../embeddings/oleObject75.bin"/><Relationship Id="rId13" Type="http://schemas.openxmlformats.org/officeDocument/2006/relationships/image" Target="../media/image73.wmf"/><Relationship Id="rId12" Type="http://schemas.openxmlformats.org/officeDocument/2006/relationships/oleObject" Target="../embeddings/oleObject74.bin"/><Relationship Id="rId11" Type="http://schemas.openxmlformats.org/officeDocument/2006/relationships/image" Target="../media/image72.wmf"/><Relationship Id="rId10" Type="http://schemas.openxmlformats.org/officeDocument/2006/relationships/oleObject" Target="../embeddings/oleObject73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76.wmf"/><Relationship Id="rId8" Type="http://schemas.openxmlformats.org/officeDocument/2006/relationships/oleObject" Target="../embeddings/oleObject79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78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77.bin"/><Relationship Id="rId33" Type="http://schemas.openxmlformats.org/officeDocument/2006/relationships/vmlDrawing" Target="../drawings/vmlDrawing11.vml"/><Relationship Id="rId32" Type="http://schemas.openxmlformats.org/officeDocument/2006/relationships/slideLayout" Target="../slideLayouts/slideLayout1.xml"/><Relationship Id="rId31" Type="http://schemas.openxmlformats.org/officeDocument/2006/relationships/image" Target="../media/image86.wmf"/><Relationship Id="rId30" Type="http://schemas.openxmlformats.org/officeDocument/2006/relationships/oleObject" Target="../embeddings/oleObject91.bin"/><Relationship Id="rId3" Type="http://schemas.openxmlformats.org/officeDocument/2006/relationships/image" Target="../media/image75.wmf"/><Relationship Id="rId29" Type="http://schemas.openxmlformats.org/officeDocument/2006/relationships/image" Target="../media/image85.wmf"/><Relationship Id="rId28" Type="http://schemas.openxmlformats.org/officeDocument/2006/relationships/oleObject" Target="../embeddings/oleObject90.bin"/><Relationship Id="rId27" Type="http://schemas.openxmlformats.org/officeDocument/2006/relationships/oleObject" Target="../embeddings/oleObject89.bin"/><Relationship Id="rId26" Type="http://schemas.openxmlformats.org/officeDocument/2006/relationships/oleObject" Target="../embeddings/oleObject88.bin"/><Relationship Id="rId25" Type="http://schemas.openxmlformats.org/officeDocument/2006/relationships/image" Target="../media/image84.wmf"/><Relationship Id="rId24" Type="http://schemas.openxmlformats.org/officeDocument/2006/relationships/oleObject" Target="../embeddings/oleObject87.bin"/><Relationship Id="rId23" Type="http://schemas.openxmlformats.org/officeDocument/2006/relationships/image" Target="../media/image83.wmf"/><Relationship Id="rId22" Type="http://schemas.openxmlformats.org/officeDocument/2006/relationships/oleObject" Target="../embeddings/oleObject86.bin"/><Relationship Id="rId21" Type="http://schemas.openxmlformats.org/officeDocument/2006/relationships/image" Target="../media/image82.wmf"/><Relationship Id="rId20" Type="http://schemas.openxmlformats.org/officeDocument/2006/relationships/oleObject" Target="../embeddings/oleObject85.bin"/><Relationship Id="rId2" Type="http://schemas.openxmlformats.org/officeDocument/2006/relationships/oleObject" Target="../embeddings/oleObject76.bin"/><Relationship Id="rId19" Type="http://schemas.openxmlformats.org/officeDocument/2006/relationships/image" Target="../media/image81.wmf"/><Relationship Id="rId18" Type="http://schemas.openxmlformats.org/officeDocument/2006/relationships/oleObject" Target="../embeddings/oleObject84.bin"/><Relationship Id="rId17" Type="http://schemas.openxmlformats.org/officeDocument/2006/relationships/image" Target="../media/image80.wmf"/><Relationship Id="rId16" Type="http://schemas.openxmlformats.org/officeDocument/2006/relationships/oleObject" Target="../embeddings/oleObject83.bin"/><Relationship Id="rId15" Type="http://schemas.openxmlformats.org/officeDocument/2006/relationships/image" Target="../media/image79.wmf"/><Relationship Id="rId14" Type="http://schemas.openxmlformats.org/officeDocument/2006/relationships/oleObject" Target="../embeddings/oleObject82.bin"/><Relationship Id="rId13" Type="http://schemas.openxmlformats.org/officeDocument/2006/relationships/image" Target="../media/image78.wmf"/><Relationship Id="rId12" Type="http://schemas.openxmlformats.org/officeDocument/2006/relationships/oleObject" Target="../embeddings/oleObject81.bin"/><Relationship Id="rId11" Type="http://schemas.openxmlformats.org/officeDocument/2006/relationships/image" Target="../media/image77.wmf"/><Relationship Id="rId10" Type="http://schemas.openxmlformats.org/officeDocument/2006/relationships/oleObject" Target="../embeddings/oleObject80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94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93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92.bin"/><Relationship Id="rId3" Type="http://schemas.openxmlformats.org/officeDocument/2006/relationships/image" Target="../media/image3.png"/><Relationship Id="rId21" Type="http://schemas.openxmlformats.org/officeDocument/2006/relationships/vmlDrawing" Target="../drawings/vmlDrawing12.vml"/><Relationship Id="rId20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9" Type="http://schemas.openxmlformats.org/officeDocument/2006/relationships/image" Target="../media/image92.wmf"/><Relationship Id="rId18" Type="http://schemas.openxmlformats.org/officeDocument/2006/relationships/oleObject" Target="../embeddings/oleObject99.bin"/><Relationship Id="rId17" Type="http://schemas.openxmlformats.org/officeDocument/2006/relationships/image" Target="../media/image91.wmf"/><Relationship Id="rId16" Type="http://schemas.openxmlformats.org/officeDocument/2006/relationships/oleObject" Target="../embeddings/oleObject98.bin"/><Relationship Id="rId15" Type="http://schemas.openxmlformats.org/officeDocument/2006/relationships/image" Target="../media/image90.wmf"/><Relationship Id="rId14" Type="http://schemas.openxmlformats.org/officeDocument/2006/relationships/oleObject" Target="../embeddings/oleObject97.bin"/><Relationship Id="rId13" Type="http://schemas.openxmlformats.org/officeDocument/2006/relationships/image" Target="../media/image89.wmf"/><Relationship Id="rId12" Type="http://schemas.openxmlformats.org/officeDocument/2006/relationships/oleObject" Target="../embeddings/oleObject96.bin"/><Relationship Id="rId11" Type="http://schemas.openxmlformats.org/officeDocument/2006/relationships/image" Target="../media/image88.wmf"/><Relationship Id="rId10" Type="http://schemas.openxmlformats.org/officeDocument/2006/relationships/oleObject" Target="../embeddings/oleObject95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3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28" Type="http://schemas.openxmlformats.org/officeDocument/2006/relationships/vmlDrawing" Target="../drawings/vmlDrawing1.vml"/><Relationship Id="rId27" Type="http://schemas.openxmlformats.org/officeDocument/2006/relationships/slideLayout" Target="../slideLayouts/slideLayout1.xml"/><Relationship Id="rId26" Type="http://schemas.openxmlformats.org/officeDocument/2006/relationships/image" Target="../media/image13.wmf"/><Relationship Id="rId25" Type="http://schemas.openxmlformats.org/officeDocument/2006/relationships/oleObject" Target="../embeddings/oleObject13.bin"/><Relationship Id="rId24" Type="http://schemas.openxmlformats.org/officeDocument/2006/relationships/oleObject" Target="../embeddings/oleObject12.bin"/><Relationship Id="rId23" Type="http://schemas.openxmlformats.org/officeDocument/2006/relationships/image" Target="../media/image12.wmf"/><Relationship Id="rId22" Type="http://schemas.openxmlformats.org/officeDocument/2006/relationships/oleObject" Target="../embeddings/oleObject11.bin"/><Relationship Id="rId21" Type="http://schemas.openxmlformats.org/officeDocument/2006/relationships/oleObject" Target="../embeddings/oleObject10.bin"/><Relationship Id="rId20" Type="http://schemas.openxmlformats.org/officeDocument/2006/relationships/image" Target="../media/image11.wmf"/><Relationship Id="rId2" Type="http://schemas.openxmlformats.org/officeDocument/2006/relationships/image" Target="../media/image2.png"/><Relationship Id="rId19" Type="http://schemas.openxmlformats.org/officeDocument/2006/relationships/oleObject" Target="../embeddings/oleObject9.bin"/><Relationship Id="rId18" Type="http://schemas.openxmlformats.org/officeDocument/2006/relationships/oleObject" Target="../embeddings/oleObject8.bin"/><Relationship Id="rId17" Type="http://schemas.openxmlformats.org/officeDocument/2006/relationships/image" Target="../media/image10.wmf"/><Relationship Id="rId16" Type="http://schemas.openxmlformats.org/officeDocument/2006/relationships/oleObject" Target="../embeddings/oleObject7.bin"/><Relationship Id="rId15" Type="http://schemas.openxmlformats.org/officeDocument/2006/relationships/image" Target="../media/image9.wmf"/><Relationship Id="rId14" Type="http://schemas.openxmlformats.org/officeDocument/2006/relationships/oleObject" Target="../embeddings/oleObject6.bin"/><Relationship Id="rId13" Type="http://schemas.openxmlformats.org/officeDocument/2006/relationships/image" Target="../media/image8.wmf"/><Relationship Id="rId12" Type="http://schemas.openxmlformats.org/officeDocument/2006/relationships/oleObject" Target="../embeddings/oleObject5.bin"/><Relationship Id="rId11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7.png"/><Relationship Id="rId7" Type="http://schemas.openxmlformats.org/officeDocument/2006/relationships/image" Target="../media/image16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14.wmf"/><Relationship Id="rId2" Type="http://schemas.openxmlformats.org/officeDocument/2006/relationships/oleObject" Target="../embeddings/oleObject14.bin"/><Relationship Id="rId10" Type="http://schemas.openxmlformats.org/officeDocument/2006/relationships/vmlDrawing" Target="../drawings/vmlDrawing2.v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20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18.wmf"/><Relationship Id="rId2" Type="http://schemas.openxmlformats.org/officeDocument/2006/relationships/oleObject" Target="../embeddings/oleObject17.bin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23.png"/><Relationship Id="rId11" Type="http://schemas.openxmlformats.org/officeDocument/2006/relationships/image" Target="../media/image22.wmf"/><Relationship Id="rId10" Type="http://schemas.openxmlformats.org/officeDocument/2006/relationships/oleObject" Target="../embeddings/oleObject21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25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22.bin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29.png"/><Relationship Id="rId12" Type="http://schemas.openxmlformats.org/officeDocument/2006/relationships/image" Target="../media/image28.png"/><Relationship Id="rId11" Type="http://schemas.openxmlformats.org/officeDocument/2006/relationships/oleObject" Target="../embeddings/oleObject27.bin"/><Relationship Id="rId10" Type="http://schemas.openxmlformats.org/officeDocument/2006/relationships/oleObject" Target="../embeddings/oleObject26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78282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883" y="6301"/>
              <a:ext cx="767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4.3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指数函数的定义</a:t>
              </a:r>
              <a:endParaRPr lang="zh-CN" altLang="en-US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33980" y="1024678"/>
            <a:ext cx="10647874" cy="4968875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144588" y="1653858"/>
          <a:ext cx="3436937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2" imgW="31699200" imgH="4876800" progId="Equation.DSMT4">
                  <p:embed/>
                </p:oleObj>
              </mc:Choice>
              <mc:Fallback>
                <p:oleObj name="Equation" r:id="rId2" imgW="31699200" imgH="4876800" progId="Equation.DSMT4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44588" y="1653858"/>
                        <a:ext cx="3436937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704321" y="2282871"/>
          <a:ext cx="24701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17373600" imgH="6096000" progId="Equation.3">
                  <p:embed/>
                </p:oleObj>
              </mc:Choice>
              <mc:Fallback>
                <p:oleObj name="公式" r:id="rId4" imgW="17373600" imgH="60960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04321" y="2282871"/>
                        <a:ext cx="2470150" cy="712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631202" y="2337561"/>
          <a:ext cx="242570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17068800" imgH="5791200" progId="Equation.3">
                  <p:embed/>
                </p:oleObj>
              </mc:Choice>
              <mc:Fallback>
                <p:oleObj name="公式" r:id="rId6" imgW="17068800" imgH="57912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31202" y="2337561"/>
                        <a:ext cx="2425700" cy="677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165457" y="3219527"/>
          <a:ext cx="5692518" cy="536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8" imgW="47853600" imgH="5486400" progId="Equation.3">
                  <p:embed/>
                </p:oleObj>
              </mc:Choice>
              <mc:Fallback>
                <p:oleObj name="公式" r:id="rId8" imgW="47853600" imgH="54864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65457" y="3219527"/>
                        <a:ext cx="5692518" cy="53674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264018" y="3901598"/>
          <a:ext cx="3679568" cy="547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公式" r:id="rId10" imgW="32004000" imgH="5791200" progId="Equation.3">
                  <p:embed/>
                </p:oleObj>
              </mc:Choice>
              <mc:Fallback>
                <p:oleObj name="公式" r:id="rId10" imgW="32004000" imgH="57912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64018" y="3901598"/>
                        <a:ext cx="3679568" cy="5479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2183055" y="4680414"/>
          <a:ext cx="5825303" cy="466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2" imgW="57912000" imgH="4876800" progId="Equation.3">
                  <p:embed/>
                </p:oleObj>
              </mc:Choice>
              <mc:Fallback>
                <p:oleObj name="公式" r:id="rId12" imgW="57912000" imgH="48768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83055" y="4680414"/>
                        <a:ext cx="5825303" cy="4667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187511" y="5384915"/>
          <a:ext cx="4567250" cy="57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公式" r:id="rId14" imgW="47548800" imgH="6096000" progId="Equation.3">
                  <p:embed/>
                </p:oleObj>
              </mc:Choice>
              <mc:Fallback>
                <p:oleObj name="公式" r:id="rId14" imgW="47548800" imgH="6096000" progId="Equation.3">
                  <p:embed/>
                  <p:pic>
                    <p:nvPicPr>
                      <p:cNvPr id="0" name="图片 307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87511" y="5384915"/>
                        <a:ext cx="4567250" cy="5780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1078230"/>
            <a:ext cx="10647874" cy="4968875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162050" y="1470343"/>
          <a:ext cx="340360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2" imgW="31394400" imgH="4876800" progId="Equation.DSMT4">
                  <p:embed/>
                </p:oleObj>
              </mc:Choice>
              <mc:Fallback>
                <p:oleObj name="Equation" r:id="rId2" imgW="31394400" imgH="4876800" progId="Equation.DSMT4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62050" y="1470343"/>
                        <a:ext cx="3403600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704321" y="2143600"/>
          <a:ext cx="24701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4" imgW="17373600" imgH="6096000" progId="Equation.3">
                  <p:embed/>
                </p:oleObj>
              </mc:Choice>
              <mc:Fallback>
                <p:oleObj name="公式" r:id="rId4" imgW="17373600" imgH="60960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04321" y="2143600"/>
                        <a:ext cx="2470150" cy="712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631202" y="2139298"/>
          <a:ext cx="242570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6" imgW="17068800" imgH="5791200" progId="Equation.3">
                  <p:embed/>
                </p:oleObj>
              </mc:Choice>
              <mc:Fallback>
                <p:oleObj name="公式" r:id="rId6" imgW="17068800" imgH="57912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31202" y="2139298"/>
                        <a:ext cx="2425700" cy="677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713012" y="3520365"/>
          <a:ext cx="565626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8" imgW="47548800" imgH="9448800" progId="Equation.3">
                  <p:embed/>
                </p:oleObj>
              </mc:Choice>
              <mc:Fallback>
                <p:oleObj name="公式" r:id="rId8" imgW="47548800" imgH="9448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13012" y="3520365"/>
                        <a:ext cx="5656262" cy="923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1773650" y="4327431"/>
          <a:ext cx="4100512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0" imgW="35661600" imgH="9448800" progId="Equation.3">
                  <p:embed/>
                </p:oleObj>
              </mc:Choice>
              <mc:Fallback>
                <p:oleObj name="公式" r:id="rId10" imgW="35661600" imgH="9448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73650" y="4327431"/>
                        <a:ext cx="4100512" cy="8937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159287" y="2816543"/>
          <a:ext cx="864552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2" imgW="85953600" imgH="9448800" progId="Equation.3">
                  <p:embed/>
                </p:oleObj>
              </mc:Choice>
              <mc:Fallback>
                <p:oleObj name="公式" r:id="rId12" imgW="85953600" imgH="94488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59287" y="2816543"/>
                        <a:ext cx="8645525" cy="908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787840" y="5275580"/>
          <a:ext cx="41275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14" imgW="42976800" imgH="6096000" progId="Equation.3">
                  <p:embed/>
                </p:oleObj>
              </mc:Choice>
              <mc:Fallback>
                <p:oleObj name="公式" r:id="rId14" imgW="42976800" imgH="60960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87840" y="5275580"/>
                        <a:ext cx="4127500" cy="577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68103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901955" y="1078527"/>
          <a:ext cx="7699376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71018400" imgH="4876800" progId="Equation.3">
                  <p:embed/>
                </p:oleObj>
              </mc:Choice>
              <mc:Fallback>
                <p:oleObj name="公式" r:id="rId2" imgW="71018400" imgH="4876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01955" y="1078527"/>
                        <a:ext cx="7699376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67384" y="1826804"/>
          <a:ext cx="1916113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7678400" imgH="5486400" progId="Equation.3">
                  <p:embed/>
                </p:oleObj>
              </mc:Choice>
              <mc:Fallback>
                <p:oleObj name="公式" r:id="rId4" imgW="17678400" imgH="54864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7384" y="1826804"/>
                        <a:ext cx="1916113" cy="595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601016" y="1821785"/>
          <a:ext cx="211455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19507200" imgH="5486400" progId="Equation.3">
                  <p:embed/>
                </p:oleObj>
              </mc:Choice>
              <mc:Fallback>
                <p:oleObj name="公式" r:id="rId6" imgW="19507200" imgH="54864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01016" y="1821785"/>
                        <a:ext cx="2114550" cy="595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246404" y="1621913"/>
          <a:ext cx="198278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18288000" imgH="9448800" progId="Equation.3">
                  <p:embed/>
                </p:oleObj>
              </mc:Choice>
              <mc:Fallback>
                <p:oleObj name="公式" r:id="rId8" imgW="18288000" imgH="9448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46404" y="1621913"/>
                        <a:ext cx="1982787" cy="1025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8679887" y="1606856"/>
          <a:ext cx="198278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18288000" imgH="9448800" progId="Equation.3">
                  <p:embed/>
                </p:oleObj>
              </mc:Choice>
              <mc:Fallback>
                <p:oleObj name="公式" r:id="rId10" imgW="18288000" imgH="94488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79887" y="1606856"/>
                        <a:ext cx="1982787" cy="1025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099282" y="2561579"/>
          <a:ext cx="5913438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2" imgW="54559200" imgH="5486400" progId="Equation.3">
                  <p:embed/>
                </p:oleObj>
              </mc:Choice>
              <mc:Fallback>
                <p:oleObj name="公式" r:id="rId12" imgW="54559200" imgH="54864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99282" y="2561579"/>
                        <a:ext cx="5913438" cy="595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1123314" y="3200144"/>
          <a:ext cx="10139363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14" imgW="93573600" imgH="9448800" progId="Equation.3">
                  <p:embed/>
                </p:oleObj>
              </mc:Choice>
              <mc:Fallback>
                <p:oleObj name="公式" r:id="rId14" imgW="93573600" imgH="94488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23314" y="3200144"/>
                        <a:ext cx="10139363" cy="10239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147593" y="4114243"/>
          <a:ext cx="57800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16" imgW="53340000" imgH="9448800" progId="Equation.3">
                  <p:embed/>
                </p:oleObj>
              </mc:Choice>
              <mc:Fallback>
                <p:oleObj name="公式" r:id="rId16" imgW="53340000" imgH="94488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47593" y="4114243"/>
                        <a:ext cx="5780088" cy="1025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110087" y="4931078"/>
          <a:ext cx="5186362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公式" r:id="rId18" imgW="47853600" imgH="9448800" progId="Equation.3">
                  <p:embed/>
                </p:oleObj>
              </mc:Choice>
              <mc:Fallback>
                <p:oleObj name="公式" r:id="rId18" imgW="47853600" imgH="9448800" progId="Equation.3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110087" y="4931078"/>
                        <a:ext cx="5186362" cy="1025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81057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158742" y="1148461"/>
          <a:ext cx="5649912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2" imgW="52120800" imgH="4876800" progId="Equation.DSMT4">
                  <p:embed/>
                </p:oleObj>
              </mc:Choice>
              <mc:Fallback>
                <p:oleObj name="Equation" r:id="rId2" imgW="52120800" imgH="4876800" progId="Equation.DSMT4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8742" y="1148461"/>
                        <a:ext cx="5649912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1411712" y="1827911"/>
          <a:ext cx="2728912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19202400" imgH="5486400" progId="Equation.3">
                  <p:embed/>
                </p:oleObj>
              </mc:Choice>
              <mc:Fallback>
                <p:oleObj name="公式" r:id="rId4" imgW="19202400" imgH="54864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11712" y="1827911"/>
                        <a:ext cx="2728912" cy="641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12"/>
          <p:cNvGraphicFramePr>
            <a:graphicFrameLocks noChangeAspect="1"/>
          </p:cNvGraphicFramePr>
          <p:nvPr/>
        </p:nvGraphicFramePr>
        <p:xfrm>
          <a:off x="5241925" y="1777983"/>
          <a:ext cx="35512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24993600" imgH="5486400" progId="Equation.3">
                  <p:embed/>
                </p:oleObj>
              </mc:Choice>
              <mc:Fallback>
                <p:oleObj name="公式" r:id="rId6" imgW="24993600" imgH="54864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41925" y="1777983"/>
                        <a:ext cx="3551238" cy="641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13"/>
          <p:cNvGraphicFramePr>
            <a:graphicFrameLocks noChangeAspect="1"/>
          </p:cNvGraphicFramePr>
          <p:nvPr/>
        </p:nvGraphicFramePr>
        <p:xfrm>
          <a:off x="1221895" y="2620906"/>
          <a:ext cx="3645616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33528000" imgH="5486400" progId="Equation.3">
                  <p:embed/>
                </p:oleObj>
              </mc:Choice>
              <mc:Fallback>
                <p:oleObj name="公式" r:id="rId8" imgW="33528000" imgH="54864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21895" y="2620906"/>
                        <a:ext cx="3645616" cy="563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4" name="Object 14"/>
          <p:cNvGraphicFramePr>
            <a:graphicFrameLocks noChangeAspect="1"/>
          </p:cNvGraphicFramePr>
          <p:nvPr/>
        </p:nvGraphicFramePr>
        <p:xfrm>
          <a:off x="1248757" y="3356310"/>
          <a:ext cx="447040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38709600" imgH="5486400" progId="Equation.3">
                  <p:embed/>
                </p:oleObj>
              </mc:Choice>
              <mc:Fallback>
                <p:oleObj name="公式" r:id="rId10" imgW="38709600" imgH="54864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48757" y="3356310"/>
                        <a:ext cx="4470400" cy="522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5" name="Object 15"/>
          <p:cNvGraphicFramePr>
            <a:graphicFrameLocks noChangeAspect="1"/>
          </p:cNvGraphicFramePr>
          <p:nvPr/>
        </p:nvGraphicFramePr>
        <p:xfrm>
          <a:off x="1238712" y="4034431"/>
          <a:ext cx="2212412" cy="453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2" imgW="18288000" imgH="4572000" progId="Equation.3">
                  <p:embed/>
                </p:oleObj>
              </mc:Choice>
              <mc:Fallback>
                <p:oleObj name="公式" r:id="rId12" imgW="18288000" imgH="45720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38712" y="4034431"/>
                        <a:ext cx="2212412" cy="4535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6" name="Object 16"/>
          <p:cNvGraphicFramePr>
            <a:graphicFrameLocks noChangeAspect="1"/>
          </p:cNvGraphicFramePr>
          <p:nvPr/>
        </p:nvGraphicFramePr>
        <p:xfrm>
          <a:off x="1318037" y="4705018"/>
          <a:ext cx="221456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公式" r:id="rId14" imgW="17983200" imgH="4876800" progId="Equation.3">
                  <p:embed/>
                </p:oleObj>
              </mc:Choice>
              <mc:Fallback>
                <p:oleObj name="公式" r:id="rId14" imgW="17983200" imgH="4876800" progId="Equation.3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18037" y="4705018"/>
                        <a:ext cx="2214563" cy="493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7" name="Object 17"/>
          <p:cNvGraphicFramePr>
            <a:graphicFrameLocks noChangeAspect="1"/>
          </p:cNvGraphicFramePr>
          <p:nvPr/>
        </p:nvGraphicFramePr>
        <p:xfrm>
          <a:off x="5597525" y="2608549"/>
          <a:ext cx="39544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公式" r:id="rId16" imgW="31699200" imgH="5486400" progId="Equation.3">
                  <p:embed/>
                </p:oleObj>
              </mc:Choice>
              <mc:Fallback>
                <p:oleObj name="公式" r:id="rId16" imgW="31699200" imgH="5486400" progId="Equation.3">
                  <p:embed/>
                  <p:pic>
                    <p:nvPicPr>
                      <p:cNvPr id="0" name="图片 615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97525" y="2608549"/>
                        <a:ext cx="3954463" cy="563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8" name="Object 18"/>
          <p:cNvGraphicFramePr>
            <a:graphicFrameLocks noChangeAspect="1"/>
          </p:cNvGraphicFramePr>
          <p:nvPr/>
        </p:nvGraphicFramePr>
        <p:xfrm>
          <a:off x="5799235" y="3326814"/>
          <a:ext cx="56324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公式" r:id="rId18" imgW="48768000" imgH="5486400" progId="Equation.3">
                  <p:embed/>
                </p:oleObj>
              </mc:Choice>
              <mc:Fallback>
                <p:oleObj name="公式" r:id="rId18" imgW="48768000" imgH="5486400" progId="Equation.3">
                  <p:embed/>
                  <p:pic>
                    <p:nvPicPr>
                      <p:cNvPr id="0" name="图片 6152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799235" y="3326814"/>
                        <a:ext cx="5632450" cy="522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9" name="Object 19"/>
          <p:cNvGraphicFramePr>
            <a:graphicFrameLocks noChangeAspect="1"/>
          </p:cNvGraphicFramePr>
          <p:nvPr/>
        </p:nvGraphicFramePr>
        <p:xfrm>
          <a:off x="5756990" y="4036985"/>
          <a:ext cx="2575847" cy="465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公式" r:id="rId20" imgW="20726400" imgH="4572000" progId="Equation.3">
                  <p:embed/>
                </p:oleObj>
              </mc:Choice>
              <mc:Fallback>
                <p:oleObj name="公式" r:id="rId20" imgW="20726400" imgH="4572000" progId="Equation.3">
                  <p:embed/>
                  <p:pic>
                    <p:nvPicPr>
                      <p:cNvPr id="0" name="图片 6153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756990" y="4036985"/>
                        <a:ext cx="2575847" cy="4659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0" name="Object 20"/>
          <p:cNvGraphicFramePr>
            <a:graphicFrameLocks noChangeAspect="1"/>
          </p:cNvGraphicFramePr>
          <p:nvPr/>
        </p:nvGraphicFramePr>
        <p:xfrm>
          <a:off x="5829603" y="4690476"/>
          <a:ext cx="292735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公式" r:id="rId22" imgW="23774400" imgH="4876800" progId="Equation.3">
                  <p:embed/>
                </p:oleObj>
              </mc:Choice>
              <mc:Fallback>
                <p:oleObj name="公式" r:id="rId22" imgW="23774400" imgH="4876800" progId="Equation.3">
                  <p:embed/>
                  <p:pic>
                    <p:nvPicPr>
                      <p:cNvPr id="0" name="图片 615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29603" y="4690476"/>
                        <a:ext cx="2927350" cy="493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311275" y="1250633"/>
          <a:ext cx="31067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28651200" imgH="4876800" progId="Equation.3">
                  <p:embed/>
                </p:oleObj>
              </mc:Choice>
              <mc:Fallback>
                <p:oleObj name="公式" r:id="rId2" imgW="28651200" imgH="48768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11275" y="1250633"/>
                        <a:ext cx="3106738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747838" y="1728785"/>
          <a:ext cx="238442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16764000" imgH="9448800" progId="Equation.3">
                  <p:embed/>
                </p:oleObj>
              </mc:Choice>
              <mc:Fallback>
                <p:oleObj name="公式" r:id="rId4" imgW="16764000" imgH="94488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47838" y="1728785"/>
                        <a:ext cx="2384425" cy="1104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284788" y="1704973"/>
          <a:ext cx="3119437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21945600" imgH="9448800" progId="Equation.3">
                  <p:embed/>
                </p:oleObj>
              </mc:Choice>
              <mc:Fallback>
                <p:oleObj name="公式" r:id="rId6" imgW="21945600" imgH="94488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84788" y="1704973"/>
                        <a:ext cx="3119437" cy="1106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870377" y="3613044"/>
          <a:ext cx="46053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38709600" imgH="5486400" progId="Equation.3">
                  <p:embed/>
                </p:oleObj>
              </mc:Choice>
              <mc:Fallback>
                <p:oleObj name="公式" r:id="rId8" imgW="38709600" imgH="54864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70377" y="3613044"/>
                        <a:ext cx="4605338" cy="536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1936285" y="4255161"/>
          <a:ext cx="61341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53340000" imgH="9448800" progId="Equation.3">
                  <p:embed/>
                </p:oleObj>
              </mc:Choice>
              <mc:Fallback>
                <p:oleObj name="公式" r:id="rId10" imgW="53340000" imgH="94488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36285" y="4255161"/>
                        <a:ext cx="6134100" cy="893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906188" y="4942297"/>
          <a:ext cx="44196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46024800" imgH="10363200" progId="Equation.3">
                  <p:embed/>
                </p:oleObj>
              </mc:Choice>
              <mc:Fallback>
                <p:oleObj name="公式" r:id="rId12" imgW="46024800" imgH="103632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06188" y="4942297"/>
                        <a:ext cx="4419600" cy="982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1253410" y="2685733"/>
          <a:ext cx="8158163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81076800" imgH="9448800" progId="Equation.3">
                  <p:embed/>
                </p:oleObj>
              </mc:Choice>
              <mc:Fallback>
                <p:oleObj name="公式" r:id="rId14" imgW="81076800" imgH="94488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53410" y="2685733"/>
                        <a:ext cx="8158163" cy="908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5016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1311275" y="1153478"/>
          <a:ext cx="31067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28651200" imgH="4876800" progId="Equation.3">
                  <p:embed/>
                </p:oleObj>
              </mc:Choice>
              <mc:Fallback>
                <p:oleObj name="公式" r:id="rId2" imgW="28651200" imgH="48768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11275" y="1153478"/>
                        <a:ext cx="3106738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747838" y="1631630"/>
          <a:ext cx="238442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16764000" imgH="9448800" progId="Equation.3">
                  <p:embed/>
                </p:oleObj>
              </mc:Choice>
              <mc:Fallback>
                <p:oleObj name="公式" r:id="rId4" imgW="16764000" imgH="94488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47838" y="1631630"/>
                        <a:ext cx="2384425" cy="1104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284788" y="1607818"/>
          <a:ext cx="3119437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21945600" imgH="9448800" progId="Equation.3">
                  <p:embed/>
                </p:oleObj>
              </mc:Choice>
              <mc:Fallback>
                <p:oleObj name="公式" r:id="rId6" imgW="21945600" imgH="94488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84788" y="1607818"/>
                        <a:ext cx="3119437" cy="1106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601061" y="3587733"/>
          <a:ext cx="591026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49682400" imgH="9448800" progId="Equation.3">
                  <p:embed/>
                </p:oleObj>
              </mc:Choice>
              <mc:Fallback>
                <p:oleObj name="公式" r:id="rId8" imgW="49682400" imgH="94488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01061" y="3587733"/>
                        <a:ext cx="5910262" cy="923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1580484" y="4363815"/>
          <a:ext cx="69056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60045600" imgH="9448800" progId="Equation.3">
                  <p:embed/>
                </p:oleObj>
              </mc:Choice>
              <mc:Fallback>
                <p:oleObj name="公式" r:id="rId10" imgW="60045600" imgH="9448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0484" y="4363815"/>
                        <a:ext cx="6905625" cy="8937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565275" y="5080953"/>
          <a:ext cx="421481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43891200" imgH="10363200" progId="Equation.DSMT4">
                  <p:embed/>
                </p:oleObj>
              </mc:Choice>
              <mc:Fallback>
                <p:oleObj name="Equation" r:id="rId12" imgW="43891200" imgH="10363200" progId="Equation.DSMT4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65275" y="5080953"/>
                        <a:ext cx="4214813" cy="982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1292637" y="2729865"/>
          <a:ext cx="941387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公式" r:id="rId14" imgW="93573600" imgH="9448800" progId="Equation.3">
                  <p:embed/>
                </p:oleObj>
              </mc:Choice>
              <mc:Fallback>
                <p:oleObj name="公式" r:id="rId14" imgW="93573600" imgH="94488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92637" y="2729865"/>
                        <a:ext cx="9413875" cy="908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77656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表格 36"/>
          <p:cNvGraphicFramePr>
            <a:graphicFrameLocks noGrp="1"/>
          </p:cNvGraphicFramePr>
          <p:nvPr/>
        </p:nvGraphicFramePr>
        <p:xfrm>
          <a:off x="2017251" y="2011121"/>
          <a:ext cx="8128000" cy="436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51240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877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4100045" y="2054737"/>
          <a:ext cx="35543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42367200" imgH="5486400" progId="Equation.3">
                  <p:embed/>
                </p:oleObj>
              </mc:Choice>
              <mc:Fallback>
                <p:oleObj name="公式" r:id="rId2" imgW="42367200" imgH="54864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00045" y="2054737"/>
                        <a:ext cx="3554362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3437603" y="2615381"/>
          <a:ext cx="10604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7924800" imgH="4267200" progId="Equation.3">
                  <p:embed/>
                </p:oleObj>
              </mc:Choice>
              <mc:Fallback>
                <p:oleObj name="公式" r:id="rId4" imgW="7924800" imgH="42672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7603" y="2615381"/>
                        <a:ext cx="1060450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7" name="Object 17"/>
          <p:cNvGraphicFramePr>
            <a:graphicFrameLocks noChangeAspect="1"/>
          </p:cNvGraphicFramePr>
          <p:nvPr/>
        </p:nvGraphicFramePr>
        <p:xfrm>
          <a:off x="7058837" y="2600640"/>
          <a:ext cx="17541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13106400" imgH="4267200" progId="Equation.3">
                  <p:embed/>
                </p:oleObj>
              </mc:Choice>
              <mc:Fallback>
                <p:oleObj name="公式" r:id="rId6" imgW="13106400" imgH="42672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58837" y="2600640"/>
                        <a:ext cx="1754188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8" name="Object 18"/>
          <p:cNvGraphicFramePr>
            <a:graphicFrameLocks noChangeAspect="1"/>
          </p:cNvGraphicFramePr>
          <p:nvPr/>
        </p:nvGraphicFramePr>
        <p:xfrm>
          <a:off x="2245829" y="5014913"/>
          <a:ext cx="24294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31699200" imgH="5181600" progId="Equation.3">
                  <p:embed/>
                </p:oleObj>
              </mc:Choice>
              <mc:Fallback>
                <p:oleObj name="公式" r:id="rId8" imgW="31699200" imgH="51816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45829" y="5014913"/>
                        <a:ext cx="2429438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9" name="Object 19"/>
          <p:cNvGraphicFramePr>
            <a:graphicFrameLocks noChangeAspect="1"/>
          </p:cNvGraphicFramePr>
          <p:nvPr/>
        </p:nvGraphicFramePr>
        <p:xfrm>
          <a:off x="2233458" y="5466787"/>
          <a:ext cx="22653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29565600" imgH="5181600" progId="Equation.3">
                  <p:embed/>
                </p:oleObj>
              </mc:Choice>
              <mc:Fallback>
                <p:oleObj name="公式" r:id="rId10" imgW="29565600" imgH="51816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33458" y="5466787"/>
                        <a:ext cx="2265363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0" name="Object 20"/>
          <p:cNvGraphicFramePr>
            <a:graphicFrameLocks noChangeAspect="1"/>
          </p:cNvGraphicFramePr>
          <p:nvPr/>
        </p:nvGraphicFramePr>
        <p:xfrm>
          <a:off x="2221886" y="5953484"/>
          <a:ext cx="31765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41452800" imgH="5181600" progId="Equation.3">
                  <p:embed/>
                </p:oleObj>
              </mc:Choice>
              <mc:Fallback>
                <p:oleObj name="公式" r:id="rId12" imgW="41452800" imgH="51816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21886" y="5953484"/>
                        <a:ext cx="3176588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1" name="Object 21"/>
          <p:cNvGraphicFramePr>
            <a:graphicFrameLocks noChangeAspect="1"/>
          </p:cNvGraphicFramePr>
          <p:nvPr/>
        </p:nvGraphicFramePr>
        <p:xfrm>
          <a:off x="6657975" y="5974223"/>
          <a:ext cx="28495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4" imgW="37185600" imgH="4876800" progId="Equation.3">
                  <p:embed/>
                </p:oleObj>
              </mc:Choice>
              <mc:Fallback>
                <p:oleObj name="公式" r:id="rId14" imgW="37185600" imgH="48768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57975" y="5974223"/>
                        <a:ext cx="2849563" cy="360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2" name="Object 22"/>
          <p:cNvGraphicFramePr>
            <a:graphicFrameLocks noChangeAspect="1"/>
          </p:cNvGraphicFramePr>
          <p:nvPr/>
        </p:nvGraphicFramePr>
        <p:xfrm>
          <a:off x="1392238" y="1052513"/>
          <a:ext cx="97504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16" imgW="108813600" imgH="10972800" progId="Equation.3">
                  <p:embed/>
                </p:oleObj>
              </mc:Choice>
              <mc:Fallback>
                <p:oleObj name="公式" r:id="rId16" imgW="108813600" imgH="109728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92238" y="1052513"/>
                        <a:ext cx="9750425" cy="952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95"/>
          <p:cNvGrpSpPr/>
          <p:nvPr/>
        </p:nvGrpSpPr>
        <p:grpSpPr bwMode="auto">
          <a:xfrm>
            <a:off x="2970031" y="3102492"/>
            <a:ext cx="1985874" cy="1765733"/>
            <a:chOff x="78" y="143"/>
            <a:chExt cx="2168" cy="3777"/>
          </a:xfrm>
        </p:grpSpPr>
        <p:sp>
          <p:nvSpPr>
            <p:cNvPr id="20" name="Line 96"/>
            <p:cNvSpPr>
              <a:spLocks noChangeShapeType="1"/>
            </p:cNvSpPr>
            <p:nvPr/>
          </p:nvSpPr>
          <p:spPr bwMode="auto">
            <a:xfrm>
              <a:off x="169" y="3446"/>
              <a:ext cx="19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" name="Group 97"/>
            <p:cNvGrpSpPr/>
            <p:nvPr/>
          </p:nvGrpSpPr>
          <p:grpSpPr bwMode="auto">
            <a:xfrm>
              <a:off x="78" y="143"/>
              <a:ext cx="2168" cy="3777"/>
              <a:chOff x="78" y="135"/>
              <a:chExt cx="2168" cy="3777"/>
            </a:xfrm>
          </p:grpSpPr>
          <p:sp>
            <p:nvSpPr>
              <p:cNvPr id="22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Text Box 99"/>
              <p:cNvSpPr txBox="1">
                <a:spLocks noChangeArrowheads="1"/>
              </p:cNvSpPr>
              <p:nvPr/>
            </p:nvSpPr>
            <p:spPr bwMode="auto">
              <a:xfrm>
                <a:off x="827" y="3289"/>
                <a:ext cx="226" cy="336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0</a:t>
                </a:r>
                <a:endParaRPr lang="en-US" altLang="zh-CN" dirty="0"/>
              </a:p>
            </p:txBody>
          </p:sp>
          <p:sp>
            <p:nvSpPr>
              <p:cNvPr id="24" name="Text Box 100"/>
              <p:cNvSpPr txBox="1">
                <a:spLocks noChangeArrowheads="1"/>
              </p:cNvSpPr>
              <p:nvPr/>
            </p:nvSpPr>
            <p:spPr bwMode="auto">
              <a:xfrm>
                <a:off x="865" y="2434"/>
                <a:ext cx="130" cy="461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25" name="Arc 101"/>
              <p:cNvSpPr/>
              <p:nvPr/>
            </p:nvSpPr>
            <p:spPr bwMode="auto">
              <a:xfrm rot="5757274">
                <a:off x="-191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26" name="Object 102"/>
              <p:cNvGraphicFramePr>
                <a:graphicFrameLocks noChangeAspect="1"/>
              </p:cNvGraphicFramePr>
              <p:nvPr/>
            </p:nvGraphicFramePr>
            <p:xfrm>
              <a:off x="1568" y="703"/>
              <a:ext cx="516" cy="70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9" name="公式" r:id="rId18" imgW="10058400" imgH="5486400" progId="Equation.3">
                      <p:embed/>
                    </p:oleObj>
                  </mc:Choice>
                  <mc:Fallback>
                    <p:oleObj name="公式" r:id="rId18" imgW="10058400" imgH="54864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1568" y="703"/>
                            <a:ext cx="516" cy="70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" name="Object 103"/>
              <p:cNvGraphicFramePr>
                <a:graphicFrameLocks noChangeAspect="1"/>
              </p:cNvGraphicFramePr>
              <p:nvPr/>
            </p:nvGraphicFramePr>
            <p:xfrm>
              <a:off x="1473" y="1414"/>
              <a:ext cx="513" cy="4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0" name="公式" r:id="rId20" imgW="10668000" imgH="4876800" progId="Equation.3">
                      <p:embed/>
                    </p:oleObj>
                  </mc:Choice>
                  <mc:Fallback>
                    <p:oleObj name="公式" r:id="rId20" imgW="106680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1473" y="1414"/>
                            <a:ext cx="513" cy="4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" name="Object 104"/>
              <p:cNvGraphicFramePr>
                <a:graphicFrameLocks noChangeAspect="1"/>
              </p:cNvGraphicFramePr>
              <p:nvPr/>
            </p:nvGraphicFramePr>
            <p:xfrm>
              <a:off x="2016" y="3511"/>
              <a:ext cx="230" cy="40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1" name="公式" r:id="rId22" imgW="3352800" imgH="3352800" progId="Equation.3">
                      <p:embed/>
                    </p:oleObj>
                  </mc:Choice>
                  <mc:Fallback>
                    <p:oleObj name="公式" r:id="rId22" imgW="3352800" imgH="3352800" progId="Equation.3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2016" y="3511"/>
                            <a:ext cx="230" cy="40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9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4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2" name="公式" r:id="rId24" imgW="3352800" imgH="3962400" progId="Equation.3">
                      <p:embed/>
                    </p:oleObj>
                  </mc:Choice>
                  <mc:Fallback>
                    <p:oleObj name="公式" r:id="rId24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41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0" name="Group 106"/>
          <p:cNvGrpSpPr/>
          <p:nvPr/>
        </p:nvGrpSpPr>
        <p:grpSpPr bwMode="auto">
          <a:xfrm>
            <a:off x="7093967" y="3102487"/>
            <a:ext cx="1814088" cy="1784876"/>
            <a:chOff x="3782" y="143"/>
            <a:chExt cx="2143" cy="3774"/>
          </a:xfrm>
        </p:grpSpPr>
        <p:graphicFrame>
          <p:nvGraphicFramePr>
            <p:cNvPr id="31" name="Object 107"/>
            <p:cNvGraphicFramePr>
              <a:graphicFrameLocks noChangeAspect="1"/>
            </p:cNvGraphicFramePr>
            <p:nvPr/>
          </p:nvGraphicFramePr>
          <p:xfrm>
            <a:off x="4833" y="143"/>
            <a:ext cx="160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3" name="公式" r:id="rId26" imgW="3352800" imgH="3962400" progId="Equation.3">
                    <p:embed/>
                  </p:oleObj>
                </mc:Choice>
                <mc:Fallback>
                  <p:oleObj name="公式" r:id="rId26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4833" y="143"/>
                          <a:ext cx="160" cy="4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2" name="Group 108"/>
            <p:cNvGrpSpPr/>
            <p:nvPr/>
          </p:nvGrpSpPr>
          <p:grpSpPr bwMode="auto">
            <a:xfrm>
              <a:off x="3782" y="143"/>
              <a:ext cx="2143" cy="3774"/>
              <a:chOff x="3790" y="143"/>
              <a:chExt cx="2143" cy="3774"/>
            </a:xfrm>
          </p:grpSpPr>
          <p:graphicFrame>
            <p:nvGraphicFramePr>
              <p:cNvPr id="33" name="Object 109"/>
              <p:cNvGraphicFramePr>
                <a:graphicFrameLocks noChangeAspect="1"/>
              </p:cNvGraphicFramePr>
              <p:nvPr/>
            </p:nvGraphicFramePr>
            <p:xfrm>
              <a:off x="5702" y="3480"/>
              <a:ext cx="231" cy="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4" name="公式" r:id="rId27" imgW="3352800" imgH="3352800" progId="Equation.3">
                      <p:embed/>
                    </p:oleObj>
                  </mc:Choice>
                  <mc:Fallback>
                    <p:oleObj name="公式" r:id="rId27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5702" y="3480"/>
                            <a:ext cx="231" cy="4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4" name="Line 110"/>
              <p:cNvSpPr>
                <a:spLocks noChangeShapeType="1"/>
              </p:cNvSpPr>
              <p:nvPr/>
            </p:nvSpPr>
            <p:spPr bwMode="auto">
              <a:xfrm>
                <a:off x="3790" y="3485"/>
                <a:ext cx="19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11"/>
              <p:cNvSpPr>
                <a:spLocks noChangeShapeType="1"/>
              </p:cNvSpPr>
              <p:nvPr/>
            </p:nvSpPr>
            <p:spPr bwMode="auto">
              <a:xfrm flipV="1">
                <a:off x="4739" y="143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112"/>
              <p:cNvSpPr txBox="1">
                <a:spLocks noChangeArrowheads="1"/>
              </p:cNvSpPr>
              <p:nvPr/>
            </p:nvSpPr>
            <p:spPr bwMode="auto">
              <a:xfrm>
                <a:off x="4439" y="3299"/>
                <a:ext cx="226" cy="337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0</a:t>
                </a:r>
                <a:endParaRPr lang="en-US" altLang="zh-CN" dirty="0"/>
              </a:p>
            </p:txBody>
          </p:sp>
          <p:sp>
            <p:nvSpPr>
              <p:cNvPr id="38" name="Text Box 113"/>
              <p:cNvSpPr txBox="1">
                <a:spLocks noChangeArrowheads="1"/>
              </p:cNvSpPr>
              <p:nvPr/>
            </p:nvSpPr>
            <p:spPr bwMode="auto">
              <a:xfrm>
                <a:off x="4735" y="2483"/>
                <a:ext cx="136" cy="337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  <a:endParaRPr lang="en-US" altLang="zh-CN"/>
              </a:p>
            </p:txBody>
          </p:sp>
          <p:sp>
            <p:nvSpPr>
              <p:cNvPr id="39" name="Arc 114"/>
              <p:cNvSpPr/>
              <p:nvPr/>
            </p:nvSpPr>
            <p:spPr bwMode="auto">
              <a:xfrm rot="15842726" flipH="1">
                <a:off x="3612" y="124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40" name="Object 115"/>
              <p:cNvGraphicFramePr>
                <a:graphicFrameLocks noChangeAspect="1"/>
              </p:cNvGraphicFramePr>
              <p:nvPr/>
            </p:nvGraphicFramePr>
            <p:xfrm>
              <a:off x="3881" y="704"/>
              <a:ext cx="548" cy="6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5" name="公式" r:id="rId28" imgW="444500" imgH="228600" progId="Equation.3">
                      <p:embed/>
                    </p:oleObj>
                  </mc:Choice>
                  <mc:Fallback>
                    <p:oleObj name="公式" r:id="rId28" imgW="444500" imgH="228600" progId="Equation.3">
                      <p:embed/>
                      <p:pic>
                        <p:nvPicPr>
                          <p:cNvPr id="0" name="Object 11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9"/>
                          <a:stretch>
                            <a:fillRect/>
                          </a:stretch>
                        </p:blipFill>
                        <p:spPr>
                          <a:xfrm>
                            <a:off x="3881" y="704"/>
                            <a:ext cx="548" cy="63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" name="Object 116"/>
              <p:cNvGraphicFramePr>
                <a:graphicFrameLocks noChangeAspect="1"/>
              </p:cNvGraphicFramePr>
              <p:nvPr/>
            </p:nvGraphicFramePr>
            <p:xfrm>
              <a:off x="3971" y="1328"/>
              <a:ext cx="725" cy="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6" name="公式" r:id="rId30" imgW="16154400" imgH="4876800" progId="Equation.3">
                      <p:embed/>
                    </p:oleObj>
                  </mc:Choice>
                  <mc:Fallback>
                    <p:oleObj name="公式" r:id="rId30" imgW="16154400" imgH="4876800" progId="Equation.3">
                      <p:embed/>
                      <p:pic>
                        <p:nvPicPr>
                          <p:cNvPr id="0" name="Object 1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1"/>
                          <a:stretch>
                            <a:fillRect/>
                          </a:stretch>
                        </p:blipFill>
                        <p:spPr>
                          <a:xfrm>
                            <a:off x="3971" y="1328"/>
                            <a:ext cx="725" cy="49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表格 33"/>
          <p:cNvGraphicFramePr>
            <a:graphicFrameLocks noGrp="1"/>
          </p:cNvGraphicFramePr>
          <p:nvPr/>
        </p:nvGraphicFramePr>
        <p:xfrm>
          <a:off x="1548581" y="1867571"/>
          <a:ext cx="8834284" cy="410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7142"/>
                <a:gridCol w="4417142"/>
              </a:tblGrid>
              <a:tr h="39049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048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1796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1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411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224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301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6723" y="2710977"/>
            <a:ext cx="2315496" cy="183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7212" y="2676485"/>
            <a:ext cx="2389239" cy="188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4572000" y="1956070"/>
          <a:ext cx="2123768" cy="302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公式" r:id="rId4" imgW="34747200" imgH="5486400" progId="Equation.3">
                  <p:embed/>
                </p:oleObj>
              </mc:Choice>
              <mc:Fallback>
                <p:oleObj name="公式" r:id="rId4" imgW="34747200" imgH="5486400" progId="Equation.3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1956070"/>
                        <a:ext cx="2123768" cy="3020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215718" y="2294110"/>
          <a:ext cx="10604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公式" r:id="rId6" imgW="7924800" imgH="4267200" progId="Equation.3">
                  <p:embed/>
                </p:oleObj>
              </mc:Choice>
              <mc:Fallback>
                <p:oleObj name="公式" r:id="rId6" imgW="7924800" imgH="42672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15718" y="2294110"/>
                        <a:ext cx="1060450" cy="315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3" name="Object 15"/>
          <p:cNvGraphicFramePr>
            <a:graphicFrameLocks noChangeAspect="1"/>
          </p:cNvGraphicFramePr>
          <p:nvPr/>
        </p:nvGraphicFramePr>
        <p:xfrm>
          <a:off x="7192345" y="2279822"/>
          <a:ext cx="17541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公式" r:id="rId8" imgW="13106400" imgH="4267200" progId="Equation.3">
                  <p:embed/>
                </p:oleObj>
              </mc:Choice>
              <mc:Fallback>
                <p:oleObj name="公式" r:id="rId8" imgW="13106400" imgH="42672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92345" y="2279822"/>
                        <a:ext cx="1754187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4" name="Object 16"/>
          <p:cNvGraphicFramePr>
            <a:graphicFrameLocks noChangeAspect="1"/>
          </p:cNvGraphicFramePr>
          <p:nvPr/>
        </p:nvGraphicFramePr>
        <p:xfrm>
          <a:off x="1681576" y="4655021"/>
          <a:ext cx="5515598" cy="37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公式" r:id="rId10" imgW="51511200" imgH="5181600" progId="Equation.3">
                  <p:embed/>
                </p:oleObj>
              </mc:Choice>
              <mc:Fallback>
                <p:oleObj name="公式" r:id="rId10" imgW="51511200" imgH="5181600" progId="Equation.3">
                  <p:embed/>
                  <p:pic>
                    <p:nvPicPr>
                      <p:cNvPr id="0" name="图片 15363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81576" y="4655021"/>
                        <a:ext cx="5515598" cy="3744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5" name="Object 17"/>
          <p:cNvGraphicFramePr>
            <a:graphicFrameLocks noChangeAspect="1"/>
          </p:cNvGraphicFramePr>
          <p:nvPr/>
        </p:nvGraphicFramePr>
        <p:xfrm>
          <a:off x="1669251" y="5067975"/>
          <a:ext cx="3138724" cy="38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公式" r:id="rId12" imgW="29870400" imgH="5181600" progId="Equation.3">
                  <p:embed/>
                </p:oleObj>
              </mc:Choice>
              <mc:Fallback>
                <p:oleObj name="公式" r:id="rId12" imgW="29870400" imgH="5181600" progId="Equation.3">
                  <p:embed/>
                  <p:pic>
                    <p:nvPicPr>
                      <p:cNvPr id="0" name="图片 15364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69251" y="5067975"/>
                        <a:ext cx="3138724" cy="386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6" name="Object 18"/>
          <p:cNvGraphicFramePr>
            <a:graphicFrameLocks noChangeAspect="1"/>
          </p:cNvGraphicFramePr>
          <p:nvPr/>
        </p:nvGraphicFramePr>
        <p:xfrm>
          <a:off x="1645204" y="5569420"/>
          <a:ext cx="4357687" cy="380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公式" r:id="rId14" imgW="41452800" imgH="5181600" progId="Equation.3">
                  <p:embed/>
                </p:oleObj>
              </mc:Choice>
              <mc:Fallback>
                <p:oleObj name="公式" r:id="rId14" imgW="41452800" imgH="5181600" progId="Equation.3">
                  <p:embed/>
                  <p:pic>
                    <p:nvPicPr>
                      <p:cNvPr id="0" name="图片 15365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45204" y="5569420"/>
                        <a:ext cx="4357687" cy="3807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6272213" y="5598917"/>
          <a:ext cx="3908425" cy="360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公式" r:id="rId16" imgW="37185600" imgH="5181600" progId="Equation.3">
                  <p:embed/>
                </p:oleObj>
              </mc:Choice>
              <mc:Fallback>
                <p:oleObj name="公式" r:id="rId16" imgW="37185600" imgH="5181600" progId="Equation.3">
                  <p:embed/>
                  <p:pic>
                    <p:nvPicPr>
                      <p:cNvPr id="0" name="图片 15366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272213" y="5598917"/>
                        <a:ext cx="3908425" cy="3606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877570" y="1221105"/>
          <a:ext cx="1088136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公式" r:id="rId18" imgW="125882400" imgH="5486400" progId="Equation.3">
                  <p:embed/>
                </p:oleObj>
              </mc:Choice>
              <mc:Fallback>
                <p:oleObj name="公式" r:id="rId18" imgW="125882400" imgH="5486400" progId="Equation.3">
                  <p:embed/>
                  <p:pic>
                    <p:nvPicPr>
                      <p:cNvPr id="0" name="图片 15367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77570" y="1221105"/>
                        <a:ext cx="10881360" cy="476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4"/>
          <p:cNvSpPr>
            <a:spLocks noChangeArrowheads="1"/>
          </p:cNvSpPr>
          <p:nvPr/>
        </p:nvSpPr>
        <p:spPr bwMode="auto">
          <a:xfrm>
            <a:off x="2887663" y="1120458"/>
            <a:ext cx="6005614" cy="130175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F2F2F2"/>
              </a:gs>
              <a:gs pos="50000">
                <a:srgbClr val="DDDDDD"/>
              </a:gs>
              <a:gs pos="100000">
                <a:srgbClr val="F2F2F2"/>
              </a:gs>
            </a:gsLst>
            <a:lin ang="18900000" scaled="1"/>
          </a:gradFill>
          <a:ln w="38100">
            <a:solidFill>
              <a:srgbClr val="FFFFFF"/>
            </a:solidFill>
            <a:rou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Group 3"/>
          <p:cNvGrpSpPr/>
          <p:nvPr/>
        </p:nvGrpSpPr>
        <p:grpSpPr bwMode="auto">
          <a:xfrm>
            <a:off x="2887664" y="1212533"/>
            <a:ext cx="6005614" cy="4700589"/>
            <a:chOff x="0" y="80"/>
            <a:chExt cx="3402" cy="2961"/>
          </a:xfrm>
        </p:grpSpPr>
        <p:grpSp>
          <p:nvGrpSpPr>
            <p:cNvPr id="11280" name="Group 4"/>
            <p:cNvGrpSpPr/>
            <p:nvPr/>
          </p:nvGrpSpPr>
          <p:grpSpPr bwMode="auto">
            <a:xfrm>
              <a:off x="74" y="80"/>
              <a:ext cx="2976" cy="706"/>
              <a:chOff x="74" y="80"/>
              <a:chExt cx="2976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74" y="80"/>
                <a:ext cx="656" cy="706"/>
                <a:chOff x="0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47" y="4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6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83"/>
                <a:ext cx="222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4.4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>
              <a:off x="28" y="1119"/>
              <a:ext cx="3374" cy="82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266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P124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教材习题四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A</a:t>
                </a:r>
                <a:r>
                  <a:rPr lang="zh-CN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4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，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B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1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、</a:t>
                </a:r>
                <a:r>
                  <a:rPr 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2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>
              <a:off x="0" y="2196"/>
              <a:ext cx="3402" cy="845"/>
              <a:chOff x="0" y="0"/>
              <a:chExt cx="3402" cy="845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858" y="275"/>
                <a:ext cx="2500" cy="57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寻找指数函数在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生活中的应用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752283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50165"/>
            <a:ext cx="7811810" cy="872192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指数函数的图像与性质应用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 bwMode="auto">
          <a:xfrm>
            <a:off x="671513" y="2796540"/>
            <a:ext cx="1433512" cy="1363663"/>
            <a:chOff x="671513" y="2990850"/>
            <a:chExt cx="1433512" cy="1363663"/>
          </a:xfrm>
        </p:grpSpPr>
        <p:sp>
          <p:nvSpPr>
            <p:cNvPr id="17" name="圆角矩形 16"/>
            <p:cNvSpPr/>
            <p:nvPr/>
          </p:nvSpPr>
          <p:spPr>
            <a:xfrm>
              <a:off x="671513" y="2990850"/>
              <a:ext cx="1363662" cy="1363663"/>
            </a:xfrm>
            <a:prstGeom prst="roundRect">
              <a:avLst/>
            </a:prstGeom>
            <a:gradFill>
              <a:gsLst>
                <a:gs pos="0">
                  <a:srgbClr val="FB3E73"/>
                </a:gs>
                <a:gs pos="100000">
                  <a:srgbClr val="FF6437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99" name="文本框 2"/>
            <p:cNvSpPr txBox="1">
              <a:spLocks noChangeArrowheads="1"/>
            </p:cNvSpPr>
            <p:nvPr/>
          </p:nvSpPr>
          <p:spPr bwMode="auto">
            <a:xfrm>
              <a:off x="773113" y="3154363"/>
              <a:ext cx="1331912" cy="12001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情境</a:t>
              </a:r>
              <a:endParaRPr lang="en-US" altLang="zh-CN" sz="3600"/>
            </a:p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引入</a:t>
              </a:r>
              <a:endParaRPr lang="zh-CN" altLang="en-US" sz="3600"/>
            </a:p>
          </p:txBody>
        </p:sp>
      </p:grpSp>
      <p:grpSp>
        <p:nvGrpSpPr>
          <p:cNvPr id="4" name="组合 3"/>
          <p:cNvGrpSpPr/>
          <p:nvPr/>
        </p:nvGrpSpPr>
        <p:grpSpPr bwMode="auto">
          <a:xfrm>
            <a:off x="2493963" y="2796540"/>
            <a:ext cx="1441450" cy="1363663"/>
            <a:chOff x="2493963" y="2990850"/>
            <a:chExt cx="1441450" cy="1363663"/>
          </a:xfrm>
        </p:grpSpPr>
        <p:sp>
          <p:nvSpPr>
            <p:cNvPr id="10" name="圆角矩形 9"/>
            <p:cNvSpPr/>
            <p:nvPr/>
          </p:nvSpPr>
          <p:spPr>
            <a:xfrm>
              <a:off x="2493963" y="2990850"/>
              <a:ext cx="1363662" cy="1363663"/>
            </a:xfrm>
            <a:prstGeom prst="roundRect">
              <a:avLst/>
            </a:prstGeom>
            <a:gradFill>
              <a:gsLst>
                <a:gs pos="100000">
                  <a:srgbClr val="FFB02B"/>
                </a:gs>
                <a:gs pos="0">
                  <a:srgbClr val="F67620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97" name="文本框 17"/>
            <p:cNvSpPr txBox="1">
              <a:spLocks noChangeArrowheads="1"/>
            </p:cNvSpPr>
            <p:nvPr/>
          </p:nvSpPr>
          <p:spPr bwMode="auto">
            <a:xfrm>
              <a:off x="2603500" y="3111500"/>
              <a:ext cx="1331913" cy="12003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 dirty="0" smtClean="0"/>
                <a:t>复习回顾</a:t>
              </a:r>
              <a:endParaRPr lang="zh-CN" altLang="en-US" sz="3600" dirty="0"/>
            </a:p>
          </p:txBody>
        </p:sp>
      </p:grpSp>
      <p:grpSp>
        <p:nvGrpSpPr>
          <p:cNvPr id="5" name="组合 4"/>
          <p:cNvGrpSpPr/>
          <p:nvPr/>
        </p:nvGrpSpPr>
        <p:grpSpPr bwMode="auto">
          <a:xfrm>
            <a:off x="4395788" y="2796540"/>
            <a:ext cx="1441450" cy="1363663"/>
            <a:chOff x="4395788" y="2990850"/>
            <a:chExt cx="1441450" cy="1363663"/>
          </a:xfrm>
        </p:grpSpPr>
        <p:sp>
          <p:nvSpPr>
            <p:cNvPr id="23" name="圆角矩形 22"/>
            <p:cNvSpPr/>
            <p:nvPr/>
          </p:nvSpPr>
          <p:spPr>
            <a:xfrm>
              <a:off x="4395788" y="2990850"/>
              <a:ext cx="1363662" cy="1363663"/>
            </a:xfrm>
            <a:prstGeom prst="roundRect">
              <a:avLst/>
            </a:prstGeom>
            <a:gradFill>
              <a:gsLst>
                <a:gs pos="100000">
                  <a:srgbClr val="FFE800"/>
                </a:gs>
                <a:gs pos="0">
                  <a:srgbClr val="FAC900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95" name="文本框 18"/>
            <p:cNvSpPr txBox="1">
              <a:spLocks noChangeArrowheads="1"/>
            </p:cNvSpPr>
            <p:nvPr/>
          </p:nvSpPr>
          <p:spPr bwMode="auto">
            <a:xfrm>
              <a:off x="4505325" y="3143250"/>
              <a:ext cx="1331913" cy="12001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例题解析</a:t>
              </a:r>
              <a:endParaRPr lang="en-US" altLang="zh-CN" sz="3600"/>
            </a:p>
          </p:txBody>
        </p:sp>
      </p:grpSp>
      <p:grpSp>
        <p:nvGrpSpPr>
          <p:cNvPr id="6" name="组合 5"/>
          <p:cNvGrpSpPr/>
          <p:nvPr/>
        </p:nvGrpSpPr>
        <p:grpSpPr bwMode="auto">
          <a:xfrm>
            <a:off x="6323013" y="2798128"/>
            <a:ext cx="1427162" cy="1362075"/>
            <a:chOff x="6323013" y="2992438"/>
            <a:chExt cx="1427162" cy="1362075"/>
          </a:xfrm>
        </p:grpSpPr>
        <p:grpSp>
          <p:nvGrpSpPr>
            <p:cNvPr id="7" name="组合 92"/>
            <p:cNvGrpSpPr/>
            <p:nvPr/>
          </p:nvGrpSpPr>
          <p:grpSpPr bwMode="auto">
            <a:xfrm>
              <a:off x="6323013" y="2992438"/>
              <a:ext cx="1363662" cy="1362075"/>
              <a:chOff x="7776450" y="2368097"/>
              <a:chExt cx="1363287" cy="1363287"/>
            </a:xfrm>
          </p:grpSpPr>
          <p:sp>
            <p:nvSpPr>
              <p:cNvPr id="24" name="圆角矩形 23"/>
              <p:cNvSpPr/>
              <p:nvPr/>
            </p:nvSpPr>
            <p:spPr>
              <a:xfrm>
                <a:off x="7776450" y="2368097"/>
                <a:ext cx="1363287" cy="1363287"/>
              </a:xfrm>
              <a:prstGeom prst="roundRect">
                <a:avLst/>
              </a:prstGeom>
              <a:gradFill>
                <a:gsLst>
                  <a:gs pos="100000">
                    <a:srgbClr val="00D56B"/>
                  </a:gs>
                  <a:gs pos="0">
                    <a:srgbClr val="00BFAE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buFont typeface="Arial" panose="020B0604020202020204" pitchFamily="34" charset="0"/>
                  <a:buNone/>
                  <a:defRPr/>
                </a:pPr>
                <a:endParaRPr lang="zh-CN" altLang="en-US" noProof="1">
                  <a:cs typeface="+mn-ea"/>
                  <a:sym typeface="+mn-lt"/>
                </a:endParaRPr>
              </a:p>
            </p:txBody>
          </p:sp>
          <p:grpSp>
            <p:nvGrpSpPr>
              <p:cNvPr id="8" name="组合 48"/>
              <p:cNvGrpSpPr/>
              <p:nvPr/>
            </p:nvGrpSpPr>
            <p:grpSpPr bwMode="auto">
              <a:xfrm>
                <a:off x="8258096" y="2901074"/>
                <a:ext cx="390897" cy="218998"/>
                <a:chOff x="7807861" y="2160332"/>
                <a:chExt cx="446536" cy="250169"/>
              </a:xfrm>
            </p:grpSpPr>
            <p:cxnSp>
              <p:nvCxnSpPr>
                <p:cNvPr id="34" name="直接连接符 33"/>
                <p:cNvCxnSpPr/>
                <p:nvPr/>
              </p:nvCxnSpPr>
              <p:spPr>
                <a:xfrm>
                  <a:off x="7806986" y="2190399"/>
                  <a:ext cx="375283" cy="87123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接连接符 34"/>
                <p:cNvCxnSpPr/>
                <p:nvPr/>
              </p:nvCxnSpPr>
              <p:spPr>
                <a:xfrm flipV="1">
                  <a:off x="8171391" y="2159542"/>
                  <a:ext cx="83396" cy="127055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 flipV="1">
                  <a:off x="7895822" y="2228515"/>
                  <a:ext cx="61641" cy="181507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接连接符 38"/>
                <p:cNvCxnSpPr/>
                <p:nvPr/>
              </p:nvCxnSpPr>
              <p:spPr>
                <a:xfrm flipH="1" flipV="1">
                  <a:off x="7986470" y="2224885"/>
                  <a:ext cx="23568" cy="148836"/>
                </a:xfrm>
                <a:prstGeom prst="line">
                  <a:avLst/>
                </a:prstGeom>
                <a:ln w="28575">
                  <a:solidFill>
                    <a:srgbClr val="00D19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187" name="文本框 19"/>
            <p:cNvSpPr txBox="1">
              <a:spLocks noChangeArrowheads="1"/>
            </p:cNvSpPr>
            <p:nvPr/>
          </p:nvSpPr>
          <p:spPr bwMode="auto">
            <a:xfrm>
              <a:off x="6419850" y="3111500"/>
              <a:ext cx="1330325" cy="12001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巩固练习</a:t>
              </a:r>
              <a:endParaRPr lang="zh-CN" altLang="en-US" sz="3600"/>
            </a:p>
          </p:txBody>
        </p:sp>
      </p:grpSp>
      <p:grpSp>
        <p:nvGrpSpPr>
          <p:cNvPr id="9" name="组合 6"/>
          <p:cNvGrpSpPr/>
          <p:nvPr/>
        </p:nvGrpSpPr>
        <p:grpSpPr bwMode="auto">
          <a:xfrm>
            <a:off x="8226425" y="2796540"/>
            <a:ext cx="1428750" cy="1363663"/>
            <a:chOff x="8226425" y="2990850"/>
            <a:chExt cx="1428750" cy="1363663"/>
          </a:xfrm>
        </p:grpSpPr>
        <p:sp>
          <p:nvSpPr>
            <p:cNvPr id="25" name="圆角矩形 24"/>
            <p:cNvSpPr/>
            <p:nvPr/>
          </p:nvSpPr>
          <p:spPr>
            <a:xfrm>
              <a:off x="8226425" y="2990850"/>
              <a:ext cx="1362075" cy="1363663"/>
            </a:xfrm>
            <a:prstGeom prst="roundRect">
              <a:avLst/>
            </a:prstGeom>
            <a:gradFill>
              <a:gsLst>
                <a:gs pos="0">
                  <a:srgbClr val="2F84FF"/>
                </a:gs>
                <a:gs pos="100000">
                  <a:srgbClr val="38C4F5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85" name="文本框 20"/>
            <p:cNvSpPr txBox="1">
              <a:spLocks noChangeArrowheads="1"/>
            </p:cNvSpPr>
            <p:nvPr/>
          </p:nvSpPr>
          <p:spPr bwMode="auto">
            <a:xfrm>
              <a:off x="8323263" y="3111500"/>
              <a:ext cx="1331912" cy="12001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归纳小结</a:t>
              </a:r>
              <a:endParaRPr lang="zh-CN" altLang="en-US" sz="3600"/>
            </a:p>
          </p:txBody>
        </p:sp>
      </p:grpSp>
      <p:grpSp>
        <p:nvGrpSpPr>
          <p:cNvPr id="11" name="组合 7"/>
          <p:cNvGrpSpPr/>
          <p:nvPr/>
        </p:nvGrpSpPr>
        <p:grpSpPr bwMode="auto">
          <a:xfrm>
            <a:off x="10142538" y="2801303"/>
            <a:ext cx="1419225" cy="1363662"/>
            <a:chOff x="10142538" y="2995613"/>
            <a:chExt cx="1419225" cy="1363662"/>
          </a:xfrm>
        </p:grpSpPr>
        <p:sp>
          <p:nvSpPr>
            <p:cNvPr id="22" name="圆角矩形 21"/>
            <p:cNvSpPr/>
            <p:nvPr/>
          </p:nvSpPr>
          <p:spPr>
            <a:xfrm>
              <a:off x="10142538" y="2995613"/>
              <a:ext cx="1362075" cy="1363662"/>
            </a:xfrm>
            <a:prstGeom prst="roundRect">
              <a:avLst/>
            </a:prstGeom>
            <a:gradFill>
              <a:gsLst>
                <a:gs pos="0">
                  <a:srgbClr val="5A47E7"/>
                </a:gs>
                <a:gs pos="100000">
                  <a:srgbClr val="38C4F5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zh-CN" altLang="en-US" noProof="1">
                <a:cs typeface="+mn-ea"/>
                <a:sym typeface="+mn-lt"/>
              </a:endParaRPr>
            </a:p>
          </p:txBody>
        </p:sp>
        <p:sp>
          <p:nvSpPr>
            <p:cNvPr id="7183" name="文本框 25"/>
            <p:cNvSpPr txBox="1">
              <a:spLocks noChangeArrowheads="1"/>
            </p:cNvSpPr>
            <p:nvPr/>
          </p:nvSpPr>
          <p:spPr bwMode="auto">
            <a:xfrm>
              <a:off x="10231438" y="3116263"/>
              <a:ext cx="1330325" cy="12001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3600"/>
                <a:t>布置作业</a:t>
              </a:r>
              <a:endParaRPr lang="zh-CN" altLang="en-US" sz="3600"/>
            </a:p>
          </p:txBody>
        </p: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1902543" y="1531255"/>
            <a:ext cx="8126361" cy="36281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514350" y="5016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1934" y="2131561"/>
            <a:ext cx="707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      函数图像有利于我们全面了解函数</a:t>
            </a:r>
            <a:r>
              <a:rPr lang="zh-CN" altLang="en-US" sz="3200" dirty="0" smtClean="0"/>
              <a:t>性质</a:t>
            </a:r>
            <a:r>
              <a:rPr lang="en-US" altLang="zh-CN" sz="3200" dirty="0" smtClean="0"/>
              <a:t>.</a:t>
            </a:r>
            <a:r>
              <a:rPr lang="zh-CN" altLang="en-US" sz="3200" dirty="0" smtClean="0"/>
              <a:t>数</a:t>
            </a:r>
            <a:r>
              <a:rPr lang="zh-CN" altLang="en-US" sz="3200" dirty="0" smtClean="0"/>
              <a:t>形结合是我们今后研究函数的重要</a:t>
            </a:r>
            <a:r>
              <a:rPr lang="zh-CN" altLang="en-US" sz="3200" dirty="0" smtClean="0"/>
              <a:t>方法</a:t>
            </a:r>
            <a:r>
              <a:rPr lang="en-US" altLang="zh-CN" sz="3200" dirty="0" smtClean="0"/>
              <a:t>.</a:t>
            </a:r>
            <a:r>
              <a:rPr lang="zh-CN" altLang="en-US" sz="3200" dirty="0" smtClean="0"/>
              <a:t>同学们</a:t>
            </a:r>
            <a:r>
              <a:rPr lang="zh-CN" altLang="en-US" sz="3200" dirty="0" smtClean="0"/>
              <a:t>要养成习惯，使用函数图像来理解各种函数表达式的</a:t>
            </a:r>
            <a:r>
              <a:rPr lang="zh-CN" altLang="en-US" sz="3200" dirty="0" smtClean="0"/>
              <a:t>意义</a:t>
            </a:r>
            <a:r>
              <a:rPr lang="en-US" altLang="zh-CN" sz="3200" dirty="0" smtClean="0"/>
              <a:t>.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1017640" y="1463597"/>
          <a:ext cx="10146890" cy="4881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252"/>
                <a:gridCol w="4035378"/>
                <a:gridCol w="4726260"/>
              </a:tblGrid>
              <a:tr h="492566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0" dirty="0" smtClean="0">
                          <a:solidFill>
                            <a:schemeClr val="tx1"/>
                          </a:solidFill>
                        </a:rPr>
                        <a:t>底数</a:t>
                      </a:r>
                      <a:endParaRPr lang="zh-CN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8714">
                <a:tc>
                  <a:txBody>
                    <a:bodyPr/>
                    <a:lstStyle/>
                    <a:p>
                      <a:pPr algn="ctr"/>
                      <a:endParaRPr lang="en-US" altLang="zh-CN" dirty="0" smtClean="0"/>
                    </a:p>
                    <a:p>
                      <a:pPr algn="ctr"/>
                      <a:endParaRPr lang="en-US" altLang="zh-CN" dirty="0" smtClean="0"/>
                    </a:p>
                    <a:p>
                      <a:pPr algn="ctr"/>
                      <a:endParaRPr lang="en-US" altLang="zh-CN" dirty="0" smtClean="0"/>
                    </a:p>
                    <a:p>
                      <a:pPr algn="ctr"/>
                      <a:r>
                        <a:rPr lang="zh-CN" altLang="en-US" dirty="0" smtClean="0"/>
                        <a:t>图像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593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定义域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7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值域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7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单调性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305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恒过点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90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函数值变化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7746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0683" y="2026784"/>
            <a:ext cx="2315496" cy="183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2180" y="2007040"/>
            <a:ext cx="2389239" cy="188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2787848" y="888713"/>
          <a:ext cx="62563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4" imgW="66446400" imgH="5486400" progId="Equation.3">
                  <p:embed/>
                </p:oleObj>
              </mc:Choice>
              <mc:Fallback>
                <p:oleObj name="公式" r:id="rId4" imgW="66446400" imgH="54864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87848" y="888713"/>
                        <a:ext cx="6256338" cy="463550"/>
                      </a:xfrm>
                      <a:prstGeom prst="rect">
                        <a:avLst/>
                      </a:prstGeom>
                      <a:solidFill>
                        <a:srgbClr val="FF66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378505" y="1521566"/>
          <a:ext cx="10604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6" imgW="7924800" imgH="4267200" progId="Equation.3">
                  <p:embed/>
                </p:oleObj>
              </mc:Choice>
              <mc:Fallback>
                <p:oleObj name="公式" r:id="rId6" imgW="7924800" imgH="42672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78505" y="1521566"/>
                        <a:ext cx="1060450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7827136" y="1551524"/>
          <a:ext cx="1754187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8" imgW="13106400" imgH="4267200" progId="Equation.3">
                  <p:embed/>
                </p:oleObj>
              </mc:Choice>
              <mc:Fallback>
                <p:oleObj name="公式" r:id="rId8" imgW="13106400" imgH="42672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827136" y="1551524"/>
                        <a:ext cx="1754187" cy="315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180224" y="3996523"/>
          <a:ext cx="16319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公式" r:id="rId10" imgW="15240000" imgH="4876800" progId="Equation.3">
                  <p:embed/>
                </p:oleObj>
              </mc:Choice>
              <mc:Fallback>
                <p:oleObj name="公式" r:id="rId10" imgW="15240000" imgH="4876800" progId="Equation.3">
                  <p:embed/>
                  <p:pic>
                    <p:nvPicPr>
                      <p:cNvPr id="0" name="图片 1027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80224" y="3996523"/>
                        <a:ext cx="1631950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82439" y="5740625"/>
          <a:ext cx="3011487" cy="634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12" imgW="28651200" imgH="10972800" progId="Equation.3">
                  <p:embed/>
                </p:oleObj>
              </mc:Choice>
              <mc:Fallback>
                <p:oleObj name="公式" r:id="rId12" imgW="28651200" imgH="109728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82439" y="5740625"/>
                        <a:ext cx="3011487" cy="6340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3449533" y="4910921"/>
          <a:ext cx="12493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4" imgW="11887200" imgH="4876800" progId="Equation.3">
                  <p:embed/>
                </p:oleObj>
              </mc:Choice>
              <mc:Fallback>
                <p:oleObj name="公式" r:id="rId14" imgW="11887200" imgH="48768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49533" y="4910921"/>
                        <a:ext cx="1249362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8117141" y="4895251"/>
          <a:ext cx="124936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公式" r:id="rId16" imgW="11887200" imgH="4876800" progId="Equation.3">
                  <p:embed/>
                </p:oleObj>
              </mc:Choice>
              <mc:Fallback>
                <p:oleObj name="公式" r:id="rId16" imgW="11887200" imgH="4876800" progId="Equation.3">
                  <p:embed/>
                  <p:pic>
                    <p:nvPicPr>
                      <p:cNvPr id="0" name="图片 1030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117141" y="4895251"/>
                        <a:ext cx="1249363" cy="339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7732355" y="4020591"/>
          <a:ext cx="16319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公式" r:id="rId18" imgW="15240000" imgH="4876800" progId="Equation.3">
                  <p:embed/>
                </p:oleObj>
              </mc:Choice>
              <mc:Fallback>
                <p:oleObj name="公式" r:id="rId18" imgW="15240000" imgH="4876800" progId="Equation.3">
                  <p:embed/>
                  <p:pic>
                    <p:nvPicPr>
                      <p:cNvPr id="0" name="图片 1031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32355" y="4020591"/>
                        <a:ext cx="1631950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3307530" y="4448295"/>
          <a:ext cx="13065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公式" r:id="rId19" imgW="12192000" imgH="4876800" progId="Equation.3">
                  <p:embed/>
                </p:oleObj>
              </mc:Choice>
              <mc:Fallback>
                <p:oleObj name="公式" r:id="rId19" imgW="12192000" imgH="4876800" progId="Equation.3">
                  <p:embed/>
                  <p:pic>
                    <p:nvPicPr>
                      <p:cNvPr id="0" name="图片 1032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307530" y="4448295"/>
                        <a:ext cx="1306513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7888955" y="4457717"/>
          <a:ext cx="13065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公式" r:id="rId21" imgW="12192000" imgH="4876800" progId="Equation.3">
                  <p:embed/>
                </p:oleObj>
              </mc:Choice>
              <mc:Fallback>
                <p:oleObj name="公式" r:id="rId21" imgW="12192000" imgH="4876800" progId="Equation.3">
                  <p:embed/>
                  <p:pic>
                    <p:nvPicPr>
                      <p:cNvPr id="0" name="图片 1033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888955" y="4457717"/>
                        <a:ext cx="1306513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3521892" y="5348356"/>
          <a:ext cx="8159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公式" r:id="rId22" imgW="7620000" imgH="4876800" progId="Equation.3">
                  <p:embed/>
                </p:oleObj>
              </mc:Choice>
              <mc:Fallback>
                <p:oleObj name="公式" r:id="rId22" imgW="7620000" imgH="4876800" progId="Equation.3">
                  <p:embed/>
                  <p:pic>
                    <p:nvPicPr>
                      <p:cNvPr id="0" name="图片 103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21892" y="5348356"/>
                        <a:ext cx="815975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8177059" y="5328280"/>
          <a:ext cx="8159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公式" r:id="rId24" imgW="7620000" imgH="4876800" progId="Equation.3">
                  <p:embed/>
                </p:oleObj>
              </mc:Choice>
              <mc:Fallback>
                <p:oleObj name="公式" r:id="rId24" imgW="7620000" imgH="4876800" progId="Equation.3">
                  <p:embed/>
                  <p:pic>
                    <p:nvPicPr>
                      <p:cNvPr id="0" name="图片 1035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177059" y="5328280"/>
                        <a:ext cx="815975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7213598" y="5735249"/>
          <a:ext cx="3011488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公式" r:id="rId25" imgW="28651200" imgH="10972800" progId="Equation.3">
                  <p:embed/>
                </p:oleObj>
              </mc:Choice>
              <mc:Fallback>
                <p:oleObj name="公式" r:id="rId25" imgW="28651200" imgH="10972800" progId="Equation.3">
                  <p:embed/>
                  <p:pic>
                    <p:nvPicPr>
                      <p:cNvPr id="0" name="图片 1036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213598" y="5735249"/>
                        <a:ext cx="3011488" cy="633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772160" y="960120"/>
            <a:ext cx="10647680" cy="328104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855980" y="1384300"/>
            <a:ext cx="10668000" cy="2526665"/>
          </a:xfrm>
        </p:spPr>
        <p:txBody>
          <a:bodyPr vert="horz" wrap="square" lIns="91440" tIns="45720" rIns="91440" bIns="45720" numCol="1" anchor="t" anchorCtr="0" compatLnSpc="1"/>
          <a:p>
            <a:pPr marL="342900" marR="0" lvl="0" indent="-3429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00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例</a:t>
            </a:r>
            <a:r>
              <a:rPr kumimoji="0" lang="en-US" altLang="zh-CN" sz="300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 </a:t>
            </a:r>
            <a:r>
              <a:rPr kumimoji="0" lang="zh-CN" altLang="en-US" sz="30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比较下列各题中两个值的大小：</a:t>
            </a:r>
            <a:endParaRPr kumimoji="0" lang="zh-CN" altLang="en-US" sz="300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lang="zh-CN" altLang="en-US" sz="3400" dirty="0">
                <a:sym typeface="+mn-ea"/>
              </a:rPr>
              <a:t>（</a:t>
            </a:r>
            <a:r>
              <a:rPr lang="en-US" altLang="zh-CN" sz="3400" dirty="0">
                <a:sym typeface="+mn-ea"/>
              </a:rPr>
              <a:t>1</a:t>
            </a:r>
            <a:r>
              <a:rPr lang="zh-CN" altLang="en-US" sz="3400" dirty="0">
                <a:sym typeface="+mn-ea"/>
              </a:rPr>
              <a:t>）</a:t>
            </a:r>
            <a:r>
              <a:rPr lang="en-US" altLang="zh-CN" sz="3400" dirty="0">
                <a:sym typeface="+mn-ea"/>
              </a:rPr>
              <a:t>1.6</a:t>
            </a:r>
            <a:r>
              <a:rPr lang="en-US" altLang="zh-CN" sz="3400" baseline="30000" dirty="0">
                <a:sym typeface="+mn-ea"/>
              </a:rPr>
              <a:t>0.1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， </a:t>
            </a:r>
            <a:r>
              <a:rPr lang="en-US" altLang="zh-CN" sz="3400" dirty="0">
                <a:sym typeface="+mn-ea"/>
              </a:rPr>
              <a:t>1.6</a:t>
            </a:r>
            <a:r>
              <a:rPr lang="en-US" altLang="zh-CN" sz="3400" baseline="30000" dirty="0">
                <a:sym typeface="+mn-ea"/>
              </a:rPr>
              <a:t>0.2 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； 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zh-CN" altLang="en-US" sz="3400" dirty="0">
                <a:sym typeface="+mn-ea"/>
              </a:rPr>
              <a:t>（</a:t>
            </a:r>
            <a:r>
              <a:rPr lang="en-US" altLang="zh-CN" sz="3400" dirty="0">
                <a:sym typeface="+mn-ea"/>
              </a:rPr>
              <a:t>2</a:t>
            </a:r>
            <a:r>
              <a:rPr lang="zh-CN" altLang="en-US" sz="3400" dirty="0">
                <a:sym typeface="+mn-ea"/>
              </a:rPr>
              <a:t>）</a:t>
            </a:r>
            <a:r>
              <a:rPr lang="en-US" altLang="zh-CN" sz="3400" dirty="0">
                <a:sym typeface="+mn-ea"/>
              </a:rPr>
              <a:t>0.7</a:t>
            </a:r>
            <a:r>
              <a:rPr lang="en-US" altLang="zh-CN" sz="3400" baseline="30000" dirty="0">
                <a:sym typeface="+mn-ea"/>
              </a:rPr>
              <a:t>-0.1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， </a:t>
            </a:r>
            <a:r>
              <a:rPr lang="en-US" altLang="zh-CN" sz="3400" dirty="0">
                <a:sym typeface="+mn-ea"/>
              </a:rPr>
              <a:t>0.7</a:t>
            </a:r>
            <a:r>
              <a:rPr lang="en-US" altLang="zh-CN" sz="3400" baseline="30000" dirty="0">
                <a:sym typeface="+mn-ea"/>
              </a:rPr>
              <a:t>-0.2 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； </a:t>
            </a:r>
            <a:endParaRPr lang="zh-CN" altLang="en-US" sz="3400" dirty="0">
              <a:sym typeface="Wingdings" panose="05000000000000000000" pitchFamily="2" charset="2"/>
            </a:endParaRPr>
          </a:p>
          <a:p>
            <a:pPr marL="342900" marR="0" lvl="0" indent="-3429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1.7</a:t>
            </a:r>
            <a:r>
              <a:rPr kumimoji="0" lang="en-US" altLang="zh-CN" sz="3400" i="0" u="none" strike="noStrike" kern="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0.3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 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0.9</a:t>
            </a:r>
            <a:r>
              <a:rPr kumimoji="0" lang="en-US" altLang="zh-CN" sz="3400" i="0" u="none" strike="noStrike" kern="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3.1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altLang="zh-CN" sz="340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altLang="zh-CN" sz="340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60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                  </a:t>
            </a:r>
            <a:endParaRPr kumimoji="0" lang="en-US" altLang="zh-CN" sz="2600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2294" name="Rectangle 2"/>
          <p:cNvSpPr>
            <a:spLocks noGrp="1"/>
          </p:cNvSpPr>
          <p:nvPr>
            <p:ph idx="1"/>
          </p:nvPr>
        </p:nvSpPr>
        <p:spPr>
          <a:xfrm>
            <a:off x="1524000" y="869315"/>
            <a:ext cx="10341610" cy="1143000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None/>
            </a:pPr>
            <a:r>
              <a:rPr lang="en-US" altLang="zh-CN" sz="3000" dirty="0">
                <a:solidFill>
                  <a:srgbClr val="0000FF"/>
                </a:solidFill>
              </a:rPr>
              <a:t> </a:t>
            </a:r>
            <a:r>
              <a:rPr lang="zh-CN" altLang="en-US" sz="2600" dirty="0"/>
              <a:t>   </a:t>
            </a:r>
            <a:endParaRPr lang="zh-CN" altLang="en-US" sz="2600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600" dirty="0"/>
              <a:t>    </a:t>
            </a:r>
            <a:r>
              <a:rPr lang="zh-CN" altLang="en-US" sz="3400" dirty="0"/>
              <a:t>（</a:t>
            </a:r>
            <a:r>
              <a:rPr lang="en-US" altLang="zh-CN" sz="3400" dirty="0"/>
              <a:t>1</a:t>
            </a:r>
            <a:r>
              <a:rPr lang="zh-CN" altLang="en-US" sz="3400" dirty="0"/>
              <a:t>）</a:t>
            </a:r>
            <a:r>
              <a:rPr lang="en-US" altLang="zh-CN" sz="3400" dirty="0"/>
              <a:t>1.6</a:t>
            </a:r>
            <a:r>
              <a:rPr lang="en-US" altLang="zh-CN" sz="3400" baseline="30000" dirty="0"/>
              <a:t>0.1</a:t>
            </a:r>
            <a:r>
              <a:rPr lang="en-US" altLang="zh-CN" sz="3400" dirty="0"/>
              <a:t> </a:t>
            </a:r>
            <a:r>
              <a:rPr lang="zh-CN" altLang="en-US" sz="3400" dirty="0"/>
              <a:t>， </a:t>
            </a:r>
            <a:r>
              <a:rPr lang="en-US" altLang="zh-CN" sz="3400" dirty="0"/>
              <a:t>1.6</a:t>
            </a:r>
            <a:r>
              <a:rPr lang="en-US" altLang="zh-CN" sz="3400" baseline="30000" dirty="0"/>
              <a:t>0.2 </a:t>
            </a:r>
            <a:r>
              <a:rPr lang="en-US" altLang="zh-CN" sz="3400" dirty="0"/>
              <a:t> </a:t>
            </a:r>
            <a:r>
              <a:rPr lang="zh-CN" altLang="en-US" sz="3400" dirty="0"/>
              <a:t>； </a:t>
            </a:r>
            <a:endParaRPr lang="zh-CN" altLang="en-US" sz="34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600" dirty="0">
                <a:solidFill>
                  <a:srgbClr val="0000FF"/>
                </a:solidFill>
                <a:sym typeface="Wingdings" panose="05000000000000000000" pitchFamily="2" charset="2"/>
              </a:rPr>
              <a:t>                   </a:t>
            </a:r>
            <a:endParaRPr lang="zh-CN" altLang="en-US" sz="2600" dirty="0">
              <a:solidFill>
                <a:srgbClr val="0000FF"/>
              </a:solidFill>
              <a:sym typeface="Wingdings" panose="05000000000000000000" pitchFamily="2" charset="2"/>
            </a:endParaRPr>
          </a:p>
        </p:txBody>
      </p:sp>
      <p:sp>
        <p:nvSpPr>
          <p:cNvPr id="65542" name="Rectangle 6"/>
          <p:cNvSpPr/>
          <p:nvPr/>
        </p:nvSpPr>
        <p:spPr>
          <a:xfrm>
            <a:off x="2208213" y="2883694"/>
            <a:ext cx="17043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800" dirty="0">
                <a:latin typeface="Arial" panose="020B0604020202020204" pitchFamily="34" charset="0"/>
                <a:cs typeface="Courier New" panose="02070309020205020404" pitchFamily="49" charset="0"/>
              </a:rPr>
              <a:t>考查函数 </a:t>
            </a:r>
            <a:endParaRPr lang="en-US" altLang="zh-CN" sz="2800" dirty="0">
              <a:latin typeface="Arial" panose="020B0604020202020204" pitchFamily="34" charset="0"/>
            </a:endParaRPr>
          </a:p>
        </p:txBody>
      </p:sp>
      <p:graphicFrame>
        <p:nvGraphicFramePr>
          <p:cNvPr id="65543" name="Object 2"/>
          <p:cNvGraphicFramePr/>
          <p:nvPr/>
        </p:nvGraphicFramePr>
        <p:xfrm>
          <a:off x="3941287" y="2774157"/>
          <a:ext cx="1574165" cy="706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2" imgW="508000" imgH="228600" progId="Equation.3">
                  <p:embed/>
                </p:oleObj>
              </mc:Choice>
              <mc:Fallback>
                <p:oleObj name="" r:id="rId2" imgW="508000" imgH="228600" progId="Equation.3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41287" y="2774157"/>
                        <a:ext cx="1574165" cy="7061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4" name="Rectangle 8"/>
          <p:cNvSpPr/>
          <p:nvPr/>
        </p:nvSpPr>
        <p:spPr>
          <a:xfrm>
            <a:off x="2135188" y="3459957"/>
            <a:ext cx="35712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800" dirty="0">
                <a:latin typeface="Arial" panose="020B0604020202020204" pitchFamily="34" charset="0"/>
                <a:cs typeface="Courier New" panose="02070309020205020404" pitchFamily="49" charset="0"/>
              </a:rPr>
              <a:t>因为</a:t>
            </a:r>
            <a:r>
              <a:rPr lang="en-US" altLang="zh-CN" sz="2800" dirty="0">
                <a:latin typeface="Arial" panose="020B0604020202020204" pitchFamily="34" charset="0"/>
                <a:cs typeface="Courier New" panose="02070309020205020404" pitchFamily="49" charset="0"/>
              </a:rPr>
              <a:t>1.6&gt;1</a:t>
            </a:r>
            <a:r>
              <a:rPr lang="zh-CN" altLang="en-US" sz="2800" dirty="0">
                <a:latin typeface="Arial" panose="020B0604020202020204" pitchFamily="34" charset="0"/>
                <a:cs typeface="Courier New" panose="02070309020205020404" pitchFamily="49" charset="0"/>
              </a:rPr>
              <a:t>，所以函数</a:t>
            </a:r>
            <a:endParaRPr lang="en-US" altLang="zh-CN" sz="2800" dirty="0">
              <a:latin typeface="Arial" panose="020B0604020202020204" pitchFamily="34" charset="0"/>
            </a:endParaRPr>
          </a:p>
        </p:txBody>
      </p:sp>
      <p:graphicFrame>
        <p:nvGraphicFramePr>
          <p:cNvPr id="65545" name="Object 3"/>
          <p:cNvGraphicFramePr/>
          <p:nvPr/>
        </p:nvGraphicFramePr>
        <p:xfrm>
          <a:off x="5729606" y="3428207"/>
          <a:ext cx="1310640" cy="588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4" imgW="508000" imgH="228600" progId="Equation.3">
                  <p:embed/>
                </p:oleObj>
              </mc:Choice>
              <mc:Fallback>
                <p:oleObj name="" r:id="rId4" imgW="508000" imgH="228600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29606" y="3428207"/>
                        <a:ext cx="1310640" cy="5886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8" name="Object 5"/>
          <p:cNvGraphicFramePr/>
          <p:nvPr/>
        </p:nvGraphicFramePr>
        <p:xfrm>
          <a:off x="2715578" y="5206207"/>
          <a:ext cx="2640965" cy="677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6" imgW="787400" imgH="203200" progId="Equation.3">
                  <p:embed/>
                </p:oleObj>
              </mc:Choice>
              <mc:Fallback>
                <p:oleObj name="" r:id="rId6" imgW="787400" imgH="203200" progId="Equation.3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15578" y="5206207"/>
                        <a:ext cx="2640965" cy="6775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50" name="Rectangle 14"/>
          <p:cNvSpPr/>
          <p:nvPr/>
        </p:nvSpPr>
        <p:spPr>
          <a:xfrm>
            <a:off x="2135188" y="2235994"/>
            <a:ext cx="435546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解（</a:t>
            </a:r>
            <a:r>
              <a:rPr lang="en-US" altLang="zh-CN" sz="2800" dirty="0">
                <a:latin typeface="Arial" panose="020B0604020202020204" pitchFamily="34" charset="0"/>
              </a:rPr>
              <a:t>1</a:t>
            </a:r>
            <a:r>
              <a:rPr lang="zh-CN" altLang="en-US" sz="2800" dirty="0">
                <a:latin typeface="Arial" panose="020B0604020202020204" pitchFamily="34" charset="0"/>
              </a:rPr>
              <a:t>）</a:t>
            </a:r>
            <a:r>
              <a:rPr lang="zh-CN" altLang="en-US" sz="1800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latin typeface="Arial" panose="020B0604020202020204" pitchFamily="34" charset="0"/>
              </a:rPr>
              <a:t>：利用函数单调性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65551" name="Rectangle 15"/>
          <p:cNvSpPr/>
          <p:nvPr/>
        </p:nvSpPr>
        <p:spPr>
          <a:xfrm>
            <a:off x="2063750" y="4182110"/>
            <a:ext cx="59810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在</a:t>
            </a:r>
            <a:r>
              <a:rPr lang="en-US" altLang="zh-CN" sz="2800" dirty="0">
                <a:latin typeface="Arial" panose="020B0604020202020204" pitchFamily="34" charset="0"/>
              </a:rPr>
              <a:t>R</a:t>
            </a:r>
            <a:r>
              <a:rPr lang="zh-CN" altLang="en-US" sz="2800" dirty="0">
                <a:latin typeface="Arial" panose="020B0604020202020204" pitchFamily="34" charset="0"/>
              </a:rPr>
              <a:t>上是增函数，而</a:t>
            </a:r>
            <a:r>
              <a:rPr lang="en-US" altLang="zh-CN" sz="2800" dirty="0">
                <a:latin typeface="Arial" panose="020B0604020202020204" pitchFamily="34" charset="0"/>
              </a:rPr>
              <a:t>0.1</a:t>
            </a:r>
            <a:r>
              <a:rPr lang="en-US" altLang="zh-CN" sz="2800" dirty="0">
                <a:latin typeface="Arial" panose="020B0604020202020204" pitchFamily="34" charset="0"/>
              </a:rPr>
              <a:t>&lt;0.2</a:t>
            </a:r>
            <a:r>
              <a:rPr lang="zh-CN" altLang="en-US" sz="2800" dirty="0">
                <a:latin typeface="Arial" panose="020B0604020202020204" pitchFamily="34" charset="0"/>
              </a:rPr>
              <a:t>，所以，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12302" name="WordArt 16"/>
          <p:cNvSpPr>
            <a:spLocks noTextEdit="1"/>
          </p:cNvSpPr>
          <p:nvPr/>
        </p:nvSpPr>
        <p:spPr>
          <a:xfrm rot="5400000">
            <a:off x="7851458" y="3547428"/>
            <a:ext cx="4953000" cy="609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3200">
                <a:ln w="12700" cap="flat" cmpd="sng">
                  <a:solidFill>
                    <a:srgbClr val="C4B596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53882" dir="2699999" algn="ctr" rotWithShape="0">
                    <a:srgbClr val="CBCBCB">
                      <a:alpha val="79999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数缺形时少直观</a:t>
            </a:r>
            <a:endParaRPr lang="zh-CN" altLang="en-US" sz="3200">
              <a:ln w="12700" cap="flat" cmpd="sng">
                <a:solidFill>
                  <a:srgbClr val="C4B596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FF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53882" dir="2699999" algn="ctr" rotWithShape="0">
                  <a:srgbClr val="CBCBCB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8"/>
          <a:stretch>
            <a:fillRect/>
          </a:stretch>
        </p:blipFill>
        <p:spPr>
          <a:xfrm>
            <a:off x="7674610" y="2011998"/>
            <a:ext cx="4191000" cy="4086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0" grpId="0"/>
      <p:bldP spid="655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3320" name="Rectangle 3"/>
          <p:cNvSpPr/>
          <p:nvPr/>
        </p:nvSpPr>
        <p:spPr>
          <a:xfrm>
            <a:off x="1891348" y="1116172"/>
            <a:ext cx="11607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314" name="Object 2"/>
          <p:cNvGraphicFramePr/>
          <p:nvPr/>
        </p:nvGraphicFramePr>
        <p:xfrm>
          <a:off x="2856071" y="972820"/>
          <a:ext cx="135699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2" imgW="393700" imgH="203200" progId="Equation.3">
                  <p:embed/>
                </p:oleObj>
              </mc:Choice>
              <mc:Fallback>
                <p:oleObj name="" r:id="rId2" imgW="393700" imgH="203200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6071" y="972820"/>
                        <a:ext cx="1356995" cy="695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5"/>
          <p:cNvSpPr/>
          <p:nvPr/>
        </p:nvSpPr>
        <p:spPr>
          <a:xfrm>
            <a:off x="4151313" y="1039654"/>
            <a:ext cx="539750" cy="52197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graphicFrame>
        <p:nvGraphicFramePr>
          <p:cNvPr id="13315" name="Object 3"/>
          <p:cNvGraphicFramePr/>
          <p:nvPr/>
        </p:nvGraphicFramePr>
        <p:xfrm>
          <a:off x="4655821" y="1045686"/>
          <a:ext cx="1213485" cy="592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4" imgW="405765" imgH="203200" progId="Equation.3">
                  <p:embed/>
                </p:oleObj>
              </mc:Choice>
              <mc:Fallback>
                <p:oleObj name="" r:id="rId4" imgW="405765" imgH="203200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55821" y="1045686"/>
                        <a:ext cx="1213485" cy="5924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7"/>
          <p:cNvSpPr/>
          <p:nvPr/>
        </p:nvSpPr>
        <p:spPr>
          <a:xfrm>
            <a:off x="5891213" y="4239895"/>
            <a:ext cx="221615" cy="2603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en-US" altLang="zh-CN" sz="1100" dirty="0">
                <a:latin typeface="Arial" panose="020B0604020202020204" pitchFamily="34" charset="0"/>
              </a:rPr>
              <a:t> </a:t>
            </a:r>
            <a:endParaRPr lang="en-US" altLang="zh-CN" sz="1800" dirty="0">
              <a:latin typeface="Arial" panose="020B0604020202020204" pitchFamily="34" charset="0"/>
            </a:endParaRPr>
          </a:p>
        </p:txBody>
      </p:sp>
      <p:sp>
        <p:nvSpPr>
          <p:cNvPr id="66568" name="Rectangle 8"/>
          <p:cNvSpPr/>
          <p:nvPr/>
        </p:nvSpPr>
        <p:spPr>
          <a:xfrm>
            <a:off x="2135188" y="1569720"/>
            <a:ext cx="439102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解（</a:t>
            </a:r>
            <a:r>
              <a:rPr lang="en-US" altLang="zh-CN" sz="2800" dirty="0">
                <a:latin typeface="Arial" panose="020B0604020202020204" pitchFamily="34" charset="0"/>
              </a:rPr>
              <a:t>2</a:t>
            </a:r>
            <a:r>
              <a:rPr lang="zh-CN" altLang="en-US" sz="2800" dirty="0">
                <a:latin typeface="Arial" panose="020B0604020202020204" pitchFamily="34" charset="0"/>
              </a:rPr>
              <a:t>） ：利用函数单调性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66569" name="Rectangle 9"/>
          <p:cNvSpPr/>
          <p:nvPr/>
        </p:nvSpPr>
        <p:spPr>
          <a:xfrm>
            <a:off x="2208213" y="2123917"/>
            <a:ext cx="2217737" cy="52197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考查函数 </a:t>
            </a:r>
            <a:endParaRPr lang="en-US" altLang="zh-CN" sz="2800" dirty="0">
              <a:latin typeface="Arial" panose="020B0604020202020204" pitchFamily="34" charset="0"/>
            </a:endParaRPr>
          </a:p>
        </p:txBody>
      </p:sp>
      <p:graphicFrame>
        <p:nvGraphicFramePr>
          <p:cNvPr id="66570" name="Object 4"/>
          <p:cNvGraphicFramePr/>
          <p:nvPr/>
        </p:nvGraphicFramePr>
        <p:xfrm>
          <a:off x="3838417" y="2014379"/>
          <a:ext cx="1706880" cy="712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6" imgW="533400" imgH="228600" progId="Equation.3">
                  <p:embed/>
                </p:oleObj>
              </mc:Choice>
              <mc:Fallback>
                <p:oleObj name="" r:id="rId6" imgW="533400" imgH="2286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38417" y="2014379"/>
                        <a:ext cx="1706880" cy="7124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Rectangle 11"/>
          <p:cNvSpPr/>
          <p:nvPr/>
        </p:nvSpPr>
        <p:spPr>
          <a:xfrm>
            <a:off x="5016500" y="4017645"/>
            <a:ext cx="221615" cy="2603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en-US" altLang="zh-CN" sz="1100" dirty="0">
                <a:latin typeface="Arial" panose="020B0604020202020204" pitchFamily="34" charset="0"/>
              </a:rPr>
              <a:t> </a:t>
            </a:r>
            <a:endParaRPr lang="en-US" altLang="zh-CN" sz="1800" dirty="0">
              <a:latin typeface="Arial" panose="020B0604020202020204" pitchFamily="34" charset="0"/>
            </a:endParaRPr>
          </a:p>
        </p:txBody>
      </p:sp>
      <p:sp>
        <p:nvSpPr>
          <p:cNvPr id="66572" name="Rectangle 12"/>
          <p:cNvSpPr/>
          <p:nvPr/>
        </p:nvSpPr>
        <p:spPr>
          <a:xfrm>
            <a:off x="2208213" y="2771617"/>
            <a:ext cx="4297362" cy="52197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0&lt;0.7&lt;1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，所以函数</a:t>
            </a:r>
            <a:endParaRPr lang="en-US" altLang="zh-CN" sz="2800" dirty="0">
              <a:latin typeface="Arial" panose="020B0604020202020204" pitchFamily="34" charset="0"/>
            </a:endParaRPr>
          </a:p>
        </p:txBody>
      </p:sp>
      <p:graphicFrame>
        <p:nvGraphicFramePr>
          <p:cNvPr id="66573" name="Object 5"/>
          <p:cNvGraphicFramePr/>
          <p:nvPr/>
        </p:nvGraphicFramePr>
        <p:xfrm>
          <a:off x="6099493" y="2736533"/>
          <a:ext cx="157734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8" imgW="533400" imgH="228600" progId="Equation.3">
                  <p:embed/>
                </p:oleObj>
              </mc:Choice>
              <mc:Fallback>
                <p:oleObj name="" r:id="rId8" imgW="533400" imgH="2286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99493" y="2736533"/>
                        <a:ext cx="1577340" cy="657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4" name="Rectangle 14"/>
          <p:cNvSpPr/>
          <p:nvPr/>
        </p:nvSpPr>
        <p:spPr>
          <a:xfrm>
            <a:off x="2135188" y="3492342"/>
            <a:ext cx="26530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是减函数，</a:t>
            </a:r>
            <a:r>
              <a:rPr lang="zh-CN" altLang="en-US" sz="2800" dirty="0">
                <a:latin typeface="Arial" panose="020B0604020202020204" pitchFamily="34" charset="0"/>
              </a:rPr>
              <a:t> 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66575" name="Rectangle 15"/>
          <p:cNvSpPr/>
          <p:nvPr/>
        </p:nvSpPr>
        <p:spPr>
          <a:xfrm>
            <a:off x="4511675" y="3492342"/>
            <a:ext cx="23260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而</a:t>
            </a:r>
            <a:r>
              <a:rPr lang="en-US" altLang="zh-CN" sz="2800" dirty="0">
                <a:latin typeface="Arial" panose="020B0604020202020204" pitchFamily="34" charset="0"/>
              </a:rPr>
              <a:t>-0.1&gt;-0.2</a:t>
            </a:r>
            <a:r>
              <a:rPr lang="zh-CN" altLang="en-US" sz="2800" dirty="0">
                <a:latin typeface="Arial" panose="020B0604020202020204" pitchFamily="34" charset="0"/>
              </a:rPr>
              <a:t>，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graphicFrame>
        <p:nvGraphicFramePr>
          <p:cNvPr id="66577" name="Object 6"/>
          <p:cNvGraphicFramePr/>
          <p:nvPr/>
        </p:nvGraphicFramePr>
        <p:xfrm>
          <a:off x="2705736" y="5001895"/>
          <a:ext cx="250761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0" imgW="914400" imgH="203200" progId="Equation.3">
                  <p:embed/>
                </p:oleObj>
              </mc:Choice>
              <mc:Fallback>
                <p:oleObj name="" r:id="rId10" imgW="914400" imgH="2032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05736" y="5001895"/>
                        <a:ext cx="2507615" cy="552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83" name="Rectangle 23"/>
          <p:cNvSpPr/>
          <p:nvPr/>
        </p:nvSpPr>
        <p:spPr>
          <a:xfrm>
            <a:off x="2208530" y="4141470"/>
            <a:ext cx="1249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所以，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13333" name="WordArt 24"/>
          <p:cNvSpPr>
            <a:spLocks noTextEdit="1"/>
          </p:cNvSpPr>
          <p:nvPr/>
        </p:nvSpPr>
        <p:spPr>
          <a:xfrm rot="5400000">
            <a:off x="7596188" y="3513138"/>
            <a:ext cx="4953000" cy="609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endParaRPr lang="zh-CN" altLang="en-US" sz="3600">
              <a:ln w="12700" cap="flat" cmpd="sng">
                <a:solidFill>
                  <a:srgbClr val="C4B596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FF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53882" dir="2699999" algn="ctr" rotWithShape="0">
                  <a:srgbClr val="CBCBCB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01" name="图片 100"/>
          <p:cNvPicPr/>
          <p:nvPr/>
        </p:nvPicPr>
        <p:blipFill>
          <a:blip r:embed="rId12"/>
          <a:stretch>
            <a:fillRect/>
          </a:stretch>
        </p:blipFill>
        <p:spPr>
          <a:xfrm>
            <a:off x="7819073" y="1344295"/>
            <a:ext cx="4219575" cy="4210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8" grpId="0"/>
      <p:bldP spid="66569" grpId="0"/>
      <p:bldP spid="66572" grpId="0"/>
      <p:bldP spid="66574" grpId="0"/>
      <p:bldP spid="66575" grpId="0"/>
      <p:bldP spid="665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4344" name="Rectangle 2"/>
          <p:cNvSpPr/>
          <p:nvPr/>
        </p:nvSpPr>
        <p:spPr>
          <a:xfrm>
            <a:off x="1764348" y="1180307"/>
            <a:ext cx="119062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en-US" altLang="zh-CN" sz="2800" dirty="0">
                <a:latin typeface="Arial" panose="020B0604020202020204" pitchFamily="34" charset="0"/>
                <a:cs typeface="Courier New" panose="02070309020205020404" pitchFamily="49" charset="0"/>
              </a:rPr>
              <a:t> </a:t>
            </a:r>
            <a:r>
              <a:rPr lang="zh-CN" altLang="en-US" sz="2800" dirty="0">
                <a:latin typeface="Arial" panose="020B0604020202020204" pitchFamily="34" charset="0"/>
                <a:cs typeface="Courier New" panose="02070309020205020404" pitchFamily="49" charset="0"/>
              </a:rPr>
              <a:t>（</a:t>
            </a:r>
            <a:r>
              <a:rPr lang="en-US" altLang="zh-CN" sz="2800" dirty="0">
                <a:latin typeface="Arial" panose="020B0604020202020204" pitchFamily="34" charset="0"/>
                <a:cs typeface="Courier New" panose="02070309020205020404" pitchFamily="49" charset="0"/>
              </a:rPr>
              <a:t>3</a:t>
            </a:r>
            <a:r>
              <a:rPr lang="zh-CN" altLang="en-US" sz="2800" dirty="0">
                <a:latin typeface="Arial" panose="020B0604020202020204" pitchFamily="34" charset="0"/>
                <a:cs typeface="Courier New" panose="02070309020205020404" pitchFamily="49" charset="0"/>
              </a:rPr>
              <a:t>）</a:t>
            </a:r>
            <a:endParaRPr lang="zh-CN" altLang="en-US" sz="2800" dirty="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  <p:graphicFrame>
        <p:nvGraphicFramePr>
          <p:cNvPr id="14338" name="Object 2"/>
          <p:cNvGraphicFramePr/>
          <p:nvPr/>
        </p:nvGraphicFramePr>
        <p:xfrm>
          <a:off x="2782888" y="1200785"/>
          <a:ext cx="8255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2" imgW="342900" imgH="203200" progId="Equation.3">
                  <p:embed/>
                </p:oleObj>
              </mc:Choice>
              <mc:Fallback>
                <p:oleObj name="" r:id="rId2" imgW="342900" imgH="2032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82888" y="1200785"/>
                        <a:ext cx="825500" cy="481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Rectangle 4"/>
          <p:cNvSpPr/>
          <p:nvPr/>
        </p:nvSpPr>
        <p:spPr>
          <a:xfrm>
            <a:off x="3359150" y="1199357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800" dirty="0">
                <a:latin typeface="Arial" panose="020B0604020202020204" pitchFamily="34" charset="0"/>
                <a:cs typeface="Courier New" panose="02070309020205020404" pitchFamily="49" charset="0"/>
              </a:rPr>
              <a:t>，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graphicFrame>
        <p:nvGraphicFramePr>
          <p:cNvPr id="14339" name="Object 3"/>
          <p:cNvGraphicFramePr/>
          <p:nvPr/>
        </p:nvGraphicFramePr>
        <p:xfrm>
          <a:off x="3792538" y="1200785"/>
          <a:ext cx="8255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4" imgW="355600" imgH="203200" progId="Equation.3">
                  <p:embed/>
                </p:oleObj>
              </mc:Choice>
              <mc:Fallback>
                <p:oleObj name="" r:id="rId4" imgW="355600" imgH="2032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92538" y="1200785"/>
                        <a:ext cx="825500" cy="4683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0" name="Rectangle 6"/>
          <p:cNvSpPr/>
          <p:nvPr/>
        </p:nvSpPr>
        <p:spPr>
          <a:xfrm>
            <a:off x="2135188" y="1724660"/>
            <a:ext cx="581342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解（</a:t>
            </a:r>
            <a:r>
              <a:rPr lang="en-US" altLang="zh-CN" sz="2800" dirty="0">
                <a:latin typeface="Arial" panose="020B0604020202020204" pitchFamily="34" charset="0"/>
              </a:rPr>
              <a:t>3</a:t>
            </a:r>
            <a:r>
              <a:rPr lang="zh-CN" altLang="en-US" sz="2800" dirty="0">
                <a:latin typeface="Arial" panose="020B0604020202020204" pitchFamily="34" charset="0"/>
              </a:rPr>
              <a:t>） ：根据指数函数的性质，得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graphicFrame>
        <p:nvGraphicFramePr>
          <p:cNvPr id="67591" name="Object 4"/>
          <p:cNvGraphicFramePr/>
          <p:nvPr/>
        </p:nvGraphicFramePr>
        <p:xfrm>
          <a:off x="3143250" y="2424748"/>
          <a:ext cx="13462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6" imgW="558165" imgH="203200" progId="Equation.3">
                  <p:embed/>
                </p:oleObj>
              </mc:Choice>
              <mc:Fallback>
                <p:oleObj name="" r:id="rId6" imgW="558165" imgH="203200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43250" y="2424748"/>
                        <a:ext cx="1346200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5"/>
          <p:cNvGraphicFramePr/>
          <p:nvPr/>
        </p:nvGraphicFramePr>
        <p:xfrm>
          <a:off x="5024438" y="2437448"/>
          <a:ext cx="1296987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8" imgW="558165" imgH="203200" progId="Equation.3">
                  <p:embed/>
                </p:oleObj>
              </mc:Choice>
              <mc:Fallback>
                <p:oleObj name="" r:id="rId8" imgW="558165" imgH="203200" progId="Equation.3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24438" y="2437448"/>
                        <a:ext cx="1296987" cy="4683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6" name="Object 6"/>
          <p:cNvGraphicFramePr/>
          <p:nvPr/>
        </p:nvGraphicFramePr>
        <p:xfrm>
          <a:off x="4024313" y="3080385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0" imgW="342900" imgH="203200" progId="Equation.3">
                  <p:embed/>
                </p:oleObj>
              </mc:Choice>
              <mc:Fallback>
                <p:oleObj name="" r:id="rId10" imgW="342900" imgH="203200" progId="Equation.3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24313" y="3080385"/>
                        <a:ext cx="1008062" cy="587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7" name="Rectangle 13"/>
          <p:cNvSpPr/>
          <p:nvPr/>
        </p:nvSpPr>
        <p:spPr>
          <a:xfrm>
            <a:off x="5381625" y="3150394"/>
            <a:ext cx="39052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&gt;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7598" name="Object 7"/>
          <p:cNvGraphicFramePr/>
          <p:nvPr/>
        </p:nvGraphicFramePr>
        <p:xfrm>
          <a:off x="6310313" y="3080385"/>
          <a:ext cx="9366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1" imgW="355600" imgH="203200" progId="Equation.3">
                  <p:embed/>
                </p:oleObj>
              </mc:Choice>
              <mc:Fallback>
                <p:oleObj name="" r:id="rId11" imgW="355600" imgH="203200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10313" y="3080385"/>
                        <a:ext cx="936625" cy="531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00" name="Rectangle 16"/>
          <p:cNvSpPr/>
          <p:nvPr/>
        </p:nvSpPr>
        <p:spPr>
          <a:xfrm>
            <a:off x="2495550" y="3080385"/>
            <a:ext cx="12509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latin typeface="Arial" panose="020B0604020202020204" pitchFamily="34" charset="0"/>
              </a:rPr>
              <a:t>从而有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14350" name="WordArt 19"/>
          <p:cNvSpPr>
            <a:spLocks noTextEdit="1"/>
          </p:cNvSpPr>
          <p:nvPr/>
        </p:nvSpPr>
        <p:spPr>
          <a:xfrm rot="5400000">
            <a:off x="7886700" y="3513138"/>
            <a:ext cx="4953000" cy="609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endParaRPr lang="zh-CN" altLang="en-US" sz="3600">
              <a:ln w="12700" cap="flat" cmpd="sng">
                <a:solidFill>
                  <a:srgbClr val="C4B596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FF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53882" dir="2699999" algn="ctr" rotWithShape="0">
                  <a:srgbClr val="CBCBCB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02" name="图片 101"/>
          <p:cNvPicPr/>
          <p:nvPr/>
        </p:nvPicPr>
        <p:blipFill>
          <a:blip r:embed="rId12"/>
          <a:stretch>
            <a:fillRect/>
          </a:stretch>
        </p:blipFill>
        <p:spPr>
          <a:xfrm>
            <a:off x="8197850" y="847725"/>
            <a:ext cx="2868295" cy="254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" name="图片 102"/>
          <p:cNvPicPr/>
          <p:nvPr/>
        </p:nvPicPr>
        <p:blipFill>
          <a:blip r:embed="rId13"/>
          <a:stretch>
            <a:fillRect/>
          </a:stretch>
        </p:blipFill>
        <p:spPr>
          <a:xfrm>
            <a:off x="8197850" y="3397250"/>
            <a:ext cx="2868295" cy="28968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7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7" grpId="0"/>
      <p:bldP spid="676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1524000" y="838200"/>
            <a:ext cx="10668000" cy="11430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00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例</a:t>
            </a:r>
            <a:r>
              <a:rPr kumimoji="0" lang="en-US" altLang="zh-CN" sz="300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 </a:t>
            </a:r>
            <a:r>
              <a:rPr kumimoji="0" lang="zh-CN" altLang="en-US" sz="30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比较下列各题中两个值的大小：</a:t>
            </a:r>
            <a:endParaRPr kumimoji="0" lang="zh-CN" altLang="en-US" sz="300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lang="zh-CN" altLang="en-US" sz="3400" dirty="0">
                <a:sym typeface="+mn-ea"/>
              </a:rPr>
              <a:t>（</a:t>
            </a:r>
            <a:r>
              <a:rPr lang="en-US" altLang="zh-CN" sz="3400" dirty="0">
                <a:sym typeface="+mn-ea"/>
              </a:rPr>
              <a:t>1</a:t>
            </a:r>
            <a:r>
              <a:rPr lang="zh-CN" altLang="en-US" sz="3400" dirty="0">
                <a:sym typeface="+mn-ea"/>
              </a:rPr>
              <a:t>）</a:t>
            </a:r>
            <a:r>
              <a:rPr lang="en-US" altLang="zh-CN" sz="3400" dirty="0">
                <a:sym typeface="+mn-ea"/>
              </a:rPr>
              <a:t>1.6</a:t>
            </a:r>
            <a:r>
              <a:rPr lang="en-US" altLang="zh-CN" sz="3400" baseline="30000" dirty="0">
                <a:sym typeface="+mn-ea"/>
              </a:rPr>
              <a:t>0.1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， </a:t>
            </a:r>
            <a:r>
              <a:rPr lang="en-US" altLang="zh-CN" sz="3400" dirty="0">
                <a:sym typeface="+mn-ea"/>
              </a:rPr>
              <a:t>1.6</a:t>
            </a:r>
            <a:r>
              <a:rPr lang="en-US" altLang="zh-CN" sz="3400" baseline="30000" dirty="0">
                <a:sym typeface="+mn-ea"/>
              </a:rPr>
              <a:t>0.2 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； 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zh-CN" altLang="en-US" sz="3400" dirty="0">
                <a:sym typeface="+mn-ea"/>
              </a:rPr>
              <a:t>（</a:t>
            </a:r>
            <a:r>
              <a:rPr lang="en-US" altLang="zh-CN" sz="3400" dirty="0">
                <a:sym typeface="+mn-ea"/>
              </a:rPr>
              <a:t>2</a:t>
            </a:r>
            <a:r>
              <a:rPr lang="zh-CN" altLang="en-US" sz="3400" dirty="0">
                <a:sym typeface="+mn-ea"/>
              </a:rPr>
              <a:t>）</a:t>
            </a:r>
            <a:r>
              <a:rPr lang="en-US" altLang="zh-CN" sz="3400" dirty="0">
                <a:sym typeface="+mn-ea"/>
              </a:rPr>
              <a:t>0.7</a:t>
            </a:r>
            <a:r>
              <a:rPr lang="en-US" altLang="zh-CN" sz="3400" baseline="30000" dirty="0">
                <a:sym typeface="+mn-ea"/>
              </a:rPr>
              <a:t>-0.1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， </a:t>
            </a:r>
            <a:r>
              <a:rPr lang="en-US" altLang="zh-CN" sz="3400" dirty="0">
                <a:sym typeface="+mn-ea"/>
              </a:rPr>
              <a:t>0.7</a:t>
            </a:r>
            <a:r>
              <a:rPr lang="en-US" altLang="zh-CN" sz="3400" baseline="30000" dirty="0">
                <a:sym typeface="+mn-ea"/>
              </a:rPr>
              <a:t>-0.2 </a:t>
            </a:r>
            <a:r>
              <a:rPr lang="en-US" altLang="zh-CN" sz="3400" dirty="0">
                <a:sym typeface="+mn-ea"/>
              </a:rPr>
              <a:t> </a:t>
            </a:r>
            <a:r>
              <a:rPr lang="zh-CN" altLang="en-US" sz="3400" dirty="0">
                <a:sym typeface="+mn-ea"/>
              </a:rPr>
              <a:t>； </a:t>
            </a:r>
            <a:endParaRPr lang="zh-CN" altLang="en-US" sz="3400" dirty="0">
              <a:sym typeface="Wingdings" panose="05000000000000000000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1.7</a:t>
            </a:r>
            <a:r>
              <a:rPr kumimoji="0" lang="en-US" altLang="zh-CN" sz="3400" i="0" u="none" strike="noStrike" kern="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0.3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zh-CN" altLang="en-US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 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0.9</a:t>
            </a:r>
            <a:r>
              <a:rPr kumimoji="0" lang="en-US" altLang="zh-CN" sz="3400" i="0" u="none" strike="noStrike" kern="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3.1</a:t>
            </a:r>
            <a:r>
              <a:rPr kumimoji="0" lang="en-US" altLang="zh-CN" sz="340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altLang="zh-CN" sz="340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altLang="zh-CN" sz="340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60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                  </a:t>
            </a:r>
            <a:endParaRPr kumimoji="0" lang="en-US" altLang="zh-CN" sz="2600" i="0" u="none" strike="noStrike" kern="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22532" name="Text Box 6"/>
          <p:cNvSpPr txBox="1"/>
          <p:nvPr/>
        </p:nvSpPr>
        <p:spPr>
          <a:xfrm>
            <a:off x="1703388" y="3284538"/>
            <a:ext cx="5689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小结</a:t>
            </a:r>
            <a:r>
              <a:rPr lang="zh-CN" altLang="en-US" sz="2800" dirty="0">
                <a:latin typeface="Times New Roman" panose="02020603050405020304" pitchFamily="18" charset="0"/>
              </a:rPr>
              <a:t>  ：</a:t>
            </a:r>
            <a:r>
              <a:rPr lang="zh-C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比较指数幂大小的方法：</a:t>
            </a:r>
            <a:endParaRPr lang="zh-CN" altLang="en-US" sz="28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5" name="Text Box 7"/>
          <p:cNvSpPr txBox="1"/>
          <p:nvPr/>
        </p:nvSpPr>
        <p:spPr>
          <a:xfrm>
            <a:off x="2243138" y="3962400"/>
            <a:ext cx="8424862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dirty="0">
                <a:latin typeface="Times New Roman" panose="02020603050405020304" pitchFamily="18" charset="0"/>
              </a:rPr>
              <a:t>①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单调性法：</a:t>
            </a:r>
            <a:r>
              <a:rPr lang="zh-CN" altLang="en-US" sz="2800" dirty="0">
                <a:latin typeface="Times New Roman" panose="02020603050405020304" pitchFamily="18" charset="0"/>
              </a:rPr>
              <a:t>利用函数的单调性，数的特征    </a:t>
            </a:r>
            <a:endParaRPr lang="zh-CN" altLang="en-US" sz="2800" dirty="0">
              <a:latin typeface="Times New Roman" panose="02020603050405020304" pitchFamily="18" charset="0"/>
            </a:endParaRP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       是底同指不同（</a:t>
            </a:r>
            <a:r>
              <a:rPr lang="zh-C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包括可以化为同底的</a:t>
            </a:r>
            <a:r>
              <a:rPr lang="zh-CN" altLang="en-US" sz="2800" dirty="0">
                <a:latin typeface="Times New Roman" panose="02020603050405020304" pitchFamily="18" charset="0"/>
              </a:rPr>
              <a:t>）。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68616" name="Text Box 8"/>
          <p:cNvSpPr txBox="1"/>
          <p:nvPr/>
        </p:nvSpPr>
        <p:spPr>
          <a:xfrm>
            <a:off x="2209800" y="5105400"/>
            <a:ext cx="795655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dirty="0">
                <a:latin typeface="Times New Roman" panose="02020603050405020304" pitchFamily="18" charset="0"/>
              </a:rPr>
              <a:t>      ②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中间值法：</a:t>
            </a:r>
            <a:r>
              <a:rPr lang="zh-CN" altLang="en-US" sz="2800" dirty="0">
                <a:latin typeface="Times New Roman" panose="02020603050405020304" pitchFamily="18" charset="0"/>
              </a:rPr>
              <a:t>找一个 “中间值”如“</a:t>
            </a:r>
            <a:r>
              <a:rPr lang="en-US" altLang="zh-CN" sz="2800" dirty="0">
                <a:latin typeface="Times New Roman" panose="02020603050405020304" pitchFamily="18" charset="0"/>
              </a:rPr>
              <a:t>1”</a:t>
            </a:r>
            <a:r>
              <a:rPr lang="zh-CN" altLang="en-US" sz="2800" dirty="0">
                <a:latin typeface="Times New Roman" panose="02020603050405020304" pitchFamily="18" charset="0"/>
              </a:rPr>
              <a:t>来过        渡</a:t>
            </a:r>
            <a:r>
              <a:rPr lang="en-US" altLang="zh-CN" sz="2800" dirty="0">
                <a:latin typeface="Times New Roman" panose="02020603050405020304" pitchFamily="18" charset="0"/>
              </a:rPr>
              <a:t>,  </a:t>
            </a:r>
            <a:r>
              <a:rPr lang="zh-CN" altLang="en-US" sz="2800" dirty="0">
                <a:latin typeface="Times New Roman" panose="02020603050405020304" pitchFamily="18" charset="0"/>
              </a:rPr>
              <a:t>数的特征是底不同指不同。</a:t>
            </a:r>
            <a:endParaRPr lang="zh-CN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5" grpId="0"/>
      <p:bldP spid="68616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841</Words>
  <Application>WPS 演示</Application>
  <PresentationFormat>自定义</PresentationFormat>
  <Paragraphs>161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99</vt:i4>
      </vt:variant>
      <vt:variant>
        <vt:lpstr>幻灯片标题</vt:lpstr>
      </vt:variant>
      <vt:variant>
        <vt:i4>20</vt:i4>
      </vt:variant>
    </vt:vector>
  </HeadingPairs>
  <TitlesOfParts>
    <vt:vector size="133" baseType="lpstr">
      <vt:lpstr>Arial</vt:lpstr>
      <vt:lpstr>宋体</vt:lpstr>
      <vt:lpstr>Wingdings</vt:lpstr>
      <vt:lpstr>Tahoma</vt:lpstr>
      <vt:lpstr>微软雅黑</vt:lpstr>
      <vt:lpstr>楷体_GB2312</vt:lpstr>
      <vt:lpstr>Courier New</vt:lpstr>
      <vt:lpstr>Times New Roman</vt:lpstr>
      <vt:lpstr>Arial Unicode MS</vt:lpstr>
      <vt:lpstr>Calibri</vt:lpstr>
      <vt:lpstr>黑体</vt:lpstr>
      <vt:lpstr>新宋体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192</cp:revision>
  <dcterms:created xsi:type="dcterms:W3CDTF">2014-09-09T10:19:00Z</dcterms:created>
  <dcterms:modified xsi:type="dcterms:W3CDTF">2023-10-08T06:06:23Z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3B4818407C564C95B71547EF2FFC57BF</vt:lpwstr>
  </property>
</Properties>
</file>