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9" r:id="rId3"/>
    <p:sldId id="319" r:id="rId4"/>
    <p:sldId id="271" r:id="rId5"/>
    <p:sldId id="273" r:id="rId6"/>
    <p:sldId id="281" r:id="rId7"/>
    <p:sldId id="282" r:id="rId8"/>
    <p:sldId id="285" r:id="rId9"/>
    <p:sldId id="283" r:id="rId10"/>
    <p:sldId id="284" r:id="rId11"/>
    <p:sldId id="286" r:id="rId12"/>
    <p:sldId id="287" r:id="rId13"/>
    <p:sldId id="275" r:id="rId14"/>
    <p:sldId id="288" r:id="rId15"/>
    <p:sldId id="278" r:id="rId16"/>
    <p:sldId id="289" r:id="rId17"/>
    <p:sldId id="290" r:id="rId18"/>
    <p:sldId id="291" r:id="rId19"/>
    <p:sldId id="292" r:id="rId20"/>
    <p:sldId id="320" r:id="rId21"/>
    <p:sldId id="270" r:id="rId22"/>
  </p:sldIdLst>
  <p:sldSz cx="12192000" cy="6858000"/>
  <p:notesSz cx="6858000" cy="9144000"/>
  <p:custDataLst>
    <p:tags r:id="rId27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微软雅黑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0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hangch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47E7"/>
    <a:srgbClr val="2E77B7"/>
    <a:srgbClr val="2F9FD5"/>
    <a:srgbClr val="45B2B9"/>
    <a:srgbClr val="279BD4"/>
    <a:srgbClr val="2D9FD4"/>
    <a:srgbClr val="6BC6EB"/>
    <a:srgbClr val="86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53" autoAdjust="0"/>
    <p:restoredTop sz="94660" autoAdjust="0"/>
  </p:normalViewPr>
  <p:slideViewPr>
    <p:cSldViewPr snapToGrid="0">
      <p:cViewPr varScale="1">
        <p:scale>
          <a:sx n="112" d="100"/>
          <a:sy n="112" d="100"/>
        </p:scale>
        <p:origin x="-804" y="-72"/>
      </p:cViewPr>
      <p:guideLst>
        <p:guide orient="horz" pos="2172"/>
        <p:guide pos="38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7" Type="http://schemas.openxmlformats.org/officeDocument/2006/relationships/tags" Target="tags/tag63.xml"/><Relationship Id="rId26" Type="http://schemas.openxmlformats.org/officeDocument/2006/relationships/commentAuthors" Target="commentAuthors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4DEE21-BEE1-4387-9236-BF82B3A9A1DE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945E0FAB-9A18-4543-B2E3-73722E6CBDE4}">
      <dgm:prSet phldrT="[文本]"/>
      <dgm:spPr>
        <a:solidFill>
          <a:schemeClr val="bg2"/>
        </a:solidFill>
      </dgm:spPr>
      <dgm:t>
        <a:bodyPr/>
        <a:lstStyle/>
        <a:p>
          <a:endParaRPr lang="zh-CN" altLang="en-US" dirty="0"/>
        </a:p>
      </dgm:t>
    </dgm:pt>
    <dgm:pt modelId="{89CEF136-F31C-4285-9E29-BDCB74C95AB3}" cxnId="{4FC341EC-8434-4533-82A3-D3E6CFEC8EC6}" type="parTrans">
      <dgm:prSet/>
      <dgm:spPr/>
      <dgm:t>
        <a:bodyPr/>
        <a:lstStyle/>
        <a:p>
          <a:endParaRPr lang="zh-CN" altLang="en-US"/>
        </a:p>
      </dgm:t>
    </dgm:pt>
    <dgm:pt modelId="{3A5B5987-8176-4544-9CD1-85CA0E219898}" cxnId="{4FC341EC-8434-4533-82A3-D3E6CFEC8EC6}" type="sibTrans">
      <dgm:prSet/>
      <dgm:spPr/>
      <dgm:t>
        <a:bodyPr/>
        <a:lstStyle/>
        <a:p>
          <a:endParaRPr lang="zh-CN" altLang="en-US"/>
        </a:p>
      </dgm:t>
    </dgm:pt>
    <dgm:pt modelId="{12744AC4-9125-4128-B8BA-EEC8BD133551}">
      <dgm:prSet phldrT="[文本]"/>
      <dgm:spPr>
        <a:solidFill>
          <a:schemeClr val="bg2"/>
        </a:solidFill>
      </dgm:spPr>
      <dgm:t>
        <a:bodyPr/>
        <a:lstStyle/>
        <a:p>
          <a:endParaRPr lang="zh-CN" altLang="en-US" dirty="0"/>
        </a:p>
      </dgm:t>
    </dgm:pt>
    <dgm:pt modelId="{451A2475-64B2-410F-A589-73F8A0E0172E}" cxnId="{51B4AD45-0D77-4128-AF19-3206BE7773F7}" type="parTrans">
      <dgm:prSet/>
      <dgm:spPr/>
      <dgm:t>
        <a:bodyPr/>
        <a:lstStyle/>
        <a:p>
          <a:endParaRPr lang="zh-CN" altLang="en-US"/>
        </a:p>
      </dgm:t>
    </dgm:pt>
    <dgm:pt modelId="{05AAF294-3301-481A-8665-AD7BF0F6CD15}" cxnId="{51B4AD45-0D77-4128-AF19-3206BE7773F7}" type="sibTrans">
      <dgm:prSet/>
      <dgm:spPr/>
      <dgm:t>
        <a:bodyPr/>
        <a:lstStyle/>
        <a:p>
          <a:endParaRPr lang="zh-CN" altLang="en-US"/>
        </a:p>
      </dgm:t>
    </dgm:pt>
    <dgm:pt modelId="{DA4DB0E5-2C49-46AE-8EF8-08A666F854C0}">
      <dgm:prSet phldrT="[文本]"/>
      <dgm:spPr>
        <a:solidFill>
          <a:schemeClr val="bg2"/>
        </a:solidFill>
      </dgm:spPr>
      <dgm:t>
        <a:bodyPr/>
        <a:lstStyle/>
        <a:p>
          <a:endParaRPr lang="zh-CN" altLang="en-US" dirty="0"/>
        </a:p>
      </dgm:t>
    </dgm:pt>
    <dgm:pt modelId="{085DC646-7DDA-4D81-9365-58910AB95C21}" cxnId="{0DD4E9CF-DE24-42F0-922B-B171BF1B795F}" type="parTrans">
      <dgm:prSet/>
      <dgm:spPr/>
      <dgm:t>
        <a:bodyPr/>
        <a:lstStyle/>
        <a:p>
          <a:endParaRPr lang="zh-CN" altLang="en-US"/>
        </a:p>
      </dgm:t>
    </dgm:pt>
    <dgm:pt modelId="{647EB674-8590-407D-B59D-D96C74F26596}" cxnId="{0DD4E9CF-DE24-42F0-922B-B171BF1B795F}" type="sibTrans">
      <dgm:prSet/>
      <dgm:spPr/>
      <dgm:t>
        <a:bodyPr/>
        <a:lstStyle/>
        <a:p>
          <a:endParaRPr lang="zh-CN" altLang="en-US"/>
        </a:p>
      </dgm:t>
    </dgm:pt>
    <dgm:pt modelId="{06ADAF84-0775-4F08-949B-B7F4D8BFF7E9}">
      <dgm:prSet phldrT="[文本]"/>
      <dgm:spPr>
        <a:solidFill>
          <a:schemeClr val="bg2"/>
        </a:solidFill>
      </dgm:spPr>
      <dgm:t>
        <a:bodyPr/>
        <a:lstStyle/>
        <a:p>
          <a:endParaRPr lang="zh-CN" altLang="en-US" dirty="0"/>
        </a:p>
      </dgm:t>
    </dgm:pt>
    <dgm:pt modelId="{9BDDDA65-04C2-4532-B480-D071E997DF36}" cxnId="{106898E1-2806-4321-A633-0CCC1730791C}" type="parTrans">
      <dgm:prSet/>
      <dgm:spPr/>
      <dgm:t>
        <a:bodyPr/>
        <a:lstStyle/>
        <a:p>
          <a:endParaRPr lang="zh-CN" altLang="en-US"/>
        </a:p>
      </dgm:t>
    </dgm:pt>
    <dgm:pt modelId="{7F987D71-04BB-4EF3-B73B-51F3201357A2}" cxnId="{106898E1-2806-4321-A633-0CCC1730791C}" type="sibTrans">
      <dgm:prSet/>
      <dgm:spPr/>
      <dgm:t>
        <a:bodyPr/>
        <a:lstStyle/>
        <a:p>
          <a:endParaRPr lang="zh-CN" altLang="en-US"/>
        </a:p>
      </dgm:t>
    </dgm:pt>
    <dgm:pt modelId="{3AD53E88-EBB8-4DB9-9225-022AD663CD9D}" type="pres">
      <dgm:prSet presAssocID="{3E4DEE21-BEE1-4387-9236-BF82B3A9A1D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9A68C812-5409-41BD-92B7-78664666C559}" type="pres">
      <dgm:prSet presAssocID="{945E0FAB-9A18-4543-B2E3-73722E6CBDE4}" presName="parentLin" presStyleCnt="0"/>
      <dgm:spPr/>
    </dgm:pt>
    <dgm:pt modelId="{BCF37C3A-3E00-4574-B213-8FD5857DC91B}" type="pres">
      <dgm:prSet presAssocID="{945E0FAB-9A18-4543-B2E3-73722E6CBDE4}" presName="parentLeftMargin" presStyleLbl="node1" presStyleIdx="0" presStyleCnt="4"/>
      <dgm:spPr/>
      <dgm:t>
        <a:bodyPr/>
        <a:lstStyle/>
        <a:p>
          <a:endParaRPr lang="zh-CN" altLang="en-US"/>
        </a:p>
      </dgm:t>
    </dgm:pt>
    <dgm:pt modelId="{EAAA80DE-DE90-46B6-851C-2D91D632C661}" type="pres">
      <dgm:prSet presAssocID="{945E0FAB-9A18-4543-B2E3-73722E6CBDE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EAD4D17-3593-48AC-AF2C-F41167A890FE}" type="pres">
      <dgm:prSet presAssocID="{945E0FAB-9A18-4543-B2E3-73722E6CBDE4}" presName="negativeSpace" presStyleCnt="0"/>
      <dgm:spPr/>
    </dgm:pt>
    <dgm:pt modelId="{49078AAC-0CB0-42BF-B0FD-E301F6FA64F5}" type="pres">
      <dgm:prSet presAssocID="{945E0FAB-9A18-4543-B2E3-73722E6CBDE4}" presName="childText" presStyleLbl="conFgAcc1" presStyleIdx="0" presStyleCnt="4">
        <dgm:presLayoutVars>
          <dgm:bulletEnabled val="1"/>
        </dgm:presLayoutVars>
      </dgm:prSet>
      <dgm:spPr/>
    </dgm:pt>
    <dgm:pt modelId="{D9D108A2-6D7B-4657-BCFE-CBF3E1D2E69B}" type="pres">
      <dgm:prSet presAssocID="{3A5B5987-8176-4544-9CD1-85CA0E219898}" presName="spaceBetweenRectangles" presStyleCnt="0"/>
      <dgm:spPr/>
    </dgm:pt>
    <dgm:pt modelId="{5C8043F6-1B3C-48B3-ADF9-2287D4E688DE}" type="pres">
      <dgm:prSet presAssocID="{12744AC4-9125-4128-B8BA-EEC8BD133551}" presName="parentLin" presStyleCnt="0"/>
      <dgm:spPr/>
    </dgm:pt>
    <dgm:pt modelId="{BB6491B3-90C7-498D-BF93-77A1BA042692}" type="pres">
      <dgm:prSet presAssocID="{12744AC4-9125-4128-B8BA-EEC8BD133551}" presName="parentLeftMargin" presStyleLbl="node1" presStyleIdx="0" presStyleCnt="4"/>
      <dgm:spPr/>
      <dgm:t>
        <a:bodyPr/>
        <a:lstStyle/>
        <a:p>
          <a:endParaRPr lang="zh-CN" altLang="en-US"/>
        </a:p>
      </dgm:t>
    </dgm:pt>
    <dgm:pt modelId="{5C4CA527-AB38-4632-9002-C6A2366C29F8}" type="pres">
      <dgm:prSet presAssocID="{12744AC4-9125-4128-B8BA-EEC8BD133551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69C629-07FF-4ED4-BE62-E2DE9D83717B}" type="pres">
      <dgm:prSet presAssocID="{12744AC4-9125-4128-B8BA-EEC8BD133551}" presName="negativeSpace" presStyleCnt="0"/>
      <dgm:spPr/>
    </dgm:pt>
    <dgm:pt modelId="{C33125CC-0C62-4B9E-87B9-BF66FFD833AF}" type="pres">
      <dgm:prSet presAssocID="{12744AC4-9125-4128-B8BA-EEC8BD133551}" presName="childText" presStyleLbl="conFgAcc1" presStyleIdx="1" presStyleCnt="4">
        <dgm:presLayoutVars>
          <dgm:bulletEnabled val="1"/>
        </dgm:presLayoutVars>
      </dgm:prSet>
      <dgm:spPr/>
    </dgm:pt>
    <dgm:pt modelId="{8B5CD3EC-B6DE-4B06-9561-0CCB63EE4674}" type="pres">
      <dgm:prSet presAssocID="{05AAF294-3301-481A-8665-AD7BF0F6CD15}" presName="spaceBetweenRectangles" presStyleCnt="0"/>
      <dgm:spPr/>
    </dgm:pt>
    <dgm:pt modelId="{FD1344CA-903A-4E34-A5F2-0554BBB544C6}" type="pres">
      <dgm:prSet presAssocID="{DA4DB0E5-2C49-46AE-8EF8-08A666F854C0}" presName="parentLin" presStyleCnt="0"/>
      <dgm:spPr/>
    </dgm:pt>
    <dgm:pt modelId="{1640D31C-ACED-45D7-A902-A6BFD8146FB6}" type="pres">
      <dgm:prSet presAssocID="{DA4DB0E5-2C49-46AE-8EF8-08A666F854C0}" presName="parentLeftMargin" presStyleLbl="node1" presStyleIdx="1" presStyleCnt="4"/>
      <dgm:spPr/>
      <dgm:t>
        <a:bodyPr/>
        <a:lstStyle/>
        <a:p>
          <a:endParaRPr lang="zh-CN" altLang="en-US"/>
        </a:p>
      </dgm:t>
    </dgm:pt>
    <dgm:pt modelId="{F1FBE860-1B59-4156-81B4-43906F6D77AE}" type="pres">
      <dgm:prSet presAssocID="{DA4DB0E5-2C49-46AE-8EF8-08A666F854C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73AEF0-7C57-4E53-9DD4-DF3B55E0239D}" type="pres">
      <dgm:prSet presAssocID="{DA4DB0E5-2C49-46AE-8EF8-08A666F854C0}" presName="negativeSpace" presStyleCnt="0"/>
      <dgm:spPr/>
    </dgm:pt>
    <dgm:pt modelId="{A4252DC1-F3ED-46A4-AA4B-F9EF80EC972A}" type="pres">
      <dgm:prSet presAssocID="{DA4DB0E5-2C49-46AE-8EF8-08A666F854C0}" presName="childText" presStyleLbl="conFgAcc1" presStyleIdx="2" presStyleCnt="4">
        <dgm:presLayoutVars>
          <dgm:bulletEnabled val="1"/>
        </dgm:presLayoutVars>
      </dgm:prSet>
      <dgm:spPr/>
    </dgm:pt>
    <dgm:pt modelId="{025CF634-80BA-4D6C-9EEF-16BC964DCADE}" type="pres">
      <dgm:prSet presAssocID="{647EB674-8590-407D-B59D-D96C74F26596}" presName="spaceBetweenRectangles" presStyleCnt="0"/>
      <dgm:spPr/>
    </dgm:pt>
    <dgm:pt modelId="{1B7BC5A9-E640-40E2-B1DF-971EB4ECD491}" type="pres">
      <dgm:prSet presAssocID="{06ADAF84-0775-4F08-949B-B7F4D8BFF7E9}" presName="parentLin" presStyleCnt="0"/>
      <dgm:spPr/>
    </dgm:pt>
    <dgm:pt modelId="{DE9D4E8B-7BFD-4ECE-81C9-8E901B2483AB}" type="pres">
      <dgm:prSet presAssocID="{06ADAF84-0775-4F08-949B-B7F4D8BFF7E9}" presName="parentLeftMargin" presStyleLbl="node1" presStyleIdx="2" presStyleCnt="4"/>
      <dgm:spPr/>
      <dgm:t>
        <a:bodyPr/>
        <a:lstStyle/>
        <a:p>
          <a:endParaRPr lang="zh-CN" altLang="en-US"/>
        </a:p>
      </dgm:t>
    </dgm:pt>
    <dgm:pt modelId="{3A933BFE-E709-4030-A459-F3EC3B180741}" type="pres">
      <dgm:prSet presAssocID="{06ADAF84-0775-4F08-949B-B7F4D8BFF7E9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B3E9D8B-75B8-4E41-AB53-1B3D9BE1DCEE}" type="pres">
      <dgm:prSet presAssocID="{06ADAF84-0775-4F08-949B-B7F4D8BFF7E9}" presName="negativeSpace" presStyleCnt="0"/>
      <dgm:spPr/>
    </dgm:pt>
    <dgm:pt modelId="{505FEAFA-73EF-4863-ABF6-3C4D15E71FB6}" type="pres">
      <dgm:prSet presAssocID="{06ADAF84-0775-4F08-949B-B7F4D8BFF7E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DD4E9CF-DE24-42F0-922B-B171BF1B795F}" srcId="{3E4DEE21-BEE1-4387-9236-BF82B3A9A1DE}" destId="{DA4DB0E5-2C49-46AE-8EF8-08A666F854C0}" srcOrd="2" destOrd="0" parTransId="{085DC646-7DDA-4D81-9365-58910AB95C21}" sibTransId="{647EB674-8590-407D-B59D-D96C74F26596}"/>
    <dgm:cxn modelId="{4FC341EC-8434-4533-82A3-D3E6CFEC8EC6}" srcId="{3E4DEE21-BEE1-4387-9236-BF82B3A9A1DE}" destId="{945E0FAB-9A18-4543-B2E3-73722E6CBDE4}" srcOrd="0" destOrd="0" parTransId="{89CEF136-F31C-4285-9E29-BDCB74C95AB3}" sibTransId="{3A5B5987-8176-4544-9CD1-85CA0E219898}"/>
    <dgm:cxn modelId="{ACD0FAC0-719F-47E1-A2B5-D2D3F9EE7E43}" type="presOf" srcId="{06ADAF84-0775-4F08-949B-B7F4D8BFF7E9}" destId="{DE9D4E8B-7BFD-4ECE-81C9-8E901B2483AB}" srcOrd="0" destOrd="0" presId="urn:microsoft.com/office/officeart/2005/8/layout/list1"/>
    <dgm:cxn modelId="{C6275956-4D5C-4C4B-A17A-5F23AE02DF8D}" type="presOf" srcId="{06ADAF84-0775-4F08-949B-B7F4D8BFF7E9}" destId="{3A933BFE-E709-4030-A459-F3EC3B180741}" srcOrd="1" destOrd="0" presId="urn:microsoft.com/office/officeart/2005/8/layout/list1"/>
    <dgm:cxn modelId="{60790DC0-EA81-4FEF-A056-A770D2BFD142}" type="presOf" srcId="{12744AC4-9125-4128-B8BA-EEC8BD133551}" destId="{5C4CA527-AB38-4632-9002-C6A2366C29F8}" srcOrd="1" destOrd="0" presId="urn:microsoft.com/office/officeart/2005/8/layout/list1"/>
    <dgm:cxn modelId="{106898E1-2806-4321-A633-0CCC1730791C}" srcId="{3E4DEE21-BEE1-4387-9236-BF82B3A9A1DE}" destId="{06ADAF84-0775-4F08-949B-B7F4D8BFF7E9}" srcOrd="3" destOrd="0" parTransId="{9BDDDA65-04C2-4532-B480-D071E997DF36}" sibTransId="{7F987D71-04BB-4EF3-B73B-51F3201357A2}"/>
    <dgm:cxn modelId="{51B4AD45-0D77-4128-AF19-3206BE7773F7}" srcId="{3E4DEE21-BEE1-4387-9236-BF82B3A9A1DE}" destId="{12744AC4-9125-4128-B8BA-EEC8BD133551}" srcOrd="1" destOrd="0" parTransId="{451A2475-64B2-410F-A589-73F8A0E0172E}" sibTransId="{05AAF294-3301-481A-8665-AD7BF0F6CD15}"/>
    <dgm:cxn modelId="{20F63B43-152F-442A-9902-C96AEF7AD170}" type="presOf" srcId="{945E0FAB-9A18-4543-B2E3-73722E6CBDE4}" destId="{EAAA80DE-DE90-46B6-851C-2D91D632C661}" srcOrd="1" destOrd="0" presId="urn:microsoft.com/office/officeart/2005/8/layout/list1"/>
    <dgm:cxn modelId="{1F401347-1E12-4CBE-A48C-F1F5A00F2D53}" type="presOf" srcId="{DA4DB0E5-2C49-46AE-8EF8-08A666F854C0}" destId="{1640D31C-ACED-45D7-A902-A6BFD8146FB6}" srcOrd="0" destOrd="0" presId="urn:microsoft.com/office/officeart/2005/8/layout/list1"/>
    <dgm:cxn modelId="{E342D153-DCB0-404C-8C17-5CD3EAF1631A}" type="presOf" srcId="{DA4DB0E5-2C49-46AE-8EF8-08A666F854C0}" destId="{F1FBE860-1B59-4156-81B4-43906F6D77AE}" srcOrd="1" destOrd="0" presId="urn:microsoft.com/office/officeart/2005/8/layout/list1"/>
    <dgm:cxn modelId="{4269EDF3-8F7C-4090-87D6-79BC1EB9464F}" type="presOf" srcId="{3E4DEE21-BEE1-4387-9236-BF82B3A9A1DE}" destId="{3AD53E88-EBB8-4DB9-9225-022AD663CD9D}" srcOrd="0" destOrd="0" presId="urn:microsoft.com/office/officeart/2005/8/layout/list1"/>
    <dgm:cxn modelId="{83EAF699-2014-49C4-8E9F-CDE4E3C60194}" type="presOf" srcId="{945E0FAB-9A18-4543-B2E3-73722E6CBDE4}" destId="{BCF37C3A-3E00-4574-B213-8FD5857DC91B}" srcOrd="0" destOrd="0" presId="urn:microsoft.com/office/officeart/2005/8/layout/list1"/>
    <dgm:cxn modelId="{C1E61A02-85E2-45EF-9786-43D053232E17}" type="presOf" srcId="{12744AC4-9125-4128-B8BA-EEC8BD133551}" destId="{BB6491B3-90C7-498D-BF93-77A1BA042692}" srcOrd="0" destOrd="0" presId="urn:microsoft.com/office/officeart/2005/8/layout/list1"/>
    <dgm:cxn modelId="{4B588DE3-F400-46F0-915C-0F12BF8B01B7}" type="presParOf" srcId="{3AD53E88-EBB8-4DB9-9225-022AD663CD9D}" destId="{9A68C812-5409-41BD-92B7-78664666C559}" srcOrd="0" destOrd="0" presId="urn:microsoft.com/office/officeart/2005/8/layout/list1"/>
    <dgm:cxn modelId="{FD3EFD34-31C7-4F22-8F57-A21D6391A8D8}" type="presParOf" srcId="{9A68C812-5409-41BD-92B7-78664666C559}" destId="{BCF37C3A-3E00-4574-B213-8FD5857DC91B}" srcOrd="0" destOrd="0" presId="urn:microsoft.com/office/officeart/2005/8/layout/list1"/>
    <dgm:cxn modelId="{55393477-D626-4337-8446-23357AE1EA72}" type="presParOf" srcId="{9A68C812-5409-41BD-92B7-78664666C559}" destId="{EAAA80DE-DE90-46B6-851C-2D91D632C661}" srcOrd="1" destOrd="0" presId="urn:microsoft.com/office/officeart/2005/8/layout/list1"/>
    <dgm:cxn modelId="{5E8048FC-E649-415D-BB07-A7A32BF2BE58}" type="presParOf" srcId="{3AD53E88-EBB8-4DB9-9225-022AD663CD9D}" destId="{5EAD4D17-3593-48AC-AF2C-F41167A890FE}" srcOrd="1" destOrd="0" presId="urn:microsoft.com/office/officeart/2005/8/layout/list1"/>
    <dgm:cxn modelId="{6F609354-EDD9-46DA-9600-04ABD9C4BB64}" type="presParOf" srcId="{3AD53E88-EBB8-4DB9-9225-022AD663CD9D}" destId="{49078AAC-0CB0-42BF-B0FD-E301F6FA64F5}" srcOrd="2" destOrd="0" presId="urn:microsoft.com/office/officeart/2005/8/layout/list1"/>
    <dgm:cxn modelId="{43065D45-1578-49DE-ADA5-F97E452BF748}" type="presParOf" srcId="{3AD53E88-EBB8-4DB9-9225-022AD663CD9D}" destId="{D9D108A2-6D7B-4657-BCFE-CBF3E1D2E69B}" srcOrd="3" destOrd="0" presId="urn:microsoft.com/office/officeart/2005/8/layout/list1"/>
    <dgm:cxn modelId="{110AA3CF-DA17-4B7A-BCEC-4CB35659DF78}" type="presParOf" srcId="{3AD53E88-EBB8-4DB9-9225-022AD663CD9D}" destId="{5C8043F6-1B3C-48B3-ADF9-2287D4E688DE}" srcOrd="4" destOrd="0" presId="urn:microsoft.com/office/officeart/2005/8/layout/list1"/>
    <dgm:cxn modelId="{F1CE6EC5-FB7A-431A-A958-A24293B9B05D}" type="presParOf" srcId="{5C8043F6-1B3C-48B3-ADF9-2287D4E688DE}" destId="{BB6491B3-90C7-498D-BF93-77A1BA042692}" srcOrd="0" destOrd="0" presId="urn:microsoft.com/office/officeart/2005/8/layout/list1"/>
    <dgm:cxn modelId="{0E378277-8465-4582-B7F2-689E95401ECF}" type="presParOf" srcId="{5C8043F6-1B3C-48B3-ADF9-2287D4E688DE}" destId="{5C4CA527-AB38-4632-9002-C6A2366C29F8}" srcOrd="1" destOrd="0" presId="urn:microsoft.com/office/officeart/2005/8/layout/list1"/>
    <dgm:cxn modelId="{E9C59A13-0CD6-41C1-8396-A096EA0EC8C3}" type="presParOf" srcId="{3AD53E88-EBB8-4DB9-9225-022AD663CD9D}" destId="{EB69C629-07FF-4ED4-BE62-E2DE9D83717B}" srcOrd="5" destOrd="0" presId="urn:microsoft.com/office/officeart/2005/8/layout/list1"/>
    <dgm:cxn modelId="{E528430B-5E2C-417F-A2D8-01E9DE1742C7}" type="presParOf" srcId="{3AD53E88-EBB8-4DB9-9225-022AD663CD9D}" destId="{C33125CC-0C62-4B9E-87B9-BF66FFD833AF}" srcOrd="6" destOrd="0" presId="urn:microsoft.com/office/officeart/2005/8/layout/list1"/>
    <dgm:cxn modelId="{AF7F3C8C-0BB6-485D-B190-461877D919F9}" type="presParOf" srcId="{3AD53E88-EBB8-4DB9-9225-022AD663CD9D}" destId="{8B5CD3EC-B6DE-4B06-9561-0CCB63EE4674}" srcOrd="7" destOrd="0" presId="urn:microsoft.com/office/officeart/2005/8/layout/list1"/>
    <dgm:cxn modelId="{50089E84-F7BF-42AC-9009-AB955127E0EF}" type="presParOf" srcId="{3AD53E88-EBB8-4DB9-9225-022AD663CD9D}" destId="{FD1344CA-903A-4E34-A5F2-0554BBB544C6}" srcOrd="8" destOrd="0" presId="urn:microsoft.com/office/officeart/2005/8/layout/list1"/>
    <dgm:cxn modelId="{7E3DDC04-CDA2-4680-BC15-1D9BDE712EEE}" type="presParOf" srcId="{FD1344CA-903A-4E34-A5F2-0554BBB544C6}" destId="{1640D31C-ACED-45D7-A902-A6BFD8146FB6}" srcOrd="0" destOrd="0" presId="urn:microsoft.com/office/officeart/2005/8/layout/list1"/>
    <dgm:cxn modelId="{07634A98-B191-4E1A-8663-7F578E8D3D69}" type="presParOf" srcId="{FD1344CA-903A-4E34-A5F2-0554BBB544C6}" destId="{F1FBE860-1B59-4156-81B4-43906F6D77AE}" srcOrd="1" destOrd="0" presId="urn:microsoft.com/office/officeart/2005/8/layout/list1"/>
    <dgm:cxn modelId="{BD8C595A-2723-42F0-BD5F-C6C69EC7851E}" type="presParOf" srcId="{3AD53E88-EBB8-4DB9-9225-022AD663CD9D}" destId="{AD73AEF0-7C57-4E53-9DD4-DF3B55E0239D}" srcOrd="9" destOrd="0" presId="urn:microsoft.com/office/officeart/2005/8/layout/list1"/>
    <dgm:cxn modelId="{BD4533B7-B2B1-43EB-9679-CDA6AD9BD2FC}" type="presParOf" srcId="{3AD53E88-EBB8-4DB9-9225-022AD663CD9D}" destId="{A4252DC1-F3ED-46A4-AA4B-F9EF80EC972A}" srcOrd="10" destOrd="0" presId="urn:microsoft.com/office/officeart/2005/8/layout/list1"/>
    <dgm:cxn modelId="{943139F5-E486-4E41-9385-606DE706CA56}" type="presParOf" srcId="{3AD53E88-EBB8-4DB9-9225-022AD663CD9D}" destId="{025CF634-80BA-4D6C-9EEF-16BC964DCADE}" srcOrd="11" destOrd="0" presId="urn:microsoft.com/office/officeart/2005/8/layout/list1"/>
    <dgm:cxn modelId="{16C649C8-BA02-48AD-BE2E-3097DA00F433}" type="presParOf" srcId="{3AD53E88-EBB8-4DB9-9225-022AD663CD9D}" destId="{1B7BC5A9-E640-40E2-B1DF-971EB4ECD491}" srcOrd="12" destOrd="0" presId="urn:microsoft.com/office/officeart/2005/8/layout/list1"/>
    <dgm:cxn modelId="{4DC6592C-6E1B-42D3-A9B0-C2336CE4D010}" type="presParOf" srcId="{1B7BC5A9-E640-40E2-B1DF-971EB4ECD491}" destId="{DE9D4E8B-7BFD-4ECE-81C9-8E901B2483AB}" srcOrd="0" destOrd="0" presId="urn:microsoft.com/office/officeart/2005/8/layout/list1"/>
    <dgm:cxn modelId="{C57ED3A8-919B-4763-ADD5-E907C9260976}" type="presParOf" srcId="{1B7BC5A9-E640-40E2-B1DF-971EB4ECD491}" destId="{3A933BFE-E709-4030-A459-F3EC3B180741}" srcOrd="1" destOrd="0" presId="urn:microsoft.com/office/officeart/2005/8/layout/list1"/>
    <dgm:cxn modelId="{81D2CB99-15F8-49F4-9E94-9407ACD098E7}" type="presParOf" srcId="{3AD53E88-EBB8-4DB9-9225-022AD663CD9D}" destId="{4B3E9D8B-75B8-4E41-AB53-1B3D9BE1DCEE}" srcOrd="13" destOrd="0" presId="urn:microsoft.com/office/officeart/2005/8/layout/list1"/>
    <dgm:cxn modelId="{3AB9F84E-12DC-449C-9FE0-1E92A858461E}" type="presParOf" srcId="{3AD53E88-EBB8-4DB9-9225-022AD663CD9D}" destId="{505FEAFA-73EF-4863-ABF6-3C4D15E71FB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06D80E-8775-43C4-B227-0063AC4D5040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5892AFDF-AA56-4437-A5D0-69B8CDEC0A33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EDFC1DD-5BCA-4056-A9E4-A5F906B92694}" cxnId="{4D3D074F-FB84-4552-8838-093B4623A9F3}" type="parTrans">
      <dgm:prSet/>
      <dgm:spPr/>
      <dgm:t>
        <a:bodyPr/>
        <a:lstStyle/>
        <a:p>
          <a:endParaRPr lang="zh-CN" altLang="en-US"/>
        </a:p>
      </dgm:t>
    </dgm:pt>
    <dgm:pt modelId="{0967A70F-6E09-4409-8532-C37269F69694}" cxnId="{4D3D074F-FB84-4552-8838-093B4623A9F3}" type="sibTrans">
      <dgm:prSet/>
      <dgm:spPr/>
      <dgm:t>
        <a:bodyPr/>
        <a:lstStyle/>
        <a:p>
          <a:endParaRPr lang="zh-CN" altLang="en-US"/>
        </a:p>
      </dgm:t>
    </dgm:pt>
    <dgm:pt modelId="{471AD50B-B3B8-4AC5-A612-BA2FED03CC32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D7F15E83-E5A0-46C9-AE5E-2B1388A43A14}" cxnId="{A94A015A-1B99-48B1-8668-FFBB8C5B1416}" type="parTrans">
      <dgm:prSet/>
      <dgm:spPr/>
      <dgm:t>
        <a:bodyPr/>
        <a:lstStyle/>
        <a:p>
          <a:endParaRPr lang="zh-CN" altLang="en-US"/>
        </a:p>
      </dgm:t>
    </dgm:pt>
    <dgm:pt modelId="{8A069FB1-11D8-401D-93C3-FFFF84B745CF}" cxnId="{A94A015A-1B99-48B1-8668-FFBB8C5B1416}" type="sibTrans">
      <dgm:prSet/>
      <dgm:spPr/>
      <dgm:t>
        <a:bodyPr/>
        <a:lstStyle/>
        <a:p>
          <a:endParaRPr lang="zh-CN" altLang="en-US"/>
        </a:p>
      </dgm:t>
    </dgm:pt>
    <dgm:pt modelId="{5897881D-4100-495D-8EA6-7E6C1A52B6D7}">
      <dgm:prSet phldrT="[文本]"/>
      <dgm:spPr/>
      <dgm:t>
        <a:bodyPr/>
        <a:lstStyle/>
        <a:p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gm:t>
    </dgm:pt>
    <dgm:pt modelId="{08702FBF-5D4B-4D18-957A-DB9E738DCC45}" cxnId="{A32DD059-B3EB-4719-81FC-2DEE4B53B6FA}" type="parTrans">
      <dgm:prSet/>
      <dgm:spPr/>
      <dgm:t>
        <a:bodyPr/>
        <a:lstStyle/>
        <a:p>
          <a:endParaRPr lang="zh-CN" altLang="en-US"/>
        </a:p>
      </dgm:t>
    </dgm:pt>
    <dgm:pt modelId="{7669681C-A3B9-44E0-9BAF-74B817890916}" cxnId="{A32DD059-B3EB-4719-81FC-2DEE4B53B6FA}" type="sibTrans">
      <dgm:prSet/>
      <dgm:spPr/>
      <dgm:t>
        <a:bodyPr/>
        <a:lstStyle/>
        <a:p>
          <a:endParaRPr lang="zh-CN" altLang="en-US"/>
        </a:p>
      </dgm:t>
    </dgm:pt>
    <dgm:pt modelId="{E582E736-2870-4E96-BED8-4CE0CF67995B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84FA834C-D5CB-429C-9E18-D96124CAB0AF}" cxnId="{07362788-C6B0-4616-8F60-074D55DEE6D2}" type="parTrans">
      <dgm:prSet/>
      <dgm:spPr/>
      <dgm:t>
        <a:bodyPr/>
        <a:lstStyle/>
        <a:p>
          <a:endParaRPr lang="zh-CN" altLang="en-US"/>
        </a:p>
      </dgm:t>
    </dgm:pt>
    <dgm:pt modelId="{5049C9E5-5CEB-4477-9618-60ADD6E90C2E}" cxnId="{07362788-C6B0-4616-8F60-074D55DEE6D2}" type="sibTrans">
      <dgm:prSet/>
      <dgm:spPr/>
      <dgm:t>
        <a:bodyPr/>
        <a:lstStyle/>
        <a:p>
          <a:endParaRPr lang="zh-CN" altLang="en-US"/>
        </a:p>
      </dgm:t>
    </dgm:pt>
    <dgm:pt modelId="{85183C90-3A16-41C4-896D-820917BB9D79}">
      <dgm:prSet phldrT="[文本]"/>
      <dgm:spPr/>
      <dgm:t>
        <a:bodyPr/>
        <a:lstStyle/>
        <a:p>
          <a:endParaRPr lang="zh-CN" altLang="en-US" dirty="0"/>
        </a:p>
      </dgm:t>
    </dgm:pt>
    <dgm:pt modelId="{6B60D334-2578-4DA8-A0E7-01D53F343B61}" cxnId="{6E67DDBA-695D-4498-8E62-B1E6A98ECCF1}" type="parTrans">
      <dgm:prSet/>
      <dgm:spPr/>
      <dgm:t>
        <a:bodyPr/>
        <a:lstStyle/>
        <a:p>
          <a:endParaRPr lang="zh-CN" altLang="en-US"/>
        </a:p>
      </dgm:t>
    </dgm:pt>
    <dgm:pt modelId="{BCCF1C2F-5057-4AC7-8DE7-A2A55F00CD18}" cxnId="{6E67DDBA-695D-4498-8E62-B1E6A98ECCF1}" type="sibTrans">
      <dgm:prSet/>
      <dgm:spPr/>
      <dgm:t>
        <a:bodyPr/>
        <a:lstStyle/>
        <a:p>
          <a:endParaRPr lang="zh-CN" altLang="en-US"/>
        </a:p>
      </dgm:t>
    </dgm:pt>
    <dgm:pt modelId="{E233382C-9E75-4914-8328-34E1623ACCCF}">
      <dgm:prSet phldrT="[文本]"/>
      <dgm:spPr/>
      <dgm:t>
        <a:bodyPr/>
        <a:lstStyle/>
        <a:p>
          <a:endParaRPr lang="zh-CN" altLang="en-US" dirty="0"/>
        </a:p>
      </dgm:t>
    </dgm:pt>
    <dgm:pt modelId="{EF3D74FF-0C86-46AD-817D-A564FC7D16BD}" cxnId="{D80ACFE3-5821-4102-9A72-29D27177997E}" type="parTrans">
      <dgm:prSet/>
      <dgm:spPr/>
      <dgm:t>
        <a:bodyPr/>
        <a:lstStyle/>
        <a:p>
          <a:endParaRPr lang="zh-CN" altLang="en-US"/>
        </a:p>
      </dgm:t>
    </dgm:pt>
    <dgm:pt modelId="{7B0CF781-DDE0-488D-AD90-70957A810AB0}" cxnId="{D80ACFE3-5821-4102-9A72-29D27177997E}" type="sibTrans">
      <dgm:prSet/>
      <dgm:spPr/>
      <dgm:t>
        <a:bodyPr/>
        <a:lstStyle/>
        <a:p>
          <a:endParaRPr lang="zh-CN" altLang="en-US"/>
        </a:p>
      </dgm:t>
    </dgm:pt>
    <dgm:pt modelId="{686DB3D4-1AAC-4388-8C5D-57B9D632F429}">
      <dgm:prSet phldrT="[文本]" custT="1"/>
      <dgm:spPr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gm:t>
    </dgm:pt>
    <dgm:pt modelId="{F0D58E44-5FBC-438B-BE68-736A9FF3F84D}" cxnId="{23F09232-1237-40E5-9849-5808FEEB3E16}" type="parTrans">
      <dgm:prSet/>
      <dgm:spPr/>
      <dgm:t>
        <a:bodyPr/>
        <a:lstStyle/>
        <a:p>
          <a:endParaRPr lang="zh-CN" altLang="en-US"/>
        </a:p>
      </dgm:t>
    </dgm:pt>
    <dgm:pt modelId="{EB263926-903B-4893-89E4-2385525D6CDC}" cxnId="{23F09232-1237-40E5-9849-5808FEEB3E16}" type="sibTrans">
      <dgm:prSet/>
      <dgm:spPr/>
      <dgm:t>
        <a:bodyPr/>
        <a:lstStyle/>
        <a:p>
          <a:endParaRPr lang="zh-CN" altLang="en-US"/>
        </a:p>
      </dgm:t>
    </dgm:pt>
    <dgm:pt modelId="{7BB27145-B151-47E8-A861-66402183E3A0}">
      <dgm:prSet phldrT="[文本]"/>
      <dgm:spPr/>
      <dgm:t>
        <a:bodyPr/>
        <a:lstStyle/>
        <a:p>
          <a:endParaRPr lang="zh-CN" altLang="en-US" dirty="0"/>
        </a:p>
      </dgm:t>
    </dgm:pt>
    <dgm:pt modelId="{38764C69-774A-45DD-B20E-3E58F8562FFB}" cxnId="{45BC70D9-6006-4CDB-B590-D15D4897D778}" type="parTrans">
      <dgm:prSet/>
      <dgm:spPr/>
      <dgm:t>
        <a:bodyPr/>
        <a:lstStyle/>
        <a:p>
          <a:endParaRPr lang="zh-CN" altLang="en-US"/>
        </a:p>
      </dgm:t>
    </dgm:pt>
    <dgm:pt modelId="{E650F7B5-6B4B-4EE0-87FB-92BD8552175D}" cxnId="{45BC70D9-6006-4CDB-B590-D15D4897D778}" type="sibTrans">
      <dgm:prSet/>
      <dgm:spPr/>
      <dgm:t>
        <a:bodyPr/>
        <a:lstStyle/>
        <a:p>
          <a:endParaRPr lang="zh-CN" altLang="en-US"/>
        </a:p>
      </dgm:t>
    </dgm:pt>
    <dgm:pt modelId="{253CDDB7-BB96-4003-BBC7-42D80477E21E}">
      <dgm:prSet phldrT="[文本]"/>
      <dgm:spPr/>
      <dgm:t>
        <a:bodyPr/>
        <a:lstStyle/>
        <a:p>
          <a:endParaRPr lang="zh-CN" altLang="en-US" dirty="0"/>
        </a:p>
      </dgm:t>
    </dgm:pt>
    <dgm:pt modelId="{EB1878C7-58E9-462B-8979-81CABFC690C5}" cxnId="{5E539B4D-FCFB-4168-BA43-6D7058A44CAA}" type="parTrans">
      <dgm:prSet/>
      <dgm:spPr/>
      <dgm:t>
        <a:bodyPr/>
        <a:lstStyle/>
        <a:p>
          <a:endParaRPr lang="zh-CN" altLang="en-US"/>
        </a:p>
      </dgm:t>
    </dgm:pt>
    <dgm:pt modelId="{3EA8E503-3CA2-4DA1-BD3B-A8395BC43A97}" cxnId="{5E539B4D-FCFB-4168-BA43-6D7058A44CAA}" type="sibTrans">
      <dgm:prSet/>
      <dgm:spPr/>
      <dgm:t>
        <a:bodyPr/>
        <a:lstStyle/>
        <a:p>
          <a:endParaRPr lang="zh-CN" altLang="en-US"/>
        </a:p>
      </dgm:t>
    </dgm:pt>
    <dgm:pt modelId="{53C0BA43-2DD6-40C9-A155-197C1C9388C9}" type="pres">
      <dgm:prSet presAssocID="{4806D80E-8775-43C4-B227-0063AC4D50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7867D93A-4E93-4750-9905-E110B49D7C0C}" type="pres">
      <dgm:prSet presAssocID="{686DB3D4-1AAC-4388-8C5D-57B9D632F429}" presName="boxAndChildren" presStyleCnt="0"/>
      <dgm:spPr/>
    </dgm:pt>
    <dgm:pt modelId="{808B7BA2-19FB-4C63-91A2-98D343C57F7C}" type="pres">
      <dgm:prSet presAssocID="{686DB3D4-1AAC-4388-8C5D-57B9D632F429}" presName="parentTextBox" presStyleLbl="node1" presStyleIdx="0" presStyleCnt="3"/>
      <dgm:spPr/>
      <dgm:t>
        <a:bodyPr/>
        <a:lstStyle/>
        <a:p>
          <a:endParaRPr lang="zh-CN" altLang="en-US"/>
        </a:p>
      </dgm:t>
    </dgm:pt>
    <dgm:pt modelId="{98C4E39E-10F3-4D03-A868-BC96ECF27A11}" type="pres">
      <dgm:prSet presAssocID="{686DB3D4-1AAC-4388-8C5D-57B9D632F429}" presName="entireBox" presStyleLbl="node1" presStyleIdx="0" presStyleCnt="3"/>
      <dgm:spPr/>
      <dgm:t>
        <a:bodyPr/>
        <a:lstStyle/>
        <a:p>
          <a:endParaRPr lang="zh-CN" altLang="en-US"/>
        </a:p>
      </dgm:t>
    </dgm:pt>
    <dgm:pt modelId="{15956C15-0725-455D-BF0E-2053741ACB11}" type="pres">
      <dgm:prSet presAssocID="{686DB3D4-1AAC-4388-8C5D-57B9D632F429}" presName="descendantBox" presStyleCnt="0"/>
      <dgm:spPr/>
    </dgm:pt>
    <dgm:pt modelId="{01AC5AF5-8D67-4CBC-A1A3-F0577FDBF38E}" type="pres">
      <dgm:prSet presAssocID="{7BB27145-B151-47E8-A861-66402183E3A0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CBD4569-6870-42B2-A9DD-217728E10514}" type="pres">
      <dgm:prSet presAssocID="{253CDDB7-BB96-4003-BBC7-42D80477E21E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DF88A39-752C-46E4-A362-B1CE22C74F39}" type="pres">
      <dgm:prSet presAssocID="{5049C9E5-5CEB-4477-9618-60ADD6E90C2E}" presName="sp" presStyleCnt="0"/>
      <dgm:spPr/>
    </dgm:pt>
    <dgm:pt modelId="{592A0256-7C4E-445C-BEB9-E59A4A32736C}" type="pres">
      <dgm:prSet presAssocID="{E582E736-2870-4E96-BED8-4CE0CF67995B}" presName="arrowAndChildren" presStyleCnt="0"/>
      <dgm:spPr/>
    </dgm:pt>
    <dgm:pt modelId="{5EE99884-9E2E-4FE6-A5D8-6ACA831E9755}" type="pres">
      <dgm:prSet presAssocID="{E582E736-2870-4E96-BED8-4CE0CF67995B}" presName="parentTextArrow" presStyleLbl="node1" presStyleIdx="0" presStyleCnt="3"/>
      <dgm:spPr/>
      <dgm:t>
        <a:bodyPr/>
        <a:lstStyle/>
        <a:p>
          <a:endParaRPr lang="zh-CN" altLang="en-US"/>
        </a:p>
      </dgm:t>
    </dgm:pt>
    <dgm:pt modelId="{B4406A72-DDFE-449E-A8CB-60482EBA02AE}" type="pres">
      <dgm:prSet presAssocID="{E582E736-2870-4E96-BED8-4CE0CF67995B}" presName="arrow" presStyleLbl="node1" presStyleIdx="1" presStyleCnt="3"/>
      <dgm:spPr/>
      <dgm:t>
        <a:bodyPr/>
        <a:lstStyle/>
        <a:p>
          <a:endParaRPr lang="zh-CN" altLang="en-US"/>
        </a:p>
      </dgm:t>
    </dgm:pt>
    <dgm:pt modelId="{282800D4-5028-4E8C-94BA-9CE910ECF6E5}" type="pres">
      <dgm:prSet presAssocID="{E582E736-2870-4E96-BED8-4CE0CF67995B}" presName="descendantArrow" presStyleCnt="0"/>
      <dgm:spPr/>
    </dgm:pt>
    <dgm:pt modelId="{D2B5C53B-EC74-48AE-90BF-B3B941F46D4C}" type="pres">
      <dgm:prSet presAssocID="{85183C90-3A16-41C4-896D-820917BB9D79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0129A5A-6583-48B0-96FB-05AE29122BAC}" type="pres">
      <dgm:prSet presAssocID="{E233382C-9E75-4914-8328-34E1623ACCC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E0806B2-1229-45F3-B1CC-E2D0D8F513D5}" type="pres">
      <dgm:prSet presAssocID="{0967A70F-6E09-4409-8532-C37269F69694}" presName="sp" presStyleCnt="0"/>
      <dgm:spPr/>
    </dgm:pt>
    <dgm:pt modelId="{B0259C26-5767-40FE-BA56-97FAF65E7950}" type="pres">
      <dgm:prSet presAssocID="{5892AFDF-AA56-4437-A5D0-69B8CDEC0A33}" presName="arrowAndChildren" presStyleCnt="0"/>
      <dgm:spPr/>
    </dgm:pt>
    <dgm:pt modelId="{4A3841E5-E850-4768-BCEB-156462614172}" type="pres">
      <dgm:prSet presAssocID="{5892AFDF-AA56-4437-A5D0-69B8CDEC0A33}" presName="parentTextArrow" presStyleLbl="node1" presStyleIdx="1" presStyleCnt="3"/>
      <dgm:spPr/>
      <dgm:t>
        <a:bodyPr/>
        <a:lstStyle/>
        <a:p>
          <a:endParaRPr lang="zh-CN" altLang="en-US"/>
        </a:p>
      </dgm:t>
    </dgm:pt>
    <dgm:pt modelId="{C1A68B1A-3D49-4ACA-A2E3-B498B7BABEE6}" type="pres">
      <dgm:prSet presAssocID="{5892AFDF-AA56-4437-A5D0-69B8CDEC0A33}" presName="arrow" presStyleLbl="node1" presStyleIdx="2" presStyleCnt="3" custLinFactNeighborY="-1433"/>
      <dgm:spPr/>
      <dgm:t>
        <a:bodyPr/>
        <a:lstStyle/>
        <a:p>
          <a:endParaRPr lang="zh-CN" altLang="en-US"/>
        </a:p>
      </dgm:t>
    </dgm:pt>
    <dgm:pt modelId="{5D5B5423-C58C-441F-A07A-E10BC6BAA87C}" type="pres">
      <dgm:prSet presAssocID="{5892AFDF-AA56-4437-A5D0-69B8CDEC0A33}" presName="descendantArrow" presStyleCnt="0"/>
      <dgm:spPr/>
    </dgm:pt>
    <dgm:pt modelId="{4B9A3AFB-121F-4379-8524-D58120764772}" type="pres">
      <dgm:prSet presAssocID="{471AD50B-B3B8-4AC5-A612-BA2FED03CC32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6E760D4-5974-4810-8717-4B8FC2236871}" type="pres">
      <dgm:prSet presAssocID="{5897881D-4100-495D-8EA6-7E6C1A52B6D7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4BDFED8A-AB57-45F7-8ACA-34AD68F913B6}" type="presOf" srcId="{5892AFDF-AA56-4437-A5D0-69B8CDEC0A33}" destId="{4A3841E5-E850-4768-BCEB-156462614172}" srcOrd="0" destOrd="0" presId="urn:microsoft.com/office/officeart/2005/8/layout/process4"/>
    <dgm:cxn modelId="{8355BDF0-859C-4589-AD07-10298A529470}" type="presOf" srcId="{7BB27145-B151-47E8-A861-66402183E3A0}" destId="{01AC5AF5-8D67-4CBC-A1A3-F0577FDBF38E}" srcOrd="0" destOrd="0" presId="urn:microsoft.com/office/officeart/2005/8/layout/process4"/>
    <dgm:cxn modelId="{45BC70D9-6006-4CDB-B590-D15D4897D778}" srcId="{686DB3D4-1AAC-4388-8C5D-57B9D632F429}" destId="{7BB27145-B151-47E8-A861-66402183E3A0}" srcOrd="0" destOrd="0" parTransId="{38764C69-774A-45DD-B20E-3E58F8562FFB}" sibTransId="{E650F7B5-6B4B-4EE0-87FB-92BD8552175D}"/>
    <dgm:cxn modelId="{0C882CB9-CD90-4193-B762-0F42EA19AADF}" type="presOf" srcId="{686DB3D4-1AAC-4388-8C5D-57B9D632F429}" destId="{98C4E39E-10F3-4D03-A868-BC96ECF27A11}" srcOrd="1" destOrd="0" presId="urn:microsoft.com/office/officeart/2005/8/layout/process4"/>
    <dgm:cxn modelId="{CC166393-7DEB-465E-A5D1-404DD5D49152}" type="presOf" srcId="{4806D80E-8775-43C4-B227-0063AC4D5040}" destId="{53C0BA43-2DD6-40C9-A155-197C1C9388C9}" srcOrd="0" destOrd="0" presId="urn:microsoft.com/office/officeart/2005/8/layout/process4"/>
    <dgm:cxn modelId="{23F09232-1237-40E5-9849-5808FEEB3E16}" srcId="{4806D80E-8775-43C4-B227-0063AC4D5040}" destId="{686DB3D4-1AAC-4388-8C5D-57B9D632F429}" srcOrd="2" destOrd="0" parTransId="{F0D58E44-5FBC-438B-BE68-736A9FF3F84D}" sibTransId="{EB263926-903B-4893-89E4-2385525D6CDC}"/>
    <dgm:cxn modelId="{5AC257F1-0AFE-4802-BA36-DAC0867FCC7E}" type="presOf" srcId="{E582E736-2870-4E96-BED8-4CE0CF67995B}" destId="{B4406A72-DDFE-449E-A8CB-60482EBA02AE}" srcOrd="1" destOrd="0" presId="urn:microsoft.com/office/officeart/2005/8/layout/process4"/>
    <dgm:cxn modelId="{7F4333CB-B1F3-4047-99AA-B04F511D49DF}" type="presOf" srcId="{5892AFDF-AA56-4437-A5D0-69B8CDEC0A33}" destId="{C1A68B1A-3D49-4ACA-A2E3-B498B7BABEE6}" srcOrd="1" destOrd="0" presId="urn:microsoft.com/office/officeart/2005/8/layout/process4"/>
    <dgm:cxn modelId="{5E539B4D-FCFB-4168-BA43-6D7058A44CAA}" srcId="{686DB3D4-1AAC-4388-8C5D-57B9D632F429}" destId="{253CDDB7-BB96-4003-BBC7-42D80477E21E}" srcOrd="1" destOrd="0" parTransId="{EB1878C7-58E9-462B-8979-81CABFC690C5}" sibTransId="{3EA8E503-3CA2-4DA1-BD3B-A8395BC43A97}"/>
    <dgm:cxn modelId="{300254A9-D97B-473E-8D46-F4FC863A50D3}" type="presOf" srcId="{253CDDB7-BB96-4003-BBC7-42D80477E21E}" destId="{1CBD4569-6870-42B2-A9DD-217728E10514}" srcOrd="0" destOrd="0" presId="urn:microsoft.com/office/officeart/2005/8/layout/process4"/>
    <dgm:cxn modelId="{8D94C29D-F573-4FA0-8725-34D2A81FCFA6}" type="presOf" srcId="{E582E736-2870-4E96-BED8-4CE0CF67995B}" destId="{5EE99884-9E2E-4FE6-A5D8-6ACA831E9755}" srcOrd="0" destOrd="0" presId="urn:microsoft.com/office/officeart/2005/8/layout/process4"/>
    <dgm:cxn modelId="{16B2D769-CB67-4BAC-9C8B-FC6DC6AC72B2}" type="presOf" srcId="{E233382C-9E75-4914-8328-34E1623ACCCF}" destId="{00129A5A-6583-48B0-96FB-05AE29122BAC}" srcOrd="0" destOrd="0" presId="urn:microsoft.com/office/officeart/2005/8/layout/process4"/>
    <dgm:cxn modelId="{F2889130-5889-451C-B734-4E0F393FD56B}" type="presOf" srcId="{471AD50B-B3B8-4AC5-A612-BA2FED03CC32}" destId="{4B9A3AFB-121F-4379-8524-D58120764772}" srcOrd="0" destOrd="0" presId="urn:microsoft.com/office/officeart/2005/8/layout/process4"/>
    <dgm:cxn modelId="{7877F2D3-F2A4-4D29-969E-71E340FD165D}" type="presOf" srcId="{686DB3D4-1AAC-4388-8C5D-57B9D632F429}" destId="{808B7BA2-19FB-4C63-91A2-98D343C57F7C}" srcOrd="0" destOrd="0" presId="urn:microsoft.com/office/officeart/2005/8/layout/process4"/>
    <dgm:cxn modelId="{F6659F79-F5CF-4671-B82D-2AF8F82C79D9}" type="presOf" srcId="{85183C90-3A16-41C4-896D-820917BB9D79}" destId="{D2B5C53B-EC74-48AE-90BF-B3B941F46D4C}" srcOrd="0" destOrd="0" presId="urn:microsoft.com/office/officeart/2005/8/layout/process4"/>
    <dgm:cxn modelId="{6E67DDBA-695D-4498-8E62-B1E6A98ECCF1}" srcId="{E582E736-2870-4E96-BED8-4CE0CF67995B}" destId="{85183C90-3A16-41C4-896D-820917BB9D79}" srcOrd="0" destOrd="0" parTransId="{6B60D334-2578-4DA8-A0E7-01D53F343B61}" sibTransId="{BCCF1C2F-5057-4AC7-8DE7-A2A55F00CD18}"/>
    <dgm:cxn modelId="{9D428665-222B-44D0-A860-DDB94318A2BF}" type="presOf" srcId="{5897881D-4100-495D-8EA6-7E6C1A52B6D7}" destId="{26E760D4-5974-4810-8717-4B8FC2236871}" srcOrd="0" destOrd="0" presId="urn:microsoft.com/office/officeart/2005/8/layout/process4"/>
    <dgm:cxn modelId="{07362788-C6B0-4616-8F60-074D55DEE6D2}" srcId="{4806D80E-8775-43C4-B227-0063AC4D5040}" destId="{E582E736-2870-4E96-BED8-4CE0CF67995B}" srcOrd="1" destOrd="0" parTransId="{84FA834C-D5CB-429C-9E18-D96124CAB0AF}" sibTransId="{5049C9E5-5CEB-4477-9618-60ADD6E90C2E}"/>
    <dgm:cxn modelId="{A32DD059-B3EB-4719-81FC-2DEE4B53B6FA}" srcId="{5892AFDF-AA56-4437-A5D0-69B8CDEC0A33}" destId="{5897881D-4100-495D-8EA6-7E6C1A52B6D7}" srcOrd="1" destOrd="0" parTransId="{08702FBF-5D4B-4D18-957A-DB9E738DCC45}" sibTransId="{7669681C-A3B9-44E0-9BAF-74B817890916}"/>
    <dgm:cxn modelId="{A94A015A-1B99-48B1-8668-FFBB8C5B1416}" srcId="{5892AFDF-AA56-4437-A5D0-69B8CDEC0A33}" destId="{471AD50B-B3B8-4AC5-A612-BA2FED03CC32}" srcOrd="0" destOrd="0" parTransId="{D7F15E83-E5A0-46C9-AE5E-2B1388A43A14}" sibTransId="{8A069FB1-11D8-401D-93C3-FFFF84B745CF}"/>
    <dgm:cxn modelId="{4D3D074F-FB84-4552-8838-093B4623A9F3}" srcId="{4806D80E-8775-43C4-B227-0063AC4D5040}" destId="{5892AFDF-AA56-4437-A5D0-69B8CDEC0A33}" srcOrd="0" destOrd="0" parTransId="{8EDFC1DD-5BCA-4056-A9E4-A5F906B92694}" sibTransId="{0967A70F-6E09-4409-8532-C37269F69694}"/>
    <dgm:cxn modelId="{D80ACFE3-5821-4102-9A72-29D27177997E}" srcId="{E582E736-2870-4E96-BED8-4CE0CF67995B}" destId="{E233382C-9E75-4914-8328-34E1623ACCCF}" srcOrd="1" destOrd="0" parTransId="{EF3D74FF-0C86-46AD-817D-A564FC7D16BD}" sibTransId="{7B0CF781-DDE0-488D-AD90-70957A810AB0}"/>
    <dgm:cxn modelId="{C6A41A2C-EB1C-4BCB-8BEB-F5759D7877E4}" type="presParOf" srcId="{53C0BA43-2DD6-40C9-A155-197C1C9388C9}" destId="{7867D93A-4E93-4750-9905-E110B49D7C0C}" srcOrd="0" destOrd="0" presId="urn:microsoft.com/office/officeart/2005/8/layout/process4"/>
    <dgm:cxn modelId="{A90C7E26-41B8-477A-A505-2DE2BD0989DF}" type="presParOf" srcId="{7867D93A-4E93-4750-9905-E110B49D7C0C}" destId="{808B7BA2-19FB-4C63-91A2-98D343C57F7C}" srcOrd="0" destOrd="0" presId="urn:microsoft.com/office/officeart/2005/8/layout/process4"/>
    <dgm:cxn modelId="{62F49727-5AEC-4524-AF6B-AF1B6C30CBDF}" type="presParOf" srcId="{7867D93A-4E93-4750-9905-E110B49D7C0C}" destId="{98C4E39E-10F3-4D03-A868-BC96ECF27A11}" srcOrd="1" destOrd="0" presId="urn:microsoft.com/office/officeart/2005/8/layout/process4"/>
    <dgm:cxn modelId="{F0051C7E-363B-4A97-9877-FAA48B5304C0}" type="presParOf" srcId="{7867D93A-4E93-4750-9905-E110B49D7C0C}" destId="{15956C15-0725-455D-BF0E-2053741ACB11}" srcOrd="2" destOrd="0" presId="urn:microsoft.com/office/officeart/2005/8/layout/process4"/>
    <dgm:cxn modelId="{08024765-F608-4F90-B149-50B9C8681739}" type="presParOf" srcId="{15956C15-0725-455D-BF0E-2053741ACB11}" destId="{01AC5AF5-8D67-4CBC-A1A3-F0577FDBF38E}" srcOrd="0" destOrd="0" presId="urn:microsoft.com/office/officeart/2005/8/layout/process4"/>
    <dgm:cxn modelId="{385F0CFD-FA7A-4A47-99D0-3DF8316D0B76}" type="presParOf" srcId="{15956C15-0725-455D-BF0E-2053741ACB11}" destId="{1CBD4569-6870-42B2-A9DD-217728E10514}" srcOrd="1" destOrd="0" presId="urn:microsoft.com/office/officeart/2005/8/layout/process4"/>
    <dgm:cxn modelId="{3354F143-E8E0-48DC-871D-B832C896FFB7}" type="presParOf" srcId="{53C0BA43-2DD6-40C9-A155-197C1C9388C9}" destId="{ADF88A39-752C-46E4-A362-B1CE22C74F39}" srcOrd="1" destOrd="0" presId="urn:microsoft.com/office/officeart/2005/8/layout/process4"/>
    <dgm:cxn modelId="{9EBBDDFC-CEA2-44AE-BB8A-1AD6CCEC2C55}" type="presParOf" srcId="{53C0BA43-2DD6-40C9-A155-197C1C9388C9}" destId="{592A0256-7C4E-445C-BEB9-E59A4A32736C}" srcOrd="2" destOrd="0" presId="urn:microsoft.com/office/officeart/2005/8/layout/process4"/>
    <dgm:cxn modelId="{FAE2FA39-CABB-4427-8C5B-6E378F86D1E6}" type="presParOf" srcId="{592A0256-7C4E-445C-BEB9-E59A4A32736C}" destId="{5EE99884-9E2E-4FE6-A5D8-6ACA831E9755}" srcOrd="0" destOrd="0" presId="urn:microsoft.com/office/officeart/2005/8/layout/process4"/>
    <dgm:cxn modelId="{DEB8E8EA-1095-4B00-A5BC-C4209EB5EEF3}" type="presParOf" srcId="{592A0256-7C4E-445C-BEB9-E59A4A32736C}" destId="{B4406A72-DDFE-449E-A8CB-60482EBA02AE}" srcOrd="1" destOrd="0" presId="urn:microsoft.com/office/officeart/2005/8/layout/process4"/>
    <dgm:cxn modelId="{CDBA4962-1DD0-4157-9C08-0B63D71FA9A5}" type="presParOf" srcId="{592A0256-7C4E-445C-BEB9-E59A4A32736C}" destId="{282800D4-5028-4E8C-94BA-9CE910ECF6E5}" srcOrd="2" destOrd="0" presId="urn:microsoft.com/office/officeart/2005/8/layout/process4"/>
    <dgm:cxn modelId="{04E79E1F-D8C3-4A4A-8406-229201631C3A}" type="presParOf" srcId="{282800D4-5028-4E8C-94BA-9CE910ECF6E5}" destId="{D2B5C53B-EC74-48AE-90BF-B3B941F46D4C}" srcOrd="0" destOrd="0" presId="urn:microsoft.com/office/officeart/2005/8/layout/process4"/>
    <dgm:cxn modelId="{3ACFE715-C732-4A07-9F15-7ADC36EAF4E1}" type="presParOf" srcId="{282800D4-5028-4E8C-94BA-9CE910ECF6E5}" destId="{00129A5A-6583-48B0-96FB-05AE29122BAC}" srcOrd="1" destOrd="0" presId="urn:microsoft.com/office/officeart/2005/8/layout/process4"/>
    <dgm:cxn modelId="{4987D01E-3DB3-46CE-AED4-3D2119F989F7}" type="presParOf" srcId="{53C0BA43-2DD6-40C9-A155-197C1C9388C9}" destId="{2E0806B2-1229-45F3-B1CC-E2D0D8F513D5}" srcOrd="3" destOrd="0" presId="urn:microsoft.com/office/officeart/2005/8/layout/process4"/>
    <dgm:cxn modelId="{99CAF3FA-0020-4499-AE5A-9DC0AD413556}" type="presParOf" srcId="{53C0BA43-2DD6-40C9-A155-197C1C9388C9}" destId="{B0259C26-5767-40FE-BA56-97FAF65E7950}" srcOrd="4" destOrd="0" presId="urn:microsoft.com/office/officeart/2005/8/layout/process4"/>
    <dgm:cxn modelId="{902716D7-E104-489C-921F-AC38D9BC5C0F}" type="presParOf" srcId="{B0259C26-5767-40FE-BA56-97FAF65E7950}" destId="{4A3841E5-E850-4768-BCEB-156462614172}" srcOrd="0" destOrd="0" presId="urn:microsoft.com/office/officeart/2005/8/layout/process4"/>
    <dgm:cxn modelId="{3FEC53B3-7769-40B7-AB4C-3BC54F968374}" type="presParOf" srcId="{B0259C26-5767-40FE-BA56-97FAF65E7950}" destId="{C1A68B1A-3D49-4ACA-A2E3-B498B7BABEE6}" srcOrd="1" destOrd="0" presId="urn:microsoft.com/office/officeart/2005/8/layout/process4"/>
    <dgm:cxn modelId="{086FC63B-58C5-4744-BE1C-F0667A33B42D}" type="presParOf" srcId="{B0259C26-5767-40FE-BA56-97FAF65E7950}" destId="{5D5B5423-C58C-441F-A07A-E10BC6BAA87C}" srcOrd="2" destOrd="0" presId="urn:microsoft.com/office/officeart/2005/8/layout/process4"/>
    <dgm:cxn modelId="{A54A8FB8-DE97-4202-8EAE-7E314D9B07E4}" type="presParOf" srcId="{5D5B5423-C58C-441F-A07A-E10BC6BAA87C}" destId="{4B9A3AFB-121F-4379-8524-D58120764772}" srcOrd="0" destOrd="0" presId="urn:microsoft.com/office/officeart/2005/8/layout/process4"/>
    <dgm:cxn modelId="{72049BBE-D339-4A61-82C8-7C5222766C9D}" type="presParOf" srcId="{5D5B5423-C58C-441F-A07A-E10BC6BAA87C}" destId="{26E760D4-5974-4810-8717-4B8FC2236871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690101"/>
        <a:chOff x="0" y="0"/>
        <a:chExt cx="8128000" cy="3690101"/>
      </a:xfrm>
    </dsp:grpSpPr>
    <dsp:sp modelId="{49078AAC-0CB0-42BF-B0FD-E301F6FA64F5}">
      <dsp:nvSpPr>
        <dsp:cNvPr id="5" name="矩形 4"/>
        <dsp:cNvSpPr/>
      </dsp:nvSpPr>
      <dsp:spPr bwMode="white">
        <a:xfrm>
          <a:off x="0" y="379850"/>
          <a:ext cx="8128000" cy="504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0823" tIns="416559" rIns="630823" bIns="142240" anchor="t"/>
        <a:lstStyle>
          <a:lvl1pPr algn="l">
            <a:defRPr sz="2000"/>
          </a:lvl1pPr>
          <a:lvl2pPr marL="228600" indent="-228600" algn="l">
            <a:defRPr sz="2000"/>
          </a:lvl2pPr>
          <a:lvl3pPr marL="457200" indent="-228600" algn="l">
            <a:defRPr sz="2000"/>
          </a:lvl3pPr>
          <a:lvl4pPr marL="685800" indent="-228600" algn="l">
            <a:defRPr sz="2000"/>
          </a:lvl4pPr>
          <a:lvl5pPr marL="914400" indent="-228600" algn="l">
            <a:defRPr sz="2000"/>
          </a:lvl5pPr>
          <a:lvl6pPr marL="1143000" indent="-228600" algn="l">
            <a:defRPr sz="2000"/>
          </a:lvl6pPr>
          <a:lvl7pPr marL="1371600" indent="-228600" algn="l">
            <a:defRPr sz="2000"/>
          </a:lvl7pPr>
          <a:lvl8pPr marL="1600200" indent="-228600" algn="l">
            <a:defRPr sz="2000"/>
          </a:lvl8pPr>
          <a:lvl9pPr marL="1828800" indent="-228600" algn="l">
            <a:defRPr sz="20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79850"/>
        <a:ext cx="8128000" cy="504000"/>
      </dsp:txXfrm>
    </dsp:sp>
    <dsp:sp modelId="{EAAA80DE-DE90-46B6-851C-2D91D632C661}">
      <dsp:nvSpPr>
        <dsp:cNvPr id="4" name="圆角矩形 3"/>
        <dsp:cNvSpPr/>
      </dsp:nvSpPr>
      <dsp:spPr bwMode="white">
        <a:xfrm>
          <a:off x="406400" y="84650"/>
          <a:ext cx="5689600" cy="590400"/>
        </a:xfrm>
        <a:prstGeom prst="roundRect">
          <a:avLst/>
        </a:prstGeom>
        <a:solidFill>
          <a:schemeClr val="bg2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5053" tIns="0" rIns="215053" bIns="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406400" y="84650"/>
        <a:ext cx="5689600" cy="590400"/>
      </dsp:txXfrm>
    </dsp:sp>
    <dsp:sp modelId="{C33125CC-0C62-4B9E-87B9-BF66FFD833AF}">
      <dsp:nvSpPr>
        <dsp:cNvPr id="8" name="矩形 7"/>
        <dsp:cNvSpPr/>
      </dsp:nvSpPr>
      <dsp:spPr bwMode="white">
        <a:xfrm>
          <a:off x="0" y="1287050"/>
          <a:ext cx="8128000" cy="504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0823" tIns="416559" rIns="630823" bIns="142240" anchor="t"/>
        <a:lstStyle>
          <a:lvl1pPr algn="l">
            <a:defRPr sz="2000"/>
          </a:lvl1pPr>
          <a:lvl2pPr marL="228600" indent="-228600" algn="l">
            <a:defRPr sz="2000"/>
          </a:lvl2pPr>
          <a:lvl3pPr marL="457200" indent="-228600" algn="l">
            <a:defRPr sz="2000"/>
          </a:lvl3pPr>
          <a:lvl4pPr marL="685800" indent="-228600" algn="l">
            <a:defRPr sz="2000"/>
          </a:lvl4pPr>
          <a:lvl5pPr marL="914400" indent="-228600" algn="l">
            <a:defRPr sz="2000"/>
          </a:lvl5pPr>
          <a:lvl6pPr marL="1143000" indent="-228600" algn="l">
            <a:defRPr sz="2000"/>
          </a:lvl6pPr>
          <a:lvl7pPr marL="1371600" indent="-228600" algn="l">
            <a:defRPr sz="2000"/>
          </a:lvl7pPr>
          <a:lvl8pPr marL="1600200" indent="-228600" algn="l">
            <a:defRPr sz="2000"/>
          </a:lvl8pPr>
          <a:lvl9pPr marL="1828800" indent="-228600" algn="l">
            <a:defRPr sz="20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1287050"/>
        <a:ext cx="8128000" cy="504000"/>
      </dsp:txXfrm>
    </dsp:sp>
    <dsp:sp modelId="{5C4CA527-AB38-4632-9002-C6A2366C29F8}">
      <dsp:nvSpPr>
        <dsp:cNvPr id="7" name="圆角矩形 6"/>
        <dsp:cNvSpPr/>
      </dsp:nvSpPr>
      <dsp:spPr bwMode="white">
        <a:xfrm>
          <a:off x="406400" y="991850"/>
          <a:ext cx="5689600" cy="590400"/>
        </a:xfrm>
        <a:prstGeom prst="roundRect">
          <a:avLst/>
        </a:prstGeom>
        <a:solidFill>
          <a:schemeClr val="bg2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5053" tIns="0" rIns="215053" bIns="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406400" y="991850"/>
        <a:ext cx="5689600" cy="590400"/>
      </dsp:txXfrm>
    </dsp:sp>
    <dsp:sp modelId="{A4252DC1-F3ED-46A4-AA4B-F9EF80EC972A}">
      <dsp:nvSpPr>
        <dsp:cNvPr id="11" name="矩形 10"/>
        <dsp:cNvSpPr/>
      </dsp:nvSpPr>
      <dsp:spPr bwMode="white">
        <a:xfrm>
          <a:off x="0" y="2194250"/>
          <a:ext cx="8128000" cy="504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0823" tIns="416559" rIns="630823" bIns="142240" anchor="t"/>
        <a:lstStyle>
          <a:lvl1pPr algn="l">
            <a:defRPr sz="2000"/>
          </a:lvl1pPr>
          <a:lvl2pPr marL="228600" indent="-228600" algn="l">
            <a:defRPr sz="2000"/>
          </a:lvl2pPr>
          <a:lvl3pPr marL="457200" indent="-228600" algn="l">
            <a:defRPr sz="2000"/>
          </a:lvl3pPr>
          <a:lvl4pPr marL="685800" indent="-228600" algn="l">
            <a:defRPr sz="2000"/>
          </a:lvl4pPr>
          <a:lvl5pPr marL="914400" indent="-228600" algn="l">
            <a:defRPr sz="2000"/>
          </a:lvl5pPr>
          <a:lvl6pPr marL="1143000" indent="-228600" algn="l">
            <a:defRPr sz="2000"/>
          </a:lvl6pPr>
          <a:lvl7pPr marL="1371600" indent="-228600" algn="l">
            <a:defRPr sz="2000"/>
          </a:lvl7pPr>
          <a:lvl8pPr marL="1600200" indent="-228600" algn="l">
            <a:defRPr sz="2000"/>
          </a:lvl8pPr>
          <a:lvl9pPr marL="1828800" indent="-228600" algn="l">
            <a:defRPr sz="20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2194250"/>
        <a:ext cx="8128000" cy="504000"/>
      </dsp:txXfrm>
    </dsp:sp>
    <dsp:sp modelId="{F1FBE860-1B59-4156-81B4-43906F6D77AE}">
      <dsp:nvSpPr>
        <dsp:cNvPr id="10" name="圆角矩形 9"/>
        <dsp:cNvSpPr/>
      </dsp:nvSpPr>
      <dsp:spPr bwMode="white">
        <a:xfrm>
          <a:off x="406400" y="1899050"/>
          <a:ext cx="5689600" cy="590400"/>
        </a:xfrm>
        <a:prstGeom prst="roundRect">
          <a:avLst/>
        </a:prstGeom>
        <a:solidFill>
          <a:schemeClr val="bg2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5053" tIns="0" rIns="215053" bIns="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406400" y="1899050"/>
        <a:ext cx="5689600" cy="590400"/>
      </dsp:txXfrm>
    </dsp:sp>
    <dsp:sp modelId="{505FEAFA-73EF-4863-ABF6-3C4D15E71FB6}">
      <dsp:nvSpPr>
        <dsp:cNvPr id="14" name="矩形 13"/>
        <dsp:cNvSpPr/>
      </dsp:nvSpPr>
      <dsp:spPr bwMode="white">
        <a:xfrm>
          <a:off x="0" y="3101451"/>
          <a:ext cx="8128000" cy="504000"/>
        </a:xfrm>
        <a:prstGeom prst="rect">
          <a:avLst/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630823" tIns="416559" rIns="630823" bIns="142240" anchor="t"/>
        <a:lstStyle>
          <a:lvl1pPr algn="l">
            <a:defRPr sz="2000"/>
          </a:lvl1pPr>
          <a:lvl2pPr marL="228600" indent="-228600" algn="l">
            <a:defRPr sz="2000"/>
          </a:lvl2pPr>
          <a:lvl3pPr marL="457200" indent="-228600" algn="l">
            <a:defRPr sz="2000"/>
          </a:lvl3pPr>
          <a:lvl4pPr marL="685800" indent="-228600" algn="l">
            <a:defRPr sz="2000"/>
          </a:lvl4pPr>
          <a:lvl5pPr marL="914400" indent="-228600" algn="l">
            <a:defRPr sz="2000"/>
          </a:lvl5pPr>
          <a:lvl6pPr marL="1143000" indent="-228600" algn="l">
            <a:defRPr sz="2000"/>
          </a:lvl6pPr>
          <a:lvl7pPr marL="1371600" indent="-228600" algn="l">
            <a:defRPr sz="2000"/>
          </a:lvl7pPr>
          <a:lvl8pPr marL="1600200" indent="-228600" algn="l">
            <a:defRPr sz="2000"/>
          </a:lvl8pPr>
          <a:lvl9pPr marL="1828800" indent="-228600" algn="l">
            <a:defRPr sz="2000"/>
          </a:lvl9pPr>
        </a:lstStyle>
        <a:p>
          <a:endParaRPr>
            <a:solidFill>
              <a:schemeClr val="dk1"/>
            </a:solidFill>
          </a:endParaRPr>
        </a:p>
      </dsp:txBody>
      <dsp:txXfrm>
        <a:off x="0" y="3101451"/>
        <a:ext cx="8128000" cy="504000"/>
      </dsp:txXfrm>
    </dsp:sp>
    <dsp:sp modelId="{3A933BFE-E709-4030-A459-F3EC3B180741}">
      <dsp:nvSpPr>
        <dsp:cNvPr id="13" name="圆角矩形 12"/>
        <dsp:cNvSpPr/>
      </dsp:nvSpPr>
      <dsp:spPr bwMode="white">
        <a:xfrm>
          <a:off x="406400" y="2806251"/>
          <a:ext cx="5689600" cy="590400"/>
        </a:xfrm>
        <a:prstGeom prst="roundRect">
          <a:avLst/>
        </a:prstGeom>
        <a:solidFill>
          <a:schemeClr val="bg2"/>
        </a:solidFill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15053" tIns="0" rIns="215053" bIns="0" anchor="ctr"/>
        <a:lstStyle>
          <a:lvl1pPr algn="l">
            <a:defRPr sz="2000"/>
          </a:lvl1pPr>
          <a:lvl2pPr marL="114300" indent="-114300" algn="l">
            <a:defRPr sz="1500"/>
          </a:lvl2pPr>
          <a:lvl3pPr marL="228600" indent="-114300" algn="l">
            <a:defRPr sz="1500"/>
          </a:lvl3pPr>
          <a:lvl4pPr marL="342900" indent="-114300" algn="l">
            <a:defRPr sz="1500"/>
          </a:lvl4pPr>
          <a:lvl5pPr marL="457200" indent="-114300" algn="l">
            <a:defRPr sz="1500"/>
          </a:lvl5pPr>
          <a:lvl6pPr marL="571500" indent="-114300" algn="l">
            <a:defRPr sz="1500"/>
          </a:lvl6pPr>
          <a:lvl7pPr marL="685800" indent="-114300" algn="l">
            <a:defRPr sz="1500"/>
          </a:lvl7pPr>
          <a:lvl8pPr marL="800100" indent="-114300" algn="l">
            <a:defRPr sz="1500"/>
          </a:lvl8pPr>
          <a:lvl9pPr marL="914400" indent="-114300" algn="l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/>
        </a:p>
      </dsp:txBody>
      <dsp:txXfrm>
        <a:off x="406400" y="2806251"/>
        <a:ext cx="5689600" cy="590400"/>
      </dsp:txXfrm>
    </dsp:sp>
    <dsp:sp modelId="{BCF37C3A-3E00-4574-B213-8FD5857DC91B}">
      <dsp:nvSpPr>
        <dsp:cNvPr id="3" name="矩形 2" hidden="1"/>
        <dsp:cNvSpPr/>
      </dsp:nvSpPr>
      <dsp:spPr>
        <a:xfrm>
          <a:off x="0" y="84650"/>
          <a:ext cx="406400" cy="590400"/>
        </a:xfrm>
        <a:prstGeom prst="rect">
          <a:avLst/>
        </a:prstGeom>
      </dsp:spPr>
      <dsp:txXfrm>
        <a:off x="0" y="84650"/>
        <a:ext cx="406400" cy="590400"/>
      </dsp:txXfrm>
    </dsp:sp>
    <dsp:sp modelId="{BB6491B3-90C7-498D-BF93-77A1BA042692}">
      <dsp:nvSpPr>
        <dsp:cNvPr id="6" name="矩形 5" hidden="1"/>
        <dsp:cNvSpPr/>
      </dsp:nvSpPr>
      <dsp:spPr>
        <a:xfrm>
          <a:off x="0" y="991850"/>
          <a:ext cx="406400" cy="590400"/>
        </a:xfrm>
        <a:prstGeom prst="rect">
          <a:avLst/>
        </a:prstGeom>
      </dsp:spPr>
      <dsp:txXfrm>
        <a:off x="0" y="991850"/>
        <a:ext cx="406400" cy="590400"/>
      </dsp:txXfrm>
    </dsp:sp>
    <dsp:sp modelId="{1640D31C-ACED-45D7-A902-A6BFD8146FB6}">
      <dsp:nvSpPr>
        <dsp:cNvPr id="9" name="矩形 8" hidden="1"/>
        <dsp:cNvSpPr/>
      </dsp:nvSpPr>
      <dsp:spPr>
        <a:xfrm>
          <a:off x="0" y="1899050"/>
          <a:ext cx="406400" cy="590400"/>
        </a:xfrm>
        <a:prstGeom prst="rect">
          <a:avLst/>
        </a:prstGeom>
      </dsp:spPr>
      <dsp:txXfrm>
        <a:off x="0" y="1899050"/>
        <a:ext cx="406400" cy="590400"/>
      </dsp:txXfrm>
    </dsp:sp>
    <dsp:sp modelId="{DE9D4E8B-7BFD-4ECE-81C9-8E901B2483AB}">
      <dsp:nvSpPr>
        <dsp:cNvPr id="12" name="矩形 11" hidden="1"/>
        <dsp:cNvSpPr/>
      </dsp:nvSpPr>
      <dsp:spPr>
        <a:xfrm>
          <a:off x="0" y="2806251"/>
          <a:ext cx="406400" cy="590400"/>
        </a:xfrm>
        <a:prstGeom prst="rect">
          <a:avLst/>
        </a:prstGeom>
      </dsp:spPr>
      <dsp:txXfrm>
        <a:off x="0" y="2806251"/>
        <a:ext cx="406400" cy="590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组合 1"/>
      <dsp:cNvGrpSpPr/>
    </dsp:nvGrpSpPr>
    <dsp:grpSpPr>
      <a:xfrm>
        <a:off x="0" y="0"/>
        <a:ext cx="8128000" cy="3406878"/>
        <a:chOff x="0" y="0"/>
        <a:chExt cx="8128000" cy="3406878"/>
      </a:xfrm>
    </dsp:grpSpPr>
    <dsp:sp modelId="{98C4E39E-10F3-4D03-A868-BC96ECF27A11}">
      <dsp:nvSpPr>
        <dsp:cNvPr id="3" name="矩形 2"/>
        <dsp:cNvSpPr/>
      </dsp:nvSpPr>
      <dsp:spPr bwMode="white">
        <a:xfrm>
          <a:off x="0" y="2564842"/>
          <a:ext cx="8128000" cy="842036"/>
        </a:xfrm>
        <a:prstGeom prst="rec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你的学习效果如何？</a:t>
          </a:r>
          <a:endParaRPr lang="zh-CN" altLang="en-US" sz="3600" dirty="0">
            <a:solidFill>
              <a:srgbClr val="4C3CC4"/>
            </a:solidFill>
          </a:endParaRPr>
        </a:p>
      </dsp:txBody>
      <dsp:txXfrm>
        <a:off x="0" y="2564842"/>
        <a:ext cx="8128000" cy="842036"/>
      </dsp:txXfrm>
    </dsp:sp>
    <dsp:sp modelId="{01AC5AF5-8D67-4CBC-A1A3-F0577FDBF38E}">
      <dsp:nvSpPr>
        <dsp:cNvPr id="4" name="矩形 3"/>
        <dsp:cNvSpPr/>
      </dsp:nvSpPr>
      <dsp:spPr bwMode="white">
        <a:xfrm>
          <a:off x="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3002701"/>
        <a:ext cx="4064000" cy="387337"/>
      </dsp:txXfrm>
    </dsp:sp>
    <dsp:sp modelId="{1CBD4569-6870-42B2-A9DD-217728E10514}">
      <dsp:nvSpPr>
        <dsp:cNvPr id="5" name="矩形 4"/>
        <dsp:cNvSpPr/>
      </dsp:nvSpPr>
      <dsp:spPr bwMode="white">
        <a:xfrm>
          <a:off x="4064000" y="3002701"/>
          <a:ext cx="4064000" cy="387337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3002701"/>
        <a:ext cx="4064000" cy="387337"/>
      </dsp:txXfrm>
    </dsp:sp>
    <dsp:sp modelId="{B4406A72-DDFE-449E-A8CB-60482EBA02AE}">
      <dsp:nvSpPr>
        <dsp:cNvPr id="6" name="上箭头标注 5"/>
        <dsp:cNvSpPr/>
      </dsp:nvSpPr>
      <dsp:spPr bwMode="white">
        <a:xfrm rot="10800000">
          <a:off x="0" y="1282421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你获得了什么学习方法？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1282421"/>
        <a:ext cx="8128000" cy="1295051"/>
      </dsp:txXfrm>
    </dsp:sp>
    <dsp:sp modelId="{D2B5C53B-EC74-48AE-90BF-B3B941F46D4C}">
      <dsp:nvSpPr>
        <dsp:cNvPr id="7" name="矩形 6"/>
        <dsp:cNvSpPr/>
      </dsp:nvSpPr>
      <dsp:spPr bwMode="white">
        <a:xfrm>
          <a:off x="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0" y="1736984"/>
        <a:ext cx="4064000" cy="387220"/>
      </dsp:txXfrm>
    </dsp:sp>
    <dsp:sp modelId="{00129A5A-6583-48B0-96FB-05AE29122BAC}">
      <dsp:nvSpPr>
        <dsp:cNvPr id="8" name="矩形 7"/>
        <dsp:cNvSpPr/>
      </dsp:nvSpPr>
      <dsp:spPr bwMode="white">
        <a:xfrm>
          <a:off x="4064000" y="1736984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71450" indent="-171450" algn="ctr">
            <a:defRPr sz="1600"/>
          </a:lvl2pPr>
          <a:lvl3pPr marL="342900" indent="-171450" algn="ctr">
            <a:defRPr sz="1600"/>
          </a:lvl3pPr>
          <a:lvl4pPr marL="514350" indent="-171450" algn="ctr">
            <a:defRPr sz="1600"/>
          </a:lvl4pPr>
          <a:lvl5pPr marL="685800" indent="-171450" algn="ctr">
            <a:defRPr sz="1600"/>
          </a:lvl5pPr>
          <a:lvl6pPr marL="857250" indent="-171450" algn="ctr">
            <a:defRPr sz="1600"/>
          </a:lvl6pPr>
          <a:lvl7pPr marL="1028700" indent="-171450" algn="ctr">
            <a:defRPr sz="1600"/>
          </a:lvl7pPr>
          <a:lvl8pPr marL="1200150" indent="-171450" algn="ctr">
            <a:defRPr sz="1600"/>
          </a:lvl8pPr>
          <a:lvl9pPr marL="1371600" indent="-171450" algn="ctr">
            <a:defRPr sz="16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zh-CN" altLang="en-US" dirty="0">
            <a:solidFill>
              <a:schemeClr val="dk1"/>
            </a:solidFill>
          </a:endParaRPr>
        </a:p>
      </dsp:txBody>
      <dsp:txXfrm>
        <a:off x="4064000" y="1736984"/>
        <a:ext cx="4064000" cy="387220"/>
      </dsp:txXfrm>
    </dsp:sp>
    <dsp:sp modelId="{C1A68B1A-3D49-4ACA-A2E3-B498B7BABEE6}">
      <dsp:nvSpPr>
        <dsp:cNvPr id="9" name="上箭头标注 8"/>
        <dsp:cNvSpPr/>
      </dsp:nvSpPr>
      <dsp:spPr bwMode="white">
        <a:xfrm rot="10800000">
          <a:off x="0" y="0"/>
          <a:ext cx="8128000" cy="1295051"/>
        </a:xfrm>
        <a:prstGeom prst="upArrowCallout">
          <a:avLst/>
        </a:prstGeom>
        <a:solidFill>
          <a:srgbClr val="FFFF00"/>
        </a:solidFill>
        <a:effectLst>
          <a:innerShdw blurRad="63500" dist="50800" dir="16200000">
            <a:prstClr val="black">
              <a:alpha val="50000"/>
            </a:prstClr>
          </a:innerShdw>
        </a:effectLst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lIns="256032" tIns="256032" rIns="256032" bIns="256032" anchor="ctr"/>
        <a:lstStyle>
          <a:lvl1pPr algn="ctr">
            <a:defRPr sz="6500"/>
          </a:lvl1pPr>
          <a:lvl2pPr marL="285750" indent="-285750" algn="ctr">
            <a:defRPr sz="5000"/>
          </a:lvl2pPr>
          <a:lvl3pPr marL="571500" indent="-285750" algn="ctr">
            <a:defRPr sz="5000"/>
          </a:lvl3pPr>
          <a:lvl4pPr marL="857250" indent="-285750" algn="ctr">
            <a:defRPr sz="5000"/>
          </a:lvl4pPr>
          <a:lvl5pPr marL="1143000" indent="-285750" algn="ctr">
            <a:defRPr sz="5000"/>
          </a:lvl5pPr>
          <a:lvl6pPr marL="1428750" indent="-285750" algn="ctr">
            <a:defRPr sz="5000"/>
          </a:lvl6pPr>
          <a:lvl7pPr marL="1714500" indent="-285750" algn="ctr">
            <a:defRPr sz="5000"/>
          </a:lvl7pPr>
          <a:lvl8pPr marL="2000250" indent="-285750" algn="ctr">
            <a:defRPr sz="5000"/>
          </a:lvl8pPr>
          <a:lvl9pPr marL="2286000" indent="-285750" algn="ctr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600" dirty="0" smtClean="0">
              <a:solidFill>
                <a:srgbClr val="4C3CC4"/>
              </a:solidFill>
            </a:rPr>
            <a:t>你学习了哪些内容</a:t>
          </a:r>
          <a:endParaRPr lang="zh-CN" altLang="en-US" sz="3600" dirty="0">
            <a:solidFill>
              <a:srgbClr val="4C3CC4"/>
            </a:solidFill>
          </a:endParaRPr>
        </a:p>
      </dsp:txBody>
      <dsp:txXfrm rot="10800000">
        <a:off x="0" y="0"/>
        <a:ext cx="8128000" cy="1295051"/>
      </dsp:txXfrm>
    </dsp:sp>
    <dsp:sp modelId="{4B9A3AFB-121F-4379-8524-D58120764772}">
      <dsp:nvSpPr>
        <dsp:cNvPr id="10" name="矩形 9"/>
        <dsp:cNvSpPr/>
      </dsp:nvSpPr>
      <dsp:spPr bwMode="white">
        <a:xfrm>
          <a:off x="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重点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0" y="454563"/>
        <a:ext cx="4064000" cy="387220"/>
      </dsp:txXfrm>
    </dsp:sp>
    <dsp:sp modelId="{26E760D4-5974-4810-8717-4B8FC2236871}">
      <dsp:nvSpPr>
        <dsp:cNvPr id="11" name="矩形 10"/>
        <dsp:cNvSpPr/>
      </dsp:nvSpPr>
      <dsp:spPr bwMode="white">
        <a:xfrm>
          <a:off x="4064000" y="454563"/>
          <a:ext cx="4064000" cy="387220"/>
        </a:xfrm>
        <a:prstGeom prst="rect">
          <a:avLst/>
        </a:prstGeom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lIns="142240" tIns="25400" rIns="142240" bIns="25400" anchor="ctr"/>
        <a:lstStyle>
          <a:lvl1pPr algn="ctr">
            <a:defRPr sz="2000"/>
          </a:lvl1pPr>
          <a:lvl2pPr marL="114300" indent="-114300" algn="ctr">
            <a:defRPr sz="1500"/>
          </a:lvl2pPr>
          <a:lvl3pPr marL="228600" indent="-114300" algn="ctr">
            <a:defRPr sz="1500"/>
          </a:lvl3pPr>
          <a:lvl4pPr marL="342900" indent="-114300" algn="ctr">
            <a:defRPr sz="1500"/>
          </a:lvl4pPr>
          <a:lvl5pPr marL="457200" indent="-114300" algn="ctr">
            <a:defRPr sz="1500"/>
          </a:lvl5pPr>
          <a:lvl6pPr marL="571500" indent="-114300" algn="ctr">
            <a:defRPr sz="1500"/>
          </a:lvl6pPr>
          <a:lvl7pPr marL="685800" indent="-114300" algn="ctr">
            <a:defRPr sz="1500"/>
          </a:lvl7pPr>
          <a:lvl8pPr marL="800100" indent="-114300" algn="ctr">
            <a:defRPr sz="1500"/>
          </a:lvl8pPr>
          <a:lvl9pPr marL="914400" indent="-114300" algn="ctr">
            <a:defRPr sz="15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b="1" dirty="0" smtClean="0">
              <a:solidFill>
                <a:srgbClr val="4C3CC4"/>
              </a:solidFill>
            </a:rPr>
            <a:t>难点</a:t>
          </a:r>
          <a:endParaRPr lang="zh-CN" altLang="en-US" b="1" dirty="0">
            <a:solidFill>
              <a:srgbClr val="4C3CC4"/>
            </a:solidFill>
          </a:endParaRPr>
        </a:p>
      </dsp:txBody>
      <dsp:txXfrm>
        <a:off x="4064000" y="454563"/>
        <a:ext cx="4064000" cy="387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type="upArrowCallout" r:blip="" rot="180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type="upArrowCallout" r:blip="" rot="180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4" Type="http://schemas.openxmlformats.org/officeDocument/2006/relationships/image" Target="../media/image56.wmf"/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3.vml.rels><?xml version="1.0" encoding="UTF-8" standalone="yes"?>
<Relationships xmlns="http://schemas.openxmlformats.org/package/2006/relationships"><Relationship Id="rId9" Type="http://schemas.openxmlformats.org/officeDocument/2006/relationships/image" Target="../media/image65.wmf"/><Relationship Id="rId8" Type="http://schemas.openxmlformats.org/officeDocument/2006/relationships/image" Target="../media/image64.wmf"/><Relationship Id="rId7" Type="http://schemas.openxmlformats.org/officeDocument/2006/relationships/image" Target="../media/image63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7" Type="http://schemas.openxmlformats.org/officeDocument/2006/relationships/image" Target="../media/image72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12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5" Type="http://schemas.openxmlformats.org/officeDocument/2006/relationships/image" Target="../media/image20.wmf"/><Relationship Id="rId4" Type="http://schemas.openxmlformats.org/officeDocument/2006/relationships/image" Target="../media/image19.wmf"/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12.wmf"/><Relationship Id="rId4" Type="http://schemas.openxmlformats.org/officeDocument/2006/relationships/image" Target="../media/image28.wmf"/><Relationship Id="rId3" Type="http://schemas.openxmlformats.org/officeDocument/2006/relationships/image" Target="../media/image20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9" Type="http://schemas.openxmlformats.org/officeDocument/2006/relationships/image" Target="../media/image37.wmf"/><Relationship Id="rId8" Type="http://schemas.openxmlformats.org/officeDocument/2006/relationships/image" Target="../media/image36.wmf"/><Relationship Id="rId7" Type="http://schemas.openxmlformats.org/officeDocument/2006/relationships/image" Target="../media/image35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42.wmf"/><Relationship Id="rId4" Type="http://schemas.openxmlformats.org/officeDocument/2006/relationships/image" Target="../media/image41.wmf"/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9.bin"/><Relationship Id="rId8" Type="http://schemas.openxmlformats.org/officeDocument/2006/relationships/image" Target="../media/image26.wmf"/><Relationship Id="rId7" Type="http://schemas.openxmlformats.org/officeDocument/2006/relationships/oleObject" Target="../embeddings/oleObject28.bin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8" Type="http://schemas.openxmlformats.org/officeDocument/2006/relationships/vmlDrawing" Target="../drawings/vmlDrawing7.v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12.wmf"/><Relationship Id="rId15" Type="http://schemas.openxmlformats.org/officeDocument/2006/relationships/oleObject" Target="../embeddings/oleObject32.bin"/><Relationship Id="rId14" Type="http://schemas.openxmlformats.org/officeDocument/2006/relationships/image" Target="../media/image28.wmf"/><Relationship Id="rId13" Type="http://schemas.openxmlformats.org/officeDocument/2006/relationships/oleObject" Target="../embeddings/oleObject31.bin"/><Relationship Id="rId12" Type="http://schemas.openxmlformats.org/officeDocument/2006/relationships/image" Target="../media/image20.wmf"/><Relationship Id="rId11" Type="http://schemas.openxmlformats.org/officeDocument/2006/relationships/oleObject" Target="../embeddings/oleObject30.bin"/><Relationship Id="rId10" Type="http://schemas.openxmlformats.org/officeDocument/2006/relationships/image" Target="../media/image27.wmf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32.wmf"/><Relationship Id="rId8" Type="http://schemas.openxmlformats.org/officeDocument/2006/relationships/oleObject" Target="../embeddings/oleObject36.bin"/><Relationship Id="rId7" Type="http://schemas.openxmlformats.org/officeDocument/2006/relationships/image" Target="../media/image31.wmf"/><Relationship Id="rId6" Type="http://schemas.openxmlformats.org/officeDocument/2006/relationships/oleObject" Target="../embeddings/oleObject35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4.bin"/><Relationship Id="rId3" Type="http://schemas.openxmlformats.org/officeDocument/2006/relationships/image" Target="../media/image29.wmf"/><Relationship Id="rId23" Type="http://schemas.openxmlformats.org/officeDocument/2006/relationships/vmlDrawing" Target="../drawings/vmlDrawing8.vml"/><Relationship Id="rId22" Type="http://schemas.openxmlformats.org/officeDocument/2006/relationships/slideLayout" Target="../slideLayouts/slideLayout1.xml"/><Relationship Id="rId21" Type="http://schemas.openxmlformats.org/officeDocument/2006/relationships/image" Target="../media/image37.wmf"/><Relationship Id="rId20" Type="http://schemas.openxmlformats.org/officeDocument/2006/relationships/oleObject" Target="../embeddings/oleObject43.bin"/><Relationship Id="rId2" Type="http://schemas.openxmlformats.org/officeDocument/2006/relationships/oleObject" Target="../embeddings/oleObject33.bin"/><Relationship Id="rId19" Type="http://schemas.openxmlformats.org/officeDocument/2006/relationships/image" Target="../media/image36.wmf"/><Relationship Id="rId18" Type="http://schemas.openxmlformats.org/officeDocument/2006/relationships/oleObject" Target="../embeddings/oleObject42.bin"/><Relationship Id="rId17" Type="http://schemas.openxmlformats.org/officeDocument/2006/relationships/oleObject" Target="../embeddings/oleObject41.bin"/><Relationship Id="rId16" Type="http://schemas.openxmlformats.org/officeDocument/2006/relationships/image" Target="../media/image35.wmf"/><Relationship Id="rId15" Type="http://schemas.openxmlformats.org/officeDocument/2006/relationships/oleObject" Target="../embeddings/oleObject40.bin"/><Relationship Id="rId14" Type="http://schemas.openxmlformats.org/officeDocument/2006/relationships/oleObject" Target="../embeddings/oleObject39.bin"/><Relationship Id="rId13" Type="http://schemas.openxmlformats.org/officeDocument/2006/relationships/image" Target="../media/image34.wmf"/><Relationship Id="rId12" Type="http://schemas.openxmlformats.org/officeDocument/2006/relationships/oleObject" Target="../embeddings/oleObject38.bin"/><Relationship Id="rId11" Type="http://schemas.openxmlformats.org/officeDocument/2006/relationships/image" Target="../media/image33.wmf"/><Relationship Id="rId10" Type="http://schemas.openxmlformats.org/officeDocument/2006/relationships/oleObject" Target="../embeddings/oleObject37.bin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wmf"/><Relationship Id="rId8" Type="http://schemas.openxmlformats.org/officeDocument/2006/relationships/oleObject" Target="../embeddings/oleObject47.bin"/><Relationship Id="rId7" Type="http://schemas.openxmlformats.org/officeDocument/2006/relationships/image" Target="../media/image40.wmf"/><Relationship Id="rId6" Type="http://schemas.openxmlformats.org/officeDocument/2006/relationships/oleObject" Target="../embeddings/oleObject46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45.bin"/><Relationship Id="rId3" Type="http://schemas.openxmlformats.org/officeDocument/2006/relationships/image" Target="../media/image38.wmf"/><Relationship Id="rId2" Type="http://schemas.openxmlformats.org/officeDocument/2006/relationships/oleObject" Target="../embeddings/oleObject44.bin"/><Relationship Id="rId13" Type="http://schemas.openxmlformats.org/officeDocument/2006/relationships/vmlDrawing" Target="../drawings/vmlDrawing9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42.wmf"/><Relationship Id="rId10" Type="http://schemas.openxmlformats.org/officeDocument/2006/relationships/oleObject" Target="../embeddings/oleObject48.bin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image" Target="../media/image46.wmf"/><Relationship Id="rId8" Type="http://schemas.openxmlformats.org/officeDocument/2006/relationships/oleObject" Target="../embeddings/oleObject52.bin"/><Relationship Id="rId7" Type="http://schemas.openxmlformats.org/officeDocument/2006/relationships/image" Target="../media/image45.wmf"/><Relationship Id="rId6" Type="http://schemas.openxmlformats.org/officeDocument/2006/relationships/oleObject" Target="../embeddings/oleObject51.bin"/><Relationship Id="rId5" Type="http://schemas.openxmlformats.org/officeDocument/2006/relationships/image" Target="../media/image44.wmf"/><Relationship Id="rId4" Type="http://schemas.openxmlformats.org/officeDocument/2006/relationships/oleObject" Target="../embeddings/oleObject50.bin"/><Relationship Id="rId3" Type="http://schemas.openxmlformats.org/officeDocument/2006/relationships/image" Target="../media/image43.wmf"/><Relationship Id="rId2" Type="http://schemas.openxmlformats.org/officeDocument/2006/relationships/oleObject" Target="../embeddings/oleObject49.bin"/><Relationship Id="rId13" Type="http://schemas.openxmlformats.org/officeDocument/2006/relationships/vmlDrawing" Target="../drawings/vmlDrawing10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47.wmf"/><Relationship Id="rId10" Type="http://schemas.openxmlformats.org/officeDocument/2006/relationships/oleObject" Target="../embeddings/oleObject53.bin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image" Target="../media/image51.wmf"/><Relationship Id="rId8" Type="http://schemas.openxmlformats.org/officeDocument/2006/relationships/oleObject" Target="../embeddings/oleObject57.bin"/><Relationship Id="rId7" Type="http://schemas.openxmlformats.org/officeDocument/2006/relationships/image" Target="../media/image50.wmf"/><Relationship Id="rId6" Type="http://schemas.openxmlformats.org/officeDocument/2006/relationships/oleObject" Target="../embeddings/oleObject56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55.bin"/><Relationship Id="rId3" Type="http://schemas.openxmlformats.org/officeDocument/2006/relationships/image" Target="../media/image48.wmf"/><Relationship Id="rId2" Type="http://schemas.openxmlformats.org/officeDocument/2006/relationships/oleObject" Target="../embeddings/oleObject54.bin"/><Relationship Id="rId13" Type="http://schemas.openxmlformats.org/officeDocument/2006/relationships/vmlDrawing" Target="../drawings/vmlDrawing11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52.wmf"/><Relationship Id="rId10" Type="http://schemas.openxmlformats.org/officeDocument/2006/relationships/oleObject" Target="../embeddings/oleObject58.bin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oleObject" Target="../embeddings/oleObject62.bin"/><Relationship Id="rId7" Type="http://schemas.openxmlformats.org/officeDocument/2006/relationships/image" Target="../media/image55.wmf"/><Relationship Id="rId6" Type="http://schemas.openxmlformats.org/officeDocument/2006/relationships/oleObject" Target="../embeddings/oleObject61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60.bin"/><Relationship Id="rId3" Type="http://schemas.openxmlformats.org/officeDocument/2006/relationships/image" Target="../media/image53.wmf"/><Relationship Id="rId2" Type="http://schemas.openxmlformats.org/officeDocument/2006/relationships/oleObject" Target="../embeddings/oleObject59.bin"/><Relationship Id="rId11" Type="http://schemas.openxmlformats.org/officeDocument/2006/relationships/vmlDrawing" Target="../drawings/vmlDrawing12.vml"/><Relationship Id="rId10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image" Target="../media/image60.wmf"/><Relationship Id="rId8" Type="http://schemas.openxmlformats.org/officeDocument/2006/relationships/oleObject" Target="../embeddings/oleObject66.bin"/><Relationship Id="rId7" Type="http://schemas.openxmlformats.org/officeDocument/2006/relationships/image" Target="../media/image59.wmf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64.bin"/><Relationship Id="rId3" Type="http://schemas.openxmlformats.org/officeDocument/2006/relationships/image" Target="../media/image57.wmf"/><Relationship Id="rId21" Type="http://schemas.openxmlformats.org/officeDocument/2006/relationships/vmlDrawing" Target="../drawings/vmlDrawing13.vml"/><Relationship Id="rId20" Type="http://schemas.openxmlformats.org/officeDocument/2006/relationships/slideLayout" Target="../slideLayouts/slideLayout1.xml"/><Relationship Id="rId2" Type="http://schemas.openxmlformats.org/officeDocument/2006/relationships/oleObject" Target="../embeddings/oleObject63.bin"/><Relationship Id="rId19" Type="http://schemas.openxmlformats.org/officeDocument/2006/relationships/image" Target="../media/image65.wmf"/><Relationship Id="rId18" Type="http://schemas.openxmlformats.org/officeDocument/2006/relationships/oleObject" Target="../embeddings/oleObject71.bin"/><Relationship Id="rId17" Type="http://schemas.openxmlformats.org/officeDocument/2006/relationships/image" Target="../media/image64.wmf"/><Relationship Id="rId16" Type="http://schemas.openxmlformats.org/officeDocument/2006/relationships/oleObject" Target="../embeddings/oleObject70.bin"/><Relationship Id="rId15" Type="http://schemas.openxmlformats.org/officeDocument/2006/relationships/image" Target="../media/image63.wmf"/><Relationship Id="rId14" Type="http://schemas.openxmlformats.org/officeDocument/2006/relationships/oleObject" Target="../embeddings/oleObject69.bin"/><Relationship Id="rId13" Type="http://schemas.openxmlformats.org/officeDocument/2006/relationships/image" Target="../media/image62.wmf"/><Relationship Id="rId12" Type="http://schemas.openxmlformats.org/officeDocument/2006/relationships/oleObject" Target="../embeddings/oleObject68.bin"/><Relationship Id="rId11" Type="http://schemas.openxmlformats.org/officeDocument/2006/relationships/image" Target="../media/image61.wmf"/><Relationship Id="rId10" Type="http://schemas.openxmlformats.org/officeDocument/2006/relationships/oleObject" Target="../embeddings/oleObject67.bin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image" Target="../media/image69.wmf"/><Relationship Id="rId8" Type="http://schemas.openxmlformats.org/officeDocument/2006/relationships/oleObject" Target="../embeddings/oleObject75.bin"/><Relationship Id="rId7" Type="http://schemas.openxmlformats.org/officeDocument/2006/relationships/image" Target="../media/image68.wmf"/><Relationship Id="rId6" Type="http://schemas.openxmlformats.org/officeDocument/2006/relationships/oleObject" Target="../embeddings/oleObject74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3.bin"/><Relationship Id="rId3" Type="http://schemas.openxmlformats.org/officeDocument/2006/relationships/image" Target="../media/image66.wmf"/><Relationship Id="rId2" Type="http://schemas.openxmlformats.org/officeDocument/2006/relationships/oleObject" Target="../embeddings/oleObject72.bin"/><Relationship Id="rId17" Type="http://schemas.openxmlformats.org/officeDocument/2006/relationships/vmlDrawing" Target="../drawings/vmlDrawing14.v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72.wmf"/><Relationship Id="rId14" Type="http://schemas.openxmlformats.org/officeDocument/2006/relationships/oleObject" Target="../embeddings/oleObject78.bin"/><Relationship Id="rId13" Type="http://schemas.openxmlformats.org/officeDocument/2006/relationships/image" Target="../media/image71.wmf"/><Relationship Id="rId12" Type="http://schemas.openxmlformats.org/officeDocument/2006/relationships/oleObject" Target="../embeddings/oleObject77.bin"/><Relationship Id="rId11" Type="http://schemas.openxmlformats.org/officeDocument/2006/relationships/image" Target="../media/image70.wmf"/><Relationship Id="rId10" Type="http://schemas.openxmlformats.org/officeDocument/2006/relationships/oleObject" Target="../embeddings/oleObject76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1.xml"/><Relationship Id="rId7" Type="http://schemas.openxmlformats.org/officeDocument/2006/relationships/image" Target="../media/image4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wmf"/><Relationship Id="rId8" Type="http://schemas.openxmlformats.org/officeDocument/2006/relationships/oleObject" Target="../embeddings/oleObject9.bin"/><Relationship Id="rId7" Type="http://schemas.openxmlformats.org/officeDocument/2006/relationships/image" Target="../media/image9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5" Type="http://schemas.openxmlformats.org/officeDocument/2006/relationships/vmlDrawing" Target="../drawings/vmlDrawing3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12.wmf"/><Relationship Id="rId12" Type="http://schemas.openxmlformats.org/officeDocument/2006/relationships/oleObject" Target="../embeddings/oleObject11.bin"/><Relationship Id="rId11" Type="http://schemas.openxmlformats.org/officeDocument/2006/relationships/image" Target="../media/image11.wmf"/><Relationship Id="rId10" Type="http://schemas.openxmlformats.org/officeDocument/2006/relationships/oleObject" Target="../embeddings/oleObject10.bin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oleObject" Target="../embeddings/oleObject15.bin"/><Relationship Id="rId7" Type="http://schemas.openxmlformats.org/officeDocument/2006/relationships/image" Target="../media/image13.wmf"/><Relationship Id="rId6" Type="http://schemas.openxmlformats.org/officeDocument/2006/relationships/oleObject" Target="../embeddings/oleObject14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13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12.bin"/><Relationship Id="rId15" Type="http://schemas.openxmlformats.org/officeDocument/2006/relationships/vmlDrawing" Target="../drawings/vmlDrawing4.v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12.wmf"/><Relationship Id="rId12" Type="http://schemas.openxmlformats.org/officeDocument/2006/relationships/oleObject" Target="../embeddings/oleObject17.bin"/><Relationship Id="rId11" Type="http://schemas.openxmlformats.org/officeDocument/2006/relationships/image" Target="../media/image15.wmf"/><Relationship Id="rId10" Type="http://schemas.openxmlformats.org/officeDocument/2006/relationships/oleObject" Target="../embeddings/oleObject16.bin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image" Target="../media/image19.wmf"/><Relationship Id="rId8" Type="http://schemas.openxmlformats.org/officeDocument/2006/relationships/oleObject" Target="../embeddings/oleObject21.bin"/><Relationship Id="rId7" Type="http://schemas.openxmlformats.org/officeDocument/2006/relationships/image" Target="../media/image18.wmf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9.bin"/><Relationship Id="rId3" Type="http://schemas.openxmlformats.org/officeDocument/2006/relationships/image" Target="../media/image16.wmf"/><Relationship Id="rId2" Type="http://schemas.openxmlformats.org/officeDocument/2006/relationships/oleObject" Target="../embeddings/oleObject18.bin"/><Relationship Id="rId13" Type="http://schemas.openxmlformats.org/officeDocument/2006/relationships/vmlDrawing" Target="../drawings/vmlDrawing5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oleObject" Target="../embeddings/oleObject26.bin"/><Relationship Id="rId7" Type="http://schemas.openxmlformats.org/officeDocument/2006/relationships/image" Target="../media/image23.wmf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4.bin"/><Relationship Id="rId3" Type="http://schemas.openxmlformats.org/officeDocument/2006/relationships/image" Target="../media/image21.wmf"/><Relationship Id="rId2" Type="http://schemas.openxmlformats.org/officeDocument/2006/relationships/oleObject" Target="../embeddings/oleObject23.bin"/><Relationship Id="rId13" Type="http://schemas.openxmlformats.org/officeDocument/2006/relationships/vmlDrawing" Target="../drawings/vmlDrawing6.vml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3983990" y="3778250"/>
            <a:ext cx="5986780" cy="1188720"/>
            <a:chOff x="6274" y="5950"/>
            <a:chExt cx="9428" cy="1872"/>
          </a:xfrm>
        </p:grpSpPr>
        <p:grpSp>
          <p:nvGrpSpPr>
            <p:cNvPr id="1" name="Group 10"/>
            <p:cNvGrpSpPr/>
            <p:nvPr/>
          </p:nvGrpSpPr>
          <p:grpSpPr>
            <a:xfrm>
              <a:off x="6274" y="5950"/>
              <a:ext cx="9428" cy="1872"/>
              <a:chOff x="3095" y="918"/>
              <a:chExt cx="1976" cy="393"/>
            </a:xfrm>
          </p:grpSpPr>
          <p:sp>
            <p:nvSpPr>
              <p:cNvPr id="2" name="AutoShape 11"/>
              <p:cNvSpPr/>
              <p:nvPr/>
            </p:nvSpPr>
            <p:spPr>
              <a:xfrm>
                <a:off x="3095" y="934"/>
                <a:ext cx="1975" cy="37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3" name="AutoShape 12"/>
              <p:cNvSpPr>
                <a:spLocks noChangeArrowheads="1"/>
              </p:cNvSpPr>
              <p:nvPr/>
            </p:nvSpPr>
            <p:spPr bwMode="gray">
              <a:xfrm>
                <a:off x="3095" y="918"/>
                <a:ext cx="1976" cy="38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</a:ln>
              <a:effectLst/>
            </p:spPr>
            <p:txBody>
              <a:bodyPr wrap="none" anchor="ctr"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4" name="Oval 13"/>
              <p:cNvSpPr/>
              <p:nvPr/>
            </p:nvSpPr>
            <p:spPr>
              <a:xfrm rot="-2566439">
                <a:off x="3111" y="978"/>
                <a:ext cx="143" cy="89"/>
              </a:xfrm>
              <a:prstGeom prst="ellipse">
                <a:avLst/>
              </a:prstGeom>
              <a:gradFill rotWithShape="1">
                <a:gsLst>
                  <a:gs pos="0">
                    <a:schemeClr val="bg1"/>
                  </a:gs>
                  <a:gs pos="100000">
                    <a:schemeClr val="hlink"/>
                  </a:gs>
                </a:gsLst>
                <a:path path="shape">
                  <a:fillToRect l="50000" t="50000" r="50000" b="50000"/>
                </a:path>
                <a:tileRect/>
              </a:gradFill>
              <a:ln w="9525">
                <a:noFill/>
              </a:ln>
            </p:spPr>
            <p:txBody>
              <a:bodyPr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8323" y="6367"/>
              <a:ext cx="6751" cy="11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4.4  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对</a:t>
              </a:r>
              <a:r>
                <a:rPr lang="en-US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  </a:t>
              </a:r>
              <a:r>
                <a:rPr lang="zh-CN" altLang="zh-CN" sz="40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rPr>
                <a:t>数</a:t>
              </a:r>
              <a:endParaRPr lang="zh-CN" altLang="zh-CN" sz="4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440055" y="1278255"/>
            <a:ext cx="10764520" cy="1740535"/>
            <a:chOff x="693" y="2013"/>
            <a:chExt cx="16952" cy="2741"/>
          </a:xfrm>
        </p:grpSpPr>
        <p:grpSp>
          <p:nvGrpSpPr>
            <p:cNvPr id="7" name="组合 6"/>
            <p:cNvGrpSpPr/>
            <p:nvPr/>
          </p:nvGrpSpPr>
          <p:grpSpPr>
            <a:xfrm>
              <a:off x="693" y="2013"/>
              <a:ext cx="16953" cy="2630"/>
              <a:chOff x="4539" y="2562"/>
              <a:chExt cx="11225" cy="2630"/>
            </a:xfrm>
          </p:grpSpPr>
          <p:grpSp>
            <p:nvGrpSpPr>
              <p:cNvPr id="119816" name="Group 10"/>
              <p:cNvGrpSpPr/>
              <p:nvPr/>
            </p:nvGrpSpPr>
            <p:grpSpPr>
              <a:xfrm>
                <a:off x="4539" y="2562"/>
                <a:ext cx="11225" cy="2630"/>
                <a:chOff x="3095" y="918"/>
                <a:chExt cx="1976" cy="393"/>
              </a:xfrm>
            </p:grpSpPr>
            <p:sp>
              <p:nvSpPr>
                <p:cNvPr id="119819" name="AutoShape 11"/>
                <p:cNvSpPr/>
                <p:nvPr/>
              </p:nvSpPr>
              <p:spPr>
                <a:xfrm>
                  <a:off x="3095" y="934"/>
                  <a:ext cx="1975" cy="37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03788" name="AutoShape 12"/>
                <p:cNvSpPr>
                  <a:spLocks noChangeArrowheads="1"/>
                </p:cNvSpPr>
                <p:nvPr/>
              </p:nvSpPr>
              <p:spPr bwMode="gray">
                <a:xfrm>
                  <a:off x="3095" y="918"/>
                  <a:ext cx="1976" cy="38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</a:ln>
                <a:effectLst/>
              </p:spPr>
              <p:txBody>
                <a:bodyPr wrap="none" anchor="ctr"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宋体" panose="02010600030101010101" pitchFamily="2" charset="-122"/>
                    <a:cs typeface="+mn-ea"/>
                  </a:endParaRPr>
                </a:p>
              </p:txBody>
            </p:sp>
            <p:sp>
              <p:nvSpPr>
                <p:cNvPr id="119821" name="Oval 13"/>
                <p:cNvSpPr/>
                <p:nvPr/>
              </p:nvSpPr>
              <p:spPr>
                <a:xfrm rot="-2566439">
                  <a:off x="3111" y="978"/>
                  <a:ext cx="143" cy="8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chemeClr val="hlink"/>
                    </a:gs>
                  </a:gsLst>
                  <a:path path="shape">
                    <a:fillToRect l="50000" t="50000" r="50000" b="50000"/>
                  </a:path>
                  <a:tileRect/>
                </a:gradFill>
                <a:ln w="9525">
                  <a:noFill/>
                </a:ln>
              </p:spPr>
              <p:txBody>
                <a:bodyPr wrap="none" anchor="ctr" anchorCtr="0"/>
                <a:p>
                  <a:endParaRPr lang="zh-CN" altLang="zh-CN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5" name="文本框 4"/>
              <p:cNvSpPr txBox="1"/>
              <p:nvPr/>
            </p:nvSpPr>
            <p:spPr>
              <a:xfrm>
                <a:off x="5557" y="3127"/>
                <a:ext cx="10002" cy="12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p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第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      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单元</a:t>
                </a:r>
                <a:r>
                  <a:rPr lang="en-US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   </a:t>
                </a:r>
                <a:r>
                  <a:rPr lang="zh-CN" altLang="zh-CN" sz="440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</a:rPr>
                  <a:t>指数函数与对数函数</a:t>
                </a:r>
                <a:endParaRPr lang="zh-CN" altLang="zh-CN" sz="440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431" y="2014"/>
              <a:ext cx="2668" cy="2741"/>
              <a:chOff x="1323" y="3685"/>
              <a:chExt cx="3470" cy="3508"/>
            </a:xfrm>
          </p:grpSpPr>
          <p:sp>
            <p:nvSpPr>
              <p:cNvPr id="11" name="Oval 10"/>
              <p:cNvSpPr>
                <a:spLocks noChangeArrowheads="1"/>
              </p:cNvSpPr>
              <p:nvPr/>
            </p:nvSpPr>
            <p:spPr bwMode="gray">
              <a:xfrm>
                <a:off x="1323" y="3685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tint val="0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2" name="Oval 11"/>
              <p:cNvSpPr>
                <a:spLocks noChangeArrowheads="1"/>
              </p:cNvSpPr>
              <p:nvPr/>
            </p:nvSpPr>
            <p:spPr bwMode="gray">
              <a:xfrm>
                <a:off x="1390" y="3790"/>
                <a:ext cx="3403" cy="3403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alpha val="32001"/>
                    </a:srgbClr>
                  </a:gs>
                  <a:gs pos="100000">
                    <a:srgbClr val="99CC00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wrap="square"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3" name="Oval 12"/>
              <p:cNvSpPr>
                <a:spLocks noChangeArrowheads="1"/>
              </p:cNvSpPr>
              <p:nvPr/>
            </p:nvSpPr>
            <p:spPr bwMode="gray">
              <a:xfrm>
                <a:off x="1546" y="3908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54118"/>
                      <a:invGamma/>
                    </a:srgbClr>
                  </a:gs>
                  <a:gs pos="50000">
                    <a:srgbClr val="99CC00"/>
                  </a:gs>
                  <a:gs pos="100000">
                    <a:srgbClr val="99CC00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4" name="Oval 13"/>
              <p:cNvSpPr>
                <a:spLocks noChangeArrowheads="1"/>
              </p:cNvSpPr>
              <p:nvPr/>
            </p:nvSpPr>
            <p:spPr bwMode="gray">
              <a:xfrm>
                <a:off x="1548" y="3913"/>
                <a:ext cx="2958" cy="2958"/>
              </a:xfrm>
              <a:prstGeom prst="ellipse">
                <a:avLst/>
              </a:prstGeom>
              <a:gradFill rotWithShape="1">
                <a:gsLst>
                  <a:gs pos="0">
                    <a:srgbClr val="99CC00">
                      <a:gamma/>
                      <a:shade val="63529"/>
                      <a:invGamma/>
                    </a:srgbClr>
                  </a:gs>
                  <a:gs pos="100000">
                    <a:srgbClr val="99CC00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</a:ln>
              <a:effectLst/>
            </p:spPr>
            <p:txBody>
              <a:bodyPr anchor="ctr">
                <a:spAutoFit/>
              </a:bodyPr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+mn-ea"/>
                </a:endParaRPr>
              </a:p>
            </p:txBody>
          </p:sp>
          <p:sp>
            <p:nvSpPr>
              <p:cNvPr id="16" name="Oval 14"/>
              <p:cNvSpPr/>
              <p:nvPr/>
            </p:nvSpPr>
            <p:spPr>
              <a:xfrm>
                <a:off x="1693" y="4055"/>
                <a:ext cx="2663" cy="2663"/>
              </a:xfrm>
              <a:prstGeom prst="ellipse">
                <a:avLst/>
              </a:prstGeom>
              <a:solidFill>
                <a:srgbClr val="333333"/>
              </a:solidFill>
              <a:ln w="38100">
                <a:noFill/>
              </a:ln>
            </p:spPr>
            <p:txBody>
              <a:bodyPr anchor="ctr" anchorCtr="0">
                <a:spAutoFit/>
              </a:bodyPr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1736" y="4095"/>
                <a:ext cx="2577" cy="2578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768" y="4109"/>
                <a:ext cx="2516" cy="2514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795" y="4134"/>
                <a:ext cx="2392" cy="2349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" y="4200"/>
                <a:ext cx="2127" cy="190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 anchorCtr="0"/>
              <a:p>
                <a:endParaRPr lang="zh-CN" altLang="zh-CN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21" name="Text Box 38"/>
              <p:cNvSpPr txBox="1"/>
              <p:nvPr/>
            </p:nvSpPr>
            <p:spPr>
              <a:xfrm>
                <a:off x="2310" y="4456"/>
                <a:ext cx="1168" cy="154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p>
                <a:pPr algn="ctr" eaLnBrk="0" hangingPunct="0"/>
                <a:r>
                  <a:rPr lang="zh-CN" altLang="en-US" sz="44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四</a:t>
                </a:r>
                <a:endParaRPr lang="zh-CN" altLang="en-US" sz="4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59654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性质</a:t>
            </a:r>
            <a:endParaRPr lang="zh-CN" altLang="en-US" sz="3600" b="1" dirty="0"/>
          </a:p>
        </p:txBody>
      </p:sp>
      <p:graphicFrame>
        <p:nvGraphicFramePr>
          <p:cNvPr id="15" name="图示 14"/>
          <p:cNvGraphicFramePr/>
          <p:nvPr/>
        </p:nvGraphicFramePr>
        <p:xfrm>
          <a:off x="2076245" y="1808582"/>
          <a:ext cx="8128000" cy="3690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3310890" y="1926590"/>
          <a:ext cx="2307590" cy="560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" name="Equation" r:id="rId7" imgW="16154400" imgH="4876800" progId="Equation.DSMT4">
                  <p:embed/>
                </p:oleObj>
              </mc:Choice>
              <mc:Fallback>
                <p:oleObj name="Equation" r:id="rId7" imgW="16154400" imgH="4876800" progId="Equation.DSMT4">
                  <p:embed/>
                  <p:pic>
                    <p:nvPicPr>
                      <p:cNvPr id="0" name="图片 7168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310890" y="1926590"/>
                        <a:ext cx="2307590" cy="56007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3238500" y="2808605"/>
          <a:ext cx="1985010" cy="611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公式" r:id="rId9" imgW="17068800" imgH="5791200" progId="Equation.3">
                  <p:embed/>
                </p:oleObj>
              </mc:Choice>
              <mc:Fallback>
                <p:oleObj name="公式" r:id="rId9" imgW="17068800" imgH="5791200" progId="Equation.3">
                  <p:embed/>
                  <p:pic>
                    <p:nvPicPr>
                      <p:cNvPr id="0" name="图片 7169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238500" y="2808605"/>
                        <a:ext cx="1985010" cy="6115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3356610" y="3769995"/>
          <a:ext cx="1704975" cy="579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公式" r:id="rId11" imgW="14630400" imgH="5486400" progId="Equation.3">
                  <p:embed/>
                </p:oleObj>
              </mc:Choice>
              <mc:Fallback>
                <p:oleObj name="公式" r:id="rId11" imgW="14630400" imgH="5486400" progId="Equation.3">
                  <p:embed/>
                  <p:pic>
                    <p:nvPicPr>
                      <p:cNvPr id="0" name="图片 7170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356610" y="3769995"/>
                        <a:ext cx="1704975" cy="57912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3386455" y="4610735"/>
          <a:ext cx="1905635" cy="608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公式" r:id="rId13" imgW="14630400" imgH="5486400" progId="Equation.3">
                  <p:embed/>
                </p:oleObj>
              </mc:Choice>
              <mc:Fallback>
                <p:oleObj name="公式" r:id="rId13" imgW="14630400" imgH="5486400" progId="Equation.3">
                  <p:embed/>
                  <p:pic>
                    <p:nvPicPr>
                      <p:cNvPr id="0" name="图片 7171"/>
                      <p:cNvPicPr>
                        <a:picLocks noChangeAspect="1"/>
                      </p:cNvPicPr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86455" y="4610735"/>
                        <a:ext cx="1905635" cy="6083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圆角矩形标注 20"/>
          <p:cNvSpPr/>
          <p:nvPr/>
        </p:nvSpPr>
        <p:spPr>
          <a:xfrm>
            <a:off x="8858865" y="3755370"/>
            <a:ext cx="3156154" cy="1120877"/>
          </a:xfrm>
          <a:prstGeom prst="wedgeRoundRectCallout">
            <a:avLst>
              <a:gd name="adj1" fmla="val -84617"/>
              <a:gd name="adj2" fmla="val -1279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2" name="Object 11"/>
          <p:cNvGraphicFramePr>
            <a:graphicFrameLocks noChangeAspect="1"/>
          </p:cNvGraphicFramePr>
          <p:nvPr/>
        </p:nvGraphicFramePr>
        <p:xfrm>
          <a:off x="9034564" y="3937523"/>
          <a:ext cx="29067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公式" r:id="rId15" imgW="18897600" imgH="4572000" progId="Equation.3">
                  <p:embed/>
                </p:oleObj>
              </mc:Choice>
              <mc:Fallback>
                <p:oleObj name="公式" r:id="rId15" imgW="18897600" imgH="4572000" progId="Equation.3">
                  <p:embed/>
                  <p:pic>
                    <p:nvPicPr>
                      <p:cNvPr id="0" name="图片 7172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034564" y="3937523"/>
                        <a:ext cx="2906713" cy="679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14" name="AutoShape 4"/>
          <p:cNvSpPr>
            <a:spLocks noChangeArrowheads="1"/>
          </p:cNvSpPr>
          <p:nvPr/>
        </p:nvSpPr>
        <p:spPr bwMode="auto">
          <a:xfrm>
            <a:off x="2057809" y="1690072"/>
            <a:ext cx="8605274" cy="4199859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55703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应用</a:t>
            </a:r>
            <a:endParaRPr lang="zh-CN" altLang="en-US" sz="3600" b="1" dirty="0"/>
          </a:p>
        </p:txBody>
      </p:sp>
      <p:graphicFrame>
        <p:nvGraphicFramePr>
          <p:cNvPr id="122890" name="Object 7"/>
          <p:cNvGraphicFramePr>
            <a:graphicFrameLocks noChangeAspect="1"/>
          </p:cNvGraphicFramePr>
          <p:nvPr/>
        </p:nvGraphicFramePr>
        <p:xfrm>
          <a:off x="2813050" y="1858963"/>
          <a:ext cx="2224088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2" imgW="16764000" imgH="5181600" progId="Equation.DSMT4">
                  <p:embed/>
                </p:oleObj>
              </mc:Choice>
              <mc:Fallback>
                <p:oleObj name="Equation" r:id="rId2" imgW="16764000" imgH="5181600" progId="Equation.DSMT4">
                  <p:embed/>
                  <p:pic>
                    <p:nvPicPr>
                      <p:cNvPr id="0" name="图片 819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813050" y="1858963"/>
                        <a:ext cx="2224088" cy="665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8"/>
          <p:cNvGraphicFramePr>
            <a:graphicFrameLocks noChangeAspect="1"/>
          </p:cNvGraphicFramePr>
          <p:nvPr/>
        </p:nvGraphicFramePr>
        <p:xfrm>
          <a:off x="2760512" y="2560689"/>
          <a:ext cx="21828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公式" r:id="rId4" imgW="16459200" imgH="5486400" progId="Equation.3">
                  <p:embed/>
                </p:oleObj>
              </mc:Choice>
              <mc:Fallback>
                <p:oleObj name="公式" r:id="rId4" imgW="16459200" imgH="5486400" progId="Equation.3">
                  <p:embed/>
                  <p:pic>
                    <p:nvPicPr>
                      <p:cNvPr id="0" name="图片 819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60512" y="2560689"/>
                        <a:ext cx="2182813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6252133" y="2555112"/>
          <a:ext cx="28289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公式" r:id="rId6" imgW="21336000" imgH="5486400" progId="Equation.3">
                  <p:embed/>
                </p:oleObj>
              </mc:Choice>
              <mc:Fallback>
                <p:oleObj name="公式" r:id="rId6" imgW="21336000" imgH="5486400" progId="Equation.3">
                  <p:embed/>
                  <p:pic>
                    <p:nvPicPr>
                      <p:cNvPr id="0" name="图片 819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252133" y="2555112"/>
                        <a:ext cx="2828925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2784834" y="3263234"/>
          <a:ext cx="218281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公式" r:id="rId8" imgW="16459200" imgH="5486400" progId="Equation.3">
                  <p:embed/>
                </p:oleObj>
              </mc:Choice>
              <mc:Fallback>
                <p:oleObj name="公式" r:id="rId8" imgW="16459200" imgH="5486400" progId="Equation.3">
                  <p:embed/>
                  <p:pic>
                    <p:nvPicPr>
                      <p:cNvPr id="0" name="图片 819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84834" y="3263234"/>
                        <a:ext cx="2182812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/>
          <p:cNvGraphicFramePr>
            <a:graphicFrameLocks noChangeAspect="1"/>
          </p:cNvGraphicFramePr>
          <p:nvPr/>
        </p:nvGraphicFramePr>
        <p:xfrm>
          <a:off x="6257210" y="3288379"/>
          <a:ext cx="24241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公式" r:id="rId10" imgW="18288000" imgH="5486400" progId="Equation.3">
                  <p:embed/>
                </p:oleObj>
              </mc:Choice>
              <mc:Fallback>
                <p:oleObj name="公式" r:id="rId10" imgW="18288000" imgH="5486400" progId="Equation.3">
                  <p:embed/>
                  <p:pic>
                    <p:nvPicPr>
                      <p:cNvPr id="0" name="图片 819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257210" y="3288379"/>
                        <a:ext cx="2424113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4970206" y="2851765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u="sng" dirty="0" smtClean="0"/>
              <a:t>                </a:t>
            </a:r>
            <a:endParaRPr lang="zh-CN" altLang="en-US" u="sng" dirty="0"/>
          </a:p>
        </p:txBody>
      </p:sp>
      <p:sp>
        <p:nvSpPr>
          <p:cNvPr id="24" name="TextBox 23"/>
          <p:cNvSpPr txBox="1"/>
          <p:nvPr/>
        </p:nvSpPr>
        <p:spPr>
          <a:xfrm>
            <a:off x="4975122" y="344661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u="sng" dirty="0" smtClean="0"/>
              <a:t>                </a:t>
            </a:r>
            <a:endParaRPr lang="zh-CN" altLang="en-US" u="sng" dirty="0"/>
          </a:p>
        </p:txBody>
      </p:sp>
      <p:sp>
        <p:nvSpPr>
          <p:cNvPr id="25" name="TextBox 24"/>
          <p:cNvSpPr txBox="1"/>
          <p:nvPr/>
        </p:nvSpPr>
        <p:spPr>
          <a:xfrm>
            <a:off x="8696632" y="349577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u="sng" dirty="0" smtClean="0"/>
              <a:t>                </a:t>
            </a:r>
            <a:endParaRPr lang="zh-CN" altLang="en-US" u="sng" dirty="0"/>
          </a:p>
        </p:txBody>
      </p:sp>
      <p:sp>
        <p:nvSpPr>
          <p:cNvPr id="26" name="TextBox 25"/>
          <p:cNvSpPr txBox="1"/>
          <p:nvPr/>
        </p:nvSpPr>
        <p:spPr>
          <a:xfrm>
            <a:off x="9011264" y="276327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u="sng" dirty="0" smtClean="0"/>
              <a:t>                </a:t>
            </a:r>
            <a:endParaRPr lang="zh-CN" altLang="en-US" u="sng" dirty="0"/>
          </a:p>
        </p:txBody>
      </p:sp>
      <p:graphicFrame>
        <p:nvGraphicFramePr>
          <p:cNvPr id="7" name="Object 12"/>
          <p:cNvGraphicFramePr>
            <a:graphicFrameLocks noChangeAspect="1"/>
          </p:cNvGraphicFramePr>
          <p:nvPr/>
        </p:nvGraphicFramePr>
        <p:xfrm>
          <a:off x="5351258" y="2559819"/>
          <a:ext cx="2825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公式" r:id="rId12" imgW="2133600" imgH="3962400" progId="Equation.3">
                  <p:embed/>
                </p:oleObj>
              </mc:Choice>
              <mc:Fallback>
                <p:oleObj name="公式" r:id="rId12" imgW="2133600" imgH="3962400" progId="Equation.3">
                  <p:embed/>
                  <p:pic>
                    <p:nvPicPr>
                      <p:cNvPr id="0" name="图片 819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351258" y="2559819"/>
                        <a:ext cx="282575" cy="508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3"/>
          <p:cNvGraphicFramePr>
            <a:graphicFrameLocks noChangeAspect="1"/>
          </p:cNvGraphicFramePr>
          <p:nvPr/>
        </p:nvGraphicFramePr>
        <p:xfrm>
          <a:off x="9328202" y="2479983"/>
          <a:ext cx="282575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公式" r:id="rId14" imgW="2133600" imgH="3962400" progId="Equation.3">
                  <p:embed/>
                </p:oleObj>
              </mc:Choice>
              <mc:Fallback>
                <p:oleObj name="公式" r:id="rId14" imgW="2133600" imgH="3962400" progId="Equation.3">
                  <p:embed/>
                  <p:pic>
                    <p:nvPicPr>
                      <p:cNvPr id="0" name="图片 8198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9328202" y="2479983"/>
                        <a:ext cx="282575" cy="5080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4"/>
          <p:cNvGraphicFramePr>
            <a:graphicFrameLocks noChangeAspect="1"/>
          </p:cNvGraphicFramePr>
          <p:nvPr/>
        </p:nvGraphicFramePr>
        <p:xfrm>
          <a:off x="5324221" y="3221753"/>
          <a:ext cx="403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公式" r:id="rId15" imgW="3048000" imgH="4267200" progId="Equation.3">
                  <p:embed/>
                </p:oleObj>
              </mc:Choice>
              <mc:Fallback>
                <p:oleObj name="公式" r:id="rId15" imgW="3048000" imgH="4267200" progId="Equation.3">
                  <p:embed/>
                  <p:pic>
                    <p:nvPicPr>
                      <p:cNvPr id="0" name="图片 8199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324221" y="3221753"/>
                        <a:ext cx="403225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5"/>
          <p:cNvGraphicFramePr>
            <a:graphicFrameLocks noChangeAspect="1"/>
          </p:cNvGraphicFramePr>
          <p:nvPr/>
        </p:nvGraphicFramePr>
        <p:xfrm>
          <a:off x="9094736" y="3186216"/>
          <a:ext cx="4032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公式" r:id="rId17" imgW="3048000" imgH="4267200" progId="Equation.3">
                  <p:embed/>
                </p:oleObj>
              </mc:Choice>
              <mc:Fallback>
                <p:oleObj name="公式" r:id="rId17" imgW="3048000" imgH="4267200" progId="Equation.3">
                  <p:embed/>
                  <p:pic>
                    <p:nvPicPr>
                      <p:cNvPr id="0" name="图片 8200"/>
                      <p:cNvPicPr>
                        <a:picLocks noChangeAspect="1"/>
                      </p:cNvPicPr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094736" y="3186216"/>
                        <a:ext cx="403225" cy="5476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6"/>
          <p:cNvGraphicFramePr>
            <a:graphicFrameLocks noChangeAspect="1"/>
          </p:cNvGraphicFramePr>
          <p:nvPr/>
        </p:nvGraphicFramePr>
        <p:xfrm>
          <a:off x="2770188" y="4078288"/>
          <a:ext cx="4556125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18" imgW="34442400" imgH="5791200" progId="Equation.DSMT4">
                  <p:embed/>
                </p:oleObj>
              </mc:Choice>
              <mc:Fallback>
                <p:oleObj name="Equation" r:id="rId18" imgW="34442400" imgH="5791200" progId="Equation.DSMT4">
                  <p:embed/>
                  <p:pic>
                    <p:nvPicPr>
                      <p:cNvPr id="0" name="图片 8201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770188" y="4078288"/>
                        <a:ext cx="4556125" cy="74453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7"/>
          <p:cNvGraphicFramePr>
            <a:graphicFrameLocks noChangeAspect="1"/>
          </p:cNvGraphicFramePr>
          <p:nvPr/>
        </p:nvGraphicFramePr>
        <p:xfrm>
          <a:off x="2832391" y="4977479"/>
          <a:ext cx="592613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公式" r:id="rId20" imgW="44805600" imgH="5486400" progId="Equation.3">
                  <p:embed/>
                </p:oleObj>
              </mc:Choice>
              <mc:Fallback>
                <p:oleObj name="公式" r:id="rId20" imgW="44805600" imgH="5486400" progId="Equation.3">
                  <p:embed/>
                  <p:pic>
                    <p:nvPicPr>
                      <p:cNvPr id="0" name="图片 8202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2832391" y="4977479"/>
                        <a:ext cx="5926138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368630"/>
            <a:ext cx="8833822" cy="4255831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139825" y="1509713"/>
          <a:ext cx="6700838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7" name="Equation" r:id="rId2" imgW="52730400" imgH="7620000" progId="Equation.DSMT4">
                  <p:embed/>
                </p:oleObj>
              </mc:Choice>
              <mc:Fallback>
                <p:oleObj name="Equation" r:id="rId2" imgW="52730400" imgH="7620000" progId="Equation.DSMT4">
                  <p:embed/>
                  <p:pic>
                    <p:nvPicPr>
                      <p:cNvPr id="0" name="图片 921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9825" y="1509713"/>
                        <a:ext cx="6700838" cy="9794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944584" y="2534006"/>
          <a:ext cx="213677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公式" r:id="rId4" imgW="16154400" imgH="5486400" progId="Equation.3">
                  <p:embed/>
                </p:oleObj>
              </mc:Choice>
              <mc:Fallback>
                <p:oleObj name="公式" r:id="rId4" imgW="16154400" imgH="5486400" progId="Equation.3">
                  <p:embed/>
                  <p:pic>
                    <p:nvPicPr>
                      <p:cNvPr id="0" name="图片 921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44584" y="2534006"/>
                        <a:ext cx="2136775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5518150" y="2224754"/>
          <a:ext cx="2055813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公式" r:id="rId6" imgW="15544800" imgH="7924800" progId="Equation.3">
                  <p:embed/>
                </p:oleObj>
              </mc:Choice>
              <mc:Fallback>
                <p:oleObj name="公式" r:id="rId6" imgW="15544800" imgH="7924800" progId="Equation.3">
                  <p:embed/>
                  <p:pic>
                    <p:nvPicPr>
                      <p:cNvPr id="0" name="图片 921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18150" y="2224754"/>
                        <a:ext cx="2055813" cy="1017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1257555" y="3452243"/>
          <a:ext cx="350837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公式" r:id="rId8" imgW="26517600" imgH="5181600" progId="Equation.3">
                  <p:embed/>
                </p:oleObj>
              </mc:Choice>
              <mc:Fallback>
                <p:oleObj name="公式" r:id="rId8" imgW="26517600" imgH="5181600" progId="Equation.3">
                  <p:embed/>
                  <p:pic>
                    <p:nvPicPr>
                      <p:cNvPr id="0" name="图片 921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57555" y="3452243"/>
                        <a:ext cx="3508375" cy="665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1914368" y="4221163"/>
          <a:ext cx="2862262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公式" r:id="rId10" imgW="21640800" imgH="9448800" progId="Equation.3">
                  <p:embed/>
                </p:oleObj>
              </mc:Choice>
              <mc:Fallback>
                <p:oleObj name="公式" r:id="rId10" imgW="21640800" imgH="9448800" progId="Equation.3">
                  <p:embed/>
                  <p:pic>
                    <p:nvPicPr>
                      <p:cNvPr id="0" name="图片 922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14368" y="4221163"/>
                        <a:ext cx="2862262" cy="1212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20750"/>
          </a:xfrm>
          <a:prstGeom prst="parallelogram">
            <a:avLst>
              <a:gd name="adj" fmla="val 25007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例题解析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7176" name="AutoShape 3"/>
          <p:cNvSpPr>
            <a:spLocks noChangeArrowheads="1"/>
          </p:cNvSpPr>
          <p:nvPr/>
        </p:nvSpPr>
        <p:spPr bwMode="auto">
          <a:xfrm>
            <a:off x="900113" y="1368630"/>
            <a:ext cx="8833822" cy="4255831"/>
          </a:xfrm>
          <a:prstGeom prst="roundRect">
            <a:avLst>
              <a:gd name="adj" fmla="val 16667"/>
            </a:avLst>
          </a:prstGeom>
          <a:solidFill>
            <a:schemeClr val="accent1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122890" name="Object 9"/>
          <p:cNvGraphicFramePr>
            <a:graphicFrameLocks noChangeAspect="1"/>
          </p:cNvGraphicFramePr>
          <p:nvPr/>
        </p:nvGraphicFramePr>
        <p:xfrm>
          <a:off x="1004888" y="1587500"/>
          <a:ext cx="6970712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2" imgW="54864000" imgH="6400800" progId="Equation.DSMT4">
                  <p:embed/>
                </p:oleObj>
              </mc:Choice>
              <mc:Fallback>
                <p:oleObj name="Equation" r:id="rId2" imgW="54864000" imgH="6400800" progId="Equation.DSMT4">
                  <p:embed/>
                  <p:pic>
                    <p:nvPicPr>
                      <p:cNvPr id="0" name="图片 1024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04888" y="1587500"/>
                        <a:ext cx="6970712" cy="82391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1643063" y="2279650"/>
          <a:ext cx="2741612" cy="121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公式" r:id="rId4" imgW="20726400" imgH="9448800" progId="Equation.3">
                  <p:embed/>
                </p:oleObj>
              </mc:Choice>
              <mc:Fallback>
                <p:oleObj name="公式" r:id="rId4" imgW="20726400" imgH="9448800" progId="Equation.3">
                  <p:embed/>
                  <p:pic>
                    <p:nvPicPr>
                      <p:cNvPr id="0" name="图片 1024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43063" y="2279650"/>
                        <a:ext cx="2741612" cy="1214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/>
          <p:cNvGraphicFramePr>
            <a:graphicFrameLocks noChangeAspect="1"/>
          </p:cNvGraphicFramePr>
          <p:nvPr/>
        </p:nvGraphicFramePr>
        <p:xfrm>
          <a:off x="5014913" y="2529494"/>
          <a:ext cx="3063875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公式" r:id="rId6" imgW="23164800" imgH="8229600" progId="Equation.3">
                  <p:embed/>
                </p:oleObj>
              </mc:Choice>
              <mc:Fallback>
                <p:oleObj name="公式" r:id="rId6" imgW="23164800" imgH="8229600" progId="Equation.3">
                  <p:embed/>
                  <p:pic>
                    <p:nvPicPr>
                      <p:cNvPr id="0" name="图片 1024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14913" y="2529494"/>
                        <a:ext cx="3063875" cy="10572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2"/>
          <p:cNvGraphicFramePr>
            <a:graphicFrameLocks noChangeAspect="1"/>
          </p:cNvGraphicFramePr>
          <p:nvPr/>
        </p:nvGraphicFramePr>
        <p:xfrm>
          <a:off x="1499630" y="3306096"/>
          <a:ext cx="257968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公式" r:id="rId8" imgW="19507200" imgH="7924800" progId="Equation.3">
                  <p:embed/>
                </p:oleObj>
              </mc:Choice>
              <mc:Fallback>
                <p:oleObj name="公式" r:id="rId8" imgW="19507200" imgH="7924800" progId="Equation.3">
                  <p:embed/>
                  <p:pic>
                    <p:nvPicPr>
                      <p:cNvPr id="0" name="图片 1024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499630" y="3306096"/>
                        <a:ext cx="2579688" cy="10175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3"/>
          <p:cNvGraphicFramePr>
            <a:graphicFrameLocks noChangeAspect="1"/>
          </p:cNvGraphicFramePr>
          <p:nvPr/>
        </p:nvGraphicFramePr>
        <p:xfrm>
          <a:off x="2114805" y="4324399"/>
          <a:ext cx="257968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公式" r:id="rId10" imgW="19507200" imgH="9448800" progId="Equation.3">
                  <p:embed/>
                </p:oleObj>
              </mc:Choice>
              <mc:Fallback>
                <p:oleObj name="公式" r:id="rId10" imgW="19507200" imgH="9448800" progId="Equation.3">
                  <p:embed/>
                  <p:pic>
                    <p:nvPicPr>
                      <p:cNvPr id="0" name="图片 1024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4805" y="4324399"/>
                        <a:ext cx="2579687" cy="1212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698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25317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331913" y="1645285"/>
          <a:ext cx="63119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2" imgW="49682400" imgH="5181600" progId="Equation.DSMT4">
                  <p:embed/>
                </p:oleObj>
              </mc:Choice>
              <mc:Fallback>
                <p:oleObj name="Equation" r:id="rId2" imgW="49682400" imgH="5181600" progId="Equation.DSMT4">
                  <p:embed/>
                  <p:pic>
                    <p:nvPicPr>
                      <p:cNvPr id="0" name="图片 1126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1913" y="1645285"/>
                        <a:ext cx="6311900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884363" y="2600548"/>
          <a:ext cx="2259012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公式" r:id="rId4" imgW="17068800" imgH="5486400" progId="Equation.3">
                  <p:embed/>
                </p:oleObj>
              </mc:Choice>
              <mc:Fallback>
                <p:oleObj name="公式" r:id="rId4" imgW="17068800" imgH="5486400" progId="Equation.3">
                  <p:embed/>
                  <p:pic>
                    <p:nvPicPr>
                      <p:cNvPr id="0" name="图片 1126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84363" y="2600548"/>
                        <a:ext cx="2259012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922720" y="3324703"/>
          <a:ext cx="20161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公式" r:id="rId6" imgW="15240000" imgH="7924800" progId="Equation.3">
                  <p:embed/>
                </p:oleObj>
              </mc:Choice>
              <mc:Fallback>
                <p:oleObj name="公式" r:id="rId6" imgW="15240000" imgH="7924800" progId="Equation.3">
                  <p:embed/>
                  <p:pic>
                    <p:nvPicPr>
                      <p:cNvPr id="0" name="图片 1126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22720" y="3324703"/>
                        <a:ext cx="2016125" cy="1017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880264" y="3637289"/>
          <a:ext cx="2219325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公式" r:id="rId8" imgW="16764000" imgH="5486400" progId="Equation.3">
                  <p:embed/>
                </p:oleObj>
              </mc:Choice>
              <mc:Fallback>
                <p:oleObj name="公式" r:id="rId8" imgW="16764000" imgH="5486400" progId="Equation.3">
                  <p:embed/>
                  <p:pic>
                    <p:nvPicPr>
                      <p:cNvPr id="0" name="图片 1126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880264" y="3637289"/>
                        <a:ext cx="2219325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5922248" y="2613915"/>
          <a:ext cx="19367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公式" r:id="rId10" imgW="14630400" imgH="5486400" progId="Equation.3">
                  <p:embed/>
                </p:oleObj>
              </mc:Choice>
              <mc:Fallback>
                <p:oleObj name="公式" r:id="rId10" imgW="14630400" imgH="5486400" progId="Equation.3">
                  <p:embed/>
                  <p:pic>
                    <p:nvPicPr>
                      <p:cNvPr id="0" name="图片 1126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922248" y="2613915"/>
                        <a:ext cx="1936750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97250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279525" y="1553394"/>
          <a:ext cx="3468688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公式" r:id="rId2" imgW="26212800" imgH="5486400" progId="Equation.3">
                  <p:embed/>
                </p:oleObj>
              </mc:Choice>
              <mc:Fallback>
                <p:oleObj name="公式" r:id="rId2" imgW="26212800" imgH="5486400" progId="Equation.3">
                  <p:embed/>
                  <p:pic>
                    <p:nvPicPr>
                      <p:cNvPr id="0" name="图片 12288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79525" y="1553394"/>
                        <a:ext cx="3468688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936023" y="4141153"/>
          <a:ext cx="2822575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公式" r:id="rId4" imgW="21336000" imgH="9448800" progId="Equation.3">
                  <p:embed/>
                </p:oleObj>
              </mc:Choice>
              <mc:Fallback>
                <p:oleObj name="公式" r:id="rId4" imgW="21336000" imgH="9448800" progId="Equation.3">
                  <p:embed/>
                  <p:pic>
                    <p:nvPicPr>
                      <p:cNvPr id="0" name="图片 1228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36023" y="4141153"/>
                        <a:ext cx="2822575" cy="1212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29007" y="3449718"/>
          <a:ext cx="29464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公式" r:id="rId6" imgW="22250400" imgH="5181600" progId="Equation.3">
                  <p:embed/>
                </p:oleObj>
              </mc:Choice>
              <mc:Fallback>
                <p:oleObj name="公式" r:id="rId6" imgW="22250400" imgH="5181600" progId="Equation.3">
                  <p:embed/>
                  <p:pic>
                    <p:nvPicPr>
                      <p:cNvPr id="0" name="图片 12290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929007" y="3449718"/>
                        <a:ext cx="2946400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1935975" y="2496139"/>
          <a:ext cx="26225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公式" r:id="rId8" imgW="19812000" imgH="5486400" progId="Equation.3">
                  <p:embed/>
                </p:oleObj>
              </mc:Choice>
              <mc:Fallback>
                <p:oleObj name="公式" r:id="rId8" imgW="19812000" imgH="5486400" progId="Equation.3">
                  <p:embed/>
                  <p:pic>
                    <p:nvPicPr>
                      <p:cNvPr id="0" name="图片 12291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935975" y="2496139"/>
                        <a:ext cx="2622550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842963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122890" name="Object 3"/>
          <p:cNvGraphicFramePr>
            <a:graphicFrameLocks noChangeAspect="1"/>
          </p:cNvGraphicFramePr>
          <p:nvPr/>
        </p:nvGraphicFramePr>
        <p:xfrm>
          <a:off x="1314450" y="1235075"/>
          <a:ext cx="634841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3" name="Equation" r:id="rId2" imgW="49987200" imgH="5181600" progId="Equation.DSMT4">
                  <p:embed/>
                </p:oleObj>
              </mc:Choice>
              <mc:Fallback>
                <p:oleObj name="Equation" r:id="rId2" imgW="49987200" imgH="5181600" progId="Equation.DSMT4">
                  <p:embed/>
                  <p:pic>
                    <p:nvPicPr>
                      <p:cNvPr id="0" name="图片 1331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14450" y="1235075"/>
                        <a:ext cx="6348413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724025" y="2209800"/>
          <a:ext cx="258127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公式" r:id="rId4" imgW="19507200" imgH="5181600" progId="Equation.3">
                  <p:embed/>
                </p:oleObj>
              </mc:Choice>
              <mc:Fallback>
                <p:oleObj name="公式" r:id="rId4" imgW="19507200" imgH="5181600" progId="Equation.3">
                  <p:embed/>
                  <p:pic>
                    <p:nvPicPr>
                      <p:cNvPr id="0" name="图片 1331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24025" y="2209800"/>
                        <a:ext cx="2581275" cy="6651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565775" y="3009900"/>
          <a:ext cx="2820988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21336000" imgH="9448800" progId="Equation.DSMT4">
                  <p:embed/>
                </p:oleObj>
              </mc:Choice>
              <mc:Fallback>
                <p:oleObj name="Equation" r:id="rId6" imgW="21336000" imgH="9448800" progId="Equation.DSMT4">
                  <p:embed/>
                  <p:pic>
                    <p:nvPicPr>
                      <p:cNvPr id="0" name="图片 1331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65775" y="3009900"/>
                        <a:ext cx="2820988" cy="1212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638300" y="3242136"/>
          <a:ext cx="27035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公式" r:id="rId8" imgW="20421600" imgH="5486400" progId="Equation.3">
                  <p:embed/>
                </p:oleObj>
              </mc:Choice>
              <mc:Fallback>
                <p:oleObj name="公式" r:id="rId8" imgW="20421600" imgH="5486400" progId="Equation.3">
                  <p:embed/>
                  <p:pic>
                    <p:nvPicPr>
                      <p:cNvPr id="0" name="图片 1331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38300" y="3242136"/>
                        <a:ext cx="2703513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/>
        </p:nvGraphicFramePr>
        <p:xfrm>
          <a:off x="5559425" y="2222500"/>
          <a:ext cx="26638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公式" r:id="rId10" imgW="20116800" imgH="5181600" progId="Equation.3">
                  <p:embed/>
                </p:oleObj>
              </mc:Choice>
              <mc:Fallback>
                <p:oleObj name="公式" r:id="rId10" imgW="20116800" imgH="5181600" progId="Equation.3">
                  <p:embed/>
                  <p:pic>
                    <p:nvPicPr>
                      <p:cNvPr id="0" name="图片 1331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59425" y="2222500"/>
                        <a:ext cx="2663825" cy="6667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483952" y="4225616"/>
          <a:ext cx="2500313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公式" r:id="rId12" imgW="18897600" imgH="5486400" progId="Equation.3">
                  <p:embed/>
                </p:oleObj>
              </mc:Choice>
              <mc:Fallback>
                <p:oleObj name="公式" r:id="rId12" imgW="18897600" imgH="5486400" progId="Equation.3">
                  <p:embed/>
                  <p:pic>
                    <p:nvPicPr>
                      <p:cNvPr id="0" name="图片 1331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483952" y="4225616"/>
                        <a:ext cx="2500313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4817496" y="4818263"/>
          <a:ext cx="2016125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公式" r:id="rId14" imgW="15240000" imgH="7924800" progId="Equation.3">
                  <p:embed/>
                </p:oleObj>
              </mc:Choice>
              <mc:Fallback>
                <p:oleObj name="公式" r:id="rId14" imgW="15240000" imgH="7924800" progId="Equation.3">
                  <p:embed/>
                  <p:pic>
                    <p:nvPicPr>
                      <p:cNvPr id="0" name="图片 13318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4817496" y="4818263"/>
                        <a:ext cx="2016125" cy="10175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2124587" y="5085375"/>
          <a:ext cx="1936750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公式" r:id="rId16" imgW="14630400" imgH="5486400" progId="Equation.3">
                  <p:embed/>
                </p:oleObj>
              </mc:Choice>
              <mc:Fallback>
                <p:oleObj name="公式" r:id="rId16" imgW="14630400" imgH="5486400" progId="Equation.3">
                  <p:embed/>
                  <p:pic>
                    <p:nvPicPr>
                      <p:cNvPr id="0" name="图片 13319"/>
                      <p:cNvPicPr>
                        <a:picLocks noChangeAspect="1"/>
                      </p:cNvPicPr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124587" y="5085375"/>
                        <a:ext cx="1936750" cy="7048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4757123" y="4267606"/>
          <a:ext cx="19367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公式" r:id="rId18" imgW="14630400" imgH="5486400" progId="Equation.3">
                  <p:embed/>
                </p:oleObj>
              </mc:Choice>
              <mc:Fallback>
                <p:oleObj name="公式" r:id="rId18" imgW="14630400" imgH="5486400" progId="Equation.3">
                  <p:embed/>
                  <p:pic>
                    <p:nvPicPr>
                      <p:cNvPr id="0" name="图片 13320"/>
                      <p:cNvPicPr>
                        <a:picLocks noChangeAspect="1"/>
                      </p:cNvPicPr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757123" y="4267606"/>
                        <a:ext cx="193675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巩固练习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3140075" y="1069658"/>
            <a:ext cx="121920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endParaRPr lang="zh-CN" altLang="en-US"/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708150" y="1403033"/>
          <a:ext cx="4025900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2" imgW="31699200" imgH="5181600" progId="Equation.DSMT4">
                  <p:embed/>
                </p:oleObj>
              </mc:Choice>
              <mc:Fallback>
                <p:oleObj name="Equation" r:id="rId2" imgW="31699200" imgH="5181600" progId="Equation.DSMT4">
                  <p:embed/>
                  <p:pic>
                    <p:nvPicPr>
                      <p:cNvPr id="0" name="图片 1433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708150" y="1403033"/>
                        <a:ext cx="4025900" cy="66516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2053203" y="2252857"/>
          <a:ext cx="162560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公式" r:id="rId4" imgW="12801600" imgH="5486400" progId="Equation.3">
                  <p:embed/>
                </p:oleObj>
              </mc:Choice>
              <mc:Fallback>
                <p:oleObj name="公式" r:id="rId4" imgW="12801600" imgH="5486400" progId="Equation.3">
                  <p:embed/>
                  <p:pic>
                    <p:nvPicPr>
                      <p:cNvPr id="0" name="图片 1433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53203" y="2252857"/>
                        <a:ext cx="162560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4573437" y="2262280"/>
          <a:ext cx="19748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公式" r:id="rId6" imgW="15544800" imgH="5486400" progId="Equation.3">
                  <p:embed/>
                </p:oleObj>
              </mc:Choice>
              <mc:Fallback>
                <p:oleObj name="公式" r:id="rId6" imgW="15544800" imgH="5486400" progId="Equation.3">
                  <p:embed/>
                  <p:pic>
                    <p:nvPicPr>
                      <p:cNvPr id="0" name="图片 1433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73437" y="2262280"/>
                        <a:ext cx="197485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7351868" y="2246610"/>
          <a:ext cx="20510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公式" r:id="rId8" imgW="16154400" imgH="5486400" progId="Equation.3">
                  <p:embed/>
                </p:oleObj>
              </mc:Choice>
              <mc:Fallback>
                <p:oleObj name="公式" r:id="rId8" imgW="16154400" imgH="5486400" progId="Equation.3">
                  <p:embed/>
                  <p:pic>
                    <p:nvPicPr>
                      <p:cNvPr id="0" name="图片 1433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351868" y="2246610"/>
                        <a:ext cx="205105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1725092" y="3270284"/>
          <a:ext cx="29019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公式" r:id="rId10" imgW="22860000" imgH="5486400" progId="Equation.3">
                  <p:embed/>
                </p:oleObj>
              </mc:Choice>
              <mc:Fallback>
                <p:oleObj name="公式" r:id="rId10" imgW="22860000" imgH="5486400" progId="Equation.3">
                  <p:embed/>
                  <p:pic>
                    <p:nvPicPr>
                      <p:cNvPr id="0" name="图片 1434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725092" y="3270284"/>
                        <a:ext cx="290195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/>
          <p:cNvGraphicFramePr>
            <a:graphicFrameLocks noChangeAspect="1"/>
          </p:cNvGraphicFramePr>
          <p:nvPr/>
        </p:nvGraphicFramePr>
        <p:xfrm>
          <a:off x="2300337" y="4158678"/>
          <a:ext cx="6040437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公式" r:id="rId12" imgW="47548800" imgH="5486400" progId="Equation.3">
                  <p:embed/>
                </p:oleObj>
              </mc:Choice>
              <mc:Fallback>
                <p:oleObj name="公式" r:id="rId12" imgW="47548800" imgH="5486400" progId="Equation.3">
                  <p:embed/>
                  <p:pic>
                    <p:nvPicPr>
                      <p:cNvPr id="0" name="图片 1434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300337" y="4158678"/>
                        <a:ext cx="6040437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/>
          <p:cNvGraphicFramePr>
            <a:graphicFrameLocks noChangeAspect="1"/>
          </p:cNvGraphicFramePr>
          <p:nvPr/>
        </p:nvGraphicFramePr>
        <p:xfrm>
          <a:off x="2298894" y="4998926"/>
          <a:ext cx="2825750" cy="70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公式" r:id="rId14" imgW="22250400" imgH="5486400" progId="Equation.3">
                  <p:embed/>
                </p:oleObj>
              </mc:Choice>
              <mc:Fallback>
                <p:oleObj name="公式" r:id="rId14" imgW="22250400" imgH="5486400" progId="Equation.3">
                  <p:embed/>
                  <p:pic>
                    <p:nvPicPr>
                      <p:cNvPr id="0" name="图片 14342"/>
                      <p:cNvPicPr>
                        <a:picLocks noChangeAspect="1"/>
                      </p:cNvPicPr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298894" y="4998926"/>
                        <a:ext cx="2825750" cy="70643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归纳小结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aphicFrame>
        <p:nvGraphicFramePr>
          <p:cNvPr id="15" name="图示 14"/>
          <p:cNvGraphicFramePr/>
          <p:nvPr/>
        </p:nvGraphicFramePr>
        <p:xfrm>
          <a:off x="2032000" y="1966861"/>
          <a:ext cx="8128000" cy="340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布置作业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2887980" y="1239520"/>
            <a:ext cx="5533756" cy="4752975"/>
            <a:chOff x="4548" y="1952"/>
            <a:chExt cx="8715" cy="7485"/>
          </a:xfrm>
        </p:grpSpPr>
        <p:sp>
          <p:nvSpPr>
            <p:cNvPr id="11266" name="AutoShape 14"/>
            <p:cNvSpPr>
              <a:spLocks noChangeArrowheads="1"/>
            </p:cNvSpPr>
            <p:nvPr/>
          </p:nvSpPr>
          <p:spPr bwMode="auto">
            <a:xfrm>
              <a:off x="4548" y="1952"/>
              <a:ext cx="8435" cy="205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F2F2F2"/>
                </a:gs>
                <a:gs pos="50000">
                  <a:srgbClr val="DDDDDD"/>
                </a:gs>
                <a:gs pos="100000">
                  <a:srgbClr val="F2F2F2"/>
                </a:gs>
              </a:gsLst>
              <a:lin ang="18900000" scaled="1"/>
            </a:gradFill>
            <a:ln w="38100">
              <a:solidFill>
                <a:srgbClr val="FFFFFF"/>
              </a:solidFill>
              <a:rou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hangingPunct="1">
                <a:defRPr/>
              </a:pPr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grpSp>
          <p:nvGrpSpPr>
            <p:cNvPr id="11280" name="Group 4"/>
            <p:cNvGrpSpPr/>
            <p:nvPr/>
          </p:nvGrpSpPr>
          <p:grpSpPr bwMode="auto">
            <a:xfrm rot="0">
              <a:off x="4710" y="2095"/>
              <a:ext cx="8553" cy="1765"/>
              <a:chOff x="139" y="80"/>
              <a:chExt cx="3421" cy="706"/>
            </a:xfrm>
          </p:grpSpPr>
          <p:grpSp>
            <p:nvGrpSpPr>
              <p:cNvPr id="11296" name="Group 7"/>
              <p:cNvGrpSpPr/>
              <p:nvPr/>
            </p:nvGrpSpPr>
            <p:grpSpPr bwMode="auto">
              <a:xfrm>
                <a:off x="139" y="80"/>
                <a:ext cx="656" cy="706"/>
                <a:chOff x="76" y="0"/>
                <a:chExt cx="768" cy="746"/>
              </a:xfrm>
            </p:grpSpPr>
            <p:sp>
              <p:nvSpPr>
                <p:cNvPr id="11298" name="AutoShape 8"/>
                <p:cNvSpPr>
                  <a:spLocks noChangeArrowheads="1"/>
                </p:cNvSpPr>
                <p:nvPr/>
              </p:nvSpPr>
              <p:spPr bwMode="auto">
                <a:xfrm>
                  <a:off x="76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chemeClr val="accent1"/>
                    </a:gs>
                    <a:gs pos="100000">
                      <a:srgbClr val="839C9E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8" name="未知"/>
                <p:cNvSpPr>
                  <a:spLocks noChangeArrowheads="1"/>
                </p:cNvSpPr>
                <p:nvPr/>
              </p:nvSpPr>
              <p:spPr bwMode="auto">
                <a:xfrm>
                  <a:off x="95" y="13"/>
                  <a:ext cx="383" cy="373"/>
                </a:xfrm>
                <a:custGeom>
                  <a:avLst/>
                  <a:gdLst>
                    <a:gd name="T0" fmla="*/ 118 w 596"/>
                    <a:gd name="T1" fmla="*/ 0 h 598"/>
                    <a:gd name="T2" fmla="*/ 0 w 596"/>
                    <a:gd name="T3" fmla="*/ 118 h 598"/>
                    <a:gd name="T4" fmla="*/ 0 w 596"/>
                    <a:gd name="T5" fmla="*/ 589 h 598"/>
                    <a:gd name="T6" fmla="*/ 161 w 596"/>
                    <a:gd name="T7" fmla="*/ 174 h 598"/>
                    <a:gd name="T8" fmla="*/ 589 w 596"/>
                    <a:gd name="T9" fmla="*/ 0 h 598"/>
                    <a:gd name="T10" fmla="*/ 118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50000">
                      <a:srgbClr val="DAEEF0"/>
                    </a:gs>
                    <a:gs pos="100000">
                      <a:schemeClr val="accent1">
                        <a:alpha val="0"/>
                      </a:schemeClr>
                    </a:gs>
                  </a:gsLst>
                  <a:lin ang="18900000" scaled="1"/>
                </a:gradFill>
                <a:ln>
                  <a:noFill/>
                </a:ln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Font typeface="Arial" panose="020B0604020202020204" pitchFamily="34" charset="0"/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buFont typeface="Arial" panose="020B0604020202020204" pitchFamily="34" charset="0"/>
                    <a:buNone/>
                    <a:defRPr/>
                  </a:pPr>
                  <a:endParaRPr lang="zh-CN" altLang="en-US" smtClean="0"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11" y="188"/>
                  <a:ext cx="659" cy="34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预习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97" name="Text Box 11"/>
              <p:cNvSpPr txBox="1">
                <a:spLocks noChangeArrowheads="1"/>
              </p:cNvSpPr>
              <p:nvPr/>
            </p:nvSpPr>
            <p:spPr bwMode="auto">
              <a:xfrm>
                <a:off x="822" y="255"/>
                <a:ext cx="2738" cy="286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lnSpc>
                    <a:spcPct val="110000"/>
                  </a:lnSpc>
                </a:pP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教材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章节</a:t>
                </a:r>
                <a:r>
                  <a:rPr lang="en-US" altLang="zh-CN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4.4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对数的运算性质</a:t>
                </a:r>
                <a:endParaRPr lang="en-US" altLang="zh-CN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1" name="Group 12"/>
            <p:cNvGrpSpPr/>
            <p:nvPr/>
          </p:nvGrpSpPr>
          <p:grpSpPr bwMode="auto">
            <a:xfrm rot="0">
              <a:off x="4548" y="4694"/>
              <a:ext cx="8435" cy="2050"/>
              <a:chOff x="0" y="0"/>
              <a:chExt cx="3374" cy="820"/>
            </a:xfrm>
          </p:grpSpPr>
          <p:grpSp>
            <p:nvGrpSpPr>
              <p:cNvPr id="11289" name="Group 13"/>
              <p:cNvGrpSpPr/>
              <p:nvPr/>
            </p:nvGrpSpPr>
            <p:grpSpPr bwMode="auto">
              <a:xfrm>
                <a:off x="0" y="0"/>
                <a:ext cx="3374" cy="820"/>
                <a:chOff x="0" y="0"/>
                <a:chExt cx="4704" cy="820"/>
              </a:xfrm>
            </p:grpSpPr>
            <p:sp>
              <p:nvSpPr>
                <p:cNvPr id="11291" name="AutoShape 1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4704" cy="820"/>
                </a:xfrm>
                <a:prstGeom prst="roundRect">
                  <a:avLst>
                    <a:gd name="adj" fmla="val 10889"/>
                  </a:avLst>
                </a:prstGeom>
                <a:gradFill rotWithShape="1">
                  <a:gsLst>
                    <a:gs pos="0">
                      <a:srgbClr val="F2F2F2"/>
                    </a:gs>
                    <a:gs pos="50000">
                      <a:srgbClr val="DDDDDD"/>
                    </a:gs>
                    <a:gs pos="100000">
                      <a:srgbClr val="F2F2F2"/>
                    </a:gs>
                  </a:gsLst>
                  <a:lin ang="18900000" scaled="1"/>
                </a:gradFill>
                <a:ln w="38100">
                  <a:solidFill>
                    <a:srgbClr val="FFFFFF"/>
                  </a:solidFill>
                  <a:round/>
                </a:ln>
                <a:effectLst>
                  <a:outerShdw dist="135003" dir="2928844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grpSp>
              <p:nvGrpSpPr>
                <p:cNvPr id="11292" name="Group 15"/>
                <p:cNvGrpSpPr/>
                <p:nvPr/>
              </p:nvGrpSpPr>
              <p:grpSpPr bwMode="auto">
                <a:xfrm>
                  <a:off x="103" y="76"/>
                  <a:ext cx="907" cy="671"/>
                  <a:chOff x="0" y="0"/>
                  <a:chExt cx="768" cy="746"/>
                </a:xfrm>
              </p:grpSpPr>
              <p:sp>
                <p:nvSpPr>
                  <p:cNvPr id="11293" name="AutoShape 1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768" cy="746"/>
                  </a:xfrm>
                  <a:prstGeom prst="roundRect">
                    <a:avLst>
                      <a:gd name="adj" fmla="val 11921"/>
                    </a:avLst>
                  </a:prstGeom>
                  <a:gradFill rotWithShape="1">
                    <a:gsLst>
                      <a:gs pos="0">
                        <a:srgbClr val="46B5B5"/>
                      </a:gs>
                      <a:gs pos="100000">
                        <a:schemeClr val="hlink"/>
                      </a:gs>
                    </a:gsLst>
                    <a:lin ang="5400000" scaled="1"/>
                  </a:gradFill>
                  <a:ln w="38100">
                    <a:solidFill>
                      <a:schemeClr val="bg1"/>
                    </a:solidFill>
                    <a:round/>
                  </a:ln>
                </p:spPr>
                <p:txBody>
                  <a:bodyPr wrap="none" anchor="ctr"/>
                  <a:lstStyle/>
                  <a:p>
                    <a:pPr eaLnBrk="1" hangingPunct="1"/>
                    <a:endParaRPr lang="zh-CN" altLang="en-US"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  <p:sp>
                <p:nvSpPr>
                  <p:cNvPr id="11294" name="未知"/>
                  <p:cNvSpPr>
                    <a:spLocks noChangeArrowheads="1"/>
                  </p:cNvSpPr>
                  <p:nvPr/>
                </p:nvSpPr>
                <p:spPr bwMode="auto">
                  <a:xfrm>
                    <a:off x="48" y="48"/>
                    <a:ext cx="383" cy="373"/>
                  </a:xfrm>
                  <a:custGeom>
                    <a:avLst/>
                    <a:gdLst>
                      <a:gd name="T0" fmla="*/ 3 w 596"/>
                      <a:gd name="T1" fmla="*/ 0 h 598"/>
                      <a:gd name="T2" fmla="*/ 0 w 596"/>
                      <a:gd name="T3" fmla="*/ 2 h 598"/>
                      <a:gd name="T4" fmla="*/ 0 w 596"/>
                      <a:gd name="T5" fmla="*/ 14 h 598"/>
                      <a:gd name="T6" fmla="*/ 4 w 596"/>
                      <a:gd name="T7" fmla="*/ 4 h 598"/>
                      <a:gd name="T8" fmla="*/ 17 w 596"/>
                      <a:gd name="T9" fmla="*/ 0 h 598"/>
                      <a:gd name="T10" fmla="*/ 3 w 596"/>
                      <a:gd name="T11" fmla="*/ 0 h 59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596"/>
                      <a:gd name="T19" fmla="*/ 0 h 598"/>
                      <a:gd name="T20" fmla="*/ 596 w 596"/>
                      <a:gd name="T21" fmla="*/ 598 h 59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596" h="598">
                        <a:moveTo>
                          <a:pt x="118" y="0"/>
                        </a:moveTo>
                        <a:cubicBezTo>
                          <a:pt x="53" y="0"/>
                          <a:pt x="0" y="53"/>
                          <a:pt x="0" y="118"/>
                        </a:cubicBezTo>
                        <a:lnTo>
                          <a:pt x="0" y="589"/>
                        </a:lnTo>
                        <a:cubicBezTo>
                          <a:pt x="27" y="598"/>
                          <a:pt x="12" y="309"/>
                          <a:pt x="161" y="174"/>
                        </a:cubicBezTo>
                        <a:cubicBezTo>
                          <a:pt x="310" y="39"/>
                          <a:pt x="596" y="29"/>
                          <a:pt x="589" y="0"/>
                        </a:cubicBezTo>
                        <a:lnTo>
                          <a:pt x="118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93D4D4"/>
                      </a:gs>
                      <a:gs pos="100000">
                        <a:schemeClr val="hlink">
                          <a:alpha val="0"/>
                        </a:schemeClr>
                      </a:gs>
                    </a:gsLst>
                    <a:lin ang="18900000" scaled="1"/>
                  </a:gradFill>
                  <a:ln w="9525">
                    <a:noFill/>
                    <a:miter lim="800000"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5" y="189"/>
                    <a:ext cx="666" cy="36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>
                    <a:lvl1pPr>
                      <a:spcBef>
                        <a:spcPct val="20000"/>
                      </a:spcBef>
                      <a:buSzPct val="200000"/>
                      <a:buChar char="•"/>
                      <a:defRPr sz="20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SzPct val="200000"/>
                      <a:buChar char="–"/>
                      <a:defRPr sz="28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SzPct val="200000"/>
                      <a:buChar char="•"/>
                      <a:defRPr sz="16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SzPct val="200000"/>
                      <a:buChar char="–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SzPct val="200000"/>
                      <a:buChar char="»"/>
                      <a:defRPr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</a:defRPr>
                    </a:lvl9pPr>
                  </a:lstStyle>
                  <a:p>
                    <a:pPr algn="ctr" eaLnBrk="1" hangingPunct="1">
                      <a:spcBef>
                        <a:spcPct val="0"/>
                      </a:spcBef>
                      <a:buSzTx/>
                      <a:buFontTx/>
                      <a:buNone/>
                      <a:defRPr/>
                    </a:pPr>
                    <a:r>
                      <a:rPr lang="zh-CN" altLang="en-US" sz="2800" b="0" smtClean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anose="020B0604020202020204" pitchFamily="34" charset="0"/>
                        <a:ea typeface="宋体" panose="02010600030101010101" pitchFamily="2" charset="-122"/>
                      </a:rPr>
                      <a:t>书写</a:t>
                    </a:r>
                    <a:endPara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endParaRPr>
                  </a:p>
                </p:txBody>
              </p:sp>
            </p:grpSp>
          </p:grpSp>
          <p:sp>
            <p:nvSpPr>
              <p:cNvPr id="11290" name="Text Box 19"/>
              <p:cNvSpPr txBox="1">
                <a:spLocks noChangeArrowheads="1"/>
              </p:cNvSpPr>
              <p:nvPr/>
            </p:nvSpPr>
            <p:spPr bwMode="auto">
              <a:xfrm>
                <a:off x="786" y="312"/>
                <a:ext cx="2588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练习册</a:t>
                </a:r>
                <a:endParaRPr lang="en-US" altLang="zh-CN" sz="2400" b="1" dirty="0" smtClean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  <p:grpSp>
          <p:nvGrpSpPr>
            <p:cNvPr id="11282" name="Group 20"/>
            <p:cNvGrpSpPr/>
            <p:nvPr/>
          </p:nvGrpSpPr>
          <p:grpSpPr bwMode="auto">
            <a:xfrm rot="0">
              <a:off x="4548" y="7387"/>
              <a:ext cx="8518" cy="2050"/>
              <a:chOff x="0" y="0"/>
              <a:chExt cx="3407" cy="820"/>
            </a:xfrm>
          </p:grpSpPr>
          <p:sp>
            <p:nvSpPr>
              <p:cNvPr id="11283" name="AutoShape 2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402" cy="820"/>
              </a:xfrm>
              <a:prstGeom prst="roundRect">
                <a:avLst>
                  <a:gd name="adj" fmla="val 10889"/>
                </a:avLst>
              </a:prstGeom>
              <a:gradFill rotWithShape="1">
                <a:gsLst>
                  <a:gs pos="0">
                    <a:srgbClr val="EEEEEE"/>
                  </a:gs>
                  <a:gs pos="50000">
                    <a:srgbClr val="DDDDDD"/>
                  </a:gs>
                  <a:gs pos="100000">
                    <a:srgbClr val="EEEEEE"/>
                  </a:gs>
                </a:gsLst>
                <a:lin ang="18900000" scaled="1"/>
              </a:gradFill>
              <a:ln w="38100">
                <a:solidFill>
                  <a:srgbClr val="FFFFFF"/>
                </a:solidFill>
                <a:rou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zh-CN" altLang="en-US">
                  <a:latin typeface="Arial" panose="020B0604020202020204" pitchFamily="34" charset="0"/>
                  <a:ea typeface="宋体" panose="02010600030101010101" pitchFamily="2" charset="-122"/>
                </a:endParaRPr>
              </a:p>
            </p:txBody>
          </p:sp>
          <p:grpSp>
            <p:nvGrpSpPr>
              <p:cNvPr id="11284" name="Group 22"/>
              <p:cNvGrpSpPr/>
              <p:nvPr/>
            </p:nvGrpSpPr>
            <p:grpSpPr bwMode="auto">
              <a:xfrm>
                <a:off x="74" y="76"/>
                <a:ext cx="656" cy="670"/>
                <a:chOff x="0" y="0"/>
                <a:chExt cx="768" cy="746"/>
              </a:xfrm>
            </p:grpSpPr>
            <p:sp>
              <p:nvSpPr>
                <p:cNvPr id="11286" name="AutoShape 23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gradFill rotWithShape="1">
                  <a:gsLst>
                    <a:gs pos="0">
                      <a:srgbClr val="BEDF5D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38100">
                  <a:solidFill>
                    <a:schemeClr val="bg1"/>
                  </a:solidFill>
                  <a:round/>
                </a:ln>
              </p:spPr>
              <p:txBody>
                <a:bodyPr wrap="none" anchor="ctr"/>
                <a:lstStyle/>
                <a:p>
                  <a:pPr eaLnBrk="1" hangingPunct="1"/>
                  <a:endParaRPr lang="zh-CN" altLang="en-US"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11287" name="未知"/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383" cy="373"/>
                </a:xfrm>
                <a:custGeom>
                  <a:avLst/>
                  <a:gdLst>
                    <a:gd name="T0" fmla="*/ 3 w 596"/>
                    <a:gd name="T1" fmla="*/ 0 h 598"/>
                    <a:gd name="T2" fmla="*/ 0 w 596"/>
                    <a:gd name="T3" fmla="*/ 2 h 598"/>
                    <a:gd name="T4" fmla="*/ 0 w 596"/>
                    <a:gd name="T5" fmla="*/ 14 h 598"/>
                    <a:gd name="T6" fmla="*/ 4 w 596"/>
                    <a:gd name="T7" fmla="*/ 4 h 598"/>
                    <a:gd name="T8" fmla="*/ 17 w 596"/>
                    <a:gd name="T9" fmla="*/ 0 h 598"/>
                    <a:gd name="T10" fmla="*/ 3 w 596"/>
                    <a:gd name="T11" fmla="*/ 0 h 59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596"/>
                    <a:gd name="T19" fmla="*/ 0 h 598"/>
                    <a:gd name="T20" fmla="*/ 596 w 596"/>
                    <a:gd name="T21" fmla="*/ 598 h 59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CDE683"/>
                    </a:gs>
                    <a:gs pos="100000">
                      <a:schemeClr val="folHlink">
                        <a:alpha val="0"/>
                      </a:schemeClr>
                    </a:gs>
                  </a:gsLst>
                  <a:lin ang="18900000" scaled="1"/>
                </a:gra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4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50" y="189"/>
                  <a:ext cx="659" cy="36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SzPct val="200000"/>
                    <a:buChar char="•"/>
                    <a:defRPr sz="20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SzPct val="200000"/>
                    <a:buChar char="–"/>
                    <a:defRPr sz="28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SzPct val="200000"/>
                    <a:buChar char="•"/>
                    <a:defRPr sz="16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SzPct val="200000"/>
                    <a:buChar char="–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SzPct val="200000"/>
                    <a:buChar char="»"/>
                    <a:defRPr sz="1400" b="1">
                      <a:solidFill>
                        <a:schemeClr val="tx1"/>
                      </a:solidFill>
                      <a:latin typeface="Tahoma" panose="020B060403050404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SzTx/>
                    <a:buFontTx/>
                    <a:buNone/>
                    <a:defRPr/>
                  </a:pPr>
                  <a:r>
                    <a:rPr lang="zh-CN" altLang="en-US" sz="2800" b="0" smtClean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Arial" panose="020B0604020202020204" pitchFamily="34" charset="0"/>
                      <a:ea typeface="宋体" panose="02010600030101010101" pitchFamily="2" charset="-122"/>
                    </a:rPr>
                    <a:t>思考</a:t>
                  </a:r>
                  <a:endParaRPr lang="zh-CN" altLang="en-US" sz="2800" b="0" smtClean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11285" name="Text Box 26"/>
              <p:cNvSpPr txBox="1">
                <a:spLocks noChangeArrowheads="1"/>
              </p:cNvSpPr>
              <p:nvPr/>
            </p:nvSpPr>
            <p:spPr bwMode="auto">
              <a:xfrm>
                <a:off x="730" y="255"/>
                <a:ext cx="2677" cy="3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lnSpc>
                    <a:spcPct val="110000"/>
                  </a:lnSpc>
                  <a:buFont typeface="Arial" panose="020B0604020202020204" pitchFamily="34" charset="0"/>
                  <a:buNone/>
                </a:pP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寻找对数在</a:t>
                </a:r>
                <a:r>
                  <a:rPr lang="zh-CN" altLang="en-US" sz="2400" b="1" dirty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生活中的</a:t>
                </a:r>
                <a:r>
                  <a:rPr lang="zh-CN" altLang="en-US" sz="2400" b="1" dirty="0" smtClean="0">
                    <a:latin typeface="黑体" panose="02010609060101010101" pitchFamily="49" charset="-122"/>
                    <a:ea typeface="黑体" panose="02010609060101010101" pitchFamily="49" charset="-122"/>
                    <a:sym typeface="+mn-ea"/>
                  </a:rPr>
                  <a:t>应用</a:t>
                </a:r>
                <a:endParaRPr lang="zh-CN" altLang="en-US" sz="2400" b="1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p:grpSp>
      </p:grpSp>
      <p:grpSp>
        <p:nvGrpSpPr>
          <p:cNvPr id="11274" name="Group 27"/>
          <p:cNvGrpSpPr/>
          <p:nvPr/>
        </p:nvGrpSpPr>
        <p:grpSpPr bwMode="auto">
          <a:xfrm>
            <a:off x="942975" y="1871028"/>
            <a:ext cx="1293813" cy="2857500"/>
            <a:chOff x="0" y="194"/>
            <a:chExt cx="815" cy="1800"/>
          </a:xfrm>
        </p:grpSpPr>
        <p:sp>
          <p:nvSpPr>
            <p:cNvPr id="11275" name="AutoShape 28"/>
            <p:cNvSpPr>
              <a:spLocks noChangeArrowheads="1"/>
            </p:cNvSpPr>
            <p:nvPr/>
          </p:nvSpPr>
          <p:spPr bwMode="auto">
            <a:xfrm>
              <a:off x="0" y="194"/>
              <a:ext cx="815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189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6" name="AutoShape 29"/>
            <p:cNvSpPr>
              <a:spLocks noChangeArrowheads="1"/>
            </p:cNvSpPr>
            <p:nvPr/>
          </p:nvSpPr>
          <p:spPr bwMode="auto">
            <a:xfrm>
              <a:off x="13" y="199"/>
              <a:ext cx="790" cy="1766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7" name="AutoShape 30"/>
            <p:cNvSpPr>
              <a:spLocks noChangeArrowheads="1"/>
            </p:cNvSpPr>
            <p:nvPr/>
          </p:nvSpPr>
          <p:spPr bwMode="auto">
            <a:xfrm>
              <a:off x="19" y="1499"/>
              <a:ext cx="779" cy="44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F2EDA6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8" name="AutoShape 31"/>
            <p:cNvSpPr>
              <a:spLocks noChangeArrowheads="1"/>
            </p:cNvSpPr>
            <p:nvPr/>
          </p:nvSpPr>
          <p:spPr bwMode="auto">
            <a:xfrm>
              <a:off x="19" y="213"/>
              <a:ext cx="779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8F5CC"/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 wrap="none" anchor="ctr"/>
            <a:lstStyle/>
            <a:p>
              <a:pPr eaLnBrk="1" hangingPunct="1"/>
              <a:endParaRPr lang="zh-CN" altLang="en-US"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1279" name="Text Box 39"/>
            <p:cNvSpPr txBox="1">
              <a:spLocks noChangeArrowheads="1"/>
            </p:cNvSpPr>
            <p:nvPr/>
          </p:nvSpPr>
          <p:spPr bwMode="auto">
            <a:xfrm>
              <a:off x="0" y="318"/>
              <a:ext cx="774" cy="1408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作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  <a:p>
              <a:pPr algn="ctr" eaLnBrk="1" hangingPunct="1">
                <a:lnSpc>
                  <a:spcPct val="160000"/>
                </a:lnSpc>
              </a:pPr>
              <a:r>
                <a:rPr lang="zh-CN" altLang="en-US" sz="4400">
                  <a:latin typeface="Arial" panose="020B0604020202020204" pitchFamily="34" charset="0"/>
                  <a:ea typeface="黑体" panose="02010609060101010101" pitchFamily="49" charset="-122"/>
                </a:rPr>
                <a:t>业</a:t>
              </a:r>
              <a:endParaRPr lang="zh-CN" altLang="en-US" sz="4400">
                <a:latin typeface="Arial" panose="020B0604020202020204" pitchFamily="34" charset="0"/>
                <a:ea typeface="黑体" panose="02010609060101010101" pitchFamily="49" charset="-122"/>
              </a:endParaRPr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5779" name="AutoShape 3"/>
          <p:cNvSpPr>
            <a:spLocks noChangeArrowheads="1"/>
          </p:cNvSpPr>
          <p:nvPr/>
        </p:nvSpPr>
        <p:spPr bwMode="invGray">
          <a:xfrm rot="39573186">
            <a:off x="5622131" y="21686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0" name="AutoShape 4"/>
          <p:cNvSpPr>
            <a:spLocks noChangeArrowheads="1"/>
          </p:cNvSpPr>
          <p:nvPr/>
        </p:nvSpPr>
        <p:spPr bwMode="invGray">
          <a:xfrm rot="3465783">
            <a:off x="5622131" y="4332446"/>
            <a:ext cx="792163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1" name="AutoShape 5"/>
          <p:cNvSpPr>
            <a:spLocks noChangeArrowheads="1"/>
          </p:cNvSpPr>
          <p:nvPr/>
        </p:nvSpPr>
        <p:spPr bwMode="invGray">
          <a:xfrm rot="35969022">
            <a:off x="4402931" y="224488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2" name="AutoShape 6"/>
          <p:cNvSpPr>
            <a:spLocks noChangeArrowheads="1"/>
          </p:cNvSpPr>
          <p:nvPr/>
        </p:nvSpPr>
        <p:spPr bwMode="invGray">
          <a:xfrm rot="7535209">
            <a:off x="4364831" y="4299109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3" name="AutoShape 7"/>
          <p:cNvSpPr>
            <a:spLocks noChangeArrowheads="1"/>
          </p:cNvSpPr>
          <p:nvPr/>
        </p:nvSpPr>
        <p:spPr bwMode="invGray">
          <a:xfrm>
            <a:off x="6200775" y="329660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784" name="AutoShape 8"/>
          <p:cNvSpPr>
            <a:spLocks noChangeArrowheads="1"/>
          </p:cNvSpPr>
          <p:nvPr/>
        </p:nvSpPr>
        <p:spPr bwMode="invGray">
          <a:xfrm rot="-10800000">
            <a:off x="3790950" y="3290253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000000">
                  <a:gamma/>
                  <a:shade val="8902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 w="0" algn="ctr">
            <a:noFill/>
            <a:miter lim="800000"/>
          </a:ln>
          <a:effectLst/>
        </p:spPr>
        <p:txBody>
          <a:bodyPr wrap="none" anchor="ctr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22538" name="Oval 9"/>
          <p:cNvSpPr/>
          <p:nvPr/>
        </p:nvSpPr>
        <p:spPr>
          <a:xfrm>
            <a:off x="3536950" y="1528128"/>
            <a:ext cx="3743325" cy="3744912"/>
          </a:xfrm>
          <a:prstGeom prst="ellipse">
            <a:avLst/>
          </a:prstGeom>
          <a:noFill/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 anchor="ctr" anchorCtr="0"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grpSp>
        <p:nvGrpSpPr>
          <p:cNvPr id="22539" name="Group 10"/>
          <p:cNvGrpSpPr/>
          <p:nvPr/>
        </p:nvGrpSpPr>
        <p:grpSpPr>
          <a:xfrm>
            <a:off x="4273550" y="1586865"/>
            <a:ext cx="360363" cy="360363"/>
            <a:chOff x="1973" y="1706"/>
            <a:chExt cx="227" cy="227"/>
          </a:xfrm>
        </p:grpSpPr>
        <p:sp>
          <p:nvSpPr>
            <p:cNvPr id="75787" name="Oval 11"/>
            <p:cNvSpPr>
              <a:spLocks noChangeArrowheads="1"/>
            </p:cNvSpPr>
            <p:nvPr/>
          </p:nvSpPr>
          <p:spPr bwMode="gray">
            <a:xfrm>
              <a:off x="1973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88" name="Oval 12"/>
            <p:cNvSpPr>
              <a:spLocks noChangeArrowheads="1"/>
            </p:cNvSpPr>
            <p:nvPr/>
          </p:nvSpPr>
          <p:spPr bwMode="gray">
            <a:xfrm>
              <a:off x="1983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0" name="Group 13"/>
          <p:cNvGrpSpPr/>
          <p:nvPr/>
        </p:nvGrpSpPr>
        <p:grpSpPr>
          <a:xfrm>
            <a:off x="3328988" y="3242628"/>
            <a:ext cx="360362" cy="360362"/>
            <a:chOff x="1565" y="2659"/>
            <a:chExt cx="227" cy="227"/>
          </a:xfrm>
        </p:grpSpPr>
        <p:sp>
          <p:nvSpPr>
            <p:cNvPr id="75790" name="Oval 14"/>
            <p:cNvSpPr>
              <a:spLocks noChangeArrowheads="1"/>
            </p:cNvSpPr>
            <p:nvPr/>
          </p:nvSpPr>
          <p:spPr bwMode="gray">
            <a:xfrm>
              <a:off x="1565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1" name="Oval 15"/>
            <p:cNvSpPr>
              <a:spLocks noChangeArrowheads="1"/>
            </p:cNvSpPr>
            <p:nvPr/>
          </p:nvSpPr>
          <p:spPr bwMode="gray">
            <a:xfrm>
              <a:off x="1575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1" name="Group 16"/>
          <p:cNvGrpSpPr/>
          <p:nvPr/>
        </p:nvGrpSpPr>
        <p:grpSpPr>
          <a:xfrm>
            <a:off x="4192588" y="4785678"/>
            <a:ext cx="360362" cy="360362"/>
            <a:chOff x="2109" y="3612"/>
            <a:chExt cx="227" cy="227"/>
          </a:xfrm>
        </p:grpSpPr>
        <p:sp>
          <p:nvSpPr>
            <p:cNvPr id="75793" name="Oval 17"/>
            <p:cNvSpPr>
              <a:spLocks noChangeArrowheads="1"/>
            </p:cNvSpPr>
            <p:nvPr/>
          </p:nvSpPr>
          <p:spPr bwMode="gray">
            <a:xfrm>
              <a:off x="2109" y="3612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4" name="Oval 18"/>
            <p:cNvSpPr>
              <a:spLocks noChangeArrowheads="1"/>
            </p:cNvSpPr>
            <p:nvPr/>
          </p:nvSpPr>
          <p:spPr bwMode="gray">
            <a:xfrm>
              <a:off x="2119" y="3631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2" name="Group 19"/>
          <p:cNvGrpSpPr/>
          <p:nvPr/>
        </p:nvGrpSpPr>
        <p:grpSpPr>
          <a:xfrm>
            <a:off x="6122988" y="1566228"/>
            <a:ext cx="360362" cy="360362"/>
            <a:chOff x="3470" y="1706"/>
            <a:chExt cx="227" cy="227"/>
          </a:xfrm>
        </p:grpSpPr>
        <p:sp>
          <p:nvSpPr>
            <p:cNvPr id="75796" name="Oval 20"/>
            <p:cNvSpPr>
              <a:spLocks noChangeArrowheads="1"/>
            </p:cNvSpPr>
            <p:nvPr/>
          </p:nvSpPr>
          <p:spPr bwMode="gray">
            <a:xfrm>
              <a:off x="3470" y="1706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797" name="Oval 21"/>
            <p:cNvSpPr>
              <a:spLocks noChangeArrowheads="1"/>
            </p:cNvSpPr>
            <p:nvPr/>
          </p:nvSpPr>
          <p:spPr bwMode="gray">
            <a:xfrm>
              <a:off x="3480" y="1725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3" name="Group 22"/>
          <p:cNvGrpSpPr/>
          <p:nvPr/>
        </p:nvGrpSpPr>
        <p:grpSpPr>
          <a:xfrm>
            <a:off x="7072313" y="3242628"/>
            <a:ext cx="360362" cy="360362"/>
            <a:chOff x="3923" y="2659"/>
            <a:chExt cx="227" cy="227"/>
          </a:xfrm>
        </p:grpSpPr>
        <p:sp>
          <p:nvSpPr>
            <p:cNvPr id="75799" name="Oval 23"/>
            <p:cNvSpPr>
              <a:spLocks noChangeArrowheads="1"/>
            </p:cNvSpPr>
            <p:nvPr/>
          </p:nvSpPr>
          <p:spPr bwMode="gray">
            <a:xfrm>
              <a:off x="3923" y="2659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0" name="Oval 24"/>
            <p:cNvSpPr>
              <a:spLocks noChangeArrowheads="1"/>
            </p:cNvSpPr>
            <p:nvPr/>
          </p:nvSpPr>
          <p:spPr bwMode="gray">
            <a:xfrm>
              <a:off x="3933" y="2678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grpSp>
        <p:nvGrpSpPr>
          <p:cNvPr id="22544" name="Group 25"/>
          <p:cNvGrpSpPr/>
          <p:nvPr/>
        </p:nvGrpSpPr>
        <p:grpSpPr>
          <a:xfrm>
            <a:off x="6178550" y="4842828"/>
            <a:ext cx="360363" cy="360362"/>
            <a:chOff x="3515" y="3521"/>
            <a:chExt cx="227" cy="227"/>
          </a:xfrm>
        </p:grpSpPr>
        <p:sp>
          <p:nvSpPr>
            <p:cNvPr id="75802" name="Oval 26"/>
            <p:cNvSpPr>
              <a:spLocks noChangeArrowheads="1"/>
            </p:cNvSpPr>
            <p:nvPr/>
          </p:nvSpPr>
          <p:spPr bwMode="gray">
            <a:xfrm>
              <a:off x="3515" y="3521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/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  <p:sp>
          <p:nvSpPr>
            <p:cNvPr id="75803" name="Oval 27"/>
            <p:cNvSpPr>
              <a:spLocks noChangeArrowheads="1"/>
            </p:cNvSpPr>
            <p:nvPr/>
          </p:nvSpPr>
          <p:spPr bwMode="gray">
            <a:xfrm>
              <a:off x="3525" y="3540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gamma/>
                    <a:tint val="33725"/>
                    <a:invGamma/>
                  </a:srgbClr>
                </a:gs>
                <a:gs pos="100000">
                  <a:srgbClr val="BBE0E3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</a:ln>
            <a:effectLst/>
          </p:spPr>
          <p:txBody>
            <a:bodyPr wrap="none" anchor="ctr"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微软雅黑" panose="020B0503020204020204" pitchFamily="34" charset="-122"/>
              </a:endParaRPr>
            </a:p>
          </p:txBody>
        </p:sp>
      </p:grpSp>
      <p:sp>
        <p:nvSpPr>
          <p:cNvPr id="75804" name="Oval 28"/>
          <p:cNvSpPr>
            <a:spLocks noChangeArrowheads="1"/>
          </p:cNvSpPr>
          <p:nvPr/>
        </p:nvSpPr>
        <p:spPr bwMode="gray">
          <a:xfrm>
            <a:off x="4425950" y="248380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tint val="0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tint val="0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5" name="Oval 29"/>
          <p:cNvSpPr>
            <a:spLocks noChangeArrowheads="1"/>
          </p:cNvSpPr>
          <p:nvPr/>
        </p:nvSpPr>
        <p:spPr bwMode="gray">
          <a:xfrm>
            <a:off x="4430713" y="2490153"/>
            <a:ext cx="1944688" cy="1944688"/>
          </a:xfrm>
          <a:prstGeom prst="ellipse">
            <a:avLst/>
          </a:prstGeom>
          <a:gradFill rotWithShape="1">
            <a:gsLst>
              <a:gs pos="0">
                <a:srgbClr val="009999">
                  <a:alpha val="32001"/>
                </a:srgbClr>
              </a:gs>
              <a:gs pos="100000">
                <a:srgbClr val="009999">
                  <a:gamma/>
                  <a:shade val="46275"/>
                  <a:invGamma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wrap="none"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6" name="Oval 30"/>
          <p:cNvSpPr>
            <a:spLocks noChangeArrowheads="1"/>
          </p:cNvSpPr>
          <p:nvPr/>
        </p:nvSpPr>
        <p:spPr bwMode="gray">
          <a:xfrm>
            <a:off x="4552950" y="2610803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54118"/>
                  <a:invGamma/>
                </a:srgbClr>
              </a:gs>
              <a:gs pos="50000">
                <a:srgbClr val="009999"/>
              </a:gs>
              <a:gs pos="100000">
                <a:srgbClr val="009999">
                  <a:gamma/>
                  <a:shade val="54118"/>
                  <a:invGamma/>
                </a:srgbClr>
              </a:gs>
            </a:gsLst>
            <a:lin ang="189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sp>
        <p:nvSpPr>
          <p:cNvPr id="75807" name="Oval 31"/>
          <p:cNvSpPr>
            <a:spLocks noChangeArrowheads="1"/>
          </p:cNvSpPr>
          <p:nvPr/>
        </p:nvSpPr>
        <p:spPr bwMode="gray">
          <a:xfrm>
            <a:off x="4535488" y="2583815"/>
            <a:ext cx="1690688" cy="1690688"/>
          </a:xfrm>
          <a:prstGeom prst="ellipse">
            <a:avLst/>
          </a:prstGeom>
          <a:gradFill rotWithShape="1">
            <a:gsLst>
              <a:gs pos="0">
                <a:srgbClr val="009999">
                  <a:gamma/>
                  <a:shade val="63529"/>
                  <a:invGamma/>
                </a:srgbClr>
              </a:gs>
              <a:gs pos="100000">
                <a:srgbClr val="009999">
                  <a:alpha val="0"/>
                </a:srgbClr>
              </a:gs>
            </a:gsLst>
            <a:lin ang="2700000" scaled="1"/>
          </a:gradFill>
          <a:ln w="38100" algn="ctr">
            <a:noFill/>
            <a:round/>
          </a:ln>
          <a:effectLst/>
        </p:spPr>
        <p:txBody>
          <a:bodyPr anchor="ctr">
            <a:spAutoFit/>
          </a:bodyPr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微软雅黑" panose="020B0503020204020204" pitchFamily="34" charset="-122"/>
            </a:endParaRPr>
          </a:p>
        </p:txBody>
      </p:sp>
      <p:grpSp>
        <p:nvGrpSpPr>
          <p:cNvPr id="22549" name="Group 44"/>
          <p:cNvGrpSpPr/>
          <p:nvPr/>
        </p:nvGrpSpPr>
        <p:grpSpPr>
          <a:xfrm>
            <a:off x="4637088" y="2694940"/>
            <a:ext cx="1522412" cy="1522413"/>
            <a:chOff x="2416" y="1878"/>
            <a:chExt cx="959" cy="959"/>
          </a:xfrm>
        </p:grpSpPr>
        <p:sp>
          <p:nvSpPr>
            <p:cNvPr id="22557" name="Oval 32"/>
            <p:cNvSpPr/>
            <p:nvPr/>
          </p:nvSpPr>
          <p:spPr>
            <a:xfrm>
              <a:off x="2416" y="1878"/>
              <a:ext cx="959" cy="959"/>
            </a:xfrm>
            <a:prstGeom prst="ellipse">
              <a:avLst/>
            </a:prstGeom>
            <a:solidFill>
              <a:srgbClr val="333333"/>
            </a:solidFill>
            <a:ln w="38100">
              <a:noFill/>
            </a:ln>
          </p:spPr>
          <p:txBody>
            <a:bodyPr anchor="ctr" anchorCtr="0">
              <a:spAutoFit/>
            </a:bodyPr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8" name="Oval 33"/>
            <p:cNvSpPr/>
            <p:nvPr/>
          </p:nvSpPr>
          <p:spPr>
            <a:xfrm>
              <a:off x="2430" y="1890"/>
              <a:ext cx="927" cy="928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59" name="Oval 34"/>
            <p:cNvSpPr/>
            <p:nvPr/>
          </p:nvSpPr>
          <p:spPr>
            <a:xfrm>
              <a:off x="2441" y="1896"/>
              <a:ext cx="906" cy="90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0" name="Oval 35"/>
            <p:cNvSpPr/>
            <p:nvPr/>
          </p:nvSpPr>
          <p:spPr>
            <a:xfrm>
              <a:off x="2451" y="1905"/>
              <a:ext cx="861" cy="845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  <p:sp>
          <p:nvSpPr>
            <p:cNvPr id="22561" name="Oval 36"/>
            <p:cNvSpPr/>
            <p:nvPr/>
          </p:nvSpPr>
          <p:spPr>
            <a:xfrm>
              <a:off x="2502" y="1928"/>
              <a:ext cx="765" cy="68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 vert="eaVert" wrap="none" anchor="ctr" anchorCtr="0"/>
            <a:p>
              <a:endParaRPr lang="zh-CN" altLang="zh-CN" dirty="0">
                <a:latin typeface="Arial" panose="020B0604020202020204" pitchFamily="34" charset="0"/>
              </a:endParaRPr>
            </a:p>
          </p:txBody>
        </p:sp>
      </p:grpSp>
      <p:sp>
        <p:nvSpPr>
          <p:cNvPr id="22555" name="Text Box 42"/>
          <p:cNvSpPr txBox="1"/>
          <p:nvPr/>
        </p:nvSpPr>
        <p:spPr>
          <a:xfrm>
            <a:off x="6773545" y="4743450"/>
            <a:ext cx="1605280" cy="52197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归纳小结</a:t>
            </a:r>
            <a:endParaRPr lang="zh-CN" altLang="en-US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4" name="Text Box 37"/>
          <p:cNvSpPr txBox="1"/>
          <p:nvPr/>
        </p:nvSpPr>
        <p:spPr>
          <a:xfrm>
            <a:off x="4755833" y="3008630"/>
            <a:ext cx="1249680" cy="9531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对数的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eaLnBrk="0" hangingPunct="0"/>
            <a:r>
              <a:rPr lang="zh-CN" altLang="zh-CN" sz="2800" dirty="0">
                <a:solidFill>
                  <a:srgbClr val="000000"/>
                </a:solidFill>
                <a:latin typeface="Arial" panose="020B0604020202020204" pitchFamily="34" charset="0"/>
              </a:rPr>
              <a:t>定义</a:t>
            </a:r>
            <a:endParaRPr lang="zh-CN" altLang="zh-CN" sz="28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 Box 26"/>
          <p:cNvSpPr txBox="1"/>
          <p:nvPr/>
        </p:nvSpPr>
        <p:spPr>
          <a:xfrm>
            <a:off x="280670" y="319500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情境引入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4" name="Text Box 28"/>
          <p:cNvSpPr txBox="1"/>
          <p:nvPr/>
        </p:nvSpPr>
        <p:spPr>
          <a:xfrm>
            <a:off x="105029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新知探究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13321" name="Text Box 30"/>
          <p:cNvSpPr txBox="1"/>
          <p:nvPr/>
        </p:nvSpPr>
        <p:spPr>
          <a:xfrm>
            <a:off x="5262880" y="146335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例题解析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5" name="Text Box 28"/>
          <p:cNvSpPr txBox="1"/>
          <p:nvPr/>
        </p:nvSpPr>
        <p:spPr>
          <a:xfrm>
            <a:off x="6206490" y="3135948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巩固</a:t>
            </a:r>
            <a:r>
              <a:rPr lang="zh-CN" altLang="zh-CN" sz="2800" dirty="0">
                <a:latin typeface="Arial" panose="020B0604020202020204" pitchFamily="34" charset="0"/>
                <a:sym typeface="+mn-ea"/>
              </a:rPr>
              <a:t>练习</a:t>
            </a: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7" name="Text Box 30"/>
          <p:cNvSpPr txBox="1"/>
          <p:nvPr/>
        </p:nvSpPr>
        <p:spPr>
          <a:xfrm>
            <a:off x="919480" y="4740593"/>
            <a:ext cx="4343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 eaLnBrk="0" hangingPunct="0">
              <a:buClrTx/>
              <a:buSzTx/>
              <a:buFontTx/>
            </a:pPr>
            <a:r>
              <a:rPr lang="zh-CN" altLang="zh-CN" sz="2800" dirty="0">
                <a:solidFill>
                  <a:schemeClr val="tx1"/>
                </a:solidFill>
                <a:latin typeface="Arial" panose="020B0604020202020204" pitchFamily="34" charset="0"/>
                <a:sym typeface="+mn-ea"/>
              </a:rPr>
              <a:t> 布置作业</a:t>
            </a:r>
            <a:endParaRPr lang="zh-CN" altLang="zh-CN" sz="2800" dirty="0">
              <a:solidFill>
                <a:schemeClr val="tx1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2" name="文本框 8"/>
          <p:cNvSpPr>
            <a:spLocks noChangeArrowheads="1"/>
          </p:cNvSpPr>
          <p:nvPr/>
        </p:nvSpPr>
        <p:spPr bwMode="auto">
          <a:xfrm>
            <a:off x="514350" y="39370"/>
            <a:ext cx="3694486" cy="888931"/>
          </a:xfrm>
          <a:prstGeom prst="parallelogram">
            <a:avLst>
              <a:gd name="adj" fmla="val 24945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smtClean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对数的定义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7" grpId="1"/>
      <p:bldP spid="13324" grpId="0"/>
      <p:bldP spid="13324" grpId="1"/>
      <p:bldP spid="13321" grpId="0"/>
      <p:bldP spid="13321" grpId="1"/>
      <p:bldP spid="5" grpId="0"/>
      <p:bldP spid="5" grpId="1"/>
      <p:bldP spid="22555" grpId="0"/>
      <p:bldP spid="22555" grpId="1"/>
      <p:bldP spid="27" grpId="0"/>
      <p:bldP spid="27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/>
        </p:nvSpPr>
        <p:spPr>
          <a:xfrm rot="3947506">
            <a:off x="2594769" y="1575594"/>
            <a:ext cx="2371725" cy="2243137"/>
          </a:xfrm>
          <a:prstGeom prst="triangle">
            <a:avLst/>
          </a:prstGeom>
          <a:gradFill>
            <a:gsLst>
              <a:gs pos="0">
                <a:srgbClr val="FEE902"/>
              </a:gs>
              <a:gs pos="100000">
                <a:srgbClr val="F7AA3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" name="圆角矩形 11"/>
          <p:cNvSpPr/>
          <p:nvPr/>
        </p:nvSpPr>
        <p:spPr>
          <a:xfrm rot="1033044">
            <a:off x="2576513" y="3460750"/>
            <a:ext cx="1565275" cy="2009775"/>
          </a:xfrm>
          <a:prstGeom prst="roundRect">
            <a:avLst/>
          </a:prstGeom>
          <a:gradFill>
            <a:gsLst>
              <a:gs pos="100000">
                <a:schemeClr val="bg1">
                  <a:alpha val="7000"/>
                </a:schemeClr>
              </a:gs>
              <a:gs pos="0">
                <a:schemeClr val="bg1">
                  <a:alpha val="30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3" name="圆角矩形 12"/>
          <p:cNvSpPr/>
          <p:nvPr/>
        </p:nvSpPr>
        <p:spPr>
          <a:xfrm rot="2933944">
            <a:off x="4237038" y="2541588"/>
            <a:ext cx="1563687" cy="2008187"/>
          </a:xfrm>
          <a:prstGeom prst="roundRect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1EC5EF">
                  <a:alpha val="47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4" name="直角三角形 13"/>
          <p:cNvSpPr/>
          <p:nvPr/>
        </p:nvSpPr>
        <p:spPr>
          <a:xfrm rot="7258735">
            <a:off x="5258594" y="4045744"/>
            <a:ext cx="1563687" cy="2009775"/>
          </a:xfrm>
          <a:prstGeom prst="rtTriangle">
            <a:avLst/>
          </a:prstGeom>
          <a:gradFill>
            <a:gsLst>
              <a:gs pos="0">
                <a:srgbClr val="1EC5EF">
                  <a:alpha val="59000"/>
                  <a:lumMod val="91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6" name="圆角矩形 15"/>
          <p:cNvSpPr/>
          <p:nvPr/>
        </p:nvSpPr>
        <p:spPr>
          <a:xfrm rot="1033044">
            <a:off x="7196138" y="4057650"/>
            <a:ext cx="882650" cy="2009775"/>
          </a:xfrm>
          <a:prstGeom prst="roundRect">
            <a:avLst/>
          </a:prstGeom>
          <a:gradFill>
            <a:gsLst>
              <a:gs pos="0">
                <a:srgbClr val="E34671"/>
              </a:gs>
              <a:gs pos="100000">
                <a:srgbClr val="DD8150">
                  <a:alpha val="16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7" name="直角三角形 16"/>
          <p:cNvSpPr/>
          <p:nvPr/>
        </p:nvSpPr>
        <p:spPr>
          <a:xfrm rot="15608339">
            <a:off x="5239544" y="3367881"/>
            <a:ext cx="1279525" cy="1338263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8" name="直角三角形 17"/>
          <p:cNvSpPr/>
          <p:nvPr/>
        </p:nvSpPr>
        <p:spPr>
          <a:xfrm rot="6825285">
            <a:off x="4291012" y="3346451"/>
            <a:ext cx="1281113" cy="1338262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9" name="直角三角形 18"/>
          <p:cNvSpPr/>
          <p:nvPr/>
        </p:nvSpPr>
        <p:spPr>
          <a:xfrm rot="19920985">
            <a:off x="3463925" y="3703638"/>
            <a:ext cx="1784350" cy="1508125"/>
          </a:xfrm>
          <a:prstGeom prst="rtTriangle">
            <a:avLst/>
          </a:prstGeom>
          <a:gradFill>
            <a:gsLst>
              <a:gs pos="0">
                <a:schemeClr val="bg1">
                  <a:alpha val="7000"/>
                  <a:lumMod val="0"/>
                </a:schemeClr>
              </a:gs>
              <a:gs pos="100000">
                <a:srgbClr val="01F8FD"/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21" name="直角三角形 20"/>
          <p:cNvSpPr/>
          <p:nvPr/>
        </p:nvSpPr>
        <p:spPr>
          <a:xfrm rot="16043769">
            <a:off x="7345363" y="2341563"/>
            <a:ext cx="1565275" cy="2009775"/>
          </a:xfrm>
          <a:prstGeom prst="rtTriangle">
            <a:avLst/>
          </a:prstGeom>
          <a:gradFill>
            <a:gsLst>
              <a:gs pos="0">
                <a:srgbClr val="FBD40A">
                  <a:alpha val="26000"/>
                </a:srgbClr>
              </a:gs>
              <a:gs pos="100000">
                <a:schemeClr val="bg1">
                  <a:alpha val="22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buFont typeface="Arial" panose="020B0604020202020204" pitchFamily="34" charset="0"/>
              <a:buNone/>
              <a:defRPr/>
            </a:pPr>
            <a:endParaRPr lang="zh-CN" altLang="en-US" noProof="1">
              <a:cs typeface="+mn-ea"/>
              <a:sym typeface="+mn-lt"/>
            </a:endParaRPr>
          </a:p>
        </p:txBody>
      </p:sp>
      <p:sp>
        <p:nvSpPr>
          <p:cNvPr id="12305" name="文本框 2"/>
          <p:cNvSpPr txBox="1">
            <a:spLocks noChangeArrowheads="1"/>
          </p:cNvSpPr>
          <p:nvPr/>
        </p:nvSpPr>
        <p:spPr bwMode="auto">
          <a:xfrm>
            <a:off x="5078413" y="3038475"/>
            <a:ext cx="2597150" cy="10096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6000"/>
              <a:t>Thanks</a:t>
            </a:r>
            <a:endParaRPr lang="zh-CN" altLang="en-US" sz="600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文本框 8"/>
          <p:cNvSpPr>
            <a:spLocks noChangeArrowheads="1"/>
          </p:cNvSpPr>
          <p:nvPr/>
        </p:nvSpPr>
        <p:spPr bwMode="auto">
          <a:xfrm>
            <a:off x="514350" y="1778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情境引入</a:t>
            </a:r>
            <a:endParaRPr lang="en-US" altLang="zh-CN" sz="4000" b="1" i="1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434075" y="1279600"/>
            <a:ext cx="9567863" cy="830997"/>
          </a:xfrm>
          <a:prstGeom prst="rect">
            <a:avLst/>
          </a:prstGeom>
          <a:solidFill>
            <a:schemeClr val="bg2"/>
          </a:solidFill>
        </p:spPr>
        <p:txBody>
          <a:bodyPr>
            <a:spAutoFit/>
          </a:bodyPr>
          <a:lstStyle/>
          <a:p>
            <a:r>
              <a:rPr lang="zh-CN" altLang="en-US" sz="2400" b="1" dirty="0" smtClean="0"/>
              <a:t>一个工厂，如果按照每年平均劳动生产增长率</a:t>
            </a:r>
            <a:r>
              <a:rPr lang="en-US" sz="2400" b="1" dirty="0" smtClean="0"/>
              <a:t>6%</a:t>
            </a:r>
            <a:r>
              <a:rPr lang="zh-CN" altLang="en-US" sz="2400" b="1" dirty="0" smtClean="0"/>
              <a:t>计算，那么大约需要经过多少年它的产值可以翻两番</a:t>
            </a:r>
            <a:r>
              <a:rPr lang="en-US" sz="2400" b="1" dirty="0" smtClean="0"/>
              <a:t>(</a:t>
            </a:r>
            <a:r>
              <a:rPr lang="zh-CN" altLang="en-US" sz="2400" b="1" dirty="0" smtClean="0"/>
              <a:t>即增长到原来产值的</a:t>
            </a:r>
            <a:r>
              <a:rPr lang="en-US" sz="2400" b="1" dirty="0" smtClean="0"/>
              <a:t>2</a:t>
            </a:r>
            <a:r>
              <a:rPr lang="en-US" sz="2400" b="1" baseline="30000" dirty="0" smtClean="0"/>
              <a:t>2</a:t>
            </a:r>
            <a:r>
              <a:rPr lang="zh-CN" altLang="en-US" sz="2400" b="1" dirty="0" smtClean="0"/>
              <a:t>＝</a:t>
            </a:r>
            <a:r>
              <a:rPr lang="en-US" sz="2400" b="1" dirty="0" smtClean="0"/>
              <a:t>4</a:t>
            </a:r>
            <a:r>
              <a:rPr lang="zh-CN" altLang="en-US" sz="2400" b="1" dirty="0" smtClean="0"/>
              <a:t>倍</a:t>
            </a:r>
            <a:r>
              <a:rPr lang="en-US" sz="2400" b="1" dirty="0" smtClean="0"/>
              <a:t>)?</a:t>
            </a:r>
            <a:endParaRPr lang="zh-CN" alt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356874" y="2570347"/>
            <a:ext cx="10087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分析：为了解决这个问题就需要求出</a:t>
            </a:r>
            <a:r>
              <a:rPr lang="en-US" sz="2800" dirty="0" smtClean="0"/>
              <a:t>(1</a:t>
            </a:r>
            <a:r>
              <a:rPr lang="zh-CN" altLang="en-US" sz="2800" dirty="0" smtClean="0"/>
              <a:t>＋</a:t>
            </a:r>
            <a:r>
              <a:rPr lang="en-US" sz="2800" dirty="0" smtClean="0"/>
              <a:t>6%)</a:t>
            </a:r>
            <a:r>
              <a:rPr lang="en-US" sz="2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zh-CN" altLang="en-US" sz="2800" dirty="0" smtClean="0"/>
              <a:t>＝</a:t>
            </a:r>
            <a:r>
              <a:rPr lang="en-US" sz="2800" dirty="0" smtClean="0"/>
              <a:t>4</a:t>
            </a:r>
            <a:r>
              <a:rPr lang="zh-CN" altLang="en-US" sz="2800" dirty="0" smtClean="0"/>
              <a:t>中的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dirty="0" smtClean="0"/>
              <a:t> </a:t>
            </a:r>
            <a:r>
              <a:rPr lang="zh-CN" altLang="en-US" sz="2800" dirty="0" smtClean="0"/>
              <a:t>的值．</a:t>
            </a:r>
            <a:endParaRPr lang="zh-CN" altLang="en-US" sz="2800" dirty="0"/>
          </a:p>
        </p:txBody>
      </p:sp>
      <p:sp>
        <p:nvSpPr>
          <p:cNvPr id="11" name="圆角矩形 10"/>
          <p:cNvSpPr/>
          <p:nvPr/>
        </p:nvSpPr>
        <p:spPr>
          <a:xfrm>
            <a:off x="752167" y="1139743"/>
            <a:ext cx="648930" cy="110612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问题</a:t>
            </a:r>
            <a:endParaRPr lang="zh-CN" altLang="en-US" sz="3200" b="1" dirty="0"/>
          </a:p>
        </p:txBody>
      </p:sp>
      <p:sp>
        <p:nvSpPr>
          <p:cNvPr id="13" name="圆角矩形 12"/>
          <p:cNvSpPr/>
          <p:nvPr/>
        </p:nvSpPr>
        <p:spPr>
          <a:xfrm>
            <a:off x="1877958" y="3440490"/>
            <a:ext cx="703011" cy="1125803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思考</a:t>
            </a:r>
            <a:endParaRPr lang="zh-CN" altLang="en-US" sz="3200" b="1" dirty="0"/>
          </a:p>
        </p:txBody>
      </p:sp>
      <p:sp>
        <p:nvSpPr>
          <p:cNvPr id="17" name="Rectangle 64"/>
          <p:cNvSpPr>
            <a:spLocks noChangeArrowheads="1"/>
          </p:cNvSpPr>
          <p:nvPr/>
        </p:nvSpPr>
        <p:spPr bwMode="gray">
          <a:xfrm>
            <a:off x="2622447" y="3366753"/>
            <a:ext cx="5503945" cy="1348061"/>
          </a:xfrm>
          <a:prstGeom prst="rect">
            <a:avLst/>
          </a:prstGeom>
          <a:solidFill>
            <a:schemeClr val="bg2"/>
          </a:solidFill>
          <a:ln w="38100" algn="ctr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70000"/>
              </a:lnSpc>
            </a:pPr>
            <a:r>
              <a:rPr lang="zh-CN" altLang="en-US" sz="2400" b="1" dirty="0">
                <a:ea typeface="宋体" panose="02010600030101010101" pitchFamily="2" charset="-122"/>
              </a:rPr>
              <a:t>  已知底和幂，如何求出指数？</a:t>
            </a:r>
            <a:endParaRPr lang="zh-CN" altLang="en-US" sz="2400" b="1" dirty="0">
              <a:ea typeface="宋体" panose="02010600030101010101" pitchFamily="2" charset="-122"/>
            </a:endParaRPr>
          </a:p>
          <a:p>
            <a:pPr algn="just">
              <a:lnSpc>
                <a:spcPct val="170000"/>
              </a:lnSpc>
            </a:pPr>
            <a:r>
              <a:rPr lang="zh-CN" altLang="en-US" sz="2400" b="1" dirty="0">
                <a:ea typeface="宋体" panose="02010600030101010101" pitchFamily="2" charset="-122"/>
              </a:rPr>
              <a:t>  如何用底和幂来表示出指数的问题．</a:t>
            </a:r>
            <a:endParaRPr lang="en-US" altLang="zh-CN" sz="2400" b="1" dirty="0">
              <a:ea typeface="宋体" panose="02010600030101010101" pitchFamily="2" charset="-122"/>
            </a:endParaRPr>
          </a:p>
        </p:txBody>
      </p:sp>
      <p:sp>
        <p:nvSpPr>
          <p:cNvPr id="21" name="Rectangle 69"/>
          <p:cNvSpPr>
            <a:spLocks noChangeArrowheads="1"/>
          </p:cNvSpPr>
          <p:nvPr/>
        </p:nvSpPr>
        <p:spPr bwMode="gray">
          <a:xfrm>
            <a:off x="2677945" y="4902632"/>
            <a:ext cx="7380465" cy="824841"/>
          </a:xfrm>
          <a:prstGeom prst="rect">
            <a:avLst/>
          </a:prstGeom>
          <a:solidFill>
            <a:schemeClr val="bg2"/>
          </a:solidFill>
          <a:ln w="38100" algn="ctr">
            <a:noFill/>
            <a:miter lim="800000"/>
          </a:ln>
        </p:spPr>
        <p:txBody>
          <a:bodyPr anchor="ctr">
            <a:spAutoFit/>
          </a:bodyPr>
          <a:lstStyle/>
          <a:p>
            <a:pPr>
              <a:lnSpc>
                <a:spcPct val="170000"/>
              </a:lnSpc>
            </a:pPr>
            <a:r>
              <a:rPr lang="zh-CN" altLang="en-US" sz="2800" dirty="0">
                <a:ea typeface="宋体" panose="02010600030101010101" pitchFamily="2" charset="-122"/>
              </a:rPr>
              <a:t>为了解决这类问题，引进一个新数</a:t>
            </a:r>
            <a:r>
              <a:rPr lang="en-US" altLang="zh-CN" sz="2800" dirty="0">
                <a:ea typeface="宋体" panose="02010600030101010101" pitchFamily="2" charset="-122"/>
              </a:rPr>
              <a:t>——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对数</a:t>
            </a:r>
            <a:r>
              <a:rPr lang="zh-CN" altLang="en-US" sz="2800" dirty="0">
                <a:ea typeface="宋体" panose="02010600030101010101" pitchFamily="2" charset="-122"/>
              </a:rPr>
              <a:t>． </a:t>
            </a:r>
            <a:endParaRPr lang="en-US" altLang="zh-CN" sz="2800" dirty="0">
              <a:ea typeface="宋体" panose="02010600030101010101" pitchFamily="2" charset="-122"/>
            </a:endParaRPr>
          </a:p>
        </p:txBody>
      </p:sp>
      <p:sp>
        <p:nvSpPr>
          <p:cNvPr id="22" name="圆角矩形 21"/>
          <p:cNvSpPr/>
          <p:nvPr/>
        </p:nvSpPr>
        <p:spPr>
          <a:xfrm>
            <a:off x="1927126" y="4812091"/>
            <a:ext cx="698093" cy="102748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解决</a:t>
            </a:r>
            <a:endParaRPr lang="zh-CN" altLang="en-US" sz="3200" b="1" dirty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bldLvl="0" animBg="1"/>
      <p:bldP spid="17" grpId="0" bldLvl="0" animBg="1"/>
      <p:bldP spid="21" grpId="0" bldLvl="0" animBg="1"/>
      <p:bldP spid="2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5016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635" y="1704340"/>
            <a:ext cx="12192000" cy="3654425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graphicFrame>
        <p:nvGraphicFramePr>
          <p:cNvPr id="210994" name="Object 50"/>
          <p:cNvGraphicFramePr>
            <a:graphicFrameLocks noChangeAspect="1"/>
          </p:cNvGraphicFramePr>
          <p:nvPr/>
        </p:nvGraphicFramePr>
        <p:xfrm>
          <a:off x="169545" y="2046605"/>
          <a:ext cx="11818620" cy="2970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公式" r:id="rId2" imgW="120396000" imgH="29870400" progId="Equation.3">
                  <p:embed/>
                </p:oleObj>
              </mc:Choice>
              <mc:Fallback>
                <p:oleObj name="公式" r:id="rId2" imgW="120396000" imgH="29870400" progId="Equation.3">
                  <p:embed/>
                  <p:pic>
                    <p:nvPicPr>
                      <p:cNvPr id="0" name="Object 5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9545" y="2046605"/>
                        <a:ext cx="11818620" cy="29705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0" name="Object 10"/>
          <p:cNvGraphicFramePr>
            <a:graphicFrameLocks noChangeAspect="1"/>
          </p:cNvGraphicFramePr>
          <p:nvPr/>
        </p:nvGraphicFramePr>
        <p:xfrm>
          <a:off x="1522386" y="5572309"/>
          <a:ext cx="3875524" cy="6636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公式" r:id="rId4" imgW="29260800" imgH="5181600" progId="Equation.3">
                  <p:embed/>
                </p:oleObj>
              </mc:Choice>
              <mc:Fallback>
                <p:oleObj name="公式" r:id="rId4" imgW="29260800" imgH="5181600" progId="Equation.3">
                  <p:embed/>
                  <p:pic>
                    <p:nvPicPr>
                      <p:cNvPr id="0" name="Object 10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2386" y="5572309"/>
                        <a:ext cx="3875524" cy="663678"/>
                      </a:xfrm>
                      <a:prstGeom prst="rect">
                        <a:avLst/>
                      </a:prstGeom>
                      <a:gradFill>
                        <a:gsLst>
                          <a:gs pos="0">
                            <a:srgbClr val="14CD68"/>
                          </a:gs>
                          <a:gs pos="100000">
                            <a:srgbClr val="0B6E38"/>
                          </a:gs>
                        </a:gsLst>
                        <a:lin scaled="0"/>
                      </a:gra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892" name="Object 12"/>
          <p:cNvGraphicFramePr>
            <a:graphicFrameLocks noChangeAspect="1"/>
          </p:cNvGraphicFramePr>
          <p:nvPr/>
        </p:nvGraphicFramePr>
        <p:xfrm>
          <a:off x="6115886" y="5601807"/>
          <a:ext cx="4650427" cy="63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公式" r:id="rId6" imgW="35052000" imgH="5486400" progId="Equation.3">
                  <p:embed/>
                </p:oleObj>
              </mc:Choice>
              <mc:Fallback>
                <p:oleObj name="公式" r:id="rId6" imgW="35052000" imgH="5486400" progId="Equation.3">
                  <p:embed/>
                  <p:pic>
                    <p:nvPicPr>
                      <p:cNvPr id="0" name="Object 1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115886" y="5601807"/>
                        <a:ext cx="4650427" cy="639087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椭圆 11"/>
          <p:cNvSpPr/>
          <p:nvPr/>
        </p:nvSpPr>
        <p:spPr>
          <a:xfrm>
            <a:off x="90189" y="969789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定义</a:t>
            </a:r>
            <a:endParaRPr lang="zh-CN" altLang="en-US" sz="3600" b="1" dirty="0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09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22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 bwMode="auto">
          <a:xfrm>
            <a:off x="2094270" y="5077341"/>
            <a:ext cx="5899355" cy="985838"/>
            <a:chOff x="1056" y="2496"/>
            <a:chExt cx="2784" cy="621"/>
          </a:xfrm>
        </p:grpSpPr>
        <p:sp>
          <p:nvSpPr>
            <p:cNvPr id="5139" name="Line 4"/>
            <p:cNvSpPr>
              <a:spLocks noChangeShapeType="1"/>
            </p:cNvSpPr>
            <p:nvPr/>
          </p:nvSpPr>
          <p:spPr bwMode="auto">
            <a:xfrm>
              <a:off x="1056" y="2496"/>
              <a:ext cx="1248" cy="576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40" name="Line 5"/>
            <p:cNvSpPr>
              <a:spLocks noChangeShapeType="1"/>
            </p:cNvSpPr>
            <p:nvPr/>
          </p:nvSpPr>
          <p:spPr bwMode="auto">
            <a:xfrm flipH="1">
              <a:off x="2929" y="2496"/>
              <a:ext cx="911" cy="621"/>
            </a:xfrm>
            <a:prstGeom prst="line">
              <a:avLst/>
            </a:prstGeom>
            <a:noFill/>
            <a:ln w="28575" cap="rnd">
              <a:solidFill>
                <a:srgbClr val="FF0000"/>
              </a:solidFill>
              <a:prstDash val="sysDot"/>
              <a:round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825657" y="5686940"/>
            <a:ext cx="1919816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4000" b="1" dirty="0">
                <a:latin typeface="Times New Roman" panose="02020603050405020304" pitchFamily="18" charset="0"/>
              </a:rPr>
              <a:t>底数</a:t>
            </a:r>
            <a:endParaRPr kumimoji="1" lang="zh-CN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 flipV="1">
            <a:off x="4063640" y="3642678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8764001" y="3601403"/>
            <a:ext cx="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2225029" y="2867539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V="1">
            <a:off x="10148193" y="2879827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695700" y="3023115"/>
            <a:ext cx="697627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kumimoji="1" lang="zh-CN" altLang="en-US" sz="4000" b="1">
                <a:latin typeface="Times New Roman" panose="02020603050405020304" pitchFamily="18" charset="0"/>
              </a:rPr>
              <a:t>幂</a:t>
            </a:r>
            <a:endParaRPr kumimoji="1" lang="zh-CN" altLang="en-US" sz="4000" b="1">
              <a:latin typeface="Times New Roman" panose="02020603050405020304" pitchFamily="18" charset="0"/>
            </a:endParaRP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8052407" y="3022400"/>
            <a:ext cx="1843616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4000" b="1" dirty="0">
                <a:latin typeface="Times New Roman" panose="02020603050405020304" pitchFamily="18" charset="0"/>
              </a:rPr>
              <a:t>真数</a:t>
            </a:r>
            <a:endParaRPr kumimoji="1" lang="zh-CN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500718" y="2174360"/>
            <a:ext cx="2002367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4000" b="1" dirty="0">
                <a:latin typeface="Times New Roman" panose="02020603050405020304" pitchFamily="18" charset="0"/>
              </a:rPr>
              <a:t>指数</a:t>
            </a:r>
            <a:endParaRPr kumimoji="1" lang="zh-CN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9527117" y="2189108"/>
            <a:ext cx="1945216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kumimoji="1" lang="zh-CN" altLang="en-US" sz="4000" b="1" dirty="0">
                <a:latin typeface="Times New Roman" panose="02020603050405020304" pitchFamily="18" charset="0"/>
              </a:rPr>
              <a:t>对数</a:t>
            </a:r>
            <a:endParaRPr kumimoji="1" lang="zh-CN" altLang="en-US" sz="4000" b="1" dirty="0">
              <a:latin typeface="Times New Roman" panose="02020603050405020304" pitchFamily="18" charset="0"/>
            </a:endParaRPr>
          </a:p>
        </p:txBody>
      </p:sp>
      <p:sp>
        <p:nvSpPr>
          <p:cNvPr id="5133" name="Text Box 15"/>
          <p:cNvSpPr txBox="1">
            <a:spLocks noChangeArrowheads="1"/>
          </p:cNvSpPr>
          <p:nvPr/>
        </p:nvSpPr>
        <p:spPr bwMode="auto">
          <a:xfrm>
            <a:off x="2744814" y="1290742"/>
            <a:ext cx="4288353" cy="584775"/>
          </a:xfrm>
          <a:prstGeom prst="rect">
            <a:avLst/>
          </a:prstGeom>
          <a:solidFill>
            <a:schemeClr val="bg2"/>
          </a:solidFill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marL="457200" indent="-457200"/>
            <a:r>
              <a:rPr kumimoji="1" lang="zh-CN" altLang="en-US" sz="3200" b="1" dirty="0">
                <a:latin typeface="Times New Roman" panose="02020603050405020304" pitchFamily="18" charset="0"/>
              </a:rPr>
              <a:t>指数式和对数式的</a:t>
            </a:r>
            <a:r>
              <a:rPr kumimoji="1" lang="zh-CN" altLang="en-US" sz="3200" b="1" dirty="0" smtClean="0">
                <a:latin typeface="Times New Roman" panose="02020603050405020304" pitchFamily="18" charset="0"/>
              </a:rPr>
              <a:t>关系</a:t>
            </a:r>
            <a:endParaRPr kumimoji="1" lang="zh-CN" altLang="en-US" sz="3200" b="1" dirty="0">
              <a:latin typeface="Times New Roman" panose="02020603050405020304" pitchFamily="18" charset="0"/>
            </a:endParaRPr>
          </a:p>
        </p:txBody>
      </p:sp>
      <p:grpSp>
        <p:nvGrpSpPr>
          <p:cNvPr id="3" name="Group 16"/>
          <p:cNvGrpSpPr/>
          <p:nvPr/>
        </p:nvGrpSpPr>
        <p:grpSpPr bwMode="auto">
          <a:xfrm>
            <a:off x="4083737" y="2807214"/>
            <a:ext cx="4573570" cy="381000"/>
            <a:chOff x="2256" y="1584"/>
            <a:chExt cx="2016" cy="240"/>
          </a:xfrm>
        </p:grpSpPr>
        <p:sp>
          <p:nvSpPr>
            <p:cNvPr id="5136" name="Line 17"/>
            <p:cNvSpPr>
              <a:spLocks noChangeShapeType="1"/>
            </p:cNvSpPr>
            <p:nvPr/>
          </p:nvSpPr>
          <p:spPr bwMode="auto">
            <a:xfrm>
              <a:off x="2256" y="1584"/>
              <a:ext cx="0" cy="193"/>
            </a:xfrm>
            <a:prstGeom prst="line">
              <a:avLst/>
            </a:prstGeom>
            <a:noFill/>
            <a:ln w="38100" cap="sq">
              <a:solidFill>
                <a:srgbClr val="FF00FF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37" name="Line 18"/>
            <p:cNvSpPr>
              <a:spLocks noChangeShapeType="1"/>
            </p:cNvSpPr>
            <p:nvPr/>
          </p:nvSpPr>
          <p:spPr bwMode="auto">
            <a:xfrm>
              <a:off x="2256" y="1584"/>
              <a:ext cx="2015" cy="0"/>
            </a:xfrm>
            <a:prstGeom prst="line">
              <a:avLst/>
            </a:prstGeom>
            <a:noFill/>
            <a:ln w="38100" cap="sq">
              <a:solidFill>
                <a:srgbClr val="FF00FF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zh-CN" altLang="en-US"/>
            </a:p>
          </p:txBody>
        </p:sp>
        <p:sp>
          <p:nvSpPr>
            <p:cNvPr id="5138" name="Line 19"/>
            <p:cNvSpPr>
              <a:spLocks noChangeShapeType="1"/>
            </p:cNvSpPr>
            <p:nvPr/>
          </p:nvSpPr>
          <p:spPr bwMode="auto">
            <a:xfrm flipV="1">
              <a:off x="4272" y="1584"/>
              <a:ext cx="0" cy="240"/>
            </a:xfrm>
            <a:prstGeom prst="line">
              <a:avLst/>
            </a:prstGeom>
            <a:noFill/>
            <a:ln w="38100" cap="sq">
              <a:solidFill>
                <a:srgbClr val="FF00FF"/>
              </a:solidFill>
              <a:miter lim="800000"/>
              <a:headEnd type="none" w="sm" len="sm"/>
              <a:tailEnd type="none" w="sm" len="sm"/>
            </a:ln>
          </p:spPr>
          <p:txBody>
            <a:bodyPr wrap="none"/>
            <a:lstStyle/>
            <a:p>
              <a:endParaRPr lang="zh-CN" altLang="en-US"/>
            </a:p>
          </p:txBody>
        </p:sp>
      </p:grp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3023493" y="2453250"/>
            <a:ext cx="6299200" cy="0"/>
          </a:xfrm>
          <a:prstGeom prst="line">
            <a:avLst/>
          </a:prstGeom>
          <a:noFill/>
          <a:ln w="38100" cap="sq">
            <a:solidFill>
              <a:srgbClr val="FF00FF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zh-CN" altLang="en-US"/>
          </a:p>
        </p:txBody>
      </p:sp>
      <p:sp>
        <p:nvSpPr>
          <p:cNvPr id="22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047122" y="1092756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互化</a:t>
            </a:r>
            <a:endParaRPr lang="zh-CN" altLang="en-US" sz="3600" b="1" dirty="0"/>
          </a:p>
        </p:txBody>
      </p:sp>
      <p:graphicFrame>
        <p:nvGraphicFramePr>
          <p:cNvPr id="21508" name="Object 2"/>
          <p:cNvGraphicFramePr>
            <a:graphicFrameLocks noChangeAspect="1"/>
          </p:cNvGraphicFramePr>
          <p:nvPr/>
        </p:nvGraphicFramePr>
        <p:xfrm>
          <a:off x="6709903" y="4042430"/>
          <a:ext cx="3746703" cy="1013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公式" r:id="rId2" imgW="16459200" imgH="5486400" progId="Equation.3">
                  <p:embed/>
                </p:oleObj>
              </mc:Choice>
              <mc:Fallback>
                <p:oleObj name="公式" r:id="rId2" imgW="16459200" imgH="5486400" progId="Equation.3">
                  <p:embed/>
                  <p:pic>
                    <p:nvPicPr>
                      <p:cNvPr id="0" name="Object 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709903" y="4042430"/>
                        <a:ext cx="3746703" cy="1013440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2"/>
          <p:cNvGraphicFramePr>
            <a:graphicFrameLocks noChangeAspect="1"/>
          </p:cNvGraphicFramePr>
          <p:nvPr/>
        </p:nvGraphicFramePr>
        <p:xfrm>
          <a:off x="1325724" y="4027684"/>
          <a:ext cx="3230563" cy="9872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公式" r:id="rId4" imgW="11277600" imgH="4876800" progId="Equation.3">
                  <p:embed/>
                </p:oleObj>
              </mc:Choice>
              <mc:Fallback>
                <p:oleObj name="公式" r:id="rId4" imgW="11277600" imgH="4876800" progId="Equation.3">
                  <p:embed/>
                  <p:pic>
                    <p:nvPicPr>
                      <p:cNvPr id="0" name="图片 204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25724" y="4027684"/>
                        <a:ext cx="3230563" cy="987272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左右箭头 28"/>
          <p:cNvSpPr/>
          <p:nvPr/>
        </p:nvSpPr>
        <p:spPr>
          <a:xfrm>
            <a:off x="4734233" y="4293153"/>
            <a:ext cx="1828799" cy="5583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12295" grpId="0" bldLvl="0" animBg="1"/>
      <p:bldP spid="12296" grpId="0" bldLvl="0" animBg="1"/>
      <p:bldP spid="12297" grpId="0" bldLvl="0" animBg="1"/>
      <p:bldP spid="12298" grpId="0" bldLvl="0" animBg="1"/>
      <p:bldP spid="12299" grpId="0" autoUpdateAnimBg="0"/>
      <p:bldP spid="12300" grpId="0" autoUpdateAnimBg="0"/>
      <p:bldP spid="12301" grpId="0" autoUpdateAnimBg="0"/>
      <p:bldP spid="12302" grpId="0" autoUpdateAnimBg="0"/>
      <p:bldP spid="5133" grpId="0" bldLvl="0" animBg="1"/>
      <p:bldP spid="12308" grpId="0" bldLvl="0" animBg="1"/>
      <p:bldP spid="25" grpId="0" bldLvl="0" animBg="1"/>
      <p:bldP spid="2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2175789" y="1601583"/>
            <a:ext cx="7572888" cy="2784014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70449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234652" y="1907458"/>
          <a:ext cx="12922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2" imgW="9753600" imgH="4876800" progId="Equation.3">
                  <p:embed/>
                </p:oleObj>
              </mc:Choice>
              <mc:Fallback>
                <p:oleObj name="公式" r:id="rId2" imgW="9753600" imgH="48768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4652" y="1907458"/>
                        <a:ext cx="1292225" cy="625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6491534" y="1927633"/>
          <a:ext cx="19383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4" imgW="14630400" imgH="5181600" progId="Equation.3">
                  <p:embed/>
                </p:oleObj>
              </mc:Choice>
              <mc:Fallback>
                <p:oleObj name="公式" r:id="rId4" imgW="14630400" imgH="51816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1534" y="1927633"/>
                        <a:ext cx="1938338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4586327" y="3168119"/>
          <a:ext cx="2109429" cy="724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公式" r:id="rId6" imgW="13716000" imgH="4876800" progId="Equation.3">
                  <p:embed/>
                </p:oleObj>
              </mc:Choice>
              <mc:Fallback>
                <p:oleObj name="公式" r:id="rId6" imgW="13716000" imgH="4876800" progId="Equation.3">
                  <p:embed/>
                  <p:pic>
                    <p:nvPicPr>
                      <p:cNvPr id="0" name="图片 3074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586327" y="3168119"/>
                        <a:ext cx="2109429" cy="724022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右箭头 13"/>
          <p:cNvSpPr/>
          <p:nvPr/>
        </p:nvSpPr>
        <p:spPr>
          <a:xfrm>
            <a:off x="4881713" y="2025855"/>
            <a:ext cx="1209368" cy="471948"/>
          </a:xfrm>
          <a:prstGeom prst="righ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改写成</a:t>
            </a:r>
            <a:endParaRPr lang="zh-CN" altLang="en-US" b="1" dirty="0"/>
          </a:p>
        </p:txBody>
      </p:sp>
      <p:sp>
        <p:nvSpPr>
          <p:cNvPr id="17" name="下弧形箭头 16"/>
          <p:cNvSpPr/>
          <p:nvPr/>
        </p:nvSpPr>
        <p:spPr>
          <a:xfrm rot="10800000">
            <a:off x="3539603" y="1229442"/>
            <a:ext cx="3642852" cy="73152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直角上箭头 17"/>
          <p:cNvSpPr/>
          <p:nvPr/>
        </p:nvSpPr>
        <p:spPr>
          <a:xfrm rot="5400000">
            <a:off x="3380106" y="2716303"/>
            <a:ext cx="1189162" cy="78166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4581113" y="3163330"/>
          <a:ext cx="21097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公式" r:id="rId8" imgW="13716000" imgH="4876800" progId="Equation.3">
                  <p:embed/>
                </p:oleObj>
              </mc:Choice>
              <mc:Fallback>
                <p:oleObj name="公式" r:id="rId8" imgW="13716000" imgH="4876800" progId="Equation.3">
                  <p:embed/>
                  <p:pic>
                    <p:nvPicPr>
                      <p:cNvPr id="0" name="图片 3075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581113" y="3163330"/>
                        <a:ext cx="2109788" cy="7239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576739" y="4783803"/>
          <a:ext cx="4726601" cy="11638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公式" r:id="rId10" imgW="16154400" imgH="4876800" progId="Equation.3">
                  <p:embed/>
                </p:oleObj>
              </mc:Choice>
              <mc:Fallback>
                <p:oleObj name="公式" r:id="rId10" imgW="16154400" imgH="4876800" progId="Equation.3">
                  <p:embed/>
                  <p:pic>
                    <p:nvPicPr>
                      <p:cNvPr id="0" name="图片 3076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576739" y="4783803"/>
                        <a:ext cx="4726601" cy="1163893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圆角矩形标注 18"/>
          <p:cNvSpPr/>
          <p:nvPr/>
        </p:nvSpPr>
        <p:spPr>
          <a:xfrm>
            <a:off x="8716296" y="3338462"/>
            <a:ext cx="2433484" cy="1527048"/>
          </a:xfrm>
          <a:prstGeom prst="wedgeRoundRectCallout">
            <a:avLst>
              <a:gd name="adj1" fmla="val -67440"/>
              <a:gd name="adj2" fmla="val 1000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同学们试着证明一下吧</a:t>
            </a:r>
            <a:endParaRPr lang="zh-CN" altLang="en-US" sz="2800" dirty="0"/>
          </a:p>
        </p:txBody>
      </p:sp>
      <p:sp>
        <p:nvSpPr>
          <p:cNvPr id="20" name="圆角矩形标注 19"/>
          <p:cNvSpPr/>
          <p:nvPr/>
        </p:nvSpPr>
        <p:spPr>
          <a:xfrm>
            <a:off x="265472" y="4134874"/>
            <a:ext cx="3156154" cy="1120877"/>
          </a:xfrm>
          <a:prstGeom prst="wedgeRoundRectCallout">
            <a:avLst>
              <a:gd name="adj1" fmla="val 75197"/>
              <a:gd name="adj2" fmla="val 417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2890" name="Object 11"/>
          <p:cNvGraphicFramePr>
            <a:graphicFrameLocks noChangeAspect="1"/>
          </p:cNvGraphicFramePr>
          <p:nvPr/>
        </p:nvGraphicFramePr>
        <p:xfrm>
          <a:off x="387042" y="4376022"/>
          <a:ext cx="29067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公式" r:id="rId12" imgW="18897600" imgH="4572000" progId="Equation.3">
                  <p:embed/>
                </p:oleObj>
              </mc:Choice>
              <mc:Fallback>
                <p:oleObj name="公式" r:id="rId12" imgW="18897600" imgH="4572000" progId="Equation.3">
                  <p:embed/>
                  <p:pic>
                    <p:nvPicPr>
                      <p:cNvPr id="0" name="图片 3077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7042" y="4376022"/>
                        <a:ext cx="2906713" cy="679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17" grpId="0" bldLvl="0" animBg="1"/>
      <p:bldP spid="18" grpId="0" bldLvl="0" animBg="1"/>
      <p:bldP spid="19" grpId="0" bldLvl="0" animBg="1"/>
      <p:bldP spid="20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28575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2175789" y="1601583"/>
            <a:ext cx="7572888" cy="2784014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70449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234652" y="1907458"/>
          <a:ext cx="1292225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2" imgW="9753600" imgH="4876800" progId="Equation.3">
                  <p:embed/>
                </p:oleObj>
              </mc:Choice>
              <mc:Fallback>
                <p:oleObj name="公式" r:id="rId2" imgW="9753600" imgH="4876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34652" y="1907458"/>
                        <a:ext cx="1292225" cy="6254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6491534" y="1927633"/>
          <a:ext cx="19383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4" imgW="14630400" imgH="5181600" progId="Equation.3">
                  <p:embed/>
                </p:oleObj>
              </mc:Choice>
              <mc:Fallback>
                <p:oleObj name="公式" r:id="rId4" imgW="14630400" imgH="51816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1534" y="1927633"/>
                        <a:ext cx="1938338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4434142" y="3124200"/>
          <a:ext cx="2532063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6" imgW="16459200" imgH="5486400" progId="Equation.3">
                  <p:embed/>
                </p:oleObj>
              </mc:Choice>
              <mc:Fallback>
                <p:oleObj name="公式" r:id="rId6" imgW="16459200" imgH="54864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34142" y="3124200"/>
                        <a:ext cx="2532063" cy="8143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4429836" y="3119231"/>
          <a:ext cx="253047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8" imgW="16459200" imgH="5486400" progId="Equation.3">
                  <p:embed/>
                </p:oleObj>
              </mc:Choice>
              <mc:Fallback>
                <p:oleObj name="公式" r:id="rId8" imgW="16459200" imgH="54864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429836" y="3119231"/>
                        <a:ext cx="2530475" cy="81438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443288" y="4673600"/>
          <a:ext cx="4992687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公式" r:id="rId10" imgW="17068800" imgH="5791200" progId="Equation.3">
                  <p:embed/>
                </p:oleObj>
              </mc:Choice>
              <mc:Fallback>
                <p:oleObj name="公式" r:id="rId10" imgW="17068800" imgH="5791200" progId="Equation.3">
                  <p:embed/>
                  <p:pic>
                    <p:nvPicPr>
                      <p:cNvPr id="0" name="图片 4100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443288" y="4673600"/>
                        <a:ext cx="4992687" cy="1384300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左右箭头 15"/>
          <p:cNvSpPr/>
          <p:nvPr/>
        </p:nvSpPr>
        <p:spPr>
          <a:xfrm>
            <a:off x="4852220" y="1981610"/>
            <a:ext cx="1401097" cy="501445"/>
          </a:xfrm>
          <a:prstGeom prst="leftRigh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互化</a:t>
            </a:r>
            <a:endParaRPr lang="zh-CN" altLang="en-US" b="1" dirty="0"/>
          </a:p>
        </p:txBody>
      </p:sp>
      <p:sp>
        <p:nvSpPr>
          <p:cNvPr id="19" name="上弧形箭头 18"/>
          <p:cNvSpPr/>
          <p:nvPr/>
        </p:nvSpPr>
        <p:spPr>
          <a:xfrm>
            <a:off x="3524864" y="1199944"/>
            <a:ext cx="4114800" cy="75216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1" name="直角上箭头 20"/>
          <p:cNvSpPr/>
          <p:nvPr/>
        </p:nvSpPr>
        <p:spPr>
          <a:xfrm rot="5400000" flipV="1">
            <a:off x="6729220" y="2717307"/>
            <a:ext cx="1309306" cy="699923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圆角矩形标注 16"/>
          <p:cNvSpPr/>
          <p:nvPr/>
        </p:nvSpPr>
        <p:spPr>
          <a:xfrm>
            <a:off x="8716296" y="3338462"/>
            <a:ext cx="2433484" cy="1527048"/>
          </a:xfrm>
          <a:prstGeom prst="wedgeRoundRectCallout">
            <a:avLst>
              <a:gd name="adj1" fmla="val -67440"/>
              <a:gd name="adj2" fmla="val 10006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 smtClean="0"/>
              <a:t>同学们试着证明一下吧</a:t>
            </a:r>
            <a:endParaRPr lang="zh-CN" altLang="en-US" sz="2800" dirty="0"/>
          </a:p>
        </p:txBody>
      </p:sp>
      <p:sp>
        <p:nvSpPr>
          <p:cNvPr id="18" name="圆角矩形标注 17"/>
          <p:cNvSpPr/>
          <p:nvPr/>
        </p:nvSpPr>
        <p:spPr>
          <a:xfrm>
            <a:off x="265472" y="4134874"/>
            <a:ext cx="3156154" cy="1120877"/>
          </a:xfrm>
          <a:prstGeom prst="wedgeRoundRectCallout">
            <a:avLst>
              <a:gd name="adj1" fmla="val 75197"/>
              <a:gd name="adj2" fmla="val 417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20" name="Object 11"/>
          <p:cNvGraphicFramePr>
            <a:graphicFrameLocks noChangeAspect="1"/>
          </p:cNvGraphicFramePr>
          <p:nvPr/>
        </p:nvGraphicFramePr>
        <p:xfrm>
          <a:off x="387042" y="4376022"/>
          <a:ext cx="2906713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公式" r:id="rId12" imgW="18897600" imgH="4572000" progId="Equation.3">
                  <p:embed/>
                </p:oleObj>
              </mc:Choice>
              <mc:Fallback>
                <p:oleObj name="公式" r:id="rId12" imgW="18897600" imgH="4572000" progId="Equation.3">
                  <p:embed/>
                  <p:pic>
                    <p:nvPicPr>
                      <p:cNvPr id="0" name="图片 4101"/>
                      <p:cNvPicPr>
                        <a:picLocks noChangeAspect="1"/>
                      </p:cNvPicPr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87042" y="4376022"/>
                        <a:ext cx="2906713" cy="6794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ldLvl="0" animBg="1"/>
      <p:bldP spid="21" grpId="0" bldLvl="0" animBg="1"/>
      <p:bldP spid="17" grpId="0" bldLvl="0" animBg="1"/>
      <p:bldP spid="18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2175789" y="1612378"/>
            <a:ext cx="7572888" cy="2784014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81244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254375" y="1908524"/>
          <a:ext cx="1252538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2" imgW="9448800" imgH="4572000" progId="Equation.3">
                  <p:embed/>
                </p:oleObj>
              </mc:Choice>
              <mc:Fallback>
                <p:oleObj name="公式" r:id="rId2" imgW="9448800" imgH="45720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54375" y="1908524"/>
                        <a:ext cx="1252538" cy="587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6511925" y="1938020"/>
          <a:ext cx="18970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4" imgW="14325600" imgH="5181600" progId="Equation.3">
                  <p:embed/>
                </p:oleObj>
              </mc:Choice>
              <mc:Fallback>
                <p:oleObj name="公式" r:id="rId4" imgW="14325600" imgH="51816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11925" y="1938020"/>
                        <a:ext cx="1897063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3270558" y="3083786"/>
          <a:ext cx="1406525" cy="627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公式" r:id="rId6" imgW="9144000" imgH="4876800" progId="Equation.3">
                  <p:embed/>
                </p:oleObj>
              </mc:Choice>
              <mc:Fallback>
                <p:oleObj name="公式" r:id="rId6" imgW="9144000" imgH="4876800" progId="Equation.3">
                  <p:embed/>
                  <p:pic>
                    <p:nvPicPr>
                      <p:cNvPr id="0" name="图片 512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70558" y="3083786"/>
                        <a:ext cx="1406525" cy="6278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右箭头 13"/>
          <p:cNvSpPr/>
          <p:nvPr/>
        </p:nvSpPr>
        <p:spPr>
          <a:xfrm>
            <a:off x="4984953" y="2007153"/>
            <a:ext cx="1312610" cy="516191"/>
          </a:xfrm>
          <a:prstGeom prst="righ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改写成</a:t>
            </a:r>
            <a:endParaRPr lang="zh-CN" altLang="en-US" b="1" dirty="0"/>
          </a:p>
        </p:txBody>
      </p:sp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6511618" y="3113282"/>
          <a:ext cx="2086692" cy="713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公式" r:id="rId8" imgW="14325600" imgH="5486400" progId="Equation.3">
                  <p:embed/>
                </p:oleObj>
              </mc:Choice>
              <mc:Fallback>
                <p:oleObj name="公式" r:id="rId8" imgW="14325600" imgH="5486400" progId="Equation.3">
                  <p:embed/>
                  <p:pic>
                    <p:nvPicPr>
                      <p:cNvPr id="0" name="图片 5123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11618" y="3113282"/>
                        <a:ext cx="2086692" cy="7130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左箭头 15"/>
          <p:cNvSpPr/>
          <p:nvPr/>
        </p:nvSpPr>
        <p:spPr>
          <a:xfrm>
            <a:off x="4911202" y="3172273"/>
            <a:ext cx="1342112" cy="486698"/>
          </a:xfrm>
          <a:prstGeom prst="lef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改写成</a:t>
            </a:r>
            <a:endParaRPr lang="zh-CN" altLang="en-US" b="1" dirty="0"/>
          </a:p>
        </p:txBody>
      </p:sp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3872381" y="5148559"/>
          <a:ext cx="3782090" cy="10954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公式" r:id="rId10" imgW="14630400" imgH="5486400" progId="Equation.3">
                  <p:embed/>
                </p:oleObj>
              </mc:Choice>
              <mc:Fallback>
                <p:oleObj name="公式" r:id="rId10" imgW="14630400" imgH="5486400" progId="Equation.3">
                  <p:embed/>
                  <p:pic>
                    <p:nvPicPr>
                      <p:cNvPr id="0" name="图片 5124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72381" y="5148559"/>
                        <a:ext cx="3782090" cy="1095426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下箭头 14"/>
          <p:cNvSpPr/>
          <p:nvPr/>
        </p:nvSpPr>
        <p:spPr>
          <a:xfrm>
            <a:off x="5206181" y="4027681"/>
            <a:ext cx="1253613" cy="988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16" grpId="0" bldLvl="0" animBg="1"/>
      <p:bldP spid="15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文本框 8"/>
          <p:cNvSpPr>
            <a:spLocks noChangeArrowheads="1"/>
          </p:cNvSpPr>
          <p:nvPr/>
        </p:nvSpPr>
        <p:spPr bwMode="auto">
          <a:xfrm>
            <a:off x="514350" y="39370"/>
            <a:ext cx="2906713" cy="919163"/>
          </a:xfrm>
          <a:prstGeom prst="parallelogram">
            <a:avLst>
              <a:gd name="adj" fmla="val 25021"/>
            </a:avLst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zh-CN" altLang="en-US" sz="4000" b="1" i="1" dirty="0">
                <a:solidFill>
                  <a:srgbClr val="3B3838"/>
                </a:solidFill>
                <a:latin typeface="微软雅黑" panose="020B0503020204020204" pitchFamily="34" charset="-122"/>
                <a:sym typeface="Tahoma" panose="020B0604030504040204" pitchFamily="34" charset="0"/>
              </a:rPr>
              <a:t>新知探究</a:t>
            </a:r>
            <a:endParaRPr lang="en-US" altLang="zh-CN" sz="4000" b="1" i="1" dirty="0">
              <a:solidFill>
                <a:srgbClr val="3B3838"/>
              </a:solidFill>
              <a:latin typeface="微软雅黑" panose="020B0503020204020204" pitchFamily="34" charset="-122"/>
              <a:sym typeface="Tahoma" panose="020B0604030504040204" pitchFamily="34" charset="0"/>
            </a:endParaRPr>
          </a:p>
        </p:txBody>
      </p:sp>
      <p:sp>
        <p:nvSpPr>
          <p:cNvPr id="6153" name="AutoShape 4"/>
          <p:cNvSpPr>
            <a:spLocks noChangeArrowheads="1"/>
          </p:cNvSpPr>
          <p:nvPr/>
        </p:nvSpPr>
        <p:spPr bwMode="auto">
          <a:xfrm>
            <a:off x="2175789" y="1612378"/>
            <a:ext cx="7572888" cy="2784014"/>
          </a:xfrm>
          <a:prstGeom prst="roundRect">
            <a:avLst>
              <a:gd name="adj" fmla="val 16667"/>
            </a:avLst>
          </a:prstGeom>
          <a:solidFill>
            <a:schemeClr val="bg2">
              <a:alpha val="87057"/>
            </a:schemeClr>
          </a:solidFill>
          <a:ln w="25400">
            <a:solidFill>
              <a:srgbClr val="FF9900"/>
            </a:solidFill>
            <a:round/>
          </a:ln>
          <a:effectLst>
            <a:outerShdw sy="50000" kx="-2453608" rotWithShape="0">
              <a:srgbClr val="808080">
                <a:alpha val="50000"/>
              </a:srgbClr>
            </a:outerShdw>
          </a:effectLst>
        </p:spPr>
        <p:txBody>
          <a:bodyPr wrap="none" lIns="90170" tIns="46990" rIns="90170" bIns="46990" anchor="ctr"/>
          <a:lstStyle/>
          <a:p>
            <a:pPr algn="ctr">
              <a:defRPr/>
            </a:pPr>
            <a:endParaRPr lang="en-US" altLang="zh-CN" sz="3200" b="1">
              <a:solidFill>
                <a:srgbClr val="FFFF99"/>
              </a:solidFill>
              <a:ea typeface="楷体_GB2312" pitchFamily="1" charset="-122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840650" y="1181244"/>
            <a:ext cx="1666569" cy="943897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b="1" dirty="0" smtClean="0"/>
              <a:t>思考</a:t>
            </a:r>
            <a:endParaRPr lang="zh-CN" altLang="en-US" sz="3600" b="1" dirty="0"/>
          </a:p>
        </p:txBody>
      </p:sp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3277983" y="1907858"/>
          <a:ext cx="1293812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2" imgW="9753600" imgH="4572000" progId="Equation.3">
                  <p:embed/>
                </p:oleObj>
              </mc:Choice>
              <mc:Fallback>
                <p:oleObj name="公式" r:id="rId2" imgW="9753600" imgH="45720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277983" y="1907858"/>
                        <a:ext cx="1293812" cy="5873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0"/>
          <p:cNvGraphicFramePr>
            <a:graphicFrameLocks noChangeAspect="1"/>
          </p:cNvGraphicFramePr>
          <p:nvPr/>
        </p:nvGraphicFramePr>
        <p:xfrm>
          <a:off x="6491288" y="1938020"/>
          <a:ext cx="193833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4" imgW="14630400" imgH="5181600" progId="Equation.3">
                  <p:embed/>
                </p:oleObj>
              </mc:Choice>
              <mc:Fallback>
                <p:oleObj name="公式" r:id="rId4" imgW="14630400" imgH="51816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491288" y="1938020"/>
                        <a:ext cx="1938337" cy="6635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0"/>
          <p:cNvGraphicFramePr>
            <a:graphicFrameLocks noChangeAspect="1"/>
          </p:cNvGraphicFramePr>
          <p:nvPr/>
        </p:nvGraphicFramePr>
        <p:xfrm>
          <a:off x="3270558" y="3083786"/>
          <a:ext cx="1406525" cy="627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6" imgW="9144000" imgH="4876800" progId="Equation.3">
                  <p:embed/>
                </p:oleObj>
              </mc:Choice>
              <mc:Fallback>
                <p:oleObj name="公式" r:id="rId6" imgW="9144000" imgH="4876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270558" y="3083786"/>
                        <a:ext cx="1406525" cy="6278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0"/>
          <p:cNvGraphicFramePr>
            <a:graphicFrameLocks noChangeAspect="1"/>
          </p:cNvGraphicFramePr>
          <p:nvPr/>
        </p:nvGraphicFramePr>
        <p:xfrm>
          <a:off x="6489906" y="3112770"/>
          <a:ext cx="20415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8" imgW="14020800" imgH="5486400" progId="Equation.3">
                  <p:embed/>
                </p:oleObj>
              </mc:Choice>
              <mc:Fallback>
                <p:oleObj name="公式" r:id="rId8" imgW="14020800" imgH="54864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489906" y="3112770"/>
                        <a:ext cx="2041525" cy="7127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3990716" y="5075319"/>
          <a:ext cx="3781425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10" imgW="14630400" imgH="5486400" progId="Equation.3">
                  <p:embed/>
                </p:oleObj>
              </mc:Choice>
              <mc:Fallback>
                <p:oleObj name="公式" r:id="rId10" imgW="14630400" imgH="54864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990716" y="5075319"/>
                        <a:ext cx="3781425" cy="1109663"/>
                      </a:xfrm>
                      <a:prstGeom prst="rect">
                        <a:avLst/>
                      </a:prstGeom>
                      <a:solidFill>
                        <a:srgbClr val="00B050"/>
                      </a:solidFill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右箭头 14"/>
          <p:cNvSpPr/>
          <p:nvPr/>
        </p:nvSpPr>
        <p:spPr>
          <a:xfrm>
            <a:off x="4940709" y="2007153"/>
            <a:ext cx="1312610" cy="516191"/>
          </a:xfrm>
          <a:prstGeom prst="righ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改写成</a:t>
            </a:r>
            <a:endParaRPr lang="zh-CN" altLang="en-US" b="1" dirty="0"/>
          </a:p>
        </p:txBody>
      </p:sp>
      <p:sp>
        <p:nvSpPr>
          <p:cNvPr id="17" name="左箭头 16"/>
          <p:cNvSpPr/>
          <p:nvPr/>
        </p:nvSpPr>
        <p:spPr>
          <a:xfrm>
            <a:off x="4911202" y="3172273"/>
            <a:ext cx="1342112" cy="486698"/>
          </a:xfrm>
          <a:prstGeom prst="leftArrow">
            <a:avLst/>
          </a:prstGeom>
          <a:solidFill>
            <a:srgbClr val="5A47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改写成</a:t>
            </a:r>
            <a:endParaRPr lang="zh-CN" altLang="en-US" b="1" dirty="0"/>
          </a:p>
        </p:txBody>
      </p:sp>
      <p:sp>
        <p:nvSpPr>
          <p:cNvPr id="18" name="下箭头 17"/>
          <p:cNvSpPr/>
          <p:nvPr/>
        </p:nvSpPr>
        <p:spPr>
          <a:xfrm>
            <a:off x="5206181" y="4027681"/>
            <a:ext cx="1253613" cy="9881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ldLvl="0" animBg="1"/>
      <p:bldP spid="17" grpId="0" bldLvl="0" animBg="1"/>
      <p:bldP spid="18" grpId="0" bldLvl="0" animBg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commondata" val="eyJoZGlkIjoiOWE5Zjc4Y2VkOTkyZTVhZDZkMzFkODg0MWEwYmZlY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WPS 演示</Application>
  <PresentationFormat>自定义</PresentationFormat>
  <Paragraphs>141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78</vt:i4>
      </vt:variant>
      <vt:variant>
        <vt:lpstr>幻灯片标题</vt:lpstr>
      </vt:variant>
      <vt:variant>
        <vt:i4>20</vt:i4>
      </vt:variant>
    </vt:vector>
  </HeadingPairs>
  <TitlesOfParts>
    <vt:vector size="111" baseType="lpstr">
      <vt:lpstr>Arial</vt:lpstr>
      <vt:lpstr>宋体</vt:lpstr>
      <vt:lpstr>Wingdings</vt:lpstr>
      <vt:lpstr>Tahoma</vt:lpstr>
      <vt:lpstr>微软雅黑</vt:lpstr>
      <vt:lpstr>Times New Roman</vt:lpstr>
      <vt:lpstr>黑体</vt:lpstr>
      <vt:lpstr>楷体_GB2312</vt:lpstr>
      <vt:lpstr>Arial Unicode MS</vt:lpstr>
      <vt:lpstr>Calibri</vt:lpstr>
      <vt:lpstr>新宋体</vt:lpstr>
      <vt:lpstr>Wingdings</vt:lpstr>
      <vt:lpstr>自定义设计方案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Equation.DSMT4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MideaGroup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龙卉</dc:creator>
  <cp:lastModifiedBy>天秤座</cp:lastModifiedBy>
  <cp:revision>222</cp:revision>
  <dcterms:created xsi:type="dcterms:W3CDTF">2014-09-09T10:19:00Z</dcterms:created>
  <dcterms:modified xsi:type="dcterms:W3CDTF">2023-10-08T06:06:52Z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B27DD7FB453D4F26AFE6E199A5CC5269</vt:lpwstr>
  </property>
</Properties>
</file>