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15" r:id="rId3"/>
    <p:sldId id="340" r:id="rId4"/>
    <p:sldId id="271" r:id="rId5"/>
    <p:sldId id="281" r:id="rId6"/>
    <p:sldId id="284" r:id="rId7"/>
    <p:sldId id="273" r:id="rId8"/>
    <p:sldId id="285" r:id="rId9"/>
    <p:sldId id="282" r:id="rId10"/>
    <p:sldId id="298" r:id="rId11"/>
    <p:sldId id="286" r:id="rId12"/>
    <p:sldId id="283" r:id="rId13"/>
    <p:sldId id="287" r:id="rId14"/>
    <p:sldId id="275" r:id="rId15"/>
    <p:sldId id="288" r:id="rId16"/>
    <p:sldId id="289" r:id="rId17"/>
    <p:sldId id="290" r:id="rId18"/>
    <p:sldId id="291" r:id="rId19"/>
    <p:sldId id="278" r:id="rId20"/>
    <p:sldId id="293" r:id="rId21"/>
    <p:sldId id="294" r:id="rId22"/>
    <p:sldId id="295" r:id="rId23"/>
    <p:sldId id="296" r:id="rId24"/>
    <p:sldId id="345" r:id="rId25"/>
    <p:sldId id="371" r:id="rId26"/>
    <p:sldId id="372" r:id="rId27"/>
    <p:sldId id="347" r:id="rId28"/>
    <p:sldId id="370" r:id="rId29"/>
    <p:sldId id="297" r:id="rId30"/>
    <p:sldId id="368" r:id="rId31"/>
    <p:sldId id="369" r:id="rId32"/>
    <p:sldId id="280" r:id="rId33"/>
    <p:sldId id="270" r:id="rId34"/>
  </p:sldIdLst>
  <p:sldSz cx="12192000" cy="6858000"/>
  <p:notesSz cx="6858000" cy="9144000"/>
  <p:custDataLst>
    <p:tags r:id="rId39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ngch" initials="z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47E7"/>
    <a:srgbClr val="2E77B7"/>
    <a:srgbClr val="2F9FD5"/>
    <a:srgbClr val="45B2B9"/>
    <a:srgbClr val="279BD4"/>
    <a:srgbClr val="2D9FD4"/>
    <a:srgbClr val="6BC6EB"/>
    <a:srgbClr val="86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53" autoAdjust="0"/>
    <p:restoredTop sz="94660" autoAdjust="0"/>
  </p:normalViewPr>
  <p:slideViewPr>
    <p:cSldViewPr snapToGrid="0">
      <p:cViewPr varScale="1">
        <p:scale>
          <a:sx n="112" d="100"/>
          <a:sy n="112" d="100"/>
        </p:scale>
        <p:origin x="-804" y="-72"/>
      </p:cViewPr>
      <p:guideLst>
        <p:guide orient="horz" pos="2137"/>
        <p:guide pos="384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4" cy="72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63.xml"/><Relationship Id="rId38" Type="http://schemas.openxmlformats.org/officeDocument/2006/relationships/commentAuthors" Target="commentAuthors.xml"/><Relationship Id="rId37" Type="http://schemas.openxmlformats.org/officeDocument/2006/relationships/tableStyles" Target="tableStyles.xml"/><Relationship Id="rId36" Type="http://schemas.openxmlformats.org/officeDocument/2006/relationships/viewProps" Target="viewProps.xml"/><Relationship Id="rId35" Type="http://schemas.openxmlformats.org/officeDocument/2006/relationships/presProps" Target="presProps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06D80E-8775-43C4-B227-0063AC4D504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5892AFDF-AA56-4437-A5D0-69B8CDEC0A33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你学习了哪些内容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8EDFC1DD-5BCA-4056-A9E4-A5F906B92694}" cxnId="{4D3D074F-FB84-4552-8838-093B4623A9F3}" type="parTrans">
      <dgm:prSet/>
      <dgm:spPr/>
      <dgm:t>
        <a:bodyPr/>
        <a:lstStyle/>
        <a:p>
          <a:endParaRPr lang="zh-CN" altLang="en-US"/>
        </a:p>
      </dgm:t>
    </dgm:pt>
    <dgm:pt modelId="{0967A70F-6E09-4409-8532-C37269F69694}" cxnId="{4D3D074F-FB84-4552-8838-093B4623A9F3}" type="sibTrans">
      <dgm:prSet/>
      <dgm:spPr/>
      <dgm:t>
        <a:bodyPr/>
        <a:lstStyle/>
        <a:p>
          <a:endParaRPr lang="zh-CN" altLang="en-US"/>
        </a:p>
      </dgm:t>
    </dgm:pt>
    <dgm:pt modelId="{471AD50B-B3B8-4AC5-A612-BA2FED03CC32}">
      <dgm:prSet phldrT="[文本]"/>
      <dgm:spPr/>
      <dgm:t>
        <a:bodyPr/>
        <a:lstStyle/>
        <a:p>
          <a:r>
            <a:rPr lang="zh-CN" altLang="en-US" b="1" dirty="0" smtClean="0">
              <a:solidFill>
                <a:srgbClr val="4C3CC4"/>
              </a:solidFill>
            </a:rPr>
            <a:t>重点</a:t>
          </a:r>
          <a:endParaRPr lang="zh-CN" altLang="en-US" b="1" dirty="0">
            <a:solidFill>
              <a:srgbClr val="4C3CC4"/>
            </a:solidFill>
          </a:endParaRPr>
        </a:p>
      </dgm:t>
    </dgm:pt>
    <dgm:pt modelId="{D7F15E83-E5A0-46C9-AE5E-2B1388A43A14}" cxnId="{A94A015A-1B99-48B1-8668-FFBB8C5B1416}" type="parTrans">
      <dgm:prSet/>
      <dgm:spPr/>
      <dgm:t>
        <a:bodyPr/>
        <a:lstStyle/>
        <a:p>
          <a:endParaRPr lang="zh-CN" altLang="en-US"/>
        </a:p>
      </dgm:t>
    </dgm:pt>
    <dgm:pt modelId="{8A069FB1-11D8-401D-93C3-FFFF84B745CF}" cxnId="{A94A015A-1B99-48B1-8668-FFBB8C5B1416}" type="sibTrans">
      <dgm:prSet/>
      <dgm:spPr/>
      <dgm:t>
        <a:bodyPr/>
        <a:lstStyle/>
        <a:p>
          <a:endParaRPr lang="zh-CN" altLang="en-US"/>
        </a:p>
      </dgm:t>
    </dgm:pt>
    <dgm:pt modelId="{5897881D-4100-495D-8EA6-7E6C1A52B6D7}">
      <dgm:prSet phldrT="[文本]"/>
      <dgm:spPr/>
      <dgm:t>
        <a:bodyPr/>
        <a:lstStyle/>
        <a:p>
          <a:r>
            <a:rPr lang="zh-CN" altLang="en-US" b="1" dirty="0" smtClean="0">
              <a:solidFill>
                <a:srgbClr val="4C3CC4"/>
              </a:solidFill>
            </a:rPr>
            <a:t>难点</a:t>
          </a:r>
          <a:endParaRPr lang="zh-CN" altLang="en-US" b="1" dirty="0">
            <a:solidFill>
              <a:srgbClr val="4C3CC4"/>
            </a:solidFill>
          </a:endParaRPr>
        </a:p>
      </dgm:t>
    </dgm:pt>
    <dgm:pt modelId="{08702FBF-5D4B-4D18-957A-DB9E738DCC45}" cxnId="{A32DD059-B3EB-4719-81FC-2DEE4B53B6FA}" type="parTrans">
      <dgm:prSet/>
      <dgm:spPr/>
      <dgm:t>
        <a:bodyPr/>
        <a:lstStyle/>
        <a:p>
          <a:endParaRPr lang="zh-CN" altLang="en-US"/>
        </a:p>
      </dgm:t>
    </dgm:pt>
    <dgm:pt modelId="{7669681C-A3B9-44E0-9BAF-74B817890916}" cxnId="{A32DD059-B3EB-4719-81FC-2DEE4B53B6FA}" type="sibTrans">
      <dgm:prSet/>
      <dgm:spPr/>
      <dgm:t>
        <a:bodyPr/>
        <a:lstStyle/>
        <a:p>
          <a:endParaRPr lang="zh-CN" altLang="en-US"/>
        </a:p>
      </dgm:t>
    </dgm:pt>
    <dgm:pt modelId="{E582E736-2870-4E96-BED8-4CE0CF67995B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你获得了什么学习方法？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84FA834C-D5CB-429C-9E18-D96124CAB0AF}" cxnId="{07362788-C6B0-4616-8F60-074D55DEE6D2}" type="parTrans">
      <dgm:prSet/>
      <dgm:spPr/>
      <dgm:t>
        <a:bodyPr/>
        <a:lstStyle/>
        <a:p>
          <a:endParaRPr lang="zh-CN" altLang="en-US"/>
        </a:p>
      </dgm:t>
    </dgm:pt>
    <dgm:pt modelId="{5049C9E5-5CEB-4477-9618-60ADD6E90C2E}" cxnId="{07362788-C6B0-4616-8F60-074D55DEE6D2}" type="sibTrans">
      <dgm:prSet/>
      <dgm:spPr/>
      <dgm:t>
        <a:bodyPr/>
        <a:lstStyle/>
        <a:p>
          <a:endParaRPr lang="zh-CN" altLang="en-US"/>
        </a:p>
      </dgm:t>
    </dgm:pt>
    <dgm:pt modelId="{85183C90-3A16-41C4-896D-820917BB9D79}">
      <dgm:prSet phldrT="[文本]"/>
      <dgm:spPr/>
      <dgm:t>
        <a:bodyPr/>
        <a:lstStyle/>
        <a:p>
          <a:endParaRPr lang="zh-CN" altLang="en-US" dirty="0"/>
        </a:p>
      </dgm:t>
    </dgm:pt>
    <dgm:pt modelId="{6B60D334-2578-4DA8-A0E7-01D53F343B61}" cxnId="{6E67DDBA-695D-4498-8E62-B1E6A98ECCF1}" type="parTrans">
      <dgm:prSet/>
      <dgm:spPr/>
      <dgm:t>
        <a:bodyPr/>
        <a:lstStyle/>
        <a:p>
          <a:endParaRPr lang="zh-CN" altLang="en-US"/>
        </a:p>
      </dgm:t>
    </dgm:pt>
    <dgm:pt modelId="{BCCF1C2F-5057-4AC7-8DE7-A2A55F00CD18}" cxnId="{6E67DDBA-695D-4498-8E62-B1E6A98ECCF1}" type="sibTrans">
      <dgm:prSet/>
      <dgm:spPr/>
      <dgm:t>
        <a:bodyPr/>
        <a:lstStyle/>
        <a:p>
          <a:endParaRPr lang="zh-CN" altLang="en-US"/>
        </a:p>
      </dgm:t>
    </dgm:pt>
    <dgm:pt modelId="{E233382C-9E75-4914-8328-34E1623ACCCF}">
      <dgm:prSet phldrT="[文本]"/>
      <dgm:spPr/>
      <dgm:t>
        <a:bodyPr/>
        <a:lstStyle/>
        <a:p>
          <a:endParaRPr lang="zh-CN" altLang="en-US" dirty="0"/>
        </a:p>
      </dgm:t>
    </dgm:pt>
    <dgm:pt modelId="{EF3D74FF-0C86-46AD-817D-A564FC7D16BD}" cxnId="{D80ACFE3-5821-4102-9A72-29D27177997E}" type="parTrans">
      <dgm:prSet/>
      <dgm:spPr/>
      <dgm:t>
        <a:bodyPr/>
        <a:lstStyle/>
        <a:p>
          <a:endParaRPr lang="zh-CN" altLang="en-US"/>
        </a:p>
      </dgm:t>
    </dgm:pt>
    <dgm:pt modelId="{7B0CF781-DDE0-488D-AD90-70957A810AB0}" cxnId="{D80ACFE3-5821-4102-9A72-29D27177997E}" type="sibTrans">
      <dgm:prSet/>
      <dgm:spPr/>
      <dgm:t>
        <a:bodyPr/>
        <a:lstStyle/>
        <a:p>
          <a:endParaRPr lang="zh-CN" altLang="en-US"/>
        </a:p>
      </dgm:t>
    </dgm:pt>
    <dgm:pt modelId="{686DB3D4-1AAC-4388-8C5D-57B9D632F429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你的学习效果如何？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F0D58E44-5FBC-438B-BE68-736A9FF3F84D}" cxnId="{23F09232-1237-40E5-9849-5808FEEB3E16}" type="parTrans">
      <dgm:prSet/>
      <dgm:spPr/>
      <dgm:t>
        <a:bodyPr/>
        <a:lstStyle/>
        <a:p>
          <a:endParaRPr lang="zh-CN" altLang="en-US"/>
        </a:p>
      </dgm:t>
    </dgm:pt>
    <dgm:pt modelId="{EB263926-903B-4893-89E4-2385525D6CDC}" cxnId="{23F09232-1237-40E5-9849-5808FEEB3E16}" type="sibTrans">
      <dgm:prSet/>
      <dgm:spPr/>
      <dgm:t>
        <a:bodyPr/>
        <a:lstStyle/>
        <a:p>
          <a:endParaRPr lang="zh-CN" altLang="en-US"/>
        </a:p>
      </dgm:t>
    </dgm:pt>
    <dgm:pt modelId="{7BB27145-B151-47E8-A861-66402183E3A0}">
      <dgm:prSet phldrT="[文本]"/>
      <dgm:spPr/>
      <dgm:t>
        <a:bodyPr/>
        <a:lstStyle/>
        <a:p>
          <a:endParaRPr lang="zh-CN" altLang="en-US" dirty="0"/>
        </a:p>
      </dgm:t>
    </dgm:pt>
    <dgm:pt modelId="{38764C69-774A-45DD-B20E-3E58F8562FFB}" cxnId="{45BC70D9-6006-4CDB-B590-D15D4897D778}" type="parTrans">
      <dgm:prSet/>
      <dgm:spPr/>
      <dgm:t>
        <a:bodyPr/>
        <a:lstStyle/>
        <a:p>
          <a:endParaRPr lang="zh-CN" altLang="en-US"/>
        </a:p>
      </dgm:t>
    </dgm:pt>
    <dgm:pt modelId="{E650F7B5-6B4B-4EE0-87FB-92BD8552175D}" cxnId="{45BC70D9-6006-4CDB-B590-D15D4897D778}" type="sibTrans">
      <dgm:prSet/>
      <dgm:spPr/>
      <dgm:t>
        <a:bodyPr/>
        <a:lstStyle/>
        <a:p>
          <a:endParaRPr lang="zh-CN" altLang="en-US"/>
        </a:p>
      </dgm:t>
    </dgm:pt>
    <dgm:pt modelId="{253CDDB7-BB96-4003-BBC7-42D80477E21E}">
      <dgm:prSet phldrT="[文本]"/>
      <dgm:spPr/>
      <dgm:t>
        <a:bodyPr/>
        <a:lstStyle/>
        <a:p>
          <a:endParaRPr lang="zh-CN" altLang="en-US" dirty="0"/>
        </a:p>
      </dgm:t>
    </dgm:pt>
    <dgm:pt modelId="{EB1878C7-58E9-462B-8979-81CABFC690C5}" cxnId="{5E539B4D-FCFB-4168-BA43-6D7058A44CAA}" type="parTrans">
      <dgm:prSet/>
      <dgm:spPr/>
      <dgm:t>
        <a:bodyPr/>
        <a:lstStyle/>
        <a:p>
          <a:endParaRPr lang="zh-CN" altLang="en-US"/>
        </a:p>
      </dgm:t>
    </dgm:pt>
    <dgm:pt modelId="{3EA8E503-3CA2-4DA1-BD3B-A8395BC43A97}" cxnId="{5E539B4D-FCFB-4168-BA43-6D7058A44CAA}" type="sibTrans">
      <dgm:prSet/>
      <dgm:spPr/>
      <dgm:t>
        <a:bodyPr/>
        <a:lstStyle/>
        <a:p>
          <a:endParaRPr lang="zh-CN" altLang="en-US"/>
        </a:p>
      </dgm:t>
    </dgm:pt>
    <dgm:pt modelId="{53C0BA43-2DD6-40C9-A155-197C1C9388C9}" type="pres">
      <dgm:prSet presAssocID="{4806D80E-8775-43C4-B227-0063AC4D504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7867D93A-4E93-4750-9905-E110B49D7C0C}" type="pres">
      <dgm:prSet presAssocID="{686DB3D4-1AAC-4388-8C5D-57B9D632F429}" presName="boxAndChildren" presStyleCnt="0"/>
      <dgm:spPr/>
    </dgm:pt>
    <dgm:pt modelId="{808B7BA2-19FB-4C63-91A2-98D343C57F7C}" type="pres">
      <dgm:prSet presAssocID="{686DB3D4-1AAC-4388-8C5D-57B9D632F429}" presName="parentTextBox" presStyleLbl="node1" presStyleIdx="0" presStyleCnt="3"/>
      <dgm:spPr/>
      <dgm:t>
        <a:bodyPr/>
        <a:lstStyle/>
        <a:p>
          <a:endParaRPr lang="zh-CN" altLang="en-US"/>
        </a:p>
      </dgm:t>
    </dgm:pt>
    <dgm:pt modelId="{98C4E39E-10F3-4D03-A868-BC96ECF27A11}" type="pres">
      <dgm:prSet presAssocID="{686DB3D4-1AAC-4388-8C5D-57B9D632F429}" presName="entireBox" presStyleLbl="node1" presStyleIdx="0" presStyleCnt="3"/>
      <dgm:spPr/>
      <dgm:t>
        <a:bodyPr/>
        <a:lstStyle/>
        <a:p>
          <a:endParaRPr lang="zh-CN" altLang="en-US"/>
        </a:p>
      </dgm:t>
    </dgm:pt>
    <dgm:pt modelId="{15956C15-0725-455D-BF0E-2053741ACB11}" type="pres">
      <dgm:prSet presAssocID="{686DB3D4-1AAC-4388-8C5D-57B9D632F429}" presName="descendantBox" presStyleCnt="0"/>
      <dgm:spPr/>
    </dgm:pt>
    <dgm:pt modelId="{01AC5AF5-8D67-4CBC-A1A3-F0577FDBF38E}" type="pres">
      <dgm:prSet presAssocID="{7BB27145-B151-47E8-A861-66402183E3A0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CBD4569-6870-42B2-A9DD-217728E10514}" type="pres">
      <dgm:prSet presAssocID="{253CDDB7-BB96-4003-BBC7-42D80477E21E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DF88A39-752C-46E4-A362-B1CE22C74F39}" type="pres">
      <dgm:prSet presAssocID="{5049C9E5-5CEB-4477-9618-60ADD6E90C2E}" presName="sp" presStyleCnt="0"/>
      <dgm:spPr/>
    </dgm:pt>
    <dgm:pt modelId="{592A0256-7C4E-445C-BEB9-E59A4A32736C}" type="pres">
      <dgm:prSet presAssocID="{E582E736-2870-4E96-BED8-4CE0CF67995B}" presName="arrowAndChildren" presStyleCnt="0"/>
      <dgm:spPr/>
    </dgm:pt>
    <dgm:pt modelId="{5EE99884-9E2E-4FE6-A5D8-6ACA831E9755}" type="pres">
      <dgm:prSet presAssocID="{E582E736-2870-4E96-BED8-4CE0CF67995B}" presName="parentTextArrow" presStyleLbl="node1" presStyleIdx="0" presStyleCnt="3"/>
      <dgm:spPr/>
      <dgm:t>
        <a:bodyPr/>
        <a:lstStyle/>
        <a:p>
          <a:endParaRPr lang="zh-CN" altLang="en-US"/>
        </a:p>
      </dgm:t>
    </dgm:pt>
    <dgm:pt modelId="{B4406A72-DDFE-449E-A8CB-60482EBA02AE}" type="pres">
      <dgm:prSet presAssocID="{E582E736-2870-4E96-BED8-4CE0CF67995B}" presName="arrow" presStyleLbl="node1" presStyleIdx="1" presStyleCnt="3"/>
      <dgm:spPr/>
      <dgm:t>
        <a:bodyPr/>
        <a:lstStyle/>
        <a:p>
          <a:endParaRPr lang="zh-CN" altLang="en-US"/>
        </a:p>
      </dgm:t>
    </dgm:pt>
    <dgm:pt modelId="{282800D4-5028-4E8C-94BA-9CE910ECF6E5}" type="pres">
      <dgm:prSet presAssocID="{E582E736-2870-4E96-BED8-4CE0CF67995B}" presName="descendantArrow" presStyleCnt="0"/>
      <dgm:spPr/>
    </dgm:pt>
    <dgm:pt modelId="{D2B5C53B-EC74-48AE-90BF-B3B941F46D4C}" type="pres">
      <dgm:prSet presAssocID="{85183C90-3A16-41C4-896D-820917BB9D79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0129A5A-6583-48B0-96FB-05AE29122BAC}" type="pres">
      <dgm:prSet presAssocID="{E233382C-9E75-4914-8328-34E1623ACCCF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E0806B2-1229-45F3-B1CC-E2D0D8F513D5}" type="pres">
      <dgm:prSet presAssocID="{0967A70F-6E09-4409-8532-C37269F69694}" presName="sp" presStyleCnt="0"/>
      <dgm:spPr/>
    </dgm:pt>
    <dgm:pt modelId="{B0259C26-5767-40FE-BA56-97FAF65E7950}" type="pres">
      <dgm:prSet presAssocID="{5892AFDF-AA56-4437-A5D0-69B8CDEC0A33}" presName="arrowAndChildren" presStyleCnt="0"/>
      <dgm:spPr/>
    </dgm:pt>
    <dgm:pt modelId="{4A3841E5-E850-4768-BCEB-156462614172}" type="pres">
      <dgm:prSet presAssocID="{5892AFDF-AA56-4437-A5D0-69B8CDEC0A33}" presName="parentTextArrow" presStyleLbl="node1" presStyleIdx="1" presStyleCnt="3"/>
      <dgm:spPr/>
      <dgm:t>
        <a:bodyPr/>
        <a:lstStyle/>
        <a:p>
          <a:endParaRPr lang="zh-CN" altLang="en-US"/>
        </a:p>
      </dgm:t>
    </dgm:pt>
    <dgm:pt modelId="{C1A68B1A-3D49-4ACA-A2E3-B498B7BABEE6}" type="pres">
      <dgm:prSet presAssocID="{5892AFDF-AA56-4437-A5D0-69B8CDEC0A33}" presName="arrow" presStyleLbl="node1" presStyleIdx="2" presStyleCnt="3" custLinFactNeighborY="-1433"/>
      <dgm:spPr/>
      <dgm:t>
        <a:bodyPr/>
        <a:lstStyle/>
        <a:p>
          <a:endParaRPr lang="zh-CN" altLang="en-US"/>
        </a:p>
      </dgm:t>
    </dgm:pt>
    <dgm:pt modelId="{5D5B5423-C58C-441F-A07A-E10BC6BAA87C}" type="pres">
      <dgm:prSet presAssocID="{5892AFDF-AA56-4437-A5D0-69B8CDEC0A33}" presName="descendantArrow" presStyleCnt="0"/>
      <dgm:spPr/>
    </dgm:pt>
    <dgm:pt modelId="{4B9A3AFB-121F-4379-8524-D58120764772}" type="pres">
      <dgm:prSet presAssocID="{471AD50B-B3B8-4AC5-A612-BA2FED03CC32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6E760D4-5974-4810-8717-4B8FC2236871}" type="pres">
      <dgm:prSet presAssocID="{5897881D-4100-495D-8EA6-7E6C1A52B6D7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41D84A9A-208A-4378-B978-5ABAE4E1A3B0}" type="presOf" srcId="{7BB27145-B151-47E8-A861-66402183E3A0}" destId="{01AC5AF5-8D67-4CBC-A1A3-F0577FDBF38E}" srcOrd="0" destOrd="0" presId="urn:microsoft.com/office/officeart/2005/8/layout/process4"/>
    <dgm:cxn modelId="{45BC70D9-6006-4CDB-B590-D15D4897D778}" srcId="{686DB3D4-1AAC-4388-8C5D-57B9D632F429}" destId="{7BB27145-B151-47E8-A861-66402183E3A0}" srcOrd="0" destOrd="0" parTransId="{38764C69-774A-45DD-B20E-3E58F8562FFB}" sibTransId="{E650F7B5-6B4B-4EE0-87FB-92BD8552175D}"/>
    <dgm:cxn modelId="{C222B5B3-844C-4905-A7B9-14F4915C3DEE}" type="presOf" srcId="{253CDDB7-BB96-4003-BBC7-42D80477E21E}" destId="{1CBD4569-6870-42B2-A9DD-217728E10514}" srcOrd="0" destOrd="0" presId="urn:microsoft.com/office/officeart/2005/8/layout/process4"/>
    <dgm:cxn modelId="{07362788-C6B0-4616-8F60-074D55DEE6D2}" srcId="{4806D80E-8775-43C4-B227-0063AC4D5040}" destId="{E582E736-2870-4E96-BED8-4CE0CF67995B}" srcOrd="1" destOrd="0" parTransId="{84FA834C-D5CB-429C-9E18-D96124CAB0AF}" sibTransId="{5049C9E5-5CEB-4477-9618-60ADD6E90C2E}"/>
    <dgm:cxn modelId="{A32DD059-B3EB-4719-81FC-2DEE4B53B6FA}" srcId="{5892AFDF-AA56-4437-A5D0-69B8CDEC0A33}" destId="{5897881D-4100-495D-8EA6-7E6C1A52B6D7}" srcOrd="1" destOrd="0" parTransId="{08702FBF-5D4B-4D18-957A-DB9E738DCC45}" sibTransId="{7669681C-A3B9-44E0-9BAF-74B817890916}"/>
    <dgm:cxn modelId="{344A57DE-5363-44FB-A467-70CA7D3965F6}" type="presOf" srcId="{E582E736-2870-4E96-BED8-4CE0CF67995B}" destId="{B4406A72-DDFE-449E-A8CB-60482EBA02AE}" srcOrd="1" destOrd="0" presId="urn:microsoft.com/office/officeart/2005/8/layout/process4"/>
    <dgm:cxn modelId="{4D3D074F-FB84-4552-8838-093B4623A9F3}" srcId="{4806D80E-8775-43C4-B227-0063AC4D5040}" destId="{5892AFDF-AA56-4437-A5D0-69B8CDEC0A33}" srcOrd="0" destOrd="0" parTransId="{8EDFC1DD-5BCA-4056-A9E4-A5F906B92694}" sibTransId="{0967A70F-6E09-4409-8532-C37269F69694}"/>
    <dgm:cxn modelId="{04C7B7A1-0C87-4703-945F-01FEC5140DEF}" type="presOf" srcId="{5892AFDF-AA56-4437-A5D0-69B8CDEC0A33}" destId="{C1A68B1A-3D49-4ACA-A2E3-B498B7BABEE6}" srcOrd="1" destOrd="0" presId="urn:microsoft.com/office/officeart/2005/8/layout/process4"/>
    <dgm:cxn modelId="{CBF860CF-AFE1-4E98-A9CA-5BC20F997312}" type="presOf" srcId="{686DB3D4-1AAC-4388-8C5D-57B9D632F429}" destId="{98C4E39E-10F3-4D03-A868-BC96ECF27A11}" srcOrd="1" destOrd="0" presId="urn:microsoft.com/office/officeart/2005/8/layout/process4"/>
    <dgm:cxn modelId="{6E67DDBA-695D-4498-8E62-B1E6A98ECCF1}" srcId="{E582E736-2870-4E96-BED8-4CE0CF67995B}" destId="{85183C90-3A16-41C4-896D-820917BB9D79}" srcOrd="0" destOrd="0" parTransId="{6B60D334-2578-4DA8-A0E7-01D53F343B61}" sibTransId="{BCCF1C2F-5057-4AC7-8DE7-A2A55F00CD18}"/>
    <dgm:cxn modelId="{D9C89A3F-A820-4001-85CF-99F06D69CB00}" type="presOf" srcId="{85183C90-3A16-41C4-896D-820917BB9D79}" destId="{D2B5C53B-EC74-48AE-90BF-B3B941F46D4C}" srcOrd="0" destOrd="0" presId="urn:microsoft.com/office/officeart/2005/8/layout/process4"/>
    <dgm:cxn modelId="{94F19FD9-F422-42C7-A16A-FFDAF81EE91B}" type="presOf" srcId="{5892AFDF-AA56-4437-A5D0-69B8CDEC0A33}" destId="{4A3841E5-E850-4768-BCEB-156462614172}" srcOrd="0" destOrd="0" presId="urn:microsoft.com/office/officeart/2005/8/layout/process4"/>
    <dgm:cxn modelId="{D3F918FD-9DEC-4F8E-BE2D-E6FC3B2E364D}" type="presOf" srcId="{E582E736-2870-4E96-BED8-4CE0CF67995B}" destId="{5EE99884-9E2E-4FE6-A5D8-6ACA831E9755}" srcOrd="0" destOrd="0" presId="urn:microsoft.com/office/officeart/2005/8/layout/process4"/>
    <dgm:cxn modelId="{D80ACFE3-5821-4102-9A72-29D27177997E}" srcId="{E582E736-2870-4E96-BED8-4CE0CF67995B}" destId="{E233382C-9E75-4914-8328-34E1623ACCCF}" srcOrd="1" destOrd="0" parTransId="{EF3D74FF-0C86-46AD-817D-A564FC7D16BD}" sibTransId="{7B0CF781-DDE0-488D-AD90-70957A810AB0}"/>
    <dgm:cxn modelId="{2A84A8B4-F904-40C3-95AA-267B840D927D}" type="presOf" srcId="{5897881D-4100-495D-8EA6-7E6C1A52B6D7}" destId="{26E760D4-5974-4810-8717-4B8FC2236871}" srcOrd="0" destOrd="0" presId="urn:microsoft.com/office/officeart/2005/8/layout/process4"/>
    <dgm:cxn modelId="{555FAB07-3BD8-481F-9A4E-BBD635931247}" type="presOf" srcId="{E233382C-9E75-4914-8328-34E1623ACCCF}" destId="{00129A5A-6583-48B0-96FB-05AE29122BAC}" srcOrd="0" destOrd="0" presId="urn:microsoft.com/office/officeart/2005/8/layout/process4"/>
    <dgm:cxn modelId="{90FAFDA9-ABC8-4859-9C7B-BA4BB0FDACC3}" type="presOf" srcId="{686DB3D4-1AAC-4388-8C5D-57B9D632F429}" destId="{808B7BA2-19FB-4C63-91A2-98D343C57F7C}" srcOrd="0" destOrd="0" presId="urn:microsoft.com/office/officeart/2005/8/layout/process4"/>
    <dgm:cxn modelId="{5E539B4D-FCFB-4168-BA43-6D7058A44CAA}" srcId="{686DB3D4-1AAC-4388-8C5D-57B9D632F429}" destId="{253CDDB7-BB96-4003-BBC7-42D80477E21E}" srcOrd="1" destOrd="0" parTransId="{EB1878C7-58E9-462B-8979-81CABFC690C5}" sibTransId="{3EA8E503-3CA2-4DA1-BD3B-A8395BC43A97}"/>
    <dgm:cxn modelId="{67571655-5ADC-4576-A3DA-A545951F43F6}" type="presOf" srcId="{471AD50B-B3B8-4AC5-A612-BA2FED03CC32}" destId="{4B9A3AFB-121F-4379-8524-D58120764772}" srcOrd="0" destOrd="0" presId="urn:microsoft.com/office/officeart/2005/8/layout/process4"/>
    <dgm:cxn modelId="{23F09232-1237-40E5-9849-5808FEEB3E16}" srcId="{4806D80E-8775-43C4-B227-0063AC4D5040}" destId="{686DB3D4-1AAC-4388-8C5D-57B9D632F429}" srcOrd="2" destOrd="0" parTransId="{F0D58E44-5FBC-438B-BE68-736A9FF3F84D}" sibTransId="{EB263926-903B-4893-89E4-2385525D6CDC}"/>
    <dgm:cxn modelId="{A94A015A-1B99-48B1-8668-FFBB8C5B1416}" srcId="{5892AFDF-AA56-4437-A5D0-69B8CDEC0A33}" destId="{471AD50B-B3B8-4AC5-A612-BA2FED03CC32}" srcOrd="0" destOrd="0" parTransId="{D7F15E83-E5A0-46C9-AE5E-2B1388A43A14}" sibTransId="{8A069FB1-11D8-401D-93C3-FFFF84B745CF}"/>
    <dgm:cxn modelId="{5293AE79-D1FC-46E2-A3CF-D7037E4F03AE}" type="presOf" srcId="{4806D80E-8775-43C4-B227-0063AC4D5040}" destId="{53C0BA43-2DD6-40C9-A155-197C1C9388C9}" srcOrd="0" destOrd="0" presId="urn:microsoft.com/office/officeart/2005/8/layout/process4"/>
    <dgm:cxn modelId="{1A3D19FB-553E-4C54-8E2E-E2D4505E3BAC}" type="presParOf" srcId="{53C0BA43-2DD6-40C9-A155-197C1C9388C9}" destId="{7867D93A-4E93-4750-9905-E110B49D7C0C}" srcOrd="0" destOrd="0" presId="urn:microsoft.com/office/officeart/2005/8/layout/process4"/>
    <dgm:cxn modelId="{63D404F7-F92A-433F-A470-FE8A3164878B}" type="presParOf" srcId="{7867D93A-4E93-4750-9905-E110B49D7C0C}" destId="{808B7BA2-19FB-4C63-91A2-98D343C57F7C}" srcOrd="0" destOrd="0" presId="urn:microsoft.com/office/officeart/2005/8/layout/process4"/>
    <dgm:cxn modelId="{32C19EB9-3ECC-4A8E-B280-FFB3CC50A250}" type="presParOf" srcId="{7867D93A-4E93-4750-9905-E110B49D7C0C}" destId="{98C4E39E-10F3-4D03-A868-BC96ECF27A11}" srcOrd="1" destOrd="0" presId="urn:microsoft.com/office/officeart/2005/8/layout/process4"/>
    <dgm:cxn modelId="{1D907AB6-605E-4403-ADFB-9655F60002B2}" type="presParOf" srcId="{7867D93A-4E93-4750-9905-E110B49D7C0C}" destId="{15956C15-0725-455D-BF0E-2053741ACB11}" srcOrd="2" destOrd="0" presId="urn:microsoft.com/office/officeart/2005/8/layout/process4"/>
    <dgm:cxn modelId="{A8E5FC9E-8D5A-4762-8492-BB647EDFF816}" type="presParOf" srcId="{15956C15-0725-455D-BF0E-2053741ACB11}" destId="{01AC5AF5-8D67-4CBC-A1A3-F0577FDBF38E}" srcOrd="0" destOrd="0" presId="urn:microsoft.com/office/officeart/2005/8/layout/process4"/>
    <dgm:cxn modelId="{292A7FA7-E3DB-46D6-AE15-86F30324FB2F}" type="presParOf" srcId="{15956C15-0725-455D-BF0E-2053741ACB11}" destId="{1CBD4569-6870-42B2-A9DD-217728E10514}" srcOrd="1" destOrd="0" presId="urn:microsoft.com/office/officeart/2005/8/layout/process4"/>
    <dgm:cxn modelId="{F99C5EEE-89F9-4632-B258-859892FC316E}" type="presParOf" srcId="{53C0BA43-2DD6-40C9-A155-197C1C9388C9}" destId="{ADF88A39-752C-46E4-A362-B1CE22C74F39}" srcOrd="1" destOrd="0" presId="urn:microsoft.com/office/officeart/2005/8/layout/process4"/>
    <dgm:cxn modelId="{DB0BFA4E-2A18-4D63-9F82-D444AFE06BF8}" type="presParOf" srcId="{53C0BA43-2DD6-40C9-A155-197C1C9388C9}" destId="{592A0256-7C4E-445C-BEB9-E59A4A32736C}" srcOrd="2" destOrd="0" presId="urn:microsoft.com/office/officeart/2005/8/layout/process4"/>
    <dgm:cxn modelId="{C873C34B-217A-48FF-A42A-1FBD727250A3}" type="presParOf" srcId="{592A0256-7C4E-445C-BEB9-E59A4A32736C}" destId="{5EE99884-9E2E-4FE6-A5D8-6ACA831E9755}" srcOrd="0" destOrd="0" presId="urn:microsoft.com/office/officeart/2005/8/layout/process4"/>
    <dgm:cxn modelId="{6F5C95C1-E8AB-4755-817B-43482A3BE154}" type="presParOf" srcId="{592A0256-7C4E-445C-BEB9-E59A4A32736C}" destId="{B4406A72-DDFE-449E-A8CB-60482EBA02AE}" srcOrd="1" destOrd="0" presId="urn:microsoft.com/office/officeart/2005/8/layout/process4"/>
    <dgm:cxn modelId="{35435879-FBB4-42DB-B425-339C23BA5255}" type="presParOf" srcId="{592A0256-7C4E-445C-BEB9-E59A4A32736C}" destId="{282800D4-5028-4E8C-94BA-9CE910ECF6E5}" srcOrd="2" destOrd="0" presId="urn:microsoft.com/office/officeart/2005/8/layout/process4"/>
    <dgm:cxn modelId="{B8B2DC4F-DCB7-42A8-835D-4AA8F5004E07}" type="presParOf" srcId="{282800D4-5028-4E8C-94BA-9CE910ECF6E5}" destId="{D2B5C53B-EC74-48AE-90BF-B3B941F46D4C}" srcOrd="0" destOrd="0" presId="urn:microsoft.com/office/officeart/2005/8/layout/process4"/>
    <dgm:cxn modelId="{B5D8F6C1-45BE-464E-99A1-4A4AB153DF9C}" type="presParOf" srcId="{282800D4-5028-4E8C-94BA-9CE910ECF6E5}" destId="{00129A5A-6583-48B0-96FB-05AE29122BAC}" srcOrd="1" destOrd="0" presId="urn:microsoft.com/office/officeart/2005/8/layout/process4"/>
    <dgm:cxn modelId="{62C4D702-DCB9-435A-995B-58F32EA3D5EB}" type="presParOf" srcId="{53C0BA43-2DD6-40C9-A155-197C1C9388C9}" destId="{2E0806B2-1229-45F3-B1CC-E2D0D8F513D5}" srcOrd="3" destOrd="0" presId="urn:microsoft.com/office/officeart/2005/8/layout/process4"/>
    <dgm:cxn modelId="{865ED3E2-3FF2-44C1-A7B8-E66E33279A2F}" type="presParOf" srcId="{53C0BA43-2DD6-40C9-A155-197C1C9388C9}" destId="{B0259C26-5767-40FE-BA56-97FAF65E7950}" srcOrd="4" destOrd="0" presId="urn:microsoft.com/office/officeart/2005/8/layout/process4"/>
    <dgm:cxn modelId="{34E56393-64D5-4323-A207-C3EDD76413B3}" type="presParOf" srcId="{B0259C26-5767-40FE-BA56-97FAF65E7950}" destId="{4A3841E5-E850-4768-BCEB-156462614172}" srcOrd="0" destOrd="0" presId="urn:microsoft.com/office/officeart/2005/8/layout/process4"/>
    <dgm:cxn modelId="{FBEF4348-0D51-401A-B309-818ED470E1B7}" type="presParOf" srcId="{B0259C26-5767-40FE-BA56-97FAF65E7950}" destId="{C1A68B1A-3D49-4ACA-A2E3-B498B7BABEE6}" srcOrd="1" destOrd="0" presId="urn:microsoft.com/office/officeart/2005/8/layout/process4"/>
    <dgm:cxn modelId="{A1F7B762-6EBA-466B-8C06-872009FA51D3}" type="presParOf" srcId="{B0259C26-5767-40FE-BA56-97FAF65E7950}" destId="{5D5B5423-C58C-441F-A07A-E10BC6BAA87C}" srcOrd="2" destOrd="0" presId="urn:microsoft.com/office/officeart/2005/8/layout/process4"/>
    <dgm:cxn modelId="{41861697-5FC8-4E08-AE88-E284D48C1949}" type="presParOf" srcId="{5D5B5423-C58C-441F-A07A-E10BC6BAA87C}" destId="{4B9A3AFB-121F-4379-8524-D58120764772}" srcOrd="0" destOrd="0" presId="urn:microsoft.com/office/officeart/2005/8/layout/process4"/>
    <dgm:cxn modelId="{DF47BE2C-6FCE-4F0C-A708-8CE29C41D06A}" type="presParOf" srcId="{5D5B5423-C58C-441F-A07A-E10BC6BAA87C}" destId="{26E760D4-5974-4810-8717-4B8FC2236871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3406878"/>
        <a:chOff x="0" y="0"/>
        <a:chExt cx="8128000" cy="3406878"/>
      </a:xfrm>
    </dsp:grpSpPr>
    <dsp:sp modelId="{98C4E39E-10F3-4D03-A868-BC96ECF27A11}">
      <dsp:nvSpPr>
        <dsp:cNvPr id="3" name="矩形 2"/>
        <dsp:cNvSpPr/>
      </dsp:nvSpPr>
      <dsp:spPr bwMode="white">
        <a:xfrm>
          <a:off x="0" y="2564842"/>
          <a:ext cx="8128000" cy="842036"/>
        </a:xfrm>
        <a:prstGeom prst="rec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你的学习效果如何？</a:t>
          </a:r>
          <a:endParaRPr lang="zh-CN" altLang="en-US" sz="3600" dirty="0">
            <a:solidFill>
              <a:srgbClr val="4C3CC4"/>
            </a:solidFill>
          </a:endParaRPr>
        </a:p>
      </dsp:txBody>
      <dsp:txXfrm>
        <a:off x="0" y="2564842"/>
        <a:ext cx="8128000" cy="842036"/>
      </dsp:txXfrm>
    </dsp:sp>
    <dsp:sp modelId="{01AC5AF5-8D67-4CBC-A1A3-F0577FDBF38E}">
      <dsp:nvSpPr>
        <dsp:cNvPr id="4" name="矩形 3"/>
        <dsp:cNvSpPr/>
      </dsp:nvSpPr>
      <dsp:spPr bwMode="white">
        <a:xfrm>
          <a:off x="0" y="3002701"/>
          <a:ext cx="4064000" cy="387337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0" y="3002701"/>
        <a:ext cx="4064000" cy="387337"/>
      </dsp:txXfrm>
    </dsp:sp>
    <dsp:sp modelId="{1CBD4569-6870-42B2-A9DD-217728E10514}">
      <dsp:nvSpPr>
        <dsp:cNvPr id="5" name="矩形 4"/>
        <dsp:cNvSpPr/>
      </dsp:nvSpPr>
      <dsp:spPr bwMode="white">
        <a:xfrm>
          <a:off x="4064000" y="3002701"/>
          <a:ext cx="4064000" cy="387337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4064000" y="3002701"/>
        <a:ext cx="4064000" cy="387337"/>
      </dsp:txXfrm>
    </dsp:sp>
    <dsp:sp modelId="{B4406A72-DDFE-449E-A8CB-60482EBA02AE}">
      <dsp:nvSpPr>
        <dsp:cNvPr id="6" name="上箭头标注 5"/>
        <dsp:cNvSpPr/>
      </dsp:nvSpPr>
      <dsp:spPr bwMode="white">
        <a:xfrm rot="10800000">
          <a:off x="0" y="1282421"/>
          <a:ext cx="8128000" cy="1295051"/>
        </a:xfrm>
        <a:prstGeom prst="upArrowCallou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你获得了什么学习方法？</a:t>
          </a:r>
          <a:endParaRPr lang="zh-CN" altLang="en-US" sz="3600" dirty="0">
            <a:solidFill>
              <a:srgbClr val="4C3CC4"/>
            </a:solidFill>
          </a:endParaRPr>
        </a:p>
      </dsp:txBody>
      <dsp:txXfrm rot="10800000">
        <a:off x="0" y="1282421"/>
        <a:ext cx="8128000" cy="1295051"/>
      </dsp:txXfrm>
    </dsp:sp>
    <dsp:sp modelId="{D2B5C53B-EC74-48AE-90BF-B3B941F46D4C}">
      <dsp:nvSpPr>
        <dsp:cNvPr id="7" name="矩形 6"/>
        <dsp:cNvSpPr/>
      </dsp:nvSpPr>
      <dsp:spPr bwMode="white">
        <a:xfrm>
          <a:off x="0" y="1736984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0" y="1736984"/>
        <a:ext cx="4064000" cy="387220"/>
      </dsp:txXfrm>
    </dsp:sp>
    <dsp:sp modelId="{00129A5A-6583-48B0-96FB-05AE29122BAC}">
      <dsp:nvSpPr>
        <dsp:cNvPr id="8" name="矩形 7"/>
        <dsp:cNvSpPr/>
      </dsp:nvSpPr>
      <dsp:spPr bwMode="white">
        <a:xfrm>
          <a:off x="4064000" y="1736984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4064000" y="1736984"/>
        <a:ext cx="4064000" cy="387220"/>
      </dsp:txXfrm>
    </dsp:sp>
    <dsp:sp modelId="{C1A68B1A-3D49-4ACA-A2E3-B498B7BABEE6}">
      <dsp:nvSpPr>
        <dsp:cNvPr id="9" name="上箭头标注 8"/>
        <dsp:cNvSpPr/>
      </dsp:nvSpPr>
      <dsp:spPr bwMode="white">
        <a:xfrm rot="10800000">
          <a:off x="0" y="0"/>
          <a:ext cx="8128000" cy="1295051"/>
        </a:xfrm>
        <a:prstGeom prst="upArrowCallou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你学习了哪些内容</a:t>
          </a:r>
          <a:endParaRPr lang="zh-CN" altLang="en-US" sz="3600" dirty="0">
            <a:solidFill>
              <a:srgbClr val="4C3CC4"/>
            </a:solidFill>
          </a:endParaRPr>
        </a:p>
      </dsp:txBody>
      <dsp:txXfrm rot="10800000">
        <a:off x="0" y="0"/>
        <a:ext cx="8128000" cy="1295051"/>
      </dsp:txXfrm>
    </dsp:sp>
    <dsp:sp modelId="{4B9A3AFB-121F-4379-8524-D58120764772}">
      <dsp:nvSpPr>
        <dsp:cNvPr id="10" name="矩形 9"/>
        <dsp:cNvSpPr/>
      </dsp:nvSpPr>
      <dsp:spPr bwMode="white">
        <a:xfrm>
          <a:off x="0" y="454563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>
              <a:solidFill>
                <a:srgbClr val="4C3CC4"/>
              </a:solidFill>
            </a:rPr>
            <a:t>重点</a:t>
          </a:r>
          <a:endParaRPr lang="zh-CN" altLang="en-US" b="1" dirty="0">
            <a:solidFill>
              <a:srgbClr val="4C3CC4"/>
            </a:solidFill>
          </a:endParaRPr>
        </a:p>
      </dsp:txBody>
      <dsp:txXfrm>
        <a:off x="0" y="454563"/>
        <a:ext cx="4064000" cy="387220"/>
      </dsp:txXfrm>
    </dsp:sp>
    <dsp:sp modelId="{26E760D4-5974-4810-8717-4B8FC2236871}">
      <dsp:nvSpPr>
        <dsp:cNvPr id="11" name="矩形 10"/>
        <dsp:cNvSpPr/>
      </dsp:nvSpPr>
      <dsp:spPr bwMode="white">
        <a:xfrm>
          <a:off x="4064000" y="454563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>
              <a:solidFill>
                <a:srgbClr val="4C3CC4"/>
              </a:solidFill>
            </a:rPr>
            <a:t>难点</a:t>
          </a:r>
          <a:endParaRPr lang="zh-CN" altLang="en-US" b="1" dirty="0">
            <a:solidFill>
              <a:srgbClr val="4C3CC4"/>
            </a:solidFill>
          </a:endParaRPr>
        </a:p>
      </dsp:txBody>
      <dsp:txXfrm>
        <a:off x="4064000" y="454563"/>
        <a:ext cx="4064000" cy="3872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type="upArrowCallout" r:blip="" rot="180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type="upArrowCallout" r:blip="" rot="180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37.wmf"/><Relationship Id="rId1" Type="http://schemas.openxmlformats.org/officeDocument/2006/relationships/image" Target="../media/image54.wmf"/></Relationships>
</file>

<file path=ppt/drawings/_rels/vmlDrawing11.vml.rels><?xml version="1.0" encoding="UTF-8" standalone="yes"?>
<Relationships xmlns="http://schemas.openxmlformats.org/package/2006/relationships"><Relationship Id="rId5" Type="http://schemas.openxmlformats.org/officeDocument/2006/relationships/image" Target="../media/image63.wmf"/><Relationship Id="rId4" Type="http://schemas.openxmlformats.org/officeDocument/2006/relationships/image" Target="../media/image62.wmf"/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drawings/_rels/vmlDrawing12.vml.rels><?xml version="1.0" encoding="UTF-8" standalone="yes"?>
<Relationships xmlns="http://schemas.openxmlformats.org/package/2006/relationships"><Relationship Id="rId5" Type="http://schemas.openxmlformats.org/officeDocument/2006/relationships/image" Target="../media/image68.wmf"/><Relationship Id="rId4" Type="http://schemas.openxmlformats.org/officeDocument/2006/relationships/image" Target="../media/image67.wmf"/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drawings/_rels/vmlDrawing16.vml.rels><?xml version="1.0" encoding="UTF-8" standalone="yes"?>
<Relationships xmlns="http://schemas.openxmlformats.org/package/2006/relationships"><Relationship Id="rId4" Type="http://schemas.openxmlformats.org/officeDocument/2006/relationships/image" Target="../media/image81.wmf"/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/Relationships>
</file>

<file path=ppt/drawings/_rels/vmlDrawing17.vml.rels><?xml version="1.0" encoding="UTF-8" standalone="yes"?>
<Relationships xmlns="http://schemas.openxmlformats.org/package/2006/relationships"><Relationship Id="rId5" Type="http://schemas.openxmlformats.org/officeDocument/2006/relationships/image" Target="../media/image86.wmf"/><Relationship Id="rId4" Type="http://schemas.openxmlformats.org/officeDocument/2006/relationships/image" Target="../media/image85.wmf"/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18.vml.rels><?xml version="1.0" encoding="UTF-8" standalone="yes"?>
<Relationships xmlns="http://schemas.openxmlformats.org/package/2006/relationships"><Relationship Id="rId5" Type="http://schemas.openxmlformats.org/officeDocument/2006/relationships/image" Target="../media/image91.wmf"/><Relationship Id="rId4" Type="http://schemas.openxmlformats.org/officeDocument/2006/relationships/image" Target="../media/image90.wmf"/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/Relationships>
</file>

<file path=ppt/drawings/_rels/vmlDrawing19.vml.rels><?xml version="1.0" encoding="UTF-8" standalone="yes"?>
<Relationships xmlns="http://schemas.openxmlformats.org/package/2006/relationships"><Relationship Id="rId9" Type="http://schemas.openxmlformats.org/officeDocument/2006/relationships/image" Target="../media/image100.wmf"/><Relationship Id="rId8" Type="http://schemas.openxmlformats.org/officeDocument/2006/relationships/image" Target="../media/image99.wmf"/><Relationship Id="rId7" Type="http://schemas.openxmlformats.org/officeDocument/2006/relationships/image" Target="../media/image98.wmf"/><Relationship Id="rId6" Type="http://schemas.openxmlformats.org/officeDocument/2006/relationships/image" Target="../media/image97.wmf"/><Relationship Id="rId5" Type="http://schemas.openxmlformats.org/officeDocument/2006/relationships/image" Target="../media/image96.wmf"/><Relationship Id="rId4" Type="http://schemas.openxmlformats.org/officeDocument/2006/relationships/image" Target="../media/image95.wmf"/><Relationship Id="rId3" Type="http://schemas.openxmlformats.org/officeDocument/2006/relationships/image" Target="../media/image94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/Relationships>
</file>

<file path=ppt/drawings/_rels/vmlDrawing2.vml.rels><?xml version="1.0" encoding="UTF-8" standalone="yes"?>
<Relationships xmlns="http://schemas.openxmlformats.org/package/2006/relationships"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0.vml.rels><?xml version="1.0" encoding="UTF-8" standalone="yes"?>
<Relationships xmlns="http://schemas.openxmlformats.org/package/2006/relationships"><Relationship Id="rId9" Type="http://schemas.openxmlformats.org/officeDocument/2006/relationships/image" Target="../media/image109.wmf"/><Relationship Id="rId8" Type="http://schemas.openxmlformats.org/officeDocument/2006/relationships/image" Target="../media/image108.wmf"/><Relationship Id="rId7" Type="http://schemas.openxmlformats.org/officeDocument/2006/relationships/image" Target="../media/image107.wmf"/><Relationship Id="rId6" Type="http://schemas.openxmlformats.org/officeDocument/2006/relationships/image" Target="../media/image106.wmf"/><Relationship Id="rId5" Type="http://schemas.openxmlformats.org/officeDocument/2006/relationships/image" Target="../media/image105.wmf"/><Relationship Id="rId4" Type="http://schemas.openxmlformats.org/officeDocument/2006/relationships/image" Target="../media/image104.wmf"/><Relationship Id="rId3" Type="http://schemas.openxmlformats.org/officeDocument/2006/relationships/image" Target="../media/image103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0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1.wmf"/><Relationship Id="rId1" Type="http://schemas.openxmlformats.org/officeDocument/2006/relationships/image" Target="../media/image110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4.wmf"/><Relationship Id="rId1" Type="http://schemas.openxmlformats.org/officeDocument/2006/relationships/image" Target="../media/image110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6.wmf"/><Relationship Id="rId1" Type="http://schemas.openxmlformats.org/officeDocument/2006/relationships/image" Target="../media/image115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wmf"/><Relationship Id="rId2" Type="http://schemas.openxmlformats.org/officeDocument/2006/relationships/image" Target="../media/image119.wmf"/><Relationship Id="rId1" Type="http://schemas.openxmlformats.org/officeDocument/2006/relationships/image" Target="../media/image115.wmf"/></Relationships>
</file>

<file path=ppt/drawings/_rels/vmlDrawing26.vml.rels><?xml version="1.0" encoding="UTF-8" standalone="yes"?>
<Relationships xmlns="http://schemas.openxmlformats.org/package/2006/relationships"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37.wmf"/><Relationship Id="rId1" Type="http://schemas.openxmlformats.org/officeDocument/2006/relationships/image" Target="../media/image25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22.wmf"/><Relationship Id="rId8" Type="http://schemas.openxmlformats.org/officeDocument/2006/relationships/image" Target="../media/image21.wmf"/><Relationship Id="rId7" Type="http://schemas.openxmlformats.org/officeDocument/2006/relationships/image" Target="../media/image20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1" Type="http://schemas.openxmlformats.org/officeDocument/2006/relationships/image" Target="../media/image24.wmf"/><Relationship Id="rId10" Type="http://schemas.openxmlformats.org/officeDocument/2006/relationships/image" Target="../media/image23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7" Type="http://schemas.openxmlformats.org/officeDocument/2006/relationships/image" Target="../media/image31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33.wmf"/><Relationship Id="rId8" Type="http://schemas.openxmlformats.org/officeDocument/2006/relationships/image" Target="../media/image21.wmf"/><Relationship Id="rId7" Type="http://schemas.openxmlformats.org/officeDocument/2006/relationships/image" Target="../media/image32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3" Type="http://schemas.openxmlformats.org/officeDocument/2006/relationships/image" Target="../media/image36.wmf"/><Relationship Id="rId12" Type="http://schemas.openxmlformats.org/officeDocument/2006/relationships/image" Target="../media/image35.wmf"/><Relationship Id="rId11" Type="http://schemas.openxmlformats.org/officeDocument/2006/relationships/image" Target="../media/image34.wmf"/><Relationship Id="rId10" Type="http://schemas.openxmlformats.org/officeDocument/2006/relationships/image" Target="../media/image23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7" Type="http://schemas.openxmlformats.org/officeDocument/2006/relationships/image" Target="../media/image31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28.wmf"/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9" Type="http://schemas.openxmlformats.org/officeDocument/2006/relationships/image" Target="../media/image48.wmf"/><Relationship Id="rId8" Type="http://schemas.openxmlformats.org/officeDocument/2006/relationships/image" Target="../media/image47.wmf"/><Relationship Id="rId7" Type="http://schemas.openxmlformats.org/officeDocument/2006/relationships/image" Target="../media/image46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8.vml.rels><?xml version="1.0" encoding="UTF-8" standalone="yes"?>
<Relationships xmlns="http://schemas.openxmlformats.org/package/2006/relationships"><Relationship Id="rId9" Type="http://schemas.openxmlformats.org/officeDocument/2006/relationships/image" Target="../media/image53.wmf"/><Relationship Id="rId8" Type="http://schemas.openxmlformats.org/officeDocument/2006/relationships/image" Target="../media/image52.wmf"/><Relationship Id="rId7" Type="http://schemas.openxmlformats.org/officeDocument/2006/relationships/image" Target="../media/image51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19.wmf"/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6" Type="http://schemas.openxmlformats.org/officeDocument/2006/relationships/image" Target="../media/image31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19.wmf"/><Relationship Id="rId8" Type="http://schemas.openxmlformats.org/officeDocument/2006/relationships/oleObject" Target="../embeddings/oleObject62.bin"/><Relationship Id="rId7" Type="http://schemas.openxmlformats.org/officeDocument/2006/relationships/image" Target="../media/image18.wmf"/><Relationship Id="rId6" Type="http://schemas.openxmlformats.org/officeDocument/2006/relationships/oleObject" Target="../embeddings/oleObject61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60.bin"/><Relationship Id="rId3" Type="http://schemas.openxmlformats.org/officeDocument/2006/relationships/image" Target="../media/image15.wmf"/><Relationship Id="rId21" Type="http://schemas.openxmlformats.org/officeDocument/2006/relationships/vmlDrawing" Target="../drawings/vmlDrawing8.vml"/><Relationship Id="rId20" Type="http://schemas.openxmlformats.org/officeDocument/2006/relationships/slideLayout" Target="../slideLayouts/slideLayout1.xml"/><Relationship Id="rId2" Type="http://schemas.openxmlformats.org/officeDocument/2006/relationships/oleObject" Target="../embeddings/oleObject59.bin"/><Relationship Id="rId19" Type="http://schemas.openxmlformats.org/officeDocument/2006/relationships/image" Target="../media/image53.wmf"/><Relationship Id="rId18" Type="http://schemas.openxmlformats.org/officeDocument/2006/relationships/oleObject" Target="../embeddings/oleObject67.bin"/><Relationship Id="rId17" Type="http://schemas.openxmlformats.org/officeDocument/2006/relationships/image" Target="../media/image52.wmf"/><Relationship Id="rId16" Type="http://schemas.openxmlformats.org/officeDocument/2006/relationships/oleObject" Target="../embeddings/oleObject66.bin"/><Relationship Id="rId15" Type="http://schemas.openxmlformats.org/officeDocument/2006/relationships/image" Target="../media/image51.wmf"/><Relationship Id="rId14" Type="http://schemas.openxmlformats.org/officeDocument/2006/relationships/oleObject" Target="../embeddings/oleObject65.bin"/><Relationship Id="rId13" Type="http://schemas.openxmlformats.org/officeDocument/2006/relationships/image" Target="../media/image50.wmf"/><Relationship Id="rId12" Type="http://schemas.openxmlformats.org/officeDocument/2006/relationships/oleObject" Target="../embeddings/oleObject64.bin"/><Relationship Id="rId11" Type="http://schemas.openxmlformats.org/officeDocument/2006/relationships/image" Target="../media/image49.wmf"/><Relationship Id="rId10" Type="http://schemas.openxmlformats.org/officeDocument/2006/relationships/oleObject" Target="../embeddings/oleObject63.bin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57.wmf"/><Relationship Id="rId8" Type="http://schemas.openxmlformats.org/officeDocument/2006/relationships/oleObject" Target="../embeddings/oleObject71.bin"/><Relationship Id="rId7" Type="http://schemas.openxmlformats.org/officeDocument/2006/relationships/image" Target="../media/image56.wmf"/><Relationship Id="rId6" Type="http://schemas.openxmlformats.org/officeDocument/2006/relationships/oleObject" Target="../embeddings/oleObject70.bin"/><Relationship Id="rId5" Type="http://schemas.openxmlformats.org/officeDocument/2006/relationships/image" Target="../media/image55.wmf"/><Relationship Id="rId4" Type="http://schemas.openxmlformats.org/officeDocument/2006/relationships/oleObject" Target="../embeddings/oleObject69.bin"/><Relationship Id="rId3" Type="http://schemas.openxmlformats.org/officeDocument/2006/relationships/image" Target="../media/image54.wmf"/><Relationship Id="rId2" Type="http://schemas.openxmlformats.org/officeDocument/2006/relationships/oleObject" Target="../embeddings/oleObject68.bin"/><Relationship Id="rId15" Type="http://schemas.openxmlformats.org/officeDocument/2006/relationships/vmlDrawing" Target="../drawings/vmlDrawing9.vml"/><Relationship Id="rId14" Type="http://schemas.openxmlformats.org/officeDocument/2006/relationships/slideLayout" Target="../slideLayouts/slideLayout1.xml"/><Relationship Id="rId13" Type="http://schemas.openxmlformats.org/officeDocument/2006/relationships/image" Target="../media/image31.wmf"/><Relationship Id="rId12" Type="http://schemas.openxmlformats.org/officeDocument/2006/relationships/oleObject" Target="../embeddings/oleObject73.bin"/><Relationship Id="rId11" Type="http://schemas.openxmlformats.org/officeDocument/2006/relationships/image" Target="../media/image58.wmf"/><Relationship Id="rId10" Type="http://schemas.openxmlformats.org/officeDocument/2006/relationships/oleObject" Target="../embeddings/oleObject72.bin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0.vml"/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25.wmf"/><Relationship Id="rId6" Type="http://schemas.openxmlformats.org/officeDocument/2006/relationships/oleObject" Target="../embeddings/oleObject76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75.bin"/><Relationship Id="rId3" Type="http://schemas.openxmlformats.org/officeDocument/2006/relationships/image" Target="../media/image54.wmf"/><Relationship Id="rId2" Type="http://schemas.openxmlformats.org/officeDocument/2006/relationships/oleObject" Target="../embeddings/oleObject74.bin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62.wmf"/><Relationship Id="rId8" Type="http://schemas.openxmlformats.org/officeDocument/2006/relationships/oleObject" Target="../embeddings/oleObject80.bin"/><Relationship Id="rId7" Type="http://schemas.openxmlformats.org/officeDocument/2006/relationships/image" Target="../media/image61.wmf"/><Relationship Id="rId6" Type="http://schemas.openxmlformats.org/officeDocument/2006/relationships/oleObject" Target="../embeddings/oleObject79.bin"/><Relationship Id="rId5" Type="http://schemas.openxmlformats.org/officeDocument/2006/relationships/image" Target="../media/image60.wmf"/><Relationship Id="rId4" Type="http://schemas.openxmlformats.org/officeDocument/2006/relationships/oleObject" Target="../embeddings/oleObject78.bin"/><Relationship Id="rId3" Type="http://schemas.openxmlformats.org/officeDocument/2006/relationships/image" Target="../media/image59.wmf"/><Relationship Id="rId2" Type="http://schemas.openxmlformats.org/officeDocument/2006/relationships/oleObject" Target="../embeddings/oleObject77.bin"/><Relationship Id="rId13" Type="http://schemas.openxmlformats.org/officeDocument/2006/relationships/vmlDrawing" Target="../drawings/vmlDrawing11.vml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63.wmf"/><Relationship Id="rId10" Type="http://schemas.openxmlformats.org/officeDocument/2006/relationships/oleObject" Target="../embeddings/oleObject81.bin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67.wmf"/><Relationship Id="rId8" Type="http://schemas.openxmlformats.org/officeDocument/2006/relationships/oleObject" Target="../embeddings/oleObject85.bin"/><Relationship Id="rId7" Type="http://schemas.openxmlformats.org/officeDocument/2006/relationships/image" Target="../media/image66.wmf"/><Relationship Id="rId6" Type="http://schemas.openxmlformats.org/officeDocument/2006/relationships/oleObject" Target="../embeddings/oleObject84.bin"/><Relationship Id="rId5" Type="http://schemas.openxmlformats.org/officeDocument/2006/relationships/image" Target="../media/image65.wmf"/><Relationship Id="rId4" Type="http://schemas.openxmlformats.org/officeDocument/2006/relationships/oleObject" Target="../embeddings/oleObject83.bin"/><Relationship Id="rId3" Type="http://schemas.openxmlformats.org/officeDocument/2006/relationships/image" Target="../media/image64.wmf"/><Relationship Id="rId2" Type="http://schemas.openxmlformats.org/officeDocument/2006/relationships/oleObject" Target="../embeddings/oleObject82.bin"/><Relationship Id="rId13" Type="http://schemas.openxmlformats.org/officeDocument/2006/relationships/vmlDrawing" Target="../drawings/vmlDrawing12.vml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68.wmf"/><Relationship Id="rId10" Type="http://schemas.openxmlformats.org/officeDocument/2006/relationships/oleObject" Target="../embeddings/oleObject86.bin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3.vml"/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71.wmf"/><Relationship Id="rId6" Type="http://schemas.openxmlformats.org/officeDocument/2006/relationships/oleObject" Target="../embeddings/oleObject89.bin"/><Relationship Id="rId5" Type="http://schemas.openxmlformats.org/officeDocument/2006/relationships/image" Target="../media/image70.wmf"/><Relationship Id="rId4" Type="http://schemas.openxmlformats.org/officeDocument/2006/relationships/oleObject" Target="../embeddings/oleObject88.bin"/><Relationship Id="rId3" Type="http://schemas.openxmlformats.org/officeDocument/2006/relationships/image" Target="../media/image69.wmf"/><Relationship Id="rId2" Type="http://schemas.openxmlformats.org/officeDocument/2006/relationships/oleObject" Target="../embeddings/oleObject87.bin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4.vml"/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74.wmf"/><Relationship Id="rId6" Type="http://schemas.openxmlformats.org/officeDocument/2006/relationships/oleObject" Target="../embeddings/oleObject92.bin"/><Relationship Id="rId5" Type="http://schemas.openxmlformats.org/officeDocument/2006/relationships/image" Target="../media/image73.wmf"/><Relationship Id="rId4" Type="http://schemas.openxmlformats.org/officeDocument/2006/relationships/oleObject" Target="../embeddings/oleObject91.bin"/><Relationship Id="rId3" Type="http://schemas.openxmlformats.org/officeDocument/2006/relationships/image" Target="../media/image72.wmf"/><Relationship Id="rId2" Type="http://schemas.openxmlformats.org/officeDocument/2006/relationships/oleObject" Target="../embeddings/oleObject90.bin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5.vml"/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77.wmf"/><Relationship Id="rId6" Type="http://schemas.openxmlformats.org/officeDocument/2006/relationships/oleObject" Target="../embeddings/oleObject95.bin"/><Relationship Id="rId5" Type="http://schemas.openxmlformats.org/officeDocument/2006/relationships/image" Target="../media/image76.wmf"/><Relationship Id="rId4" Type="http://schemas.openxmlformats.org/officeDocument/2006/relationships/oleObject" Target="../embeddings/oleObject94.bin"/><Relationship Id="rId3" Type="http://schemas.openxmlformats.org/officeDocument/2006/relationships/image" Target="../media/image75.wmf"/><Relationship Id="rId2" Type="http://schemas.openxmlformats.org/officeDocument/2006/relationships/oleObject" Target="../embeddings/oleObject93.bin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image" Target="../media/image81.wmf"/><Relationship Id="rId8" Type="http://schemas.openxmlformats.org/officeDocument/2006/relationships/oleObject" Target="../embeddings/oleObject99.bin"/><Relationship Id="rId7" Type="http://schemas.openxmlformats.org/officeDocument/2006/relationships/image" Target="../media/image80.wmf"/><Relationship Id="rId6" Type="http://schemas.openxmlformats.org/officeDocument/2006/relationships/oleObject" Target="../embeddings/oleObject98.bin"/><Relationship Id="rId5" Type="http://schemas.openxmlformats.org/officeDocument/2006/relationships/image" Target="../media/image79.wmf"/><Relationship Id="rId4" Type="http://schemas.openxmlformats.org/officeDocument/2006/relationships/oleObject" Target="../embeddings/oleObject97.bin"/><Relationship Id="rId3" Type="http://schemas.openxmlformats.org/officeDocument/2006/relationships/image" Target="../media/image78.wmf"/><Relationship Id="rId2" Type="http://schemas.openxmlformats.org/officeDocument/2006/relationships/oleObject" Target="../embeddings/oleObject96.bin"/><Relationship Id="rId15" Type="http://schemas.openxmlformats.org/officeDocument/2006/relationships/vmlDrawing" Target="../drawings/vmlDrawing16.vml"/><Relationship Id="rId14" Type="http://schemas.openxmlformats.org/officeDocument/2006/relationships/slideLayout" Target="../slideLayouts/slideLayout1.xml"/><Relationship Id="rId13" Type="http://schemas.openxmlformats.org/officeDocument/2006/relationships/oleObject" Target="../embeddings/oleObject103.bin"/><Relationship Id="rId12" Type="http://schemas.openxmlformats.org/officeDocument/2006/relationships/oleObject" Target="../embeddings/oleObject102.bin"/><Relationship Id="rId11" Type="http://schemas.openxmlformats.org/officeDocument/2006/relationships/oleObject" Target="../embeddings/oleObject101.bin"/><Relationship Id="rId10" Type="http://schemas.openxmlformats.org/officeDocument/2006/relationships/oleObject" Target="../embeddings/oleObject100.bin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image" Target="../media/image85.wmf"/><Relationship Id="rId8" Type="http://schemas.openxmlformats.org/officeDocument/2006/relationships/oleObject" Target="../embeddings/oleObject107.bin"/><Relationship Id="rId7" Type="http://schemas.openxmlformats.org/officeDocument/2006/relationships/image" Target="../media/image84.wmf"/><Relationship Id="rId6" Type="http://schemas.openxmlformats.org/officeDocument/2006/relationships/oleObject" Target="../embeddings/oleObject106.bin"/><Relationship Id="rId5" Type="http://schemas.openxmlformats.org/officeDocument/2006/relationships/image" Target="../media/image83.wmf"/><Relationship Id="rId4" Type="http://schemas.openxmlformats.org/officeDocument/2006/relationships/oleObject" Target="../embeddings/oleObject105.bin"/><Relationship Id="rId3" Type="http://schemas.openxmlformats.org/officeDocument/2006/relationships/image" Target="../media/image82.wmf"/><Relationship Id="rId2" Type="http://schemas.openxmlformats.org/officeDocument/2006/relationships/oleObject" Target="../embeddings/oleObject104.bin"/><Relationship Id="rId13" Type="http://schemas.openxmlformats.org/officeDocument/2006/relationships/vmlDrawing" Target="../drawings/vmlDrawing17.vml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86.wmf"/><Relationship Id="rId10" Type="http://schemas.openxmlformats.org/officeDocument/2006/relationships/oleObject" Target="../embeddings/oleObject108.bin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image" Target="../media/image90.wmf"/><Relationship Id="rId8" Type="http://schemas.openxmlformats.org/officeDocument/2006/relationships/oleObject" Target="../embeddings/oleObject112.bin"/><Relationship Id="rId7" Type="http://schemas.openxmlformats.org/officeDocument/2006/relationships/image" Target="../media/image89.wmf"/><Relationship Id="rId6" Type="http://schemas.openxmlformats.org/officeDocument/2006/relationships/oleObject" Target="../embeddings/oleObject111.bin"/><Relationship Id="rId5" Type="http://schemas.openxmlformats.org/officeDocument/2006/relationships/image" Target="../media/image88.wmf"/><Relationship Id="rId4" Type="http://schemas.openxmlformats.org/officeDocument/2006/relationships/oleObject" Target="../embeddings/oleObject110.bin"/><Relationship Id="rId3" Type="http://schemas.openxmlformats.org/officeDocument/2006/relationships/image" Target="../media/image87.wmf"/><Relationship Id="rId2" Type="http://schemas.openxmlformats.org/officeDocument/2006/relationships/oleObject" Target="../embeddings/oleObject109.bin"/><Relationship Id="rId13" Type="http://schemas.openxmlformats.org/officeDocument/2006/relationships/vmlDrawing" Target="../drawings/vmlDrawing18.vml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91.wmf"/><Relationship Id="rId10" Type="http://schemas.openxmlformats.org/officeDocument/2006/relationships/oleObject" Target="../embeddings/oleObject113.bin"/><Relationship Id="rId1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5.wmf"/><Relationship Id="rId8" Type="http://schemas.openxmlformats.org/officeDocument/2006/relationships/oleObject" Target="../embeddings/oleObject117.bin"/><Relationship Id="rId7" Type="http://schemas.openxmlformats.org/officeDocument/2006/relationships/image" Target="../media/image94.wmf"/><Relationship Id="rId6" Type="http://schemas.openxmlformats.org/officeDocument/2006/relationships/oleObject" Target="../embeddings/oleObject116.bin"/><Relationship Id="rId5" Type="http://schemas.openxmlformats.org/officeDocument/2006/relationships/image" Target="../media/image93.wmf"/><Relationship Id="rId4" Type="http://schemas.openxmlformats.org/officeDocument/2006/relationships/oleObject" Target="../embeddings/oleObject115.bin"/><Relationship Id="rId3" Type="http://schemas.openxmlformats.org/officeDocument/2006/relationships/image" Target="../media/image92.wmf"/><Relationship Id="rId21" Type="http://schemas.openxmlformats.org/officeDocument/2006/relationships/vmlDrawing" Target="../drawings/vmlDrawing19.vml"/><Relationship Id="rId20" Type="http://schemas.openxmlformats.org/officeDocument/2006/relationships/slideLayout" Target="../slideLayouts/slideLayout1.xml"/><Relationship Id="rId2" Type="http://schemas.openxmlformats.org/officeDocument/2006/relationships/oleObject" Target="../embeddings/oleObject114.bin"/><Relationship Id="rId19" Type="http://schemas.openxmlformats.org/officeDocument/2006/relationships/image" Target="../media/image100.wmf"/><Relationship Id="rId18" Type="http://schemas.openxmlformats.org/officeDocument/2006/relationships/oleObject" Target="../embeddings/oleObject122.bin"/><Relationship Id="rId17" Type="http://schemas.openxmlformats.org/officeDocument/2006/relationships/image" Target="../media/image99.wmf"/><Relationship Id="rId16" Type="http://schemas.openxmlformats.org/officeDocument/2006/relationships/oleObject" Target="../embeddings/oleObject121.bin"/><Relationship Id="rId15" Type="http://schemas.openxmlformats.org/officeDocument/2006/relationships/image" Target="../media/image98.wmf"/><Relationship Id="rId14" Type="http://schemas.openxmlformats.org/officeDocument/2006/relationships/oleObject" Target="../embeddings/oleObject120.bin"/><Relationship Id="rId13" Type="http://schemas.openxmlformats.org/officeDocument/2006/relationships/image" Target="../media/image97.wmf"/><Relationship Id="rId12" Type="http://schemas.openxmlformats.org/officeDocument/2006/relationships/oleObject" Target="../embeddings/oleObject119.bin"/><Relationship Id="rId11" Type="http://schemas.openxmlformats.org/officeDocument/2006/relationships/image" Target="../media/image96.wmf"/><Relationship Id="rId10" Type="http://schemas.openxmlformats.org/officeDocument/2006/relationships/oleObject" Target="../embeddings/oleObject118.bin"/><Relationship Id="rId1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4.wmf"/><Relationship Id="rId8" Type="http://schemas.openxmlformats.org/officeDocument/2006/relationships/oleObject" Target="../embeddings/oleObject126.bin"/><Relationship Id="rId7" Type="http://schemas.openxmlformats.org/officeDocument/2006/relationships/image" Target="../media/image103.wmf"/><Relationship Id="rId6" Type="http://schemas.openxmlformats.org/officeDocument/2006/relationships/oleObject" Target="../embeddings/oleObject125.bin"/><Relationship Id="rId5" Type="http://schemas.openxmlformats.org/officeDocument/2006/relationships/image" Target="../media/image102.wmf"/><Relationship Id="rId4" Type="http://schemas.openxmlformats.org/officeDocument/2006/relationships/oleObject" Target="../embeddings/oleObject124.bin"/><Relationship Id="rId3" Type="http://schemas.openxmlformats.org/officeDocument/2006/relationships/image" Target="../media/image101.wmf"/><Relationship Id="rId21" Type="http://schemas.openxmlformats.org/officeDocument/2006/relationships/vmlDrawing" Target="../drawings/vmlDrawing20.vml"/><Relationship Id="rId20" Type="http://schemas.openxmlformats.org/officeDocument/2006/relationships/slideLayout" Target="../slideLayouts/slideLayout1.xml"/><Relationship Id="rId2" Type="http://schemas.openxmlformats.org/officeDocument/2006/relationships/oleObject" Target="../embeddings/oleObject123.bin"/><Relationship Id="rId19" Type="http://schemas.openxmlformats.org/officeDocument/2006/relationships/image" Target="../media/image109.wmf"/><Relationship Id="rId18" Type="http://schemas.openxmlformats.org/officeDocument/2006/relationships/oleObject" Target="../embeddings/oleObject131.bin"/><Relationship Id="rId17" Type="http://schemas.openxmlformats.org/officeDocument/2006/relationships/image" Target="../media/image108.wmf"/><Relationship Id="rId16" Type="http://schemas.openxmlformats.org/officeDocument/2006/relationships/oleObject" Target="../embeddings/oleObject130.bin"/><Relationship Id="rId15" Type="http://schemas.openxmlformats.org/officeDocument/2006/relationships/image" Target="../media/image107.wmf"/><Relationship Id="rId14" Type="http://schemas.openxmlformats.org/officeDocument/2006/relationships/oleObject" Target="../embeddings/oleObject129.bin"/><Relationship Id="rId13" Type="http://schemas.openxmlformats.org/officeDocument/2006/relationships/image" Target="../media/image106.wmf"/><Relationship Id="rId12" Type="http://schemas.openxmlformats.org/officeDocument/2006/relationships/oleObject" Target="../embeddings/oleObject128.bin"/><Relationship Id="rId11" Type="http://schemas.openxmlformats.org/officeDocument/2006/relationships/image" Target="../media/image105.wmf"/><Relationship Id="rId10" Type="http://schemas.openxmlformats.org/officeDocument/2006/relationships/oleObject" Target="../embeddings/oleObject127.bin"/><Relationship Id="rId1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1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10.wmf"/><Relationship Id="rId2" Type="http://schemas.openxmlformats.org/officeDocument/2006/relationships/oleObject" Target="../embeddings/oleObject132.bin"/><Relationship Id="rId1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2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12.png"/><Relationship Id="rId5" Type="http://schemas.openxmlformats.org/officeDocument/2006/relationships/image" Target="../media/image111.wmf"/><Relationship Id="rId4" Type="http://schemas.openxmlformats.org/officeDocument/2006/relationships/oleObject" Target="../embeddings/oleObject134.bin"/><Relationship Id="rId3" Type="http://schemas.openxmlformats.org/officeDocument/2006/relationships/image" Target="../media/image110.wmf"/><Relationship Id="rId2" Type="http://schemas.openxmlformats.org/officeDocument/2006/relationships/oleObject" Target="../embeddings/oleObject133.bin"/><Relationship Id="rId1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3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14.wmf"/><Relationship Id="rId5" Type="http://schemas.openxmlformats.org/officeDocument/2006/relationships/oleObject" Target="../embeddings/oleObject136.bin"/><Relationship Id="rId4" Type="http://schemas.openxmlformats.org/officeDocument/2006/relationships/image" Target="../media/image113.png"/><Relationship Id="rId3" Type="http://schemas.openxmlformats.org/officeDocument/2006/relationships/image" Target="../media/image110.wmf"/><Relationship Id="rId2" Type="http://schemas.openxmlformats.org/officeDocument/2006/relationships/oleObject" Target="../embeddings/oleObject135.bin"/><Relationship Id="rId1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4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17.png"/><Relationship Id="rId5" Type="http://schemas.openxmlformats.org/officeDocument/2006/relationships/image" Target="../media/image116.wmf"/><Relationship Id="rId4" Type="http://schemas.openxmlformats.org/officeDocument/2006/relationships/oleObject" Target="../embeddings/oleObject138.bin"/><Relationship Id="rId3" Type="http://schemas.openxmlformats.org/officeDocument/2006/relationships/image" Target="../media/image115.wmf"/><Relationship Id="rId2" Type="http://schemas.openxmlformats.org/officeDocument/2006/relationships/oleObject" Target="../embeddings/oleObject137.bin"/><Relationship Id="rId1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1.png"/><Relationship Id="rId8" Type="http://schemas.openxmlformats.org/officeDocument/2006/relationships/image" Target="../media/image120.wmf"/><Relationship Id="rId7" Type="http://schemas.openxmlformats.org/officeDocument/2006/relationships/oleObject" Target="../embeddings/oleObject141.bin"/><Relationship Id="rId6" Type="http://schemas.openxmlformats.org/officeDocument/2006/relationships/image" Target="../media/image119.wmf"/><Relationship Id="rId5" Type="http://schemas.openxmlformats.org/officeDocument/2006/relationships/oleObject" Target="../embeddings/oleObject140.bin"/><Relationship Id="rId4" Type="http://schemas.openxmlformats.org/officeDocument/2006/relationships/image" Target="../media/image118.png"/><Relationship Id="rId3" Type="http://schemas.openxmlformats.org/officeDocument/2006/relationships/image" Target="../media/image115.wmf"/><Relationship Id="rId2" Type="http://schemas.openxmlformats.org/officeDocument/2006/relationships/oleObject" Target="../embeddings/oleObject139.bin"/><Relationship Id="rId11" Type="http://schemas.openxmlformats.org/officeDocument/2006/relationships/vmlDrawing" Target="../drawings/vmlDrawing25.vml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9" Type="http://schemas.openxmlformats.org/officeDocument/2006/relationships/image" Target="../media/image5.wmf"/><Relationship Id="rId8" Type="http://schemas.openxmlformats.org/officeDocument/2006/relationships/oleObject" Target="../embeddings/oleObject145.bin"/><Relationship Id="rId7" Type="http://schemas.openxmlformats.org/officeDocument/2006/relationships/image" Target="../media/image4.wmf"/><Relationship Id="rId6" Type="http://schemas.openxmlformats.org/officeDocument/2006/relationships/oleObject" Target="../embeddings/oleObject144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43.bin"/><Relationship Id="rId3" Type="http://schemas.openxmlformats.org/officeDocument/2006/relationships/image" Target="../media/image2.wmf"/><Relationship Id="rId2" Type="http://schemas.openxmlformats.org/officeDocument/2006/relationships/oleObject" Target="../embeddings/oleObject142.bin"/><Relationship Id="rId15" Type="http://schemas.openxmlformats.org/officeDocument/2006/relationships/vmlDrawing" Target="../drawings/vmlDrawing26.vml"/><Relationship Id="rId14" Type="http://schemas.openxmlformats.org/officeDocument/2006/relationships/slideLayout" Target="../slideLayouts/slideLayout1.xml"/><Relationship Id="rId13" Type="http://schemas.openxmlformats.org/officeDocument/2006/relationships/image" Target="../media/image7.wmf"/><Relationship Id="rId12" Type="http://schemas.openxmlformats.org/officeDocument/2006/relationships/oleObject" Target="../embeddings/oleObject147.bin"/><Relationship Id="rId11" Type="http://schemas.openxmlformats.org/officeDocument/2006/relationships/image" Target="../media/image6.wmf"/><Relationship Id="rId10" Type="http://schemas.openxmlformats.org/officeDocument/2006/relationships/oleObject" Target="../embeddings/oleObject146.bin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5.wmf"/><Relationship Id="rId8" Type="http://schemas.openxmlformats.org/officeDocument/2006/relationships/oleObject" Target="../embeddings/oleObject4.bin"/><Relationship Id="rId7" Type="http://schemas.openxmlformats.org/officeDocument/2006/relationships/image" Target="../media/image4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5" Type="http://schemas.openxmlformats.org/officeDocument/2006/relationships/vmlDrawing" Target="../drawings/vmlDrawing1.vml"/><Relationship Id="rId14" Type="http://schemas.openxmlformats.org/officeDocument/2006/relationships/slideLayout" Target="../slideLayouts/slideLayout1.xml"/><Relationship Id="rId13" Type="http://schemas.openxmlformats.org/officeDocument/2006/relationships/image" Target="../media/image7.wmf"/><Relationship Id="rId12" Type="http://schemas.openxmlformats.org/officeDocument/2006/relationships/oleObject" Target="../embeddings/oleObject6.bin"/><Relationship Id="rId11" Type="http://schemas.openxmlformats.org/officeDocument/2006/relationships/image" Target="../media/image6.wmf"/><Relationship Id="rId10" Type="http://schemas.openxmlformats.org/officeDocument/2006/relationships/oleObject" Target="../embeddings/oleObject5.bin"/><Relationship Id="rId1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27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54.wmf"/><Relationship Id="rId6" Type="http://schemas.openxmlformats.org/officeDocument/2006/relationships/oleObject" Target="../embeddings/oleObject150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149.bin"/><Relationship Id="rId3" Type="http://schemas.openxmlformats.org/officeDocument/2006/relationships/image" Target="../media/image25.wmf"/><Relationship Id="rId2" Type="http://schemas.openxmlformats.org/officeDocument/2006/relationships/oleObject" Target="../embeddings/oleObject148.bin"/><Relationship Id="rId1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0.bin"/><Relationship Id="rId8" Type="http://schemas.openxmlformats.org/officeDocument/2006/relationships/image" Target="../media/image11.wmf"/><Relationship Id="rId7" Type="http://schemas.openxmlformats.org/officeDocument/2006/relationships/oleObject" Target="../embeddings/oleObject9.bin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Relationship Id="rId3" Type="http://schemas.openxmlformats.org/officeDocument/2006/relationships/oleObject" Target="../embeddings/oleObject7.bin"/><Relationship Id="rId2" Type="http://schemas.openxmlformats.org/officeDocument/2006/relationships/image" Target="../media/image8.jpeg"/><Relationship Id="rId14" Type="http://schemas.openxmlformats.org/officeDocument/2006/relationships/vmlDrawing" Target="../drawings/vmlDrawing2.vml"/><Relationship Id="rId13" Type="http://schemas.openxmlformats.org/officeDocument/2006/relationships/slideLayout" Target="../slideLayouts/slideLayout1.xml"/><Relationship Id="rId12" Type="http://schemas.openxmlformats.org/officeDocument/2006/relationships/image" Target="../media/image13.wmf"/><Relationship Id="rId11" Type="http://schemas.openxmlformats.org/officeDocument/2006/relationships/oleObject" Target="../embeddings/oleObject11.bin"/><Relationship Id="rId10" Type="http://schemas.openxmlformats.org/officeDocument/2006/relationships/image" Target="../media/image12.wmf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oleObject" Target="../embeddings/oleObject15.bin"/><Relationship Id="rId7" Type="http://schemas.openxmlformats.org/officeDocument/2006/relationships/image" Target="../media/image16.wmf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3.bin"/><Relationship Id="rId3" Type="http://schemas.openxmlformats.org/officeDocument/2006/relationships/image" Target="../media/image14.wmf"/><Relationship Id="rId25" Type="http://schemas.openxmlformats.org/officeDocument/2006/relationships/vmlDrawing" Target="../drawings/vmlDrawing3.vml"/><Relationship Id="rId24" Type="http://schemas.openxmlformats.org/officeDocument/2006/relationships/slideLayout" Target="../slideLayouts/slideLayout1.xml"/><Relationship Id="rId23" Type="http://schemas.openxmlformats.org/officeDocument/2006/relationships/image" Target="../media/image24.wmf"/><Relationship Id="rId22" Type="http://schemas.openxmlformats.org/officeDocument/2006/relationships/oleObject" Target="../embeddings/oleObject22.bin"/><Relationship Id="rId21" Type="http://schemas.openxmlformats.org/officeDocument/2006/relationships/image" Target="../media/image23.wmf"/><Relationship Id="rId20" Type="http://schemas.openxmlformats.org/officeDocument/2006/relationships/oleObject" Target="../embeddings/oleObject21.bin"/><Relationship Id="rId2" Type="http://schemas.openxmlformats.org/officeDocument/2006/relationships/oleObject" Target="../embeddings/oleObject12.bin"/><Relationship Id="rId19" Type="http://schemas.openxmlformats.org/officeDocument/2006/relationships/image" Target="../media/image22.wmf"/><Relationship Id="rId18" Type="http://schemas.openxmlformats.org/officeDocument/2006/relationships/oleObject" Target="../embeddings/oleObject20.bin"/><Relationship Id="rId17" Type="http://schemas.openxmlformats.org/officeDocument/2006/relationships/image" Target="../media/image21.wmf"/><Relationship Id="rId16" Type="http://schemas.openxmlformats.org/officeDocument/2006/relationships/oleObject" Target="../embeddings/oleObject19.bin"/><Relationship Id="rId15" Type="http://schemas.openxmlformats.org/officeDocument/2006/relationships/image" Target="../media/image20.wmf"/><Relationship Id="rId14" Type="http://schemas.openxmlformats.org/officeDocument/2006/relationships/oleObject" Target="../embeddings/oleObject18.bin"/><Relationship Id="rId13" Type="http://schemas.openxmlformats.org/officeDocument/2006/relationships/image" Target="../media/image19.wmf"/><Relationship Id="rId12" Type="http://schemas.openxmlformats.org/officeDocument/2006/relationships/oleObject" Target="../embeddings/oleObject17.bin"/><Relationship Id="rId11" Type="http://schemas.openxmlformats.org/officeDocument/2006/relationships/image" Target="../media/image18.wmf"/><Relationship Id="rId10" Type="http://schemas.openxmlformats.org/officeDocument/2006/relationships/oleObject" Target="../embeddings/oleObject16.bin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6.bin"/><Relationship Id="rId8" Type="http://schemas.openxmlformats.org/officeDocument/2006/relationships/image" Target="../media/image27.wmf"/><Relationship Id="rId7" Type="http://schemas.openxmlformats.org/officeDocument/2006/relationships/oleObject" Target="../embeddings/oleObject25.bin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5.wmf"/><Relationship Id="rId3" Type="http://schemas.openxmlformats.org/officeDocument/2006/relationships/oleObject" Target="../embeddings/oleObject23.bin"/><Relationship Id="rId2" Type="http://schemas.openxmlformats.org/officeDocument/2006/relationships/image" Target="../media/image8.jpeg"/><Relationship Id="rId18" Type="http://schemas.openxmlformats.org/officeDocument/2006/relationships/vmlDrawing" Target="../drawings/vmlDrawing4.vml"/><Relationship Id="rId17" Type="http://schemas.openxmlformats.org/officeDocument/2006/relationships/slideLayout" Target="../slideLayouts/slideLayout1.xml"/><Relationship Id="rId16" Type="http://schemas.openxmlformats.org/officeDocument/2006/relationships/image" Target="../media/image31.wmf"/><Relationship Id="rId15" Type="http://schemas.openxmlformats.org/officeDocument/2006/relationships/oleObject" Target="../embeddings/oleObject29.bin"/><Relationship Id="rId14" Type="http://schemas.openxmlformats.org/officeDocument/2006/relationships/image" Target="../media/image30.wmf"/><Relationship Id="rId13" Type="http://schemas.openxmlformats.org/officeDocument/2006/relationships/oleObject" Target="../embeddings/oleObject28.bin"/><Relationship Id="rId12" Type="http://schemas.openxmlformats.org/officeDocument/2006/relationships/image" Target="../media/image29.wmf"/><Relationship Id="rId11" Type="http://schemas.openxmlformats.org/officeDocument/2006/relationships/oleObject" Target="../embeddings/oleObject27.bin"/><Relationship Id="rId10" Type="http://schemas.openxmlformats.org/officeDocument/2006/relationships/image" Target="../media/image28.wmf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oleObject" Target="../embeddings/oleObject33.bin"/><Relationship Id="rId7" Type="http://schemas.openxmlformats.org/officeDocument/2006/relationships/image" Target="../media/image16.wmf"/><Relationship Id="rId6" Type="http://schemas.openxmlformats.org/officeDocument/2006/relationships/oleObject" Target="../embeddings/oleObject32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31.bin"/><Relationship Id="rId3" Type="http://schemas.openxmlformats.org/officeDocument/2006/relationships/image" Target="../media/image14.wmf"/><Relationship Id="rId29" Type="http://schemas.openxmlformats.org/officeDocument/2006/relationships/vmlDrawing" Target="../drawings/vmlDrawing5.vml"/><Relationship Id="rId28" Type="http://schemas.openxmlformats.org/officeDocument/2006/relationships/slideLayout" Target="../slideLayouts/slideLayout1.xml"/><Relationship Id="rId27" Type="http://schemas.openxmlformats.org/officeDocument/2006/relationships/image" Target="../media/image36.wmf"/><Relationship Id="rId26" Type="http://schemas.openxmlformats.org/officeDocument/2006/relationships/oleObject" Target="../embeddings/oleObject42.bin"/><Relationship Id="rId25" Type="http://schemas.openxmlformats.org/officeDocument/2006/relationships/image" Target="../media/image35.wmf"/><Relationship Id="rId24" Type="http://schemas.openxmlformats.org/officeDocument/2006/relationships/oleObject" Target="../embeddings/oleObject41.bin"/><Relationship Id="rId23" Type="http://schemas.openxmlformats.org/officeDocument/2006/relationships/image" Target="../media/image34.wmf"/><Relationship Id="rId22" Type="http://schemas.openxmlformats.org/officeDocument/2006/relationships/oleObject" Target="../embeddings/oleObject40.bin"/><Relationship Id="rId21" Type="http://schemas.openxmlformats.org/officeDocument/2006/relationships/image" Target="../media/image23.wmf"/><Relationship Id="rId20" Type="http://schemas.openxmlformats.org/officeDocument/2006/relationships/oleObject" Target="../embeddings/oleObject39.bin"/><Relationship Id="rId2" Type="http://schemas.openxmlformats.org/officeDocument/2006/relationships/oleObject" Target="../embeddings/oleObject30.bin"/><Relationship Id="rId19" Type="http://schemas.openxmlformats.org/officeDocument/2006/relationships/image" Target="../media/image33.wmf"/><Relationship Id="rId18" Type="http://schemas.openxmlformats.org/officeDocument/2006/relationships/oleObject" Target="../embeddings/oleObject38.bin"/><Relationship Id="rId17" Type="http://schemas.openxmlformats.org/officeDocument/2006/relationships/image" Target="../media/image21.wmf"/><Relationship Id="rId16" Type="http://schemas.openxmlformats.org/officeDocument/2006/relationships/oleObject" Target="../embeddings/oleObject37.bin"/><Relationship Id="rId15" Type="http://schemas.openxmlformats.org/officeDocument/2006/relationships/image" Target="../media/image32.wmf"/><Relationship Id="rId14" Type="http://schemas.openxmlformats.org/officeDocument/2006/relationships/oleObject" Target="../embeddings/oleObject36.bin"/><Relationship Id="rId13" Type="http://schemas.openxmlformats.org/officeDocument/2006/relationships/image" Target="../media/image19.wmf"/><Relationship Id="rId12" Type="http://schemas.openxmlformats.org/officeDocument/2006/relationships/oleObject" Target="../embeddings/oleObject35.bin"/><Relationship Id="rId11" Type="http://schemas.openxmlformats.org/officeDocument/2006/relationships/image" Target="../media/image18.wmf"/><Relationship Id="rId10" Type="http://schemas.openxmlformats.org/officeDocument/2006/relationships/oleObject" Target="../embeddings/oleObject34.bin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28.wmf"/><Relationship Id="rId8" Type="http://schemas.openxmlformats.org/officeDocument/2006/relationships/oleObject" Target="../embeddings/oleObject46.bin"/><Relationship Id="rId7" Type="http://schemas.openxmlformats.org/officeDocument/2006/relationships/image" Target="../media/image27.wmf"/><Relationship Id="rId6" Type="http://schemas.openxmlformats.org/officeDocument/2006/relationships/oleObject" Target="../embeddings/oleObject45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44.bin"/><Relationship Id="rId3" Type="http://schemas.openxmlformats.org/officeDocument/2006/relationships/image" Target="../media/image37.wmf"/><Relationship Id="rId2" Type="http://schemas.openxmlformats.org/officeDocument/2006/relationships/oleObject" Target="../embeddings/oleObject43.bin"/><Relationship Id="rId17" Type="http://schemas.openxmlformats.org/officeDocument/2006/relationships/vmlDrawing" Target="../drawings/vmlDrawing6.vml"/><Relationship Id="rId16" Type="http://schemas.openxmlformats.org/officeDocument/2006/relationships/slideLayout" Target="../slideLayouts/slideLayout1.xml"/><Relationship Id="rId15" Type="http://schemas.openxmlformats.org/officeDocument/2006/relationships/image" Target="../media/image31.wmf"/><Relationship Id="rId14" Type="http://schemas.openxmlformats.org/officeDocument/2006/relationships/oleObject" Target="../embeddings/oleObject49.bin"/><Relationship Id="rId13" Type="http://schemas.openxmlformats.org/officeDocument/2006/relationships/image" Target="../media/image39.wmf"/><Relationship Id="rId12" Type="http://schemas.openxmlformats.org/officeDocument/2006/relationships/oleObject" Target="../embeddings/oleObject48.bin"/><Relationship Id="rId11" Type="http://schemas.openxmlformats.org/officeDocument/2006/relationships/image" Target="../media/image38.wmf"/><Relationship Id="rId10" Type="http://schemas.openxmlformats.org/officeDocument/2006/relationships/oleObject" Target="../embeddings/oleObject47.bin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43.wmf"/><Relationship Id="rId8" Type="http://schemas.openxmlformats.org/officeDocument/2006/relationships/oleObject" Target="../embeddings/oleObject53.bin"/><Relationship Id="rId7" Type="http://schemas.openxmlformats.org/officeDocument/2006/relationships/image" Target="../media/image42.wmf"/><Relationship Id="rId6" Type="http://schemas.openxmlformats.org/officeDocument/2006/relationships/oleObject" Target="../embeddings/oleObject52.bin"/><Relationship Id="rId5" Type="http://schemas.openxmlformats.org/officeDocument/2006/relationships/image" Target="../media/image41.wmf"/><Relationship Id="rId4" Type="http://schemas.openxmlformats.org/officeDocument/2006/relationships/oleObject" Target="../embeddings/oleObject51.bin"/><Relationship Id="rId3" Type="http://schemas.openxmlformats.org/officeDocument/2006/relationships/image" Target="../media/image40.wmf"/><Relationship Id="rId21" Type="http://schemas.openxmlformats.org/officeDocument/2006/relationships/vmlDrawing" Target="../drawings/vmlDrawing7.vml"/><Relationship Id="rId20" Type="http://schemas.openxmlformats.org/officeDocument/2006/relationships/slideLayout" Target="../slideLayouts/slideLayout1.xml"/><Relationship Id="rId2" Type="http://schemas.openxmlformats.org/officeDocument/2006/relationships/oleObject" Target="../embeddings/oleObject50.bin"/><Relationship Id="rId19" Type="http://schemas.openxmlformats.org/officeDocument/2006/relationships/image" Target="../media/image48.wmf"/><Relationship Id="rId18" Type="http://schemas.openxmlformats.org/officeDocument/2006/relationships/oleObject" Target="../embeddings/oleObject58.bin"/><Relationship Id="rId17" Type="http://schemas.openxmlformats.org/officeDocument/2006/relationships/image" Target="../media/image47.wmf"/><Relationship Id="rId16" Type="http://schemas.openxmlformats.org/officeDocument/2006/relationships/oleObject" Target="../embeddings/oleObject57.bin"/><Relationship Id="rId15" Type="http://schemas.openxmlformats.org/officeDocument/2006/relationships/image" Target="../media/image46.wmf"/><Relationship Id="rId14" Type="http://schemas.openxmlformats.org/officeDocument/2006/relationships/oleObject" Target="../embeddings/oleObject56.bin"/><Relationship Id="rId13" Type="http://schemas.openxmlformats.org/officeDocument/2006/relationships/image" Target="../media/image45.wmf"/><Relationship Id="rId12" Type="http://schemas.openxmlformats.org/officeDocument/2006/relationships/oleObject" Target="../embeddings/oleObject55.bin"/><Relationship Id="rId11" Type="http://schemas.openxmlformats.org/officeDocument/2006/relationships/image" Target="../media/image44.wmf"/><Relationship Id="rId10" Type="http://schemas.openxmlformats.org/officeDocument/2006/relationships/oleObject" Target="../embeddings/oleObject54.bin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3983990" y="3778250"/>
            <a:ext cx="5986780" cy="1188720"/>
            <a:chOff x="6274" y="5950"/>
            <a:chExt cx="9428" cy="1872"/>
          </a:xfrm>
        </p:grpSpPr>
        <p:grpSp>
          <p:nvGrpSpPr>
            <p:cNvPr id="1" name="Group 10"/>
            <p:cNvGrpSpPr/>
            <p:nvPr/>
          </p:nvGrpSpPr>
          <p:grpSpPr>
            <a:xfrm>
              <a:off x="6274" y="5950"/>
              <a:ext cx="9428" cy="1872"/>
              <a:chOff x="3095" y="918"/>
              <a:chExt cx="1976" cy="393"/>
            </a:xfrm>
          </p:grpSpPr>
          <p:sp>
            <p:nvSpPr>
              <p:cNvPr id="2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4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" name="文本框 7"/>
            <p:cNvSpPr txBox="1"/>
            <p:nvPr/>
          </p:nvSpPr>
          <p:spPr>
            <a:xfrm>
              <a:off x="8516" y="6368"/>
              <a:ext cx="5668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4.4    </a:t>
              </a:r>
              <a:r>
                <a:rPr lang="zh-CN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对</a:t>
              </a:r>
              <a:r>
                <a:rPr lang="en-US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  </a:t>
              </a:r>
              <a:r>
                <a:rPr lang="zh-CN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数</a:t>
              </a:r>
              <a:endParaRPr lang="zh-CN" altLang="zh-CN" sz="4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440055" y="1278255"/>
            <a:ext cx="10764520" cy="1740535"/>
            <a:chOff x="693" y="2013"/>
            <a:chExt cx="16952" cy="2741"/>
          </a:xfrm>
        </p:grpSpPr>
        <p:grpSp>
          <p:nvGrpSpPr>
            <p:cNvPr id="7" name="组合 6"/>
            <p:cNvGrpSpPr/>
            <p:nvPr/>
          </p:nvGrpSpPr>
          <p:grpSpPr>
            <a:xfrm>
              <a:off x="693" y="2013"/>
              <a:ext cx="16953" cy="2630"/>
              <a:chOff x="4539" y="2562"/>
              <a:chExt cx="11225" cy="2630"/>
            </a:xfrm>
          </p:grpSpPr>
          <p:grpSp>
            <p:nvGrpSpPr>
              <p:cNvPr id="119816" name="Group 10"/>
              <p:cNvGrpSpPr/>
              <p:nvPr/>
            </p:nvGrpSpPr>
            <p:grpSpPr>
              <a:xfrm>
                <a:off x="4539" y="2562"/>
                <a:ext cx="11225" cy="2630"/>
                <a:chOff x="3095" y="918"/>
                <a:chExt cx="1976" cy="393"/>
              </a:xfrm>
            </p:grpSpPr>
            <p:sp>
              <p:nvSpPr>
                <p:cNvPr id="119819" name="AutoShape 11"/>
                <p:cNvSpPr/>
                <p:nvPr/>
              </p:nvSpPr>
              <p:spPr>
                <a:xfrm>
                  <a:off x="3095" y="934"/>
                  <a:ext cx="1975" cy="37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3788" name="AutoShape 12"/>
                <p:cNvSpPr>
                  <a:spLocks noChangeArrowheads="1"/>
                </p:cNvSpPr>
                <p:nvPr/>
              </p:nvSpPr>
              <p:spPr bwMode="gray">
                <a:xfrm>
                  <a:off x="3095" y="918"/>
                  <a:ext cx="1976" cy="38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+mn-ea"/>
                  </a:endParaRPr>
                </a:p>
              </p:txBody>
            </p:sp>
            <p:sp>
              <p:nvSpPr>
                <p:cNvPr id="119821" name="Oval 13"/>
                <p:cNvSpPr/>
                <p:nvPr/>
              </p:nvSpPr>
              <p:spPr>
                <a:xfrm rot="-2566439">
                  <a:off x="3111" y="978"/>
                  <a:ext cx="143" cy="8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chemeClr val="hlink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5" name="文本框 4"/>
              <p:cNvSpPr txBox="1"/>
              <p:nvPr/>
            </p:nvSpPr>
            <p:spPr>
              <a:xfrm>
                <a:off x="5557" y="3127"/>
                <a:ext cx="10002" cy="1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第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      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单元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指数函数与对数函数</a:t>
                </a:r>
                <a:endParaRPr lang="zh-CN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endParaRPr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3431" y="2014"/>
              <a:ext cx="2668" cy="2741"/>
              <a:chOff x="1323" y="3685"/>
              <a:chExt cx="3470" cy="3508"/>
            </a:xfrm>
          </p:grpSpPr>
          <p:sp>
            <p:nvSpPr>
              <p:cNvPr id="11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2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3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4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6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1" name="Text Box 38"/>
              <p:cNvSpPr txBox="1"/>
              <p:nvPr/>
            </p:nvSpPr>
            <p:spPr>
              <a:xfrm>
                <a:off x="2310" y="4456"/>
                <a:ext cx="1168" cy="15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en-US" sz="44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四</a:t>
                </a:r>
                <a:endParaRPr lang="zh-CN" altLang="en-US" sz="4400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6153" name="AutoShape 4"/>
          <p:cNvSpPr>
            <a:spLocks noChangeArrowheads="1"/>
          </p:cNvSpPr>
          <p:nvPr/>
        </p:nvSpPr>
        <p:spPr bwMode="auto">
          <a:xfrm>
            <a:off x="1047135" y="2069599"/>
            <a:ext cx="10766323" cy="3329684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  <a:alpha val="87057"/>
            </a:schemeClr>
          </a:solidFill>
          <a:ln w="25400">
            <a:solidFill>
              <a:schemeClr val="accent6">
                <a:lumMod val="60000"/>
                <a:lumOff val="40000"/>
              </a:schemeClr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2979888" y="3118676"/>
          <a:ext cx="1883151" cy="7336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公式" r:id="rId2" imgW="12496800" imgH="5181600" progId="Equation.3">
                  <p:embed/>
                </p:oleObj>
              </mc:Choice>
              <mc:Fallback>
                <p:oleObj name="公式" r:id="rId2" imgW="12496800" imgH="5181600" progId="Equation.3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79888" y="3118676"/>
                        <a:ext cx="1883151" cy="73361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4826655" y="3188619"/>
          <a:ext cx="459815" cy="5622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公式" r:id="rId4" imgW="3048000" imgH="3962400" progId="Equation.3">
                  <p:embed/>
                </p:oleObj>
              </mc:Choice>
              <mc:Fallback>
                <p:oleObj name="公式" r:id="rId4" imgW="3048000" imgH="3962400" progId="Equation.3">
                  <p:embed/>
                  <p:pic>
                    <p:nvPicPr>
                      <p:cNvPr id="0" name="图片 819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26655" y="3188619"/>
                        <a:ext cx="459815" cy="56222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5508977" y="3112132"/>
          <a:ext cx="2159041" cy="735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公式" r:id="rId6" imgW="14325600" imgH="5181600" progId="Equation.3">
                  <p:embed/>
                </p:oleObj>
              </mc:Choice>
              <mc:Fallback>
                <p:oleObj name="公式" r:id="rId6" imgW="14325600" imgH="5181600" progId="Equation.3">
                  <p:embed/>
                  <p:pic>
                    <p:nvPicPr>
                      <p:cNvPr id="0" name="图片 819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508977" y="3112132"/>
                        <a:ext cx="2159041" cy="73570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7651787" y="3186156"/>
          <a:ext cx="459815" cy="606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公式" r:id="rId8" imgW="3048000" imgH="4267200" progId="Equation.3">
                  <p:embed/>
                </p:oleObj>
              </mc:Choice>
              <mc:Fallback>
                <p:oleObj name="公式" r:id="rId8" imgW="3048000" imgH="4267200" progId="Equation.3">
                  <p:embed/>
                  <p:pic>
                    <p:nvPicPr>
                      <p:cNvPr id="0" name="图片 819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651787" y="3186156"/>
                        <a:ext cx="459815" cy="60612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6"/>
          <p:cNvGraphicFramePr>
            <a:graphicFrameLocks noChangeAspect="1"/>
          </p:cNvGraphicFramePr>
          <p:nvPr/>
        </p:nvGraphicFramePr>
        <p:xfrm>
          <a:off x="9435632" y="3176065"/>
          <a:ext cx="2097087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公式" r:id="rId10" imgW="16764000" imgH="5486400" progId="Equation.3">
                  <p:embed/>
                </p:oleObj>
              </mc:Choice>
              <mc:Fallback>
                <p:oleObj name="公式" r:id="rId10" imgW="16764000" imgH="5486400" progId="Equation.3">
                  <p:embed/>
                  <p:pic>
                    <p:nvPicPr>
                      <p:cNvPr id="0" name="图片 8196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435632" y="3176065"/>
                        <a:ext cx="2097087" cy="623888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棱台 23"/>
          <p:cNvSpPr/>
          <p:nvPr/>
        </p:nvSpPr>
        <p:spPr>
          <a:xfrm>
            <a:off x="634183" y="1092752"/>
            <a:ext cx="1327357" cy="1175153"/>
          </a:xfrm>
          <a:prstGeom prst="beve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观察</a:t>
            </a:r>
            <a:endParaRPr lang="zh-CN" altLang="en-US" sz="3200" b="1" dirty="0"/>
          </a:p>
        </p:txBody>
      </p:sp>
      <p:graphicFrame>
        <p:nvGraphicFramePr>
          <p:cNvPr id="4" name="Object 15"/>
          <p:cNvGraphicFramePr>
            <a:graphicFrameLocks noChangeAspect="1"/>
          </p:cNvGraphicFramePr>
          <p:nvPr/>
        </p:nvGraphicFramePr>
        <p:xfrm>
          <a:off x="4970259" y="2110391"/>
          <a:ext cx="1292225" cy="460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公式" r:id="rId12" imgW="11277600" imgH="4876800" progId="Equation.3">
                  <p:embed/>
                </p:oleObj>
              </mc:Choice>
              <mc:Fallback>
                <p:oleObj name="公式" r:id="rId12" imgW="11277600" imgH="4876800" progId="Equation.3">
                  <p:embed/>
                  <p:pic>
                    <p:nvPicPr>
                      <p:cNvPr id="0" name="图片 8197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970259" y="2110391"/>
                        <a:ext cx="1292225" cy="46027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8" name="组合 37"/>
          <p:cNvGrpSpPr/>
          <p:nvPr/>
        </p:nvGrpSpPr>
        <p:grpSpPr>
          <a:xfrm>
            <a:off x="4217246" y="2700327"/>
            <a:ext cx="2690712" cy="462910"/>
            <a:chOff x="4217246" y="2905432"/>
            <a:chExt cx="2690712" cy="462910"/>
          </a:xfrm>
        </p:grpSpPr>
        <p:cxnSp>
          <p:nvCxnSpPr>
            <p:cNvPr id="34" name="直接连接符 33"/>
            <p:cNvCxnSpPr/>
            <p:nvPr/>
          </p:nvCxnSpPr>
          <p:spPr>
            <a:xfrm rot="5400000" flipH="1" flipV="1">
              <a:off x="4004188" y="3134033"/>
              <a:ext cx="427703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/>
            <p:cNvCxnSpPr/>
            <p:nvPr/>
          </p:nvCxnSpPr>
          <p:spPr>
            <a:xfrm>
              <a:off x="4218039" y="2905432"/>
              <a:ext cx="2684206" cy="1474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连接符 36"/>
            <p:cNvCxnSpPr/>
            <p:nvPr/>
          </p:nvCxnSpPr>
          <p:spPr>
            <a:xfrm rot="5400000" flipH="1" flipV="1">
              <a:off x="6693312" y="3153697"/>
              <a:ext cx="427703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组合 38"/>
          <p:cNvGrpSpPr/>
          <p:nvPr/>
        </p:nvGrpSpPr>
        <p:grpSpPr>
          <a:xfrm rot="10800000">
            <a:off x="5166059" y="3737631"/>
            <a:ext cx="2690712" cy="462910"/>
            <a:chOff x="4217246" y="2905432"/>
            <a:chExt cx="2690712" cy="462910"/>
          </a:xfrm>
        </p:grpSpPr>
        <p:cxnSp>
          <p:nvCxnSpPr>
            <p:cNvPr id="40" name="直接连接符 39"/>
            <p:cNvCxnSpPr/>
            <p:nvPr/>
          </p:nvCxnSpPr>
          <p:spPr>
            <a:xfrm rot="5400000" flipH="1" flipV="1">
              <a:off x="4004188" y="3134033"/>
              <a:ext cx="427703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/>
          </p:nvCxnSpPr>
          <p:spPr>
            <a:xfrm>
              <a:off x="4218039" y="2905432"/>
              <a:ext cx="2684206" cy="1474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连接符 41"/>
            <p:cNvCxnSpPr/>
            <p:nvPr/>
          </p:nvCxnSpPr>
          <p:spPr>
            <a:xfrm rot="5400000" flipH="1" flipV="1">
              <a:off x="6693312" y="3153697"/>
              <a:ext cx="427703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8" name="Object 16"/>
          <p:cNvGraphicFramePr>
            <a:graphicFrameLocks noChangeAspect="1"/>
          </p:cNvGraphicFramePr>
          <p:nvPr/>
        </p:nvGraphicFramePr>
        <p:xfrm>
          <a:off x="5792788" y="4376626"/>
          <a:ext cx="14668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公式" r:id="rId14" imgW="12801600" imgH="4267200" progId="Equation.3">
                  <p:embed/>
                </p:oleObj>
              </mc:Choice>
              <mc:Fallback>
                <p:oleObj name="公式" r:id="rId14" imgW="12801600" imgH="4267200" progId="Equation.3">
                  <p:embed/>
                  <p:pic>
                    <p:nvPicPr>
                      <p:cNvPr id="0" name="图片 8198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792788" y="4376626"/>
                        <a:ext cx="1466850" cy="4032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7"/>
          <p:cNvGraphicFramePr>
            <a:graphicFrameLocks noChangeAspect="1"/>
          </p:cNvGraphicFramePr>
          <p:nvPr/>
        </p:nvGraphicFramePr>
        <p:xfrm>
          <a:off x="9485610" y="4308054"/>
          <a:ext cx="2135187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公式" r:id="rId16" imgW="17068800" imgH="5181600" progId="Equation.3">
                  <p:embed/>
                </p:oleObj>
              </mc:Choice>
              <mc:Fallback>
                <p:oleObj name="公式" r:id="rId16" imgW="17068800" imgH="5181600" progId="Equation.3">
                  <p:embed/>
                  <p:pic>
                    <p:nvPicPr>
                      <p:cNvPr id="0" name="图片 8199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485610" y="4308054"/>
                        <a:ext cx="2135187" cy="590550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8"/>
          <p:cNvGraphicFramePr>
            <a:graphicFrameLocks noChangeAspect="1"/>
          </p:cNvGraphicFramePr>
          <p:nvPr/>
        </p:nvGraphicFramePr>
        <p:xfrm>
          <a:off x="4026719" y="5502521"/>
          <a:ext cx="3406467" cy="7112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公式" r:id="rId18" imgW="25603200" imgH="5486400" progId="Equation.3">
                  <p:embed/>
                </p:oleObj>
              </mc:Choice>
              <mc:Fallback>
                <p:oleObj name="公式" r:id="rId18" imgW="25603200" imgH="5486400" progId="Equation.3">
                  <p:embed/>
                  <p:pic>
                    <p:nvPicPr>
                      <p:cNvPr id="0" name="图片 8200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026719" y="5502521"/>
                        <a:ext cx="3406467" cy="711252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右箭头 45"/>
          <p:cNvSpPr/>
          <p:nvPr/>
        </p:nvSpPr>
        <p:spPr>
          <a:xfrm>
            <a:off x="8082119" y="3260766"/>
            <a:ext cx="1209368" cy="5161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改写为</a:t>
            </a:r>
            <a:endParaRPr lang="zh-CN" altLang="en-US" b="1" dirty="0"/>
          </a:p>
        </p:txBody>
      </p:sp>
      <p:sp>
        <p:nvSpPr>
          <p:cNvPr id="47" name="右箭头 46"/>
          <p:cNvSpPr/>
          <p:nvPr/>
        </p:nvSpPr>
        <p:spPr>
          <a:xfrm>
            <a:off x="8101773" y="4357061"/>
            <a:ext cx="1209368" cy="5161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改写为</a:t>
            </a:r>
            <a:endParaRPr lang="zh-CN" altLang="en-US" b="1" dirty="0"/>
          </a:p>
        </p:txBody>
      </p:sp>
      <p:sp>
        <p:nvSpPr>
          <p:cNvPr id="48" name="矩形 47"/>
          <p:cNvSpPr/>
          <p:nvPr/>
        </p:nvSpPr>
        <p:spPr>
          <a:xfrm>
            <a:off x="5486400" y="3142779"/>
            <a:ext cx="2625213" cy="678426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矩形 48"/>
          <p:cNvSpPr/>
          <p:nvPr/>
        </p:nvSpPr>
        <p:spPr>
          <a:xfrm>
            <a:off x="5491313" y="4283319"/>
            <a:ext cx="2625213" cy="678426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bldLvl="0" animBg="1"/>
      <p:bldP spid="47" grpId="0" bldLvl="0" animBg="1"/>
      <p:bldP spid="48" grpId="0" bldLvl="0" animBg="1"/>
      <p:bldP spid="49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4" name="AutoShape 2"/>
          <p:cNvSpPr>
            <a:spLocks noChangeArrowheads="1"/>
          </p:cNvSpPr>
          <p:nvPr/>
        </p:nvSpPr>
        <p:spPr bwMode="auto">
          <a:xfrm>
            <a:off x="1001261" y="1170695"/>
            <a:ext cx="10517231" cy="760413"/>
          </a:xfrm>
          <a:prstGeom prst="roundRect">
            <a:avLst>
              <a:gd name="adj" fmla="val 16667"/>
            </a:avLst>
          </a:prstGeom>
          <a:solidFill>
            <a:schemeClr val="bg1">
              <a:alpha val="87057"/>
            </a:schemeClr>
          </a:solidFill>
          <a:ln w="25400">
            <a:solidFill>
              <a:srgbClr val="FFFFFF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r>
              <a:rPr lang="en-US" altLang="zh-CN" sz="3200" b="1" dirty="0" smtClean="0">
                <a:solidFill>
                  <a:srgbClr val="000000"/>
                </a:solidFill>
                <a:ea typeface="楷体_GB2312" pitchFamily="1" charset="-122"/>
              </a:rPr>
              <a:t>3.</a:t>
            </a:r>
            <a:r>
              <a:rPr lang="zh-CN" altLang="en-US" sz="3200" b="1" dirty="0" smtClean="0">
                <a:solidFill>
                  <a:srgbClr val="000000"/>
                </a:solidFill>
                <a:ea typeface="楷体_GB2312" pitchFamily="1" charset="-122"/>
              </a:rPr>
              <a:t>一个正数的幂的对数，等于幂指数乘以这个数的对数</a:t>
            </a:r>
            <a:r>
              <a:rPr lang="en-US" altLang="zh-CN" sz="3200" b="1" dirty="0" smtClean="0">
                <a:solidFill>
                  <a:srgbClr val="000000"/>
                </a:solidFill>
                <a:ea typeface="楷体_GB2312" pitchFamily="1" charset="-122"/>
              </a:rPr>
              <a:t>.</a:t>
            </a:r>
            <a:r>
              <a:rPr lang="zh-CN" altLang="en-US" sz="3200" b="1" dirty="0" smtClean="0">
                <a:solidFill>
                  <a:srgbClr val="000000"/>
                </a:solidFill>
                <a:ea typeface="楷体_GB2312" pitchFamily="1" charset="-122"/>
              </a:rPr>
              <a:t>即</a:t>
            </a:r>
            <a:endParaRPr lang="en-US" altLang="zh-CN" sz="3200" b="1" dirty="0">
              <a:solidFill>
                <a:srgbClr val="000000"/>
              </a:solidFill>
              <a:ea typeface="楷体_GB2312" pitchFamily="1" charset="-122"/>
            </a:endParaRPr>
          </a:p>
        </p:txBody>
      </p:sp>
      <p:sp>
        <p:nvSpPr>
          <p:cNvPr id="6153" name="AutoShape 4"/>
          <p:cNvSpPr>
            <a:spLocks noChangeArrowheads="1"/>
          </p:cNvSpPr>
          <p:nvPr/>
        </p:nvSpPr>
        <p:spPr bwMode="auto">
          <a:xfrm>
            <a:off x="1312606" y="2069598"/>
            <a:ext cx="9969909" cy="1014207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graphicFrame>
        <p:nvGraphicFramePr>
          <p:cNvPr id="122890" name="Object 3"/>
          <p:cNvGraphicFramePr>
            <a:graphicFrameLocks noChangeAspect="1"/>
          </p:cNvGraphicFramePr>
          <p:nvPr/>
        </p:nvGraphicFramePr>
        <p:xfrm>
          <a:off x="2073275" y="2224897"/>
          <a:ext cx="8421688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公式" r:id="rId2" imgW="74066400" imgH="5791200" progId="Equation.3">
                  <p:embed/>
                </p:oleObj>
              </mc:Choice>
              <mc:Fallback>
                <p:oleObj name="公式" r:id="rId2" imgW="74066400" imgH="5791200" progId="Equation.3">
                  <p:embed/>
                  <p:pic>
                    <p:nvPicPr>
                      <p:cNvPr id="0" name="图片 921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73275" y="2224897"/>
                        <a:ext cx="8421688" cy="6905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2545070" y="3540268"/>
          <a:ext cx="26162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公式" r:id="rId4" imgW="22860000" imgH="5486400" progId="Equation.3">
                  <p:embed/>
                </p:oleObj>
              </mc:Choice>
              <mc:Fallback>
                <p:oleObj name="公式" r:id="rId4" imgW="22860000" imgH="5486400" progId="Equation.3">
                  <p:embed/>
                  <p:pic>
                    <p:nvPicPr>
                      <p:cNvPr id="0" name="图片 9217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45070" y="3540268"/>
                        <a:ext cx="2616200" cy="590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5292572" y="3565208"/>
          <a:ext cx="230187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公式" r:id="rId6" imgW="20116800" imgH="5181600" progId="Equation.3">
                  <p:embed/>
                </p:oleObj>
              </mc:Choice>
              <mc:Fallback>
                <p:oleObj name="公式" r:id="rId6" imgW="20116800" imgH="5181600" progId="Equation.3">
                  <p:embed/>
                  <p:pic>
                    <p:nvPicPr>
                      <p:cNvPr id="0" name="图片 921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92572" y="3565208"/>
                        <a:ext cx="2301875" cy="558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2703871" y="4222177"/>
          <a:ext cx="3487738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公式" r:id="rId8" imgW="30480000" imgH="5486400" progId="Equation.3">
                  <p:embed/>
                </p:oleObj>
              </mc:Choice>
              <mc:Fallback>
                <p:oleObj name="公式" r:id="rId8" imgW="30480000" imgH="5486400" progId="Equation.3">
                  <p:embed/>
                  <p:pic>
                    <p:nvPicPr>
                      <p:cNvPr id="0" name="图片 9219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703871" y="4222177"/>
                        <a:ext cx="3487738" cy="590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/>
        </p:nvGraphicFramePr>
        <p:xfrm>
          <a:off x="2708348" y="4942903"/>
          <a:ext cx="474345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公式" r:id="rId10" imgW="41452800" imgH="5791200" progId="Equation.3">
                  <p:embed/>
                </p:oleObj>
              </mc:Choice>
              <mc:Fallback>
                <p:oleObj name="公式" r:id="rId10" imgW="41452800" imgH="5791200" progId="Equation.3">
                  <p:embed/>
                  <p:pic>
                    <p:nvPicPr>
                      <p:cNvPr id="0" name="图片 9220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708348" y="4942903"/>
                        <a:ext cx="4743450" cy="622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9"/>
          <p:cNvGraphicFramePr>
            <a:graphicFrameLocks noChangeAspect="1"/>
          </p:cNvGraphicFramePr>
          <p:nvPr/>
        </p:nvGraphicFramePr>
        <p:xfrm>
          <a:off x="1119439" y="3516713"/>
          <a:ext cx="1081088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公式" r:id="rId12" imgW="9448800" imgH="4876800" progId="Equation.3">
                  <p:embed/>
                </p:oleObj>
              </mc:Choice>
              <mc:Fallback>
                <p:oleObj name="公式" r:id="rId12" imgW="9448800" imgH="4876800" progId="Equation.3">
                  <p:embed/>
                  <p:pic>
                    <p:nvPicPr>
                      <p:cNvPr id="0" name="图片 9221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119439" y="3516713"/>
                        <a:ext cx="1081088" cy="5254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bldLvl="0" animBg="1" autoUpdateAnimBg="0"/>
      <p:bldP spid="6153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圆角矩形 16"/>
          <p:cNvSpPr/>
          <p:nvPr/>
        </p:nvSpPr>
        <p:spPr>
          <a:xfrm>
            <a:off x="988142" y="1756430"/>
            <a:ext cx="10648335" cy="281694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22890" name="Object 3"/>
          <p:cNvGraphicFramePr>
            <a:graphicFrameLocks noChangeAspect="1"/>
          </p:cNvGraphicFramePr>
          <p:nvPr/>
        </p:nvGraphicFramePr>
        <p:xfrm>
          <a:off x="1630826" y="3684984"/>
          <a:ext cx="8421688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公式" r:id="rId2" imgW="74066400" imgH="5791200" progId="Equation.3">
                  <p:embed/>
                </p:oleObj>
              </mc:Choice>
              <mc:Fallback>
                <p:oleObj name="公式" r:id="rId2" imgW="74066400" imgH="5791200" progId="Equation.3">
                  <p:embed/>
                  <p:pic>
                    <p:nvPicPr>
                      <p:cNvPr id="0" name="图片 1024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30826" y="3684984"/>
                        <a:ext cx="8421688" cy="6905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8"/>
          <p:cNvGraphicFramePr>
            <a:graphicFrameLocks noChangeAspect="1"/>
          </p:cNvGraphicFramePr>
          <p:nvPr/>
        </p:nvGraphicFramePr>
        <p:xfrm>
          <a:off x="1578232" y="2492516"/>
          <a:ext cx="9529762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公式" r:id="rId4" imgW="83820000" imgH="9448800" progId="Equation.3">
                  <p:embed/>
                </p:oleObj>
              </mc:Choice>
              <mc:Fallback>
                <p:oleObj name="公式" r:id="rId4" imgW="83820000" imgH="9448800" progId="Equation.3">
                  <p:embed/>
                  <p:pic>
                    <p:nvPicPr>
                      <p:cNvPr id="0" name="图片 1024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78232" y="2492516"/>
                        <a:ext cx="9529762" cy="11271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1548784" y="1814648"/>
          <a:ext cx="9737725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公式" r:id="rId6" imgW="85648800" imgH="5486400" progId="Equation.3">
                  <p:embed/>
                </p:oleObj>
              </mc:Choice>
              <mc:Fallback>
                <p:oleObj name="公式" r:id="rId6" imgW="85648800" imgH="5486400" progId="Equation.3">
                  <p:embed/>
                  <p:pic>
                    <p:nvPicPr>
                      <p:cNvPr id="0" name="图片 1024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48784" y="1814648"/>
                        <a:ext cx="9737725" cy="654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283110" y="1078006"/>
            <a:ext cx="34163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 smtClean="0"/>
              <a:t>对数运算性质：</a:t>
            </a:r>
            <a:endParaRPr lang="zh-CN" altLang="en-US" sz="3600" dirty="0"/>
          </a:p>
        </p:txBody>
      </p:sp>
      <p:sp>
        <p:nvSpPr>
          <p:cNvPr id="18" name="TextBox 17"/>
          <p:cNvSpPr txBox="1"/>
          <p:nvPr/>
        </p:nvSpPr>
        <p:spPr>
          <a:xfrm>
            <a:off x="1273278" y="4902758"/>
            <a:ext cx="34163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 smtClean="0"/>
              <a:t>运算性质特征：</a:t>
            </a:r>
            <a:endParaRPr lang="zh-CN" altLang="en-US" sz="3600" dirty="0"/>
          </a:p>
        </p:txBody>
      </p:sp>
      <p:sp>
        <p:nvSpPr>
          <p:cNvPr id="19" name="TextBox 18"/>
          <p:cNvSpPr txBox="1"/>
          <p:nvPr/>
        </p:nvSpPr>
        <p:spPr>
          <a:xfrm>
            <a:off x="4645742" y="4883089"/>
            <a:ext cx="6853158" cy="707886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zh-CN" altLang="en-US" sz="4000" dirty="0" smtClean="0"/>
              <a:t>积变和，商变差，乘方变为积</a:t>
            </a:r>
            <a:endParaRPr lang="zh-CN" altLang="en-US" sz="4000" dirty="0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2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176" name="AutoShape 3"/>
          <p:cNvSpPr>
            <a:spLocks noChangeArrowheads="1"/>
          </p:cNvSpPr>
          <p:nvPr/>
        </p:nvSpPr>
        <p:spPr bwMode="auto">
          <a:xfrm>
            <a:off x="900113" y="1402080"/>
            <a:ext cx="9748222" cy="4167341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graphicFrame>
        <p:nvGraphicFramePr>
          <p:cNvPr id="122890" name="Object 9"/>
          <p:cNvGraphicFramePr>
            <a:graphicFrameLocks noChangeAspect="1"/>
          </p:cNvGraphicFramePr>
          <p:nvPr/>
        </p:nvGraphicFramePr>
        <p:xfrm>
          <a:off x="1296988" y="1578293"/>
          <a:ext cx="5189537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Equation" r:id="rId2" imgW="34442400" imgH="5181600" progId="Equation.DSMT4">
                  <p:embed/>
                </p:oleObj>
              </mc:Choice>
              <mc:Fallback>
                <p:oleObj name="Equation" r:id="rId2" imgW="34442400" imgH="5181600" progId="Equation.DSMT4">
                  <p:embed/>
                  <p:pic>
                    <p:nvPicPr>
                      <p:cNvPr id="0" name="图片 1126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96988" y="1578293"/>
                        <a:ext cx="5189537" cy="7334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/>
          <p:cNvGraphicFramePr>
            <a:graphicFrameLocks noChangeAspect="1"/>
          </p:cNvGraphicFramePr>
          <p:nvPr/>
        </p:nvGraphicFramePr>
        <p:xfrm>
          <a:off x="1706409" y="2487008"/>
          <a:ext cx="3811588" cy="6657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公式" r:id="rId4" imgW="25298400" imgH="5791200" progId="Equation.3">
                  <p:embed/>
                </p:oleObj>
              </mc:Choice>
              <mc:Fallback>
                <p:oleObj name="公式" r:id="rId4" imgW="25298400" imgH="5791200" progId="Equation.3">
                  <p:embed/>
                  <p:pic>
                    <p:nvPicPr>
                      <p:cNvPr id="0" name="图片 1126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06409" y="2487008"/>
                        <a:ext cx="3811588" cy="66572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1"/>
          <p:cNvGraphicFramePr>
            <a:graphicFrameLocks noChangeAspect="1"/>
          </p:cNvGraphicFramePr>
          <p:nvPr/>
        </p:nvGraphicFramePr>
        <p:xfrm>
          <a:off x="6134305" y="2421818"/>
          <a:ext cx="3260725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公式" r:id="rId6" imgW="21640800" imgH="5791200" progId="Equation.3">
                  <p:embed/>
                </p:oleObj>
              </mc:Choice>
              <mc:Fallback>
                <p:oleObj name="公式" r:id="rId6" imgW="21640800" imgH="5791200" progId="Equation.3">
                  <p:embed/>
                  <p:pic>
                    <p:nvPicPr>
                      <p:cNvPr id="0" name="图片 1126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134305" y="2421818"/>
                        <a:ext cx="3260725" cy="6667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2"/>
          <p:cNvGraphicFramePr>
            <a:graphicFrameLocks noChangeAspect="1"/>
          </p:cNvGraphicFramePr>
          <p:nvPr/>
        </p:nvGraphicFramePr>
        <p:xfrm>
          <a:off x="1629078" y="3480372"/>
          <a:ext cx="417830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公式" r:id="rId8" imgW="27736800" imgH="5486400" progId="Equation.3">
                  <p:embed/>
                </p:oleObj>
              </mc:Choice>
              <mc:Fallback>
                <p:oleObj name="公式" r:id="rId8" imgW="27736800" imgH="5486400" progId="Equation.3">
                  <p:embed/>
                  <p:pic>
                    <p:nvPicPr>
                      <p:cNvPr id="0" name="图片 1126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629078" y="3480372"/>
                        <a:ext cx="4178300" cy="6318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3"/>
          <p:cNvGraphicFramePr>
            <a:graphicFrameLocks noChangeAspect="1"/>
          </p:cNvGraphicFramePr>
          <p:nvPr/>
        </p:nvGraphicFramePr>
        <p:xfrm>
          <a:off x="1636713" y="4435793"/>
          <a:ext cx="427037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公式" r:id="rId10" imgW="28346400" imgH="5181600" progId="Equation.3">
                  <p:embed/>
                </p:oleObj>
              </mc:Choice>
              <mc:Fallback>
                <p:oleObj name="公式" r:id="rId10" imgW="28346400" imgH="5181600" progId="Equation.3">
                  <p:embed/>
                  <p:pic>
                    <p:nvPicPr>
                      <p:cNvPr id="0" name="图片 1126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636713" y="4435793"/>
                        <a:ext cx="4270375" cy="596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AutoShape 3"/>
          <p:cNvSpPr>
            <a:spLocks noChangeArrowheads="1"/>
          </p:cNvSpPr>
          <p:nvPr/>
        </p:nvSpPr>
        <p:spPr bwMode="auto">
          <a:xfrm>
            <a:off x="900113" y="1164590"/>
            <a:ext cx="10205422" cy="4968875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22890" name="Object 9"/>
          <p:cNvGraphicFramePr>
            <a:graphicFrameLocks noChangeAspect="1"/>
          </p:cNvGraphicFramePr>
          <p:nvPr/>
        </p:nvGraphicFramePr>
        <p:xfrm>
          <a:off x="1296988" y="1340803"/>
          <a:ext cx="5189537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" name="Equation" r:id="rId2" imgW="34442400" imgH="5181600" progId="Equation.DSMT4">
                  <p:embed/>
                </p:oleObj>
              </mc:Choice>
              <mc:Fallback>
                <p:oleObj name="Equation" r:id="rId2" imgW="34442400" imgH="5181600" progId="Equation.DSMT4">
                  <p:embed/>
                  <p:pic>
                    <p:nvPicPr>
                      <p:cNvPr id="0" name="图片 1228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96988" y="1340803"/>
                        <a:ext cx="5189537" cy="7334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/>
          <p:cNvGraphicFramePr>
            <a:graphicFrameLocks noChangeAspect="1"/>
          </p:cNvGraphicFramePr>
          <p:nvPr/>
        </p:nvGraphicFramePr>
        <p:xfrm>
          <a:off x="1074840" y="2234771"/>
          <a:ext cx="9676734" cy="51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公式" r:id="rId4" imgW="72847200" imgH="5791200" progId="Equation.3">
                  <p:embed/>
                </p:oleObj>
              </mc:Choice>
              <mc:Fallback>
                <p:oleObj name="公式" r:id="rId4" imgW="72847200" imgH="5791200" progId="Equation.3">
                  <p:embed/>
                  <p:pic>
                    <p:nvPicPr>
                      <p:cNvPr id="0" name="图片 1228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74840" y="2234771"/>
                        <a:ext cx="9676734" cy="518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1"/>
          <p:cNvGraphicFramePr>
            <a:graphicFrameLocks noChangeAspect="1"/>
          </p:cNvGraphicFramePr>
          <p:nvPr/>
        </p:nvGraphicFramePr>
        <p:xfrm>
          <a:off x="1676506" y="2883698"/>
          <a:ext cx="6751638" cy="936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公式" r:id="rId6" imgW="44805600" imgH="10058400" progId="Equation.3">
                  <p:embed/>
                </p:oleObj>
              </mc:Choice>
              <mc:Fallback>
                <p:oleObj name="公式" r:id="rId6" imgW="44805600" imgH="10058400" progId="Equation.3">
                  <p:embed/>
                  <p:pic>
                    <p:nvPicPr>
                      <p:cNvPr id="0" name="图片 1229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76506" y="2883698"/>
                        <a:ext cx="6751638" cy="93683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2"/>
          <p:cNvGraphicFramePr>
            <a:graphicFrameLocks noChangeAspect="1"/>
          </p:cNvGraphicFramePr>
          <p:nvPr/>
        </p:nvGraphicFramePr>
        <p:xfrm>
          <a:off x="1713323" y="4063570"/>
          <a:ext cx="9067749" cy="534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公式" r:id="rId8" imgW="66751200" imgH="5486400" progId="Equation.3">
                  <p:embed/>
                </p:oleObj>
              </mc:Choice>
              <mc:Fallback>
                <p:oleObj name="公式" r:id="rId8" imgW="66751200" imgH="5486400" progId="Equation.3">
                  <p:embed/>
                  <p:pic>
                    <p:nvPicPr>
                      <p:cNvPr id="0" name="图片 1229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713323" y="4063570"/>
                        <a:ext cx="9067749" cy="53427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3"/>
          <p:cNvGraphicFramePr>
            <a:graphicFrameLocks noChangeAspect="1"/>
          </p:cNvGraphicFramePr>
          <p:nvPr/>
        </p:nvGraphicFramePr>
        <p:xfrm>
          <a:off x="1704414" y="4830487"/>
          <a:ext cx="9017666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公式" r:id="rId10" imgW="65227200" imgH="9448800" progId="Equation.3">
                  <p:embed/>
                </p:oleObj>
              </mc:Choice>
              <mc:Fallback>
                <p:oleObj name="公式" r:id="rId10" imgW="65227200" imgH="9448800" progId="Equation.3">
                  <p:embed/>
                  <p:pic>
                    <p:nvPicPr>
                      <p:cNvPr id="0" name="图片 12292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704414" y="4830487"/>
                        <a:ext cx="9017666" cy="8604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176" name="AutoShape 3"/>
          <p:cNvSpPr>
            <a:spLocks noChangeArrowheads="1"/>
          </p:cNvSpPr>
          <p:nvPr/>
        </p:nvSpPr>
        <p:spPr bwMode="auto">
          <a:xfrm>
            <a:off x="900112" y="1402081"/>
            <a:ext cx="10220171" cy="3665895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graphicFrame>
        <p:nvGraphicFramePr>
          <p:cNvPr id="122890" name="Object 9"/>
          <p:cNvGraphicFramePr>
            <a:graphicFrameLocks noChangeAspect="1"/>
          </p:cNvGraphicFramePr>
          <p:nvPr/>
        </p:nvGraphicFramePr>
        <p:xfrm>
          <a:off x="1225550" y="1697355"/>
          <a:ext cx="955040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" name="Equation" r:id="rId2" imgW="63398400" imgH="5791200" progId="Equation.DSMT4">
                  <p:embed/>
                </p:oleObj>
              </mc:Choice>
              <mc:Fallback>
                <p:oleObj name="Equation" r:id="rId2" imgW="63398400" imgH="5791200" progId="Equation.DSMT4">
                  <p:embed/>
                  <p:pic>
                    <p:nvPicPr>
                      <p:cNvPr id="0" name="图片 1331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25550" y="1697355"/>
                        <a:ext cx="9550400" cy="8191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/>
          <p:cNvGraphicFramePr>
            <a:graphicFrameLocks noChangeAspect="1"/>
          </p:cNvGraphicFramePr>
          <p:nvPr/>
        </p:nvGraphicFramePr>
        <p:xfrm>
          <a:off x="1977307" y="2956560"/>
          <a:ext cx="3122613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公式" r:id="rId4" imgW="20726400" imgH="10668000" progId="Equation.3">
                  <p:embed/>
                </p:oleObj>
              </mc:Choice>
              <mc:Fallback>
                <p:oleObj name="公式" r:id="rId4" imgW="20726400" imgH="10668000" progId="Equation.3">
                  <p:embed/>
                  <p:pic>
                    <p:nvPicPr>
                      <p:cNvPr id="0" name="图片 1331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77307" y="2956560"/>
                        <a:ext cx="3122613" cy="1228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1"/>
          <p:cNvGraphicFramePr>
            <a:graphicFrameLocks noChangeAspect="1"/>
          </p:cNvGraphicFramePr>
          <p:nvPr/>
        </p:nvGraphicFramePr>
        <p:xfrm>
          <a:off x="6459855" y="2956560"/>
          <a:ext cx="3298825" cy="1228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6" imgW="939800" imgH="457200" progId="Equation.DSMT4">
                  <p:embed/>
                </p:oleObj>
              </mc:Choice>
              <mc:Fallback>
                <p:oleObj name="Equation" r:id="rId6" imgW="939800" imgH="457200" progId="Equation.DSMT4">
                  <p:embed/>
                  <p:pic>
                    <p:nvPicPr>
                      <p:cNvPr id="0" name="图片 1331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459855" y="2956560"/>
                        <a:ext cx="3298825" cy="122809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176" name="AutoShape 3"/>
          <p:cNvSpPr>
            <a:spLocks noChangeArrowheads="1"/>
          </p:cNvSpPr>
          <p:nvPr/>
        </p:nvSpPr>
        <p:spPr bwMode="auto">
          <a:xfrm>
            <a:off x="900112" y="1283336"/>
            <a:ext cx="10220171" cy="4713030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graphicFrame>
        <p:nvGraphicFramePr>
          <p:cNvPr id="122890" name="Object 9"/>
          <p:cNvGraphicFramePr>
            <a:graphicFrameLocks noChangeAspect="1"/>
          </p:cNvGraphicFramePr>
          <p:nvPr/>
        </p:nvGraphicFramePr>
        <p:xfrm>
          <a:off x="1225550" y="1578610"/>
          <a:ext cx="955040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" name="Equation" r:id="rId2" imgW="63398400" imgH="5791200" progId="Equation.DSMT4">
                  <p:embed/>
                </p:oleObj>
              </mc:Choice>
              <mc:Fallback>
                <p:oleObj name="Equation" r:id="rId2" imgW="63398400" imgH="5791200" progId="Equation.DSMT4">
                  <p:embed/>
                  <p:pic>
                    <p:nvPicPr>
                      <p:cNvPr id="0" name="图片 1433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25550" y="1578610"/>
                        <a:ext cx="9550400" cy="8191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/>
          <p:cNvGraphicFramePr>
            <a:graphicFrameLocks noChangeAspect="1"/>
          </p:cNvGraphicFramePr>
          <p:nvPr/>
        </p:nvGraphicFramePr>
        <p:xfrm>
          <a:off x="1395413" y="2515234"/>
          <a:ext cx="7412037" cy="10328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公式" r:id="rId4" imgW="56388000" imgH="10668000" progId="Equation.3">
                  <p:embed/>
                </p:oleObj>
              </mc:Choice>
              <mc:Fallback>
                <p:oleObj name="公式" r:id="rId4" imgW="56388000" imgH="10668000" progId="Equation.3">
                  <p:embed/>
                  <p:pic>
                    <p:nvPicPr>
                      <p:cNvPr id="0" name="图片 14337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95413" y="2515234"/>
                        <a:ext cx="7412037" cy="103289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4571063" y="3445297"/>
          <a:ext cx="5889625" cy="17251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公式" r:id="rId6" imgW="44805600" imgH="18288000" progId="Equation.3">
                  <p:embed/>
                </p:oleObj>
              </mc:Choice>
              <mc:Fallback>
                <p:oleObj name="公式" r:id="rId6" imgW="44805600" imgH="18288000" progId="Equation.3">
                  <p:embed/>
                  <p:pic>
                    <p:nvPicPr>
                      <p:cNvPr id="0" name="图片 1433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71063" y="3445297"/>
                        <a:ext cx="5889625" cy="172515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698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176" name="AutoShape 3"/>
          <p:cNvSpPr>
            <a:spLocks noChangeArrowheads="1"/>
          </p:cNvSpPr>
          <p:nvPr/>
        </p:nvSpPr>
        <p:spPr bwMode="auto">
          <a:xfrm>
            <a:off x="900112" y="1250951"/>
            <a:ext cx="10220171" cy="4713030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graphicFrame>
        <p:nvGraphicFramePr>
          <p:cNvPr id="122890" name="Object 9"/>
          <p:cNvGraphicFramePr>
            <a:graphicFrameLocks noChangeAspect="1"/>
          </p:cNvGraphicFramePr>
          <p:nvPr/>
        </p:nvGraphicFramePr>
        <p:xfrm>
          <a:off x="1225550" y="1546225"/>
          <a:ext cx="955040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1" name="Equation" r:id="rId2" imgW="63398400" imgH="5791200" progId="Equation.DSMT4">
                  <p:embed/>
                </p:oleObj>
              </mc:Choice>
              <mc:Fallback>
                <p:oleObj name="Equation" r:id="rId2" imgW="63398400" imgH="5791200" progId="Equation.DSMT4">
                  <p:embed/>
                  <p:pic>
                    <p:nvPicPr>
                      <p:cNvPr id="0" name="图片 1536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25550" y="1546225"/>
                        <a:ext cx="9550400" cy="8191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1"/>
          <p:cNvGraphicFramePr>
            <a:graphicFrameLocks noChangeAspect="1"/>
          </p:cNvGraphicFramePr>
          <p:nvPr/>
        </p:nvGraphicFramePr>
        <p:xfrm>
          <a:off x="1812153" y="2557105"/>
          <a:ext cx="6432195" cy="1047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公式" r:id="rId4" imgW="54559200" imgH="10972800" progId="Equation.3">
                  <p:embed/>
                </p:oleObj>
              </mc:Choice>
              <mc:Fallback>
                <p:oleObj name="公式" r:id="rId4" imgW="54559200" imgH="10972800" progId="Equation.3">
                  <p:embed/>
                  <p:pic>
                    <p:nvPicPr>
                      <p:cNvPr id="0" name="图片 1536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12153" y="2557105"/>
                        <a:ext cx="6432195" cy="104713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4311491" y="3579764"/>
          <a:ext cx="5318125" cy="1676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公式" r:id="rId6" imgW="45110400" imgH="18288000" progId="Equation.3">
                  <p:embed/>
                </p:oleObj>
              </mc:Choice>
              <mc:Fallback>
                <p:oleObj name="公式" r:id="rId6" imgW="45110400" imgH="18288000" progId="Equation.3">
                  <p:embed/>
                  <p:pic>
                    <p:nvPicPr>
                      <p:cNvPr id="0" name="图片 1536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311491" y="3579764"/>
                        <a:ext cx="5318125" cy="167629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105" name="Rectangle 2"/>
          <p:cNvSpPr>
            <a:spLocks noChangeArrowheads="1"/>
          </p:cNvSpPr>
          <p:nvPr/>
        </p:nvSpPr>
        <p:spPr bwMode="auto">
          <a:xfrm>
            <a:off x="3140075" y="1274763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1504331" y="1494917"/>
            <a:ext cx="8465574" cy="191729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/>
        </p:nvGraphicFramePr>
        <p:xfrm>
          <a:off x="2308529" y="2540566"/>
          <a:ext cx="4645025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5" name="公式" r:id="rId2" imgW="40843200" imgH="5486400" progId="Equation.3">
                  <p:embed/>
                </p:oleObj>
              </mc:Choice>
              <mc:Fallback>
                <p:oleObj name="公式" r:id="rId2" imgW="40843200" imgH="5486400" progId="Equation.3">
                  <p:embed/>
                  <p:pic>
                    <p:nvPicPr>
                      <p:cNvPr id="0" name="图片 1638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08529" y="2540566"/>
                        <a:ext cx="4645025" cy="654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2243749" y="1760540"/>
          <a:ext cx="710672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公式" r:id="rId4" imgW="60045600" imgH="4876800" progId="Equation.3">
                  <p:embed/>
                </p:oleObj>
              </mc:Choice>
              <mc:Fallback>
                <p:oleObj name="公式" r:id="rId4" imgW="60045600" imgH="4876800" progId="Equation.3">
                  <p:embed/>
                  <p:pic>
                    <p:nvPicPr>
                      <p:cNvPr id="0" name="图片 1638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43749" y="1760540"/>
                        <a:ext cx="7106725" cy="5810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矩形 11"/>
          <p:cNvSpPr/>
          <p:nvPr/>
        </p:nvSpPr>
        <p:spPr>
          <a:xfrm>
            <a:off x="1548581" y="3795662"/>
            <a:ext cx="8465574" cy="191729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2360513" y="4886121"/>
          <a:ext cx="454025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公式" r:id="rId6" imgW="39928800" imgH="5486400" progId="Equation.3">
                  <p:embed/>
                </p:oleObj>
              </mc:Choice>
              <mc:Fallback>
                <p:oleObj name="公式" r:id="rId6" imgW="39928800" imgH="5486400" progId="Equation.3">
                  <p:embed/>
                  <p:pic>
                    <p:nvPicPr>
                      <p:cNvPr id="0" name="图片 1638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60513" y="4886121"/>
                        <a:ext cx="4540250" cy="654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/>
        </p:nvGraphicFramePr>
        <p:xfrm>
          <a:off x="2321540" y="4119819"/>
          <a:ext cx="6094413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8" imgW="51511200" imgH="4876800" progId="Equation.DSMT4">
                  <p:embed/>
                </p:oleObj>
              </mc:Choice>
              <mc:Fallback>
                <p:oleObj name="Equation" r:id="rId8" imgW="51511200" imgH="4876800" progId="Equation.DSMT4">
                  <p:embed/>
                  <p:pic>
                    <p:nvPicPr>
                      <p:cNvPr id="0" name="图片 1638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321540" y="4119819"/>
                        <a:ext cx="6094413" cy="5810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圆角矩形 14"/>
          <p:cNvSpPr/>
          <p:nvPr/>
        </p:nvSpPr>
        <p:spPr>
          <a:xfrm>
            <a:off x="781663" y="1539158"/>
            <a:ext cx="678426" cy="18582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 smtClean="0"/>
              <a:t>常用对数</a:t>
            </a:r>
            <a:endParaRPr lang="zh-CN" altLang="en-US" sz="2800" b="1" dirty="0"/>
          </a:p>
        </p:txBody>
      </p:sp>
      <p:sp>
        <p:nvSpPr>
          <p:cNvPr id="16" name="圆角矩形 15"/>
          <p:cNvSpPr/>
          <p:nvPr/>
        </p:nvSpPr>
        <p:spPr>
          <a:xfrm>
            <a:off x="830827" y="3815323"/>
            <a:ext cx="678426" cy="18582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 smtClean="0"/>
              <a:t>自然对数</a:t>
            </a:r>
            <a:endParaRPr lang="zh-CN" altLang="en-US" sz="2800" b="1" dirty="0"/>
          </a:p>
        </p:txBody>
      </p:sp>
      <p:sp>
        <p:nvSpPr>
          <p:cNvPr id="3" name="文本框 8"/>
          <p:cNvSpPr>
            <a:spLocks noChangeArrowheads="1"/>
          </p:cNvSpPr>
          <p:nvPr/>
        </p:nvSpPr>
        <p:spPr bwMode="auto">
          <a:xfrm>
            <a:off x="514350" y="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140075" y="1246188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504331" y="1466342"/>
            <a:ext cx="8465574" cy="191729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aphicFrame>
        <p:nvGraphicFramePr>
          <p:cNvPr id="6" name="Object 8"/>
          <p:cNvGraphicFramePr>
            <a:graphicFrameLocks noChangeAspect="1"/>
          </p:cNvGraphicFramePr>
          <p:nvPr/>
        </p:nvGraphicFramePr>
        <p:xfrm>
          <a:off x="2308529" y="2511991"/>
          <a:ext cx="4645025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公式" r:id="rId10" imgW="40843200" imgH="5486400" progId="Equation.3">
                  <p:embed/>
                </p:oleObj>
              </mc:Choice>
              <mc:Fallback>
                <p:oleObj name="公式" r:id="rId10" imgW="40843200" imgH="5486400" progId="Equation.3">
                  <p:embed/>
                  <p:pic>
                    <p:nvPicPr>
                      <p:cNvPr id="0" name="图片 1638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08529" y="2511991"/>
                        <a:ext cx="4645025" cy="654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9"/>
          <p:cNvGraphicFramePr>
            <a:graphicFrameLocks noChangeAspect="1"/>
          </p:cNvGraphicFramePr>
          <p:nvPr/>
        </p:nvGraphicFramePr>
        <p:xfrm>
          <a:off x="2243749" y="1731965"/>
          <a:ext cx="710672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公式" r:id="rId11" imgW="60045600" imgH="4876800" progId="Equation.3">
                  <p:embed/>
                </p:oleObj>
              </mc:Choice>
              <mc:Fallback>
                <p:oleObj name="公式" r:id="rId11" imgW="60045600" imgH="4876800" progId="Equation.3">
                  <p:embed/>
                  <p:pic>
                    <p:nvPicPr>
                      <p:cNvPr id="0" name="图片 1638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43749" y="1731965"/>
                        <a:ext cx="7106725" cy="5810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矩形 17"/>
          <p:cNvSpPr/>
          <p:nvPr/>
        </p:nvSpPr>
        <p:spPr>
          <a:xfrm>
            <a:off x="1548581" y="3767087"/>
            <a:ext cx="8465574" cy="191729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aphicFrame>
        <p:nvGraphicFramePr>
          <p:cNvPr id="19" name="Object 8"/>
          <p:cNvGraphicFramePr>
            <a:graphicFrameLocks noChangeAspect="1"/>
          </p:cNvGraphicFramePr>
          <p:nvPr/>
        </p:nvGraphicFramePr>
        <p:xfrm>
          <a:off x="2360513" y="4857546"/>
          <a:ext cx="454025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" name="公式" r:id="rId12" imgW="39928800" imgH="5486400" progId="Equation.3">
                  <p:embed/>
                </p:oleObj>
              </mc:Choice>
              <mc:Fallback>
                <p:oleObj name="公式" r:id="rId12" imgW="39928800" imgH="5486400" progId="Equation.3">
                  <p:embed/>
                  <p:pic>
                    <p:nvPicPr>
                      <p:cNvPr id="0" name="图片 1638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60513" y="4857546"/>
                        <a:ext cx="4540250" cy="654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9"/>
          <p:cNvGraphicFramePr>
            <a:graphicFrameLocks noChangeAspect="1"/>
          </p:cNvGraphicFramePr>
          <p:nvPr/>
        </p:nvGraphicFramePr>
        <p:xfrm>
          <a:off x="2321540" y="4091244"/>
          <a:ext cx="6094413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" name="Equation" r:id="rId13" imgW="51511200" imgH="4876800" progId="Equation.DSMT4">
                  <p:embed/>
                </p:oleObj>
              </mc:Choice>
              <mc:Fallback>
                <p:oleObj name="Equation" r:id="rId13" imgW="51511200" imgH="4876800" progId="Equation.DSMT4">
                  <p:embed/>
                  <p:pic>
                    <p:nvPicPr>
                      <p:cNvPr id="0" name="图片 1638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321540" y="4091244"/>
                        <a:ext cx="6094413" cy="5810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圆角矩形 22"/>
          <p:cNvSpPr/>
          <p:nvPr/>
        </p:nvSpPr>
        <p:spPr>
          <a:xfrm>
            <a:off x="781663" y="1510583"/>
            <a:ext cx="678426" cy="18582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800" b="1" dirty="0" smtClean="0"/>
              <a:t>常用对数</a:t>
            </a:r>
            <a:endParaRPr lang="zh-CN" altLang="en-US" sz="2800" b="1" dirty="0"/>
          </a:p>
        </p:txBody>
      </p:sp>
      <p:sp>
        <p:nvSpPr>
          <p:cNvPr id="24" name="圆角矩形 23"/>
          <p:cNvSpPr/>
          <p:nvPr/>
        </p:nvSpPr>
        <p:spPr>
          <a:xfrm>
            <a:off x="830827" y="3786748"/>
            <a:ext cx="678426" cy="18582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800" b="1" dirty="0" smtClean="0"/>
              <a:t>自然对数</a:t>
            </a:r>
            <a:endParaRPr lang="zh-CN" altLang="en-US" sz="2800" b="1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nimBg="1"/>
      <p:bldP spid="12" grpId="0" bldLvl="0" animBg="1"/>
      <p:bldP spid="5" grpId="0" bldLvl="0" animBg="1"/>
      <p:bldP spid="18" grpId="0" bldLvl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105" name="Rectangle 2"/>
          <p:cNvSpPr>
            <a:spLocks noChangeArrowheads="1"/>
          </p:cNvSpPr>
          <p:nvPr/>
        </p:nvSpPr>
        <p:spPr bwMode="auto">
          <a:xfrm>
            <a:off x="3140075" y="1123633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1504331" y="1343787"/>
            <a:ext cx="9070264" cy="128310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22890" name="Object 6"/>
          <p:cNvGraphicFramePr>
            <a:graphicFrameLocks noChangeAspect="1"/>
          </p:cNvGraphicFramePr>
          <p:nvPr/>
        </p:nvGraphicFramePr>
        <p:xfrm>
          <a:off x="2273300" y="1577658"/>
          <a:ext cx="7483475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9" name="Equation" r:id="rId2" imgW="49682400" imgH="5486400" progId="Equation.DSMT4">
                  <p:embed/>
                </p:oleObj>
              </mc:Choice>
              <mc:Fallback>
                <p:oleObj name="Equation" r:id="rId2" imgW="49682400" imgH="5486400" progId="Equation.DSMT4">
                  <p:embed/>
                  <p:pic>
                    <p:nvPicPr>
                      <p:cNvPr id="0" name="图片 1740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73300" y="1577658"/>
                        <a:ext cx="7483475" cy="7762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2430668" y="3050908"/>
          <a:ext cx="2479675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name="公式" r:id="rId4" imgW="16459200" imgH="4876800" progId="Equation.3">
                  <p:embed/>
                </p:oleObj>
              </mc:Choice>
              <mc:Fallback>
                <p:oleObj name="公式" r:id="rId4" imgW="16459200" imgH="4876800" progId="Equation.3">
                  <p:embed/>
                  <p:pic>
                    <p:nvPicPr>
                      <p:cNvPr id="0" name="图片 1740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30668" y="3050908"/>
                        <a:ext cx="2479675" cy="6905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/>
          <p:cNvGraphicFramePr>
            <a:graphicFrameLocks noChangeAspect="1"/>
          </p:cNvGraphicFramePr>
          <p:nvPr/>
        </p:nvGraphicFramePr>
        <p:xfrm>
          <a:off x="6826455" y="2752971"/>
          <a:ext cx="2435225" cy="1423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公式" r:id="rId6" imgW="16154400" imgH="10058400" progId="Equation.3">
                  <p:embed/>
                </p:oleObj>
              </mc:Choice>
              <mc:Fallback>
                <p:oleObj name="公式" r:id="rId6" imgW="16154400" imgH="10058400" progId="Equation.3">
                  <p:embed/>
                  <p:pic>
                    <p:nvPicPr>
                      <p:cNvPr id="0" name="图片 1741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826455" y="2752971"/>
                        <a:ext cx="2435225" cy="14239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2431284" y="3998749"/>
          <a:ext cx="238760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公式" r:id="rId8" imgW="15849600" imgH="10668000" progId="Equation.3">
                  <p:embed/>
                </p:oleObj>
              </mc:Choice>
              <mc:Fallback>
                <p:oleObj name="公式" r:id="rId8" imgW="15849600" imgH="10668000" progId="Equation.3">
                  <p:embed/>
                  <p:pic>
                    <p:nvPicPr>
                      <p:cNvPr id="0" name="图片 1741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431284" y="3998749"/>
                        <a:ext cx="2387600" cy="1511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6876643" y="3963107"/>
          <a:ext cx="2433638" cy="155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公式" r:id="rId10" imgW="16154400" imgH="10972800" progId="Equation.3">
                  <p:embed/>
                </p:oleObj>
              </mc:Choice>
              <mc:Fallback>
                <p:oleObj name="公式" r:id="rId10" imgW="16154400" imgH="10972800" progId="Equation.3">
                  <p:embed/>
                  <p:pic>
                    <p:nvPicPr>
                      <p:cNvPr id="0" name="图片 17412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876643" y="3963107"/>
                        <a:ext cx="2433638" cy="15525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5779" name="AutoShape 3"/>
          <p:cNvSpPr>
            <a:spLocks noChangeArrowheads="1"/>
          </p:cNvSpPr>
          <p:nvPr/>
        </p:nvSpPr>
        <p:spPr bwMode="invGray">
          <a:xfrm rot="39573186">
            <a:off x="5622131" y="2168684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invGray">
          <a:xfrm rot="3465783">
            <a:off x="5622131" y="4332446"/>
            <a:ext cx="792163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1" name="AutoShape 5"/>
          <p:cNvSpPr>
            <a:spLocks noChangeArrowheads="1"/>
          </p:cNvSpPr>
          <p:nvPr/>
        </p:nvSpPr>
        <p:spPr bwMode="invGray">
          <a:xfrm rot="35969022">
            <a:off x="4402931" y="2244884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2" name="AutoShape 6"/>
          <p:cNvSpPr>
            <a:spLocks noChangeArrowheads="1"/>
          </p:cNvSpPr>
          <p:nvPr/>
        </p:nvSpPr>
        <p:spPr bwMode="invGray">
          <a:xfrm rot="7535209">
            <a:off x="4364831" y="4299109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3" name="AutoShape 7"/>
          <p:cNvSpPr>
            <a:spLocks noChangeArrowheads="1"/>
          </p:cNvSpPr>
          <p:nvPr/>
        </p:nvSpPr>
        <p:spPr bwMode="invGray">
          <a:xfrm>
            <a:off x="6200775" y="3296603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4" name="AutoShape 8"/>
          <p:cNvSpPr>
            <a:spLocks noChangeArrowheads="1"/>
          </p:cNvSpPr>
          <p:nvPr/>
        </p:nvSpPr>
        <p:spPr bwMode="invGray">
          <a:xfrm rot="-10800000">
            <a:off x="3790950" y="3290253"/>
            <a:ext cx="863600" cy="288925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22538" name="Oval 9"/>
          <p:cNvSpPr/>
          <p:nvPr/>
        </p:nvSpPr>
        <p:spPr>
          <a:xfrm>
            <a:off x="3536950" y="1528128"/>
            <a:ext cx="3743325" cy="3744912"/>
          </a:xfrm>
          <a:prstGeom prst="ellipse">
            <a:avLst/>
          </a:prstGeom>
          <a:noFill/>
          <a:ln w="3810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 anchor="ctr" anchorCtr="0">
            <a:spAutoFit/>
          </a:bodyPr>
          <a:p>
            <a:endParaRPr lang="zh-CN" altLang="zh-CN" dirty="0">
              <a:latin typeface="Arial" panose="020B0604020202020204" pitchFamily="34" charset="0"/>
            </a:endParaRPr>
          </a:p>
        </p:txBody>
      </p:sp>
      <p:grpSp>
        <p:nvGrpSpPr>
          <p:cNvPr id="22539" name="Group 10"/>
          <p:cNvGrpSpPr/>
          <p:nvPr/>
        </p:nvGrpSpPr>
        <p:grpSpPr>
          <a:xfrm>
            <a:off x="4273550" y="1586865"/>
            <a:ext cx="360363" cy="360363"/>
            <a:chOff x="1973" y="1706"/>
            <a:chExt cx="227" cy="227"/>
          </a:xfrm>
        </p:grpSpPr>
        <p:sp>
          <p:nvSpPr>
            <p:cNvPr id="75787" name="Oval 11"/>
            <p:cNvSpPr>
              <a:spLocks noChangeArrowheads="1"/>
            </p:cNvSpPr>
            <p:nvPr/>
          </p:nvSpPr>
          <p:spPr bwMode="gray">
            <a:xfrm>
              <a:off x="1973" y="1706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88" name="Oval 12"/>
            <p:cNvSpPr>
              <a:spLocks noChangeArrowheads="1"/>
            </p:cNvSpPr>
            <p:nvPr/>
          </p:nvSpPr>
          <p:spPr bwMode="gray">
            <a:xfrm>
              <a:off x="1983" y="1725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0" name="Group 13"/>
          <p:cNvGrpSpPr/>
          <p:nvPr/>
        </p:nvGrpSpPr>
        <p:grpSpPr>
          <a:xfrm>
            <a:off x="3328988" y="3242628"/>
            <a:ext cx="360362" cy="360362"/>
            <a:chOff x="1565" y="2659"/>
            <a:chExt cx="227" cy="227"/>
          </a:xfrm>
        </p:grpSpPr>
        <p:sp>
          <p:nvSpPr>
            <p:cNvPr id="75790" name="Oval 14"/>
            <p:cNvSpPr>
              <a:spLocks noChangeArrowheads="1"/>
            </p:cNvSpPr>
            <p:nvPr/>
          </p:nvSpPr>
          <p:spPr bwMode="gray">
            <a:xfrm>
              <a:off x="1565" y="2659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1" name="Oval 15"/>
            <p:cNvSpPr>
              <a:spLocks noChangeArrowheads="1"/>
            </p:cNvSpPr>
            <p:nvPr/>
          </p:nvSpPr>
          <p:spPr bwMode="gray">
            <a:xfrm>
              <a:off x="1575" y="2678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1" name="Group 16"/>
          <p:cNvGrpSpPr/>
          <p:nvPr/>
        </p:nvGrpSpPr>
        <p:grpSpPr>
          <a:xfrm>
            <a:off x="4192588" y="4785678"/>
            <a:ext cx="360362" cy="360362"/>
            <a:chOff x="2109" y="3612"/>
            <a:chExt cx="227" cy="227"/>
          </a:xfrm>
        </p:grpSpPr>
        <p:sp>
          <p:nvSpPr>
            <p:cNvPr id="75793" name="Oval 17"/>
            <p:cNvSpPr>
              <a:spLocks noChangeArrowheads="1"/>
            </p:cNvSpPr>
            <p:nvPr/>
          </p:nvSpPr>
          <p:spPr bwMode="gray">
            <a:xfrm>
              <a:off x="2109" y="3612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4" name="Oval 18"/>
            <p:cNvSpPr>
              <a:spLocks noChangeArrowheads="1"/>
            </p:cNvSpPr>
            <p:nvPr/>
          </p:nvSpPr>
          <p:spPr bwMode="gray">
            <a:xfrm>
              <a:off x="2119" y="3631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2" name="Group 19"/>
          <p:cNvGrpSpPr/>
          <p:nvPr/>
        </p:nvGrpSpPr>
        <p:grpSpPr>
          <a:xfrm>
            <a:off x="6122988" y="1566228"/>
            <a:ext cx="360362" cy="360362"/>
            <a:chOff x="3470" y="1706"/>
            <a:chExt cx="227" cy="227"/>
          </a:xfrm>
        </p:grpSpPr>
        <p:sp>
          <p:nvSpPr>
            <p:cNvPr id="75796" name="Oval 20"/>
            <p:cNvSpPr>
              <a:spLocks noChangeArrowheads="1"/>
            </p:cNvSpPr>
            <p:nvPr/>
          </p:nvSpPr>
          <p:spPr bwMode="gray">
            <a:xfrm>
              <a:off x="3470" y="1706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7" name="Oval 21"/>
            <p:cNvSpPr>
              <a:spLocks noChangeArrowheads="1"/>
            </p:cNvSpPr>
            <p:nvPr/>
          </p:nvSpPr>
          <p:spPr bwMode="gray">
            <a:xfrm>
              <a:off x="3480" y="1725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3" name="Group 22"/>
          <p:cNvGrpSpPr/>
          <p:nvPr/>
        </p:nvGrpSpPr>
        <p:grpSpPr>
          <a:xfrm>
            <a:off x="7072313" y="3242628"/>
            <a:ext cx="360362" cy="360362"/>
            <a:chOff x="3923" y="2659"/>
            <a:chExt cx="227" cy="227"/>
          </a:xfrm>
        </p:grpSpPr>
        <p:sp>
          <p:nvSpPr>
            <p:cNvPr id="75799" name="Oval 23"/>
            <p:cNvSpPr>
              <a:spLocks noChangeArrowheads="1"/>
            </p:cNvSpPr>
            <p:nvPr/>
          </p:nvSpPr>
          <p:spPr bwMode="gray">
            <a:xfrm>
              <a:off x="3923" y="2659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800" name="Oval 24"/>
            <p:cNvSpPr>
              <a:spLocks noChangeArrowheads="1"/>
            </p:cNvSpPr>
            <p:nvPr/>
          </p:nvSpPr>
          <p:spPr bwMode="gray">
            <a:xfrm>
              <a:off x="3933" y="2678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4" name="Group 25"/>
          <p:cNvGrpSpPr/>
          <p:nvPr/>
        </p:nvGrpSpPr>
        <p:grpSpPr>
          <a:xfrm>
            <a:off x="6178550" y="4842828"/>
            <a:ext cx="360363" cy="360362"/>
            <a:chOff x="3515" y="3521"/>
            <a:chExt cx="227" cy="227"/>
          </a:xfrm>
        </p:grpSpPr>
        <p:sp>
          <p:nvSpPr>
            <p:cNvPr id="75802" name="Oval 26"/>
            <p:cNvSpPr>
              <a:spLocks noChangeArrowheads="1"/>
            </p:cNvSpPr>
            <p:nvPr/>
          </p:nvSpPr>
          <p:spPr bwMode="gray">
            <a:xfrm>
              <a:off x="3515" y="3521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803" name="Oval 27"/>
            <p:cNvSpPr>
              <a:spLocks noChangeArrowheads="1"/>
            </p:cNvSpPr>
            <p:nvPr/>
          </p:nvSpPr>
          <p:spPr bwMode="gray">
            <a:xfrm>
              <a:off x="3525" y="3540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sp>
        <p:nvSpPr>
          <p:cNvPr id="75804" name="Oval 28"/>
          <p:cNvSpPr>
            <a:spLocks noChangeArrowheads="1"/>
          </p:cNvSpPr>
          <p:nvPr/>
        </p:nvSpPr>
        <p:spPr bwMode="gray">
          <a:xfrm>
            <a:off x="4425950" y="2483803"/>
            <a:ext cx="1944688" cy="1944688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tint val="0"/>
                  <a:invGamma/>
                </a:srgbClr>
              </a:gs>
              <a:gs pos="50000">
                <a:srgbClr val="009999"/>
              </a:gs>
              <a:gs pos="100000">
                <a:srgbClr val="009999">
                  <a:gamma/>
                  <a:tint val="0"/>
                  <a:invGamma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wrap="none"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5" name="Oval 29"/>
          <p:cNvSpPr>
            <a:spLocks noChangeArrowheads="1"/>
          </p:cNvSpPr>
          <p:nvPr/>
        </p:nvSpPr>
        <p:spPr bwMode="gray">
          <a:xfrm>
            <a:off x="4430713" y="2490153"/>
            <a:ext cx="1944688" cy="1944688"/>
          </a:xfrm>
          <a:prstGeom prst="ellipse">
            <a:avLst/>
          </a:prstGeom>
          <a:gradFill rotWithShape="1">
            <a:gsLst>
              <a:gs pos="0">
                <a:srgbClr val="009999">
                  <a:alpha val="32001"/>
                </a:srgbClr>
              </a:gs>
              <a:gs pos="100000">
                <a:srgbClr val="009999">
                  <a:gamma/>
                  <a:shade val="46275"/>
                  <a:invGamma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wrap="none"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6" name="Oval 30"/>
          <p:cNvSpPr>
            <a:spLocks noChangeArrowheads="1"/>
          </p:cNvSpPr>
          <p:nvPr/>
        </p:nvSpPr>
        <p:spPr bwMode="gray">
          <a:xfrm>
            <a:off x="4552950" y="2610803"/>
            <a:ext cx="1690688" cy="1690688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shade val="54118"/>
                  <a:invGamma/>
                </a:srgbClr>
              </a:gs>
              <a:gs pos="50000">
                <a:srgbClr val="009999"/>
              </a:gs>
              <a:gs pos="100000">
                <a:srgbClr val="009999">
                  <a:gamma/>
                  <a:shade val="54118"/>
                  <a:invGamma/>
                </a:srgbClr>
              </a:gs>
            </a:gsLst>
            <a:lin ang="18900000" scaled="1"/>
          </a:gradFill>
          <a:ln w="38100" algn="ctr">
            <a:noFill/>
            <a:round/>
          </a:ln>
          <a:effectLst/>
        </p:spPr>
        <p:txBody>
          <a:bodyPr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7" name="Oval 31"/>
          <p:cNvSpPr>
            <a:spLocks noChangeArrowheads="1"/>
          </p:cNvSpPr>
          <p:nvPr/>
        </p:nvSpPr>
        <p:spPr bwMode="gray">
          <a:xfrm>
            <a:off x="4535488" y="2583815"/>
            <a:ext cx="1690688" cy="1690688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shade val="63529"/>
                  <a:invGamma/>
                </a:srgbClr>
              </a:gs>
              <a:gs pos="100000">
                <a:srgbClr val="009999">
                  <a:alpha val="0"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grpSp>
        <p:nvGrpSpPr>
          <p:cNvPr id="22549" name="Group 44"/>
          <p:cNvGrpSpPr/>
          <p:nvPr/>
        </p:nvGrpSpPr>
        <p:grpSpPr>
          <a:xfrm>
            <a:off x="4637088" y="2694940"/>
            <a:ext cx="1522412" cy="1522413"/>
            <a:chOff x="2416" y="1878"/>
            <a:chExt cx="959" cy="959"/>
          </a:xfrm>
        </p:grpSpPr>
        <p:sp>
          <p:nvSpPr>
            <p:cNvPr id="22557" name="Oval 32"/>
            <p:cNvSpPr/>
            <p:nvPr/>
          </p:nvSpPr>
          <p:spPr>
            <a:xfrm>
              <a:off x="2416" y="1878"/>
              <a:ext cx="959" cy="959"/>
            </a:xfrm>
            <a:prstGeom prst="ellipse">
              <a:avLst/>
            </a:prstGeom>
            <a:solidFill>
              <a:srgbClr val="333333"/>
            </a:solidFill>
            <a:ln w="38100">
              <a:noFill/>
            </a:ln>
          </p:spPr>
          <p:txBody>
            <a:bodyPr anchor="ctr" anchorCtr="0">
              <a:spAutoFit/>
            </a:bodyPr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22558" name="Oval 33"/>
            <p:cNvSpPr/>
            <p:nvPr/>
          </p:nvSpPr>
          <p:spPr>
            <a:xfrm>
              <a:off x="2430" y="1890"/>
              <a:ext cx="927" cy="928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22559" name="Oval 34"/>
            <p:cNvSpPr/>
            <p:nvPr/>
          </p:nvSpPr>
          <p:spPr>
            <a:xfrm>
              <a:off x="2441" y="1896"/>
              <a:ext cx="906" cy="904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22560" name="Oval 35"/>
            <p:cNvSpPr/>
            <p:nvPr/>
          </p:nvSpPr>
          <p:spPr>
            <a:xfrm>
              <a:off x="2451" y="1905"/>
              <a:ext cx="861" cy="845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22561" name="Oval 36"/>
            <p:cNvSpPr/>
            <p:nvPr/>
          </p:nvSpPr>
          <p:spPr>
            <a:xfrm>
              <a:off x="2502" y="1928"/>
              <a:ext cx="765" cy="687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</p:grpSp>
      <p:sp>
        <p:nvSpPr>
          <p:cNvPr id="22555" name="Text Box 42"/>
          <p:cNvSpPr txBox="1"/>
          <p:nvPr/>
        </p:nvSpPr>
        <p:spPr>
          <a:xfrm>
            <a:off x="6773545" y="4743450"/>
            <a:ext cx="16052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归纳小结</a:t>
            </a:r>
            <a:endParaRPr lang="zh-CN" altLang="en-US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4" name="Text Box 37"/>
          <p:cNvSpPr txBox="1"/>
          <p:nvPr/>
        </p:nvSpPr>
        <p:spPr>
          <a:xfrm>
            <a:off x="4755833" y="3008630"/>
            <a:ext cx="1249680" cy="95313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lang="zh-CN" altLang="zh-CN" sz="2800" dirty="0">
                <a:solidFill>
                  <a:srgbClr val="000000"/>
                </a:solidFill>
                <a:latin typeface="Arial" panose="020B0604020202020204" pitchFamily="34" charset="0"/>
              </a:rPr>
              <a:t>指数运</a:t>
            </a:r>
            <a:endParaRPr lang="zh-CN" altLang="zh-CN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eaLnBrk="0" hangingPunct="0"/>
            <a:r>
              <a:rPr lang="zh-CN" altLang="zh-CN" sz="2800" dirty="0">
                <a:solidFill>
                  <a:srgbClr val="000000"/>
                </a:solidFill>
                <a:latin typeface="Arial" panose="020B0604020202020204" pitchFamily="34" charset="0"/>
              </a:rPr>
              <a:t>算性质</a:t>
            </a:r>
            <a:endParaRPr lang="zh-CN" altLang="zh-CN" sz="28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3317" name="Text Box 26"/>
          <p:cNvSpPr txBox="1"/>
          <p:nvPr/>
        </p:nvSpPr>
        <p:spPr>
          <a:xfrm>
            <a:off x="280670" y="3195003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复习回顾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3324" name="Text Box 28"/>
          <p:cNvSpPr txBox="1"/>
          <p:nvPr/>
        </p:nvSpPr>
        <p:spPr>
          <a:xfrm>
            <a:off x="1050290" y="1463358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新知探究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3321" name="Text Box 30"/>
          <p:cNvSpPr txBox="1"/>
          <p:nvPr/>
        </p:nvSpPr>
        <p:spPr>
          <a:xfrm>
            <a:off x="5262880" y="1463358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例题解析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5" name="Text Box 28"/>
          <p:cNvSpPr txBox="1"/>
          <p:nvPr/>
        </p:nvSpPr>
        <p:spPr>
          <a:xfrm>
            <a:off x="6206490" y="3135948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巩固</a:t>
            </a:r>
            <a:r>
              <a:rPr lang="zh-CN" altLang="zh-CN" sz="2800" dirty="0">
                <a:latin typeface="Arial" panose="020B0604020202020204" pitchFamily="34" charset="0"/>
                <a:sym typeface="+mn-ea"/>
              </a:rPr>
              <a:t>练习</a:t>
            </a: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 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27" name="Text Box 30"/>
          <p:cNvSpPr txBox="1"/>
          <p:nvPr/>
        </p:nvSpPr>
        <p:spPr>
          <a:xfrm>
            <a:off x="919480" y="4740593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 布置作业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7171" name="文本框 8"/>
          <p:cNvSpPr>
            <a:spLocks noChangeArrowheads="1"/>
          </p:cNvSpPr>
          <p:nvPr/>
        </p:nvSpPr>
        <p:spPr bwMode="auto">
          <a:xfrm>
            <a:off x="514350" y="39370"/>
            <a:ext cx="4114324" cy="892731"/>
          </a:xfrm>
          <a:prstGeom prst="parallelogram">
            <a:avLst>
              <a:gd name="adj" fmla="val 24945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指数运算性质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7" grpId="1"/>
      <p:bldP spid="13324" grpId="0"/>
      <p:bldP spid="13324" grpId="1"/>
      <p:bldP spid="13321" grpId="0"/>
      <p:bldP spid="13321" grpId="1"/>
      <p:bldP spid="5" grpId="0"/>
      <p:bldP spid="5" grpId="1"/>
      <p:bldP spid="22555" grpId="0"/>
      <p:bldP spid="22555" grpId="1"/>
      <p:bldP spid="27" grpId="0"/>
      <p:bldP spid="27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105" name="Rectangle 2"/>
          <p:cNvSpPr>
            <a:spLocks noChangeArrowheads="1"/>
          </p:cNvSpPr>
          <p:nvPr/>
        </p:nvSpPr>
        <p:spPr bwMode="auto">
          <a:xfrm>
            <a:off x="3140075" y="907733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1504331" y="1127887"/>
            <a:ext cx="9070264" cy="128310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22890" name="Object 6"/>
          <p:cNvGraphicFramePr>
            <a:graphicFrameLocks noChangeAspect="1"/>
          </p:cNvGraphicFramePr>
          <p:nvPr/>
        </p:nvGraphicFramePr>
        <p:xfrm>
          <a:off x="2273300" y="1361758"/>
          <a:ext cx="7483475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3" name="Equation" r:id="rId2" imgW="49682400" imgH="5486400" progId="Equation.DSMT4">
                  <p:embed/>
                </p:oleObj>
              </mc:Choice>
              <mc:Fallback>
                <p:oleObj name="Equation" r:id="rId2" imgW="49682400" imgH="5486400" progId="Equation.DSMT4">
                  <p:embed/>
                  <p:pic>
                    <p:nvPicPr>
                      <p:cNvPr id="0" name="图片 1843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73300" y="1361758"/>
                        <a:ext cx="7483475" cy="7762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1853023" y="2764954"/>
          <a:ext cx="7116762" cy="487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公式" r:id="rId4" imgW="47244000" imgH="5181600" progId="Equation.3">
                  <p:embed/>
                </p:oleObj>
              </mc:Choice>
              <mc:Fallback>
                <p:oleObj name="公式" r:id="rId4" imgW="47244000" imgH="5181600" progId="Equation.3">
                  <p:embed/>
                  <p:pic>
                    <p:nvPicPr>
                      <p:cNvPr id="0" name="图片 1843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53023" y="2764954"/>
                        <a:ext cx="7116762" cy="48782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/>
          <p:cNvGraphicFramePr>
            <a:graphicFrameLocks noChangeAspect="1"/>
          </p:cNvGraphicFramePr>
          <p:nvPr/>
        </p:nvGraphicFramePr>
        <p:xfrm>
          <a:off x="2604376" y="3340141"/>
          <a:ext cx="5698966" cy="960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公式" r:id="rId6" imgW="44196000" imgH="10058400" progId="Equation.3">
                  <p:embed/>
                </p:oleObj>
              </mc:Choice>
              <mc:Fallback>
                <p:oleObj name="公式" r:id="rId6" imgW="44196000" imgH="10058400" progId="Equation.3">
                  <p:embed/>
                  <p:pic>
                    <p:nvPicPr>
                      <p:cNvPr id="0" name="图片 1843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04376" y="3340141"/>
                        <a:ext cx="5698966" cy="96033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2615435" y="4239793"/>
          <a:ext cx="6213475" cy="8330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公式" r:id="rId8" imgW="46329600" imgH="10668000" progId="Equation.3">
                  <p:embed/>
                </p:oleObj>
              </mc:Choice>
              <mc:Fallback>
                <p:oleObj name="公式" r:id="rId8" imgW="46329600" imgH="10668000" progId="Equation.3">
                  <p:embed/>
                  <p:pic>
                    <p:nvPicPr>
                      <p:cNvPr id="0" name="图片 1843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615435" y="4239793"/>
                        <a:ext cx="6213475" cy="83307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2560358" y="5095198"/>
          <a:ext cx="6480403" cy="9147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公式" r:id="rId10" imgW="46634400" imgH="10972800" progId="Equation.3">
                  <p:embed/>
                </p:oleObj>
              </mc:Choice>
              <mc:Fallback>
                <p:oleObj name="公式" r:id="rId10" imgW="46634400" imgH="10972800" progId="Equation.3">
                  <p:embed/>
                  <p:pic>
                    <p:nvPicPr>
                      <p:cNvPr id="0" name="图片 18436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560358" y="5095198"/>
                        <a:ext cx="6480403" cy="91475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105" name="Rectangle 2"/>
          <p:cNvSpPr>
            <a:spLocks noChangeArrowheads="1"/>
          </p:cNvSpPr>
          <p:nvPr/>
        </p:nvSpPr>
        <p:spPr bwMode="auto">
          <a:xfrm>
            <a:off x="3140075" y="1112838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1489583" y="1067521"/>
            <a:ext cx="9070264" cy="233024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22890" name="Object 6"/>
          <p:cNvGraphicFramePr>
            <a:graphicFrameLocks noChangeAspect="1"/>
          </p:cNvGraphicFramePr>
          <p:nvPr/>
        </p:nvGraphicFramePr>
        <p:xfrm>
          <a:off x="1762739" y="1165684"/>
          <a:ext cx="1836738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7" name="公式" r:id="rId2" imgW="12192000" imgH="4876800" progId="Equation.3">
                  <p:embed/>
                </p:oleObj>
              </mc:Choice>
              <mc:Fallback>
                <p:oleObj name="公式" r:id="rId2" imgW="12192000" imgH="4876800" progId="Equation.3">
                  <p:embed/>
                  <p:pic>
                    <p:nvPicPr>
                      <p:cNvPr id="0" name="图片 1945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762739" y="1165684"/>
                        <a:ext cx="1836738" cy="6905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1811338" y="1878677"/>
          <a:ext cx="3173617" cy="6191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公式" r:id="rId4" imgW="24688800" imgH="5791200" progId="Equation.3">
                  <p:embed/>
                </p:oleObj>
              </mc:Choice>
              <mc:Fallback>
                <p:oleObj name="公式" r:id="rId4" imgW="24688800" imgH="5791200" progId="Equation.3">
                  <p:embed/>
                  <p:pic>
                    <p:nvPicPr>
                      <p:cNvPr id="0" name="图片 19457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11338" y="1878677"/>
                        <a:ext cx="3173617" cy="61917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/>
          <p:cNvGraphicFramePr>
            <a:graphicFrameLocks noChangeAspect="1"/>
          </p:cNvGraphicFramePr>
          <p:nvPr/>
        </p:nvGraphicFramePr>
        <p:xfrm>
          <a:off x="5895310" y="1877501"/>
          <a:ext cx="2527300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公式" r:id="rId6" imgW="16764000" imgH="5486400" progId="Equation.3">
                  <p:embed/>
                </p:oleObj>
              </mc:Choice>
              <mc:Fallback>
                <p:oleObj name="公式" r:id="rId6" imgW="16764000" imgH="5486400" progId="Equation.3">
                  <p:embed/>
                  <p:pic>
                    <p:nvPicPr>
                      <p:cNvPr id="0" name="图片 1945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895310" y="1877501"/>
                        <a:ext cx="2527300" cy="5635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1753828" y="2560484"/>
          <a:ext cx="321468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公式" r:id="rId8" imgW="21336000" imgH="4876800" progId="Equation.3">
                  <p:embed/>
                </p:oleObj>
              </mc:Choice>
              <mc:Fallback>
                <p:oleObj name="公式" r:id="rId8" imgW="21336000" imgH="4876800" progId="Equation.3">
                  <p:embed/>
                  <p:pic>
                    <p:nvPicPr>
                      <p:cNvPr id="0" name="图片 19459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753828" y="2560484"/>
                        <a:ext cx="3214688" cy="5016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5938734" y="2453866"/>
          <a:ext cx="2984500" cy="6554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公式" r:id="rId10" imgW="19812000" imgH="6096000" progId="Equation.3">
                  <p:embed/>
                </p:oleObj>
              </mc:Choice>
              <mc:Fallback>
                <p:oleObj name="公式" r:id="rId10" imgW="19812000" imgH="6096000" progId="Equation.3">
                  <p:embed/>
                  <p:pic>
                    <p:nvPicPr>
                      <p:cNvPr id="0" name="图片 19460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938734" y="2453866"/>
                        <a:ext cx="2984500" cy="65548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1776413" y="3468688"/>
          <a:ext cx="5889625" cy="1131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Equation" r:id="rId12" imgW="55168800" imgH="13411200" progId="Equation.DSMT4">
                  <p:embed/>
                </p:oleObj>
              </mc:Choice>
              <mc:Fallback>
                <p:oleObj name="Equation" r:id="rId12" imgW="55168800" imgH="13411200" progId="Equation.DSMT4">
                  <p:embed/>
                  <p:pic>
                    <p:nvPicPr>
                      <p:cNvPr id="0" name="图片 19461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776413" y="3468688"/>
                        <a:ext cx="5889625" cy="11318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2221526" y="4562886"/>
          <a:ext cx="3928552" cy="439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公式" r:id="rId14" imgW="34137600" imgH="5486400" progId="Equation.3">
                  <p:embed/>
                </p:oleObj>
              </mc:Choice>
              <mc:Fallback>
                <p:oleObj name="公式" r:id="rId14" imgW="34137600" imgH="5486400" progId="Equation.3">
                  <p:embed/>
                  <p:pic>
                    <p:nvPicPr>
                      <p:cNvPr id="0" name="图片 19462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221526" y="4562886"/>
                        <a:ext cx="3928552" cy="43907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261217" y="5108575"/>
          <a:ext cx="3947857" cy="486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公式" r:id="rId16" imgW="41757600" imgH="5486400" progId="Equation.3">
                  <p:embed/>
                </p:oleObj>
              </mc:Choice>
              <mc:Fallback>
                <p:oleObj name="公式" r:id="rId16" imgW="41757600" imgH="5486400" progId="Equation.3">
                  <p:embed/>
                  <p:pic>
                    <p:nvPicPr>
                      <p:cNvPr id="0" name="图片 19463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261217" y="5108575"/>
                        <a:ext cx="3947857" cy="48669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308375" y="5571618"/>
          <a:ext cx="3561478" cy="702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公式" r:id="rId18" imgW="40538400" imgH="10058400" progId="Equation.3">
                  <p:embed/>
                </p:oleObj>
              </mc:Choice>
              <mc:Fallback>
                <p:oleObj name="公式" r:id="rId18" imgW="40538400" imgH="10058400" progId="Equation.3">
                  <p:embed/>
                  <p:pic>
                    <p:nvPicPr>
                      <p:cNvPr id="0" name="图片 19464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308375" y="5571618"/>
                        <a:ext cx="3561478" cy="70208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105" name="Rectangle 2"/>
          <p:cNvSpPr>
            <a:spLocks noChangeArrowheads="1"/>
          </p:cNvSpPr>
          <p:nvPr/>
        </p:nvSpPr>
        <p:spPr bwMode="auto">
          <a:xfrm>
            <a:off x="3140075" y="1069658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1489583" y="1024341"/>
            <a:ext cx="9070264" cy="233024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22890" name="Object 6"/>
          <p:cNvGraphicFramePr>
            <a:graphicFrameLocks noChangeAspect="1"/>
          </p:cNvGraphicFramePr>
          <p:nvPr/>
        </p:nvGraphicFramePr>
        <p:xfrm>
          <a:off x="1731818" y="1122045"/>
          <a:ext cx="5143500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1" name="公式" r:id="rId2" imgW="34137600" imgH="4876800" progId="Equation.3">
                  <p:embed/>
                </p:oleObj>
              </mc:Choice>
              <mc:Fallback>
                <p:oleObj name="公式" r:id="rId2" imgW="34137600" imgH="4876800" progId="Equation.3">
                  <p:embed/>
                  <p:pic>
                    <p:nvPicPr>
                      <p:cNvPr id="0" name="图片 2048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731818" y="1122045"/>
                        <a:ext cx="5143500" cy="6905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1712913" y="1866583"/>
          <a:ext cx="3370262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" name="公式" r:id="rId4" imgW="26212800" imgH="5181600" progId="Equation.3">
                  <p:embed/>
                </p:oleObj>
              </mc:Choice>
              <mc:Fallback>
                <p:oleObj name="公式" r:id="rId4" imgW="26212800" imgH="5181600" progId="Equation.3">
                  <p:embed/>
                  <p:pic>
                    <p:nvPicPr>
                      <p:cNvPr id="0" name="图片 2048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12913" y="1866583"/>
                        <a:ext cx="3370262" cy="5540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/>
          <p:cNvGraphicFramePr>
            <a:graphicFrameLocks noChangeAspect="1"/>
          </p:cNvGraphicFramePr>
          <p:nvPr/>
        </p:nvGraphicFramePr>
        <p:xfrm>
          <a:off x="5789613" y="1806258"/>
          <a:ext cx="3033712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公式" r:id="rId6" imgW="20116800" imgH="4876800" progId="Equation.3">
                  <p:embed/>
                </p:oleObj>
              </mc:Choice>
              <mc:Fallback>
                <p:oleObj name="公式" r:id="rId6" imgW="20116800" imgH="4876800" progId="Equation.3">
                  <p:embed/>
                  <p:pic>
                    <p:nvPicPr>
                      <p:cNvPr id="0" name="图片 2048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789613" y="1806258"/>
                        <a:ext cx="3033712" cy="5016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1649352" y="2356248"/>
          <a:ext cx="4132263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公式" r:id="rId8" imgW="27432000" imgH="9448800" progId="Equation.3">
                  <p:embed/>
                </p:oleObj>
              </mc:Choice>
              <mc:Fallback>
                <p:oleObj name="公式" r:id="rId8" imgW="27432000" imgH="9448800" progId="Equation.3">
                  <p:embed/>
                  <p:pic>
                    <p:nvPicPr>
                      <p:cNvPr id="0" name="图片 20483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649352" y="2356248"/>
                        <a:ext cx="4132263" cy="9731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5775107" y="2532921"/>
          <a:ext cx="4316413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公式" r:id="rId10" imgW="28651200" imgH="5486400" progId="Equation.3">
                  <p:embed/>
                </p:oleObj>
              </mc:Choice>
              <mc:Fallback>
                <p:oleObj name="公式" r:id="rId10" imgW="28651200" imgH="5486400" progId="Equation.3">
                  <p:embed/>
                  <p:pic>
                    <p:nvPicPr>
                      <p:cNvPr id="0" name="图片 20484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775107" y="2532921"/>
                        <a:ext cx="4316413" cy="5889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1468438" y="3592195"/>
          <a:ext cx="650875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" name="公式" r:id="rId12" imgW="60960000" imgH="9448800" progId="Equation.3">
                  <p:embed/>
                </p:oleObj>
              </mc:Choice>
              <mc:Fallback>
                <p:oleObj name="公式" r:id="rId12" imgW="60960000" imgH="9448800" progId="Equation.3">
                  <p:embed/>
                  <p:pic>
                    <p:nvPicPr>
                      <p:cNvPr id="0" name="图片 20485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468438" y="3592195"/>
                        <a:ext cx="6508750" cy="7969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1967919" y="4543108"/>
          <a:ext cx="582295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公式" r:id="rId14" imgW="50596800" imgH="4876800" progId="Equation.3">
                  <p:embed/>
                </p:oleObj>
              </mc:Choice>
              <mc:Fallback>
                <p:oleObj name="公式" r:id="rId14" imgW="50596800" imgH="4876800" progId="Equation.3">
                  <p:embed/>
                  <p:pic>
                    <p:nvPicPr>
                      <p:cNvPr id="0" name="图片 20486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967919" y="4543108"/>
                        <a:ext cx="5822950" cy="3905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989477" y="4917911"/>
          <a:ext cx="5937250" cy="8110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8" name="公式" r:id="rId16" imgW="62788800" imgH="9448800" progId="Equation.3">
                  <p:embed/>
                </p:oleObj>
              </mc:Choice>
              <mc:Fallback>
                <p:oleObj name="公式" r:id="rId16" imgW="62788800" imgH="9448800" progId="Equation.3">
                  <p:embed/>
                  <p:pic>
                    <p:nvPicPr>
                      <p:cNvPr id="0" name="图片 20487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989477" y="4917911"/>
                        <a:ext cx="5937250" cy="81105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989308" y="5623323"/>
          <a:ext cx="6856412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9" name="公式" r:id="rId18" imgW="78028800" imgH="9448800" progId="Equation.3">
                  <p:embed/>
                </p:oleObj>
              </mc:Choice>
              <mc:Fallback>
                <p:oleObj name="公式" r:id="rId18" imgW="78028800" imgH="9448800" progId="Equation.3">
                  <p:embed/>
                  <p:pic>
                    <p:nvPicPr>
                      <p:cNvPr id="0" name="图片 20488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989308" y="5623323"/>
                        <a:ext cx="6856412" cy="6588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4" name="Object 12"/>
          <p:cNvGraphicFramePr>
            <a:graphicFrameLocks noChangeAspect="1"/>
          </p:cNvGraphicFramePr>
          <p:nvPr/>
        </p:nvGraphicFramePr>
        <p:xfrm>
          <a:off x="2614930" y="2081530"/>
          <a:ext cx="3829050" cy="5499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公式" r:id="rId2" imgW="1371600" imgH="203200" progId="Equation.3">
                  <p:embed/>
                </p:oleObj>
              </mc:Choice>
              <mc:Fallback>
                <p:oleObj name="公式" r:id="rId2" imgW="1371600" imgH="203200" progId="Equation.3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14930" y="2081530"/>
                        <a:ext cx="3829050" cy="54991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737424" y="1027861"/>
            <a:ext cx="8229599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sz="2800" b="1" dirty="0" smtClean="0"/>
              <a:t>例</a:t>
            </a:r>
            <a:r>
              <a:rPr lang="en-US" altLang="zh-CN" sz="2800" b="1" dirty="0" smtClean="0"/>
              <a:t>5</a:t>
            </a:r>
            <a:r>
              <a:rPr lang="en-US" altLang="zh-CN" sz="2800" b="1" dirty="0" smtClean="0"/>
              <a:t>.</a:t>
            </a:r>
            <a:r>
              <a:rPr lang="zh-CN" altLang="en-US" sz="2800" b="1" dirty="0" smtClean="0"/>
              <a:t>利用计算器求下列各式的值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（精确到</a:t>
            </a:r>
            <a:r>
              <a:rPr lang="en-US" altLang="zh-CN" sz="2800" b="1" dirty="0" smtClean="0">
                <a:sym typeface="Wingdings" panose="05000000000000000000" pitchFamily="2" charset="2"/>
              </a:rPr>
              <a:t>0.0001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）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698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585470" y="3207385"/>
            <a:ext cx="12190095" cy="1755140"/>
            <a:chOff x="922" y="5051"/>
            <a:chExt cx="19197" cy="2764"/>
          </a:xfrm>
        </p:grpSpPr>
        <p:sp>
          <p:nvSpPr>
            <p:cNvPr id="141" name="矩形 140"/>
            <p:cNvSpPr/>
            <p:nvPr/>
          </p:nvSpPr>
          <p:spPr>
            <a:xfrm>
              <a:off x="922" y="5051"/>
              <a:ext cx="17652" cy="276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grpSp>
          <p:nvGrpSpPr>
            <p:cNvPr id="139" name="组合 138"/>
            <p:cNvGrpSpPr/>
            <p:nvPr/>
          </p:nvGrpSpPr>
          <p:grpSpPr>
            <a:xfrm>
              <a:off x="1627" y="5609"/>
              <a:ext cx="18493" cy="830"/>
              <a:chOff x="1174685" y="2749408"/>
              <a:chExt cx="11743055" cy="527192"/>
            </a:xfrm>
          </p:grpSpPr>
          <p:sp>
            <p:nvSpPr>
              <p:cNvPr id="102" name="矩形 101"/>
              <p:cNvSpPr/>
              <p:nvPr/>
            </p:nvSpPr>
            <p:spPr>
              <a:xfrm>
                <a:off x="1174685" y="2816631"/>
                <a:ext cx="11743055" cy="3683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p>
                <a:pPr lvl="0"/>
                <a:r>
                  <a:rPr lang="zh-CN" altLang="en-US" b="1" dirty="0" smtClean="0"/>
                  <a:t>第一步：按键  </a:t>
                </a:r>
                <a:r>
                  <a:rPr lang="en-US" altLang="zh-CN" b="1" dirty="0" smtClean="0"/>
                  <a:t>                                                 </a:t>
                </a:r>
                <a:r>
                  <a:rPr lang="zh-CN" altLang="en-US" b="1" dirty="0" smtClean="0"/>
                  <a:t>，将输入格式设置为数学格式，即</a:t>
                </a:r>
                <a:r>
                  <a:rPr lang="en-US" altLang="zh-CN" b="1" dirty="0" smtClean="0"/>
                  <a:t>“Math”</a:t>
                </a:r>
                <a:r>
                  <a:rPr lang="zh-CN" altLang="en-US" b="1" dirty="0" smtClean="0"/>
                  <a:t> 状态；                           </a:t>
                </a:r>
                <a:endParaRPr lang="zh-CN" altLang="en-US" dirty="0"/>
              </a:p>
            </p:txBody>
          </p:sp>
          <p:grpSp>
            <p:nvGrpSpPr>
              <p:cNvPr id="103" name="组合 102"/>
              <p:cNvGrpSpPr/>
              <p:nvPr/>
            </p:nvGrpSpPr>
            <p:grpSpPr>
              <a:xfrm>
                <a:off x="2959421" y="2754631"/>
                <a:ext cx="996421" cy="486215"/>
                <a:chOff x="3586664" y="3354812"/>
                <a:chExt cx="740090" cy="294968"/>
              </a:xfrm>
            </p:grpSpPr>
            <p:sp>
              <p:nvSpPr>
                <p:cNvPr id="104" name="椭圆 103"/>
                <p:cNvSpPr/>
                <p:nvPr/>
              </p:nvSpPr>
              <p:spPr>
                <a:xfrm>
                  <a:off x="3589335" y="3354812"/>
                  <a:ext cx="737419" cy="294968"/>
                </a:xfrm>
                <a:prstGeom prst="ellipse">
                  <a:avLst/>
                </a:prstGeom>
                <a:solidFill>
                  <a:schemeClr val="accent6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105" name="TextBox 104"/>
                <p:cNvSpPr txBox="1"/>
                <p:nvPr/>
              </p:nvSpPr>
              <p:spPr>
                <a:xfrm>
                  <a:off x="3586664" y="3383176"/>
                  <a:ext cx="737702" cy="20367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altLang="zh-CN" sz="2000" b="1" dirty="0" smtClean="0">
                      <a:solidFill>
                        <a:schemeClr val="bg1"/>
                      </a:solidFill>
                    </a:rPr>
                    <a:t>SHIFT</a:t>
                  </a:r>
                  <a:endParaRPr lang="zh-CN" altLang="en-US" sz="2000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06" name="组合 105"/>
              <p:cNvGrpSpPr/>
              <p:nvPr/>
            </p:nvGrpSpPr>
            <p:grpSpPr>
              <a:xfrm>
                <a:off x="4121988" y="2749408"/>
                <a:ext cx="1149788" cy="496268"/>
                <a:chOff x="3747317" y="3360333"/>
                <a:chExt cx="795971" cy="294968"/>
              </a:xfrm>
            </p:grpSpPr>
            <p:sp>
              <p:nvSpPr>
                <p:cNvPr id="107" name="椭圆 106"/>
                <p:cNvSpPr/>
                <p:nvPr/>
              </p:nvSpPr>
              <p:spPr>
                <a:xfrm>
                  <a:off x="3747317" y="3360333"/>
                  <a:ext cx="737419" cy="294968"/>
                </a:xfrm>
                <a:prstGeom prst="ellipse">
                  <a:avLst/>
                </a:prstGeom>
                <a:solidFill>
                  <a:schemeClr val="accent6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108" name="TextBox 107"/>
                <p:cNvSpPr txBox="1"/>
                <p:nvPr/>
              </p:nvSpPr>
              <p:spPr>
                <a:xfrm>
                  <a:off x="3805586" y="3403721"/>
                  <a:ext cx="737702" cy="20367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altLang="zh-CN" sz="2000" b="1" dirty="0" smtClean="0">
                      <a:solidFill>
                        <a:schemeClr val="bg1"/>
                      </a:solidFill>
                    </a:rPr>
                    <a:t>MODE</a:t>
                  </a:r>
                  <a:endParaRPr lang="zh-CN" altLang="en-US" sz="2000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09" name="组合 108"/>
              <p:cNvGrpSpPr/>
              <p:nvPr/>
            </p:nvGrpSpPr>
            <p:grpSpPr>
              <a:xfrm>
                <a:off x="5320834" y="2754630"/>
                <a:ext cx="559437" cy="521969"/>
                <a:chOff x="8041439" y="1203002"/>
                <a:chExt cx="422031" cy="483279"/>
              </a:xfrm>
            </p:grpSpPr>
            <p:sp>
              <p:nvSpPr>
                <p:cNvPr id="110" name="矩形 109"/>
                <p:cNvSpPr/>
                <p:nvPr/>
              </p:nvSpPr>
              <p:spPr>
                <a:xfrm>
                  <a:off x="8041439" y="1240351"/>
                  <a:ext cx="422031" cy="407963"/>
                </a:xfrm>
                <a:prstGeom prst="rect">
                  <a:avLst/>
                </a:prstGeom>
                <a:solidFill>
                  <a:schemeClr val="accent1">
                    <a:lumMod val="5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111" name="TextBox 110"/>
                <p:cNvSpPr txBox="1"/>
                <p:nvPr/>
              </p:nvSpPr>
              <p:spPr>
                <a:xfrm>
                  <a:off x="8124697" y="1203002"/>
                  <a:ext cx="308977" cy="4832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p>
                  <a:r>
                    <a:rPr lang="en-US" altLang="zh-CN" sz="2800" b="1" dirty="0" smtClean="0">
                      <a:solidFill>
                        <a:schemeClr val="bg1"/>
                      </a:solidFill>
                    </a:rPr>
                    <a:t>1</a:t>
                  </a:r>
                  <a:endParaRPr lang="zh-CN" altLang="en-US" sz="28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140" name="组合 139"/>
            <p:cNvGrpSpPr/>
            <p:nvPr/>
          </p:nvGrpSpPr>
          <p:grpSpPr>
            <a:xfrm>
              <a:off x="1627" y="6560"/>
              <a:ext cx="17083" cy="844"/>
              <a:chOff x="1219200" y="3156156"/>
              <a:chExt cx="9443884" cy="536682"/>
            </a:xfrm>
          </p:grpSpPr>
          <p:sp>
            <p:nvSpPr>
              <p:cNvPr id="125" name="矩形 124"/>
              <p:cNvSpPr/>
              <p:nvPr/>
            </p:nvSpPr>
            <p:spPr>
              <a:xfrm>
                <a:off x="1219200" y="3253319"/>
                <a:ext cx="9443884" cy="3686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p>
                <a:pPr lvl="0"/>
                <a:r>
                  <a:rPr lang="zh-CN" altLang="en-US" b="1" dirty="0" smtClean="0"/>
                  <a:t>第二步：将计算器结果的精确度设置为小数点后</a:t>
                </a:r>
                <a:r>
                  <a:rPr lang="en-US" altLang="zh-CN" b="1" dirty="0" smtClean="0"/>
                  <a:t>2</a:t>
                </a:r>
                <a:r>
                  <a:rPr lang="zh-CN" altLang="en-US" b="1" dirty="0" smtClean="0"/>
                  <a:t>位，按键                                                           </a:t>
                </a:r>
                <a:r>
                  <a:rPr lang="en-US" altLang="zh-CN" b="1" dirty="0" smtClean="0"/>
                  <a:t>.</a:t>
                </a:r>
                <a:endParaRPr lang="zh-CN" altLang="en-US" b="1" dirty="0"/>
              </a:p>
            </p:txBody>
          </p:sp>
          <p:grpSp>
            <p:nvGrpSpPr>
              <p:cNvPr id="126" name="组合 125"/>
              <p:cNvGrpSpPr/>
              <p:nvPr/>
            </p:nvGrpSpPr>
            <p:grpSpPr>
              <a:xfrm>
                <a:off x="6451889" y="3156157"/>
                <a:ext cx="1202524" cy="486216"/>
                <a:chOff x="5161935" y="3347878"/>
                <a:chExt cx="805537" cy="294968"/>
              </a:xfrm>
            </p:grpSpPr>
            <p:sp>
              <p:nvSpPr>
                <p:cNvPr id="127" name="椭圆 126"/>
                <p:cNvSpPr/>
                <p:nvPr/>
              </p:nvSpPr>
              <p:spPr>
                <a:xfrm>
                  <a:off x="5161935" y="3347878"/>
                  <a:ext cx="737419" cy="294968"/>
                </a:xfrm>
                <a:prstGeom prst="ellipse">
                  <a:avLst/>
                </a:prstGeom>
                <a:solidFill>
                  <a:schemeClr val="accent6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128" name="TextBox 127"/>
                <p:cNvSpPr txBox="1"/>
                <p:nvPr/>
              </p:nvSpPr>
              <p:spPr>
                <a:xfrm>
                  <a:off x="5229770" y="3391266"/>
                  <a:ext cx="737702" cy="24215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altLang="zh-CN" sz="2000" b="1" dirty="0" smtClean="0">
                      <a:solidFill>
                        <a:schemeClr val="bg1"/>
                      </a:solidFill>
                    </a:rPr>
                    <a:t>SHIFT</a:t>
                  </a:r>
                  <a:endParaRPr lang="zh-CN" altLang="en-US" sz="2000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29" name="组合 128"/>
              <p:cNvGrpSpPr/>
              <p:nvPr/>
            </p:nvGrpSpPr>
            <p:grpSpPr>
              <a:xfrm>
                <a:off x="7655002" y="3156156"/>
                <a:ext cx="1208781" cy="525765"/>
                <a:chOff x="5161935" y="3347878"/>
                <a:chExt cx="795971" cy="294968"/>
              </a:xfrm>
            </p:grpSpPr>
            <p:sp>
              <p:nvSpPr>
                <p:cNvPr id="130" name="椭圆 129"/>
                <p:cNvSpPr/>
                <p:nvPr/>
              </p:nvSpPr>
              <p:spPr>
                <a:xfrm>
                  <a:off x="5161935" y="3347878"/>
                  <a:ext cx="737419" cy="294968"/>
                </a:xfrm>
                <a:prstGeom prst="ellipse">
                  <a:avLst/>
                </a:prstGeom>
                <a:solidFill>
                  <a:schemeClr val="accent6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131" name="TextBox 130"/>
                <p:cNvSpPr txBox="1"/>
                <p:nvPr/>
              </p:nvSpPr>
              <p:spPr>
                <a:xfrm>
                  <a:off x="5220204" y="3391266"/>
                  <a:ext cx="737702" cy="22393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altLang="zh-CN" sz="2000" b="1" dirty="0" smtClean="0">
                      <a:solidFill>
                        <a:schemeClr val="bg1"/>
                      </a:solidFill>
                    </a:rPr>
                    <a:t>MODE</a:t>
                  </a:r>
                  <a:endParaRPr lang="zh-CN" altLang="en-US" sz="2000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32" name="组合 131"/>
              <p:cNvGrpSpPr/>
              <p:nvPr/>
            </p:nvGrpSpPr>
            <p:grpSpPr>
              <a:xfrm>
                <a:off x="8884434" y="3165462"/>
                <a:ext cx="478308" cy="522460"/>
                <a:chOff x="9580098" y="1192419"/>
                <a:chExt cx="422031" cy="460519"/>
              </a:xfrm>
            </p:grpSpPr>
            <p:sp>
              <p:nvSpPr>
                <p:cNvPr id="133" name="矩形 132"/>
                <p:cNvSpPr/>
                <p:nvPr/>
              </p:nvSpPr>
              <p:spPr>
                <a:xfrm>
                  <a:off x="9580098" y="1223889"/>
                  <a:ext cx="422031" cy="407963"/>
                </a:xfrm>
                <a:prstGeom prst="rect">
                  <a:avLst/>
                </a:prstGeom>
                <a:solidFill>
                  <a:schemeClr val="accent1">
                    <a:lumMod val="5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9604912" y="1192419"/>
                  <a:ext cx="365198" cy="4605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altLang="zh-CN" sz="2800" b="1" dirty="0" smtClean="0">
                      <a:solidFill>
                        <a:schemeClr val="bg1"/>
                      </a:solidFill>
                    </a:rPr>
                    <a:t>6</a:t>
                  </a:r>
                  <a:endParaRPr lang="zh-CN" altLang="en-US" sz="2800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35" name="组合 134"/>
              <p:cNvGrpSpPr/>
              <p:nvPr/>
            </p:nvGrpSpPr>
            <p:grpSpPr>
              <a:xfrm>
                <a:off x="9479283" y="3170378"/>
                <a:ext cx="478308" cy="522460"/>
                <a:chOff x="9580098" y="1192419"/>
                <a:chExt cx="422031" cy="460519"/>
              </a:xfrm>
            </p:grpSpPr>
            <p:sp>
              <p:nvSpPr>
                <p:cNvPr id="136" name="矩形 135"/>
                <p:cNvSpPr/>
                <p:nvPr/>
              </p:nvSpPr>
              <p:spPr>
                <a:xfrm>
                  <a:off x="9580098" y="1223889"/>
                  <a:ext cx="422031" cy="407963"/>
                </a:xfrm>
                <a:prstGeom prst="rect">
                  <a:avLst/>
                </a:prstGeom>
                <a:solidFill>
                  <a:schemeClr val="accent1">
                    <a:lumMod val="5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137" name="TextBox 136"/>
                <p:cNvSpPr txBox="1"/>
                <p:nvPr/>
              </p:nvSpPr>
              <p:spPr>
                <a:xfrm>
                  <a:off x="9604914" y="1192419"/>
                  <a:ext cx="365198" cy="4605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altLang="zh-CN" sz="2800" b="1" dirty="0" smtClean="0">
                      <a:solidFill>
                        <a:schemeClr val="bg1"/>
                      </a:solidFill>
                    </a:rPr>
                    <a:t>4</a:t>
                  </a:r>
                  <a:endParaRPr lang="zh-CN" altLang="en-US" sz="28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4" name="Object 12"/>
          <p:cNvGraphicFramePr>
            <a:graphicFrameLocks noChangeAspect="1"/>
          </p:cNvGraphicFramePr>
          <p:nvPr/>
        </p:nvGraphicFramePr>
        <p:xfrm>
          <a:off x="2614930" y="2081530"/>
          <a:ext cx="3829050" cy="5499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公式" r:id="rId2" imgW="1371600" imgH="203200" progId="Equation.3">
                  <p:embed/>
                </p:oleObj>
              </mc:Choice>
              <mc:Fallback>
                <p:oleObj name="公式" r:id="rId2" imgW="1371600" imgH="203200" progId="Equation.3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14930" y="2081530"/>
                        <a:ext cx="3829050" cy="54991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737424" y="1027861"/>
            <a:ext cx="8229599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sz="2800" b="1" dirty="0" smtClean="0"/>
              <a:t>例</a:t>
            </a:r>
            <a:r>
              <a:rPr lang="en-US" altLang="zh-CN" sz="2800" b="1" dirty="0" smtClean="0"/>
              <a:t>5.</a:t>
            </a:r>
            <a:r>
              <a:rPr lang="zh-CN" altLang="en-US" sz="2800" b="1" dirty="0" smtClean="0"/>
              <a:t>利用计算器求下列各式的值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（精确到</a:t>
            </a:r>
            <a:r>
              <a:rPr lang="en-US" altLang="zh-CN" sz="2800" b="1" dirty="0" smtClean="0">
                <a:sym typeface="Wingdings" panose="05000000000000000000" pitchFamily="2" charset="2"/>
              </a:rPr>
              <a:t>0.0001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）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698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31" name="圆角矩形 30"/>
          <p:cNvSpPr/>
          <p:nvPr/>
        </p:nvSpPr>
        <p:spPr>
          <a:xfrm>
            <a:off x="634183" y="2716593"/>
            <a:ext cx="10146890" cy="361335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4" name="TextBox 63"/>
          <p:cNvSpPr txBox="1"/>
          <p:nvPr/>
        </p:nvSpPr>
        <p:spPr>
          <a:xfrm>
            <a:off x="2934970" y="3999865"/>
            <a:ext cx="215709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 dirty="0" smtClean="0"/>
              <a:t>计算器显示</a:t>
            </a:r>
            <a:r>
              <a:rPr lang="en-US" altLang="zh-CN" sz="2800" b="1" dirty="0" smtClean="0"/>
              <a:t> 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sp>
        <p:nvSpPr>
          <p:cNvPr id="65" name="TextBox 64"/>
          <p:cNvSpPr txBox="1"/>
          <p:nvPr/>
        </p:nvSpPr>
        <p:spPr>
          <a:xfrm>
            <a:off x="2895599" y="5730157"/>
            <a:ext cx="1769807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 dirty="0" smtClean="0"/>
              <a:t>所以</a:t>
            </a:r>
            <a:r>
              <a:rPr lang="en-US" altLang="zh-CN" sz="2800" b="1" dirty="0" smtClean="0"/>
              <a:t> 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442448" y="3748953"/>
            <a:ext cx="663677" cy="132343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p>
            <a:r>
              <a:rPr lang="zh-CN" altLang="en-US" sz="4000" b="1" dirty="0" smtClean="0"/>
              <a:t>操</a:t>
            </a:r>
            <a:endParaRPr lang="en-US" altLang="zh-CN" sz="4000" b="1" dirty="0" smtClean="0"/>
          </a:p>
          <a:p>
            <a:r>
              <a:rPr lang="zh-CN" altLang="en-US" sz="4000" b="1" dirty="0" smtClean="0"/>
              <a:t>作</a:t>
            </a:r>
            <a:endParaRPr lang="en-US" altLang="zh-CN" sz="4000" b="1" dirty="0" smtClean="0"/>
          </a:p>
        </p:txBody>
      </p:sp>
      <p:grpSp>
        <p:nvGrpSpPr>
          <p:cNvPr id="7" name="组合 6"/>
          <p:cNvGrpSpPr/>
          <p:nvPr/>
        </p:nvGrpSpPr>
        <p:grpSpPr>
          <a:xfrm rot="0">
            <a:off x="2171700" y="2905593"/>
            <a:ext cx="6569075" cy="739925"/>
            <a:chOff x="2536723" y="3111434"/>
            <a:chExt cx="6569075" cy="740387"/>
          </a:xfrm>
        </p:grpSpPr>
        <p:sp>
          <p:nvSpPr>
            <p:cNvPr id="8" name="TextBox 28"/>
            <p:cNvSpPr txBox="1"/>
            <p:nvPr/>
          </p:nvSpPr>
          <p:spPr>
            <a:xfrm>
              <a:off x="2536723" y="3126658"/>
              <a:ext cx="6569075" cy="5222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 algn="l"/>
              <a:r>
                <a:rPr lang="zh-CN" altLang="en-US" sz="2800" b="1" dirty="0" smtClean="0"/>
                <a:t>（</a:t>
              </a:r>
              <a:r>
                <a:rPr lang="en-US" altLang="zh-CN" sz="2800" b="1" dirty="0" smtClean="0"/>
                <a:t>1</a:t>
              </a:r>
              <a:r>
                <a:rPr lang="zh-CN" altLang="en-US" sz="2800" b="1" dirty="0" smtClean="0"/>
                <a:t>）依次按键：</a:t>
              </a:r>
              <a:r>
                <a:rPr lang="en-US" altLang="zh-CN" sz="2800" b="1" dirty="0" smtClean="0"/>
                <a:t>         </a:t>
              </a:r>
              <a:r>
                <a:rPr lang="en-US" altLang="zh-CN" sz="2800" b="1" dirty="0" smtClean="0">
                  <a:sym typeface="+mn-ea"/>
                </a:rPr>
                <a:t>2</a:t>
              </a:r>
              <a:r>
                <a:rPr lang="zh-CN" altLang="en-US" sz="2800" b="1" dirty="0" smtClean="0">
                  <a:sym typeface="+mn-ea"/>
                </a:rPr>
                <a:t> </a:t>
              </a:r>
              <a:r>
                <a:rPr lang="en-US" altLang="zh-CN" sz="2800" b="1" dirty="0" smtClean="0"/>
                <a:t>               </a:t>
              </a:r>
              <a:r>
                <a:rPr lang="zh-CN" altLang="en-US" sz="2800" b="1" dirty="0" smtClean="0"/>
                <a:t>       </a:t>
              </a:r>
              <a:r>
                <a:rPr lang="en-US" altLang="zh-CN" sz="2800" b="1" dirty="0" smtClean="0"/>
                <a:t>,</a:t>
              </a:r>
              <a:endParaRPr lang="en-US" altLang="zh-CN" sz="2800" b="1" dirty="0" smtClean="0"/>
            </a:p>
          </p:txBody>
        </p:sp>
        <p:grpSp>
          <p:nvGrpSpPr>
            <p:cNvPr id="9" name="组合 37"/>
            <p:cNvGrpSpPr/>
            <p:nvPr/>
          </p:nvGrpSpPr>
          <p:grpSpPr>
            <a:xfrm>
              <a:off x="5347973" y="3111434"/>
              <a:ext cx="3315612" cy="740387"/>
              <a:chOff x="5347973" y="3111434"/>
              <a:chExt cx="3315612" cy="740387"/>
            </a:xfrm>
          </p:grpSpPr>
          <p:sp>
            <p:nvSpPr>
              <p:cNvPr id="50" name="同侧圆角矩形 49"/>
              <p:cNvSpPr/>
              <p:nvPr/>
            </p:nvSpPr>
            <p:spPr>
              <a:xfrm>
                <a:off x="5347973" y="3168787"/>
                <a:ext cx="887730" cy="418091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r>
                  <a:rPr lang="en-US" altLang="zh-CN" sz="2800"/>
                  <a:t>log</a:t>
                </a:r>
                <a:endParaRPr lang="en-US" altLang="zh-CN" sz="2800"/>
              </a:p>
            </p:txBody>
          </p:sp>
          <p:grpSp>
            <p:nvGrpSpPr>
              <p:cNvPr id="10" name="组合 22"/>
              <p:cNvGrpSpPr/>
              <p:nvPr/>
            </p:nvGrpSpPr>
            <p:grpSpPr>
              <a:xfrm>
                <a:off x="6692962" y="3111601"/>
                <a:ext cx="836930" cy="740220"/>
                <a:chOff x="5306613" y="3141109"/>
                <a:chExt cx="836930" cy="740220"/>
              </a:xfrm>
            </p:grpSpPr>
            <p:sp>
              <p:nvSpPr>
                <p:cNvPr id="48" name="同侧圆角矩形 47"/>
                <p:cNvSpPr/>
                <p:nvPr/>
              </p:nvSpPr>
              <p:spPr>
                <a:xfrm rot="10800000">
                  <a:off x="5306613" y="3200836"/>
                  <a:ext cx="836930" cy="429528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 sz="2800"/>
                </a:p>
              </p:txBody>
            </p:sp>
            <p:sp>
              <p:nvSpPr>
                <p:cNvPr id="49" name="TextBox 48"/>
                <p:cNvSpPr txBox="1"/>
                <p:nvPr/>
              </p:nvSpPr>
              <p:spPr>
                <a:xfrm>
                  <a:off x="5557512" y="3141109"/>
                  <a:ext cx="344170" cy="740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p>
                  <a:r>
                    <a:rPr lang="en-US" altLang="zh-CN" sz="2800" b="1" dirty="0">
                      <a:solidFill>
                        <a:schemeClr val="bg1"/>
                      </a:solidFill>
                    </a:rPr>
                    <a:t>)</a:t>
                  </a:r>
                  <a:endParaRPr lang="en-US" altLang="zh-CN" sz="2800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1" name="组合 31"/>
              <p:cNvGrpSpPr/>
              <p:nvPr/>
            </p:nvGrpSpPr>
            <p:grpSpPr>
              <a:xfrm>
                <a:off x="7806335" y="3111434"/>
                <a:ext cx="857250" cy="738612"/>
                <a:chOff x="3023012" y="3136013"/>
                <a:chExt cx="857250" cy="738612"/>
              </a:xfrm>
            </p:grpSpPr>
            <p:sp>
              <p:nvSpPr>
                <p:cNvPr id="40" name="同侧圆角矩形 39"/>
                <p:cNvSpPr/>
                <p:nvPr/>
              </p:nvSpPr>
              <p:spPr>
                <a:xfrm rot="10800000">
                  <a:off x="3023012" y="3195741"/>
                  <a:ext cx="857250" cy="429528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 sz="2800"/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3254112" y="3136013"/>
                  <a:ext cx="479268" cy="73861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p>
                  <a:r>
                    <a:rPr lang="en-US" altLang="zh-CN" sz="2800" b="1" dirty="0" smtClean="0">
                      <a:solidFill>
                        <a:schemeClr val="bg1"/>
                      </a:solidFill>
                    </a:rPr>
                    <a:t>=</a:t>
                  </a:r>
                  <a:endParaRPr lang="en-US" altLang="zh-CN" sz="2800" b="1" dirty="0" smtClean="0">
                    <a:solidFill>
                      <a:schemeClr val="bg1"/>
                    </a:solidFill>
                  </a:endParaRPr>
                </a:p>
              </p:txBody>
            </p:sp>
          </p:grpSp>
        </p:grpSp>
      </p:grpSp>
      <p:graphicFrame>
        <p:nvGraphicFramePr>
          <p:cNvPr id="15" name="对象 14"/>
          <p:cNvGraphicFramePr/>
          <p:nvPr/>
        </p:nvGraphicFramePr>
        <p:xfrm>
          <a:off x="4190365" y="5713095"/>
          <a:ext cx="2137410" cy="6165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" name="" r:id="rId4" imgW="825500" imgH="203200" progId="Equation.DSMT4">
                  <p:embed/>
                </p:oleObj>
              </mc:Choice>
              <mc:Fallback>
                <p:oleObj name="" r:id="rId4" imgW="825500" imgH="203200" progId="Equation.DSMT4">
                  <p:embed/>
                  <p:pic>
                    <p:nvPicPr>
                      <p:cNvPr id="0" name="图片 1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90365" y="5713095"/>
                        <a:ext cx="2137410" cy="6165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0" name="图片 99"/>
          <p:cNvPicPr/>
          <p:nvPr/>
        </p:nvPicPr>
        <p:blipFill>
          <a:blip r:embed="rId6"/>
          <a:stretch>
            <a:fillRect/>
          </a:stretch>
        </p:blipFill>
        <p:spPr>
          <a:xfrm>
            <a:off x="5258435" y="3643630"/>
            <a:ext cx="2801620" cy="155956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bldLvl="0" animBg="1"/>
      <p:bldP spid="64" grpId="0"/>
      <p:bldP spid="65" grpId="0"/>
      <p:bldP spid="32" grpId="0" bldLvl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4" name="Object 12"/>
          <p:cNvGraphicFramePr>
            <a:graphicFrameLocks noChangeAspect="1"/>
          </p:cNvGraphicFramePr>
          <p:nvPr/>
        </p:nvGraphicFramePr>
        <p:xfrm>
          <a:off x="2614930" y="2081530"/>
          <a:ext cx="3829050" cy="5499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公式" r:id="rId2" imgW="1371600" imgH="203200" progId="Equation.3">
                  <p:embed/>
                </p:oleObj>
              </mc:Choice>
              <mc:Fallback>
                <p:oleObj name="公式" r:id="rId2" imgW="1371600" imgH="203200" progId="Equation.3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14930" y="2081530"/>
                        <a:ext cx="3829050" cy="54991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737424" y="1027861"/>
            <a:ext cx="8229599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sz="2800" b="1" dirty="0" smtClean="0"/>
              <a:t>例</a:t>
            </a:r>
            <a:r>
              <a:rPr lang="en-US" altLang="zh-CN" sz="2800" b="1" dirty="0" smtClean="0"/>
              <a:t>5.</a:t>
            </a:r>
            <a:r>
              <a:rPr lang="zh-CN" altLang="en-US" sz="2800" b="1" dirty="0" smtClean="0"/>
              <a:t>利用计算器求下列各式的值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（精确到</a:t>
            </a:r>
            <a:r>
              <a:rPr lang="en-US" altLang="zh-CN" sz="2800" b="1" dirty="0" smtClean="0">
                <a:sym typeface="Wingdings" panose="05000000000000000000" pitchFamily="2" charset="2"/>
              </a:rPr>
              <a:t>0.0001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）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698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31" name="圆角矩形 30"/>
          <p:cNvSpPr/>
          <p:nvPr/>
        </p:nvSpPr>
        <p:spPr>
          <a:xfrm>
            <a:off x="634183" y="2684208"/>
            <a:ext cx="10146890" cy="361335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TextBox 63"/>
          <p:cNvSpPr txBox="1"/>
          <p:nvPr/>
        </p:nvSpPr>
        <p:spPr>
          <a:xfrm>
            <a:off x="2390775" y="3967480"/>
            <a:ext cx="231394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计算器显示</a:t>
            </a:r>
            <a:r>
              <a:rPr lang="en-US" altLang="zh-CN" sz="2800" b="1" dirty="0" smtClean="0"/>
              <a:t> 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sp>
        <p:nvSpPr>
          <p:cNvPr id="65" name="TextBox 64"/>
          <p:cNvSpPr txBox="1"/>
          <p:nvPr/>
        </p:nvSpPr>
        <p:spPr>
          <a:xfrm>
            <a:off x="2895599" y="5697772"/>
            <a:ext cx="1769807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所以</a:t>
            </a:r>
            <a:r>
              <a:rPr lang="en-US" altLang="zh-CN" sz="2800" b="1" dirty="0" smtClean="0"/>
              <a:t> 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442448" y="3716568"/>
            <a:ext cx="663677" cy="132343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/>
              <a:t>操</a:t>
            </a:r>
            <a:endParaRPr lang="en-US" altLang="zh-CN" sz="4000" b="1" dirty="0" smtClean="0"/>
          </a:p>
          <a:p>
            <a:r>
              <a:rPr lang="zh-CN" altLang="en-US" sz="4000" b="1" dirty="0" smtClean="0"/>
              <a:t>作</a:t>
            </a:r>
            <a:endParaRPr lang="en-US" altLang="zh-CN" sz="4000" b="1" dirty="0" smtClean="0"/>
          </a:p>
        </p:txBody>
      </p:sp>
      <p:pic>
        <p:nvPicPr>
          <p:cNvPr id="101" name="图片 100"/>
          <p:cNvPicPr/>
          <p:nvPr/>
        </p:nvPicPr>
        <p:blipFill>
          <a:blip r:embed="rId4"/>
          <a:stretch>
            <a:fillRect/>
          </a:stretch>
        </p:blipFill>
        <p:spPr>
          <a:xfrm>
            <a:off x="4704080" y="3724275"/>
            <a:ext cx="3281680" cy="155511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7" name="组合 6"/>
          <p:cNvGrpSpPr/>
          <p:nvPr/>
        </p:nvGrpSpPr>
        <p:grpSpPr>
          <a:xfrm>
            <a:off x="1399540" y="2849880"/>
            <a:ext cx="12940030" cy="749935"/>
            <a:chOff x="813" y="8336"/>
            <a:chExt cx="20378" cy="1181"/>
          </a:xfrm>
        </p:grpSpPr>
        <p:sp>
          <p:nvSpPr>
            <p:cNvPr id="33" name="同侧圆角矩形 32"/>
            <p:cNvSpPr/>
            <p:nvPr/>
          </p:nvSpPr>
          <p:spPr>
            <a:xfrm rot="10800000">
              <a:off x="10099" y="8514"/>
              <a:ext cx="1314" cy="612"/>
            </a:xfrm>
            <a:prstGeom prst="round2Same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2800"/>
            </a:p>
          </p:txBody>
        </p:sp>
        <p:sp>
          <p:nvSpPr>
            <p:cNvPr id="8" name="TextBox 42"/>
            <p:cNvSpPr txBox="1"/>
            <p:nvPr/>
          </p:nvSpPr>
          <p:spPr>
            <a:xfrm>
              <a:off x="10427" y="8336"/>
              <a:ext cx="1195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 dirty="0" smtClean="0">
                  <a:solidFill>
                    <a:schemeClr val="bg1"/>
                  </a:solidFill>
                </a:rPr>
                <a:t>=</a:t>
              </a:r>
              <a:endParaRPr lang="en-US" altLang="zh-CN" sz="2800" b="1" dirty="0" smtClean="0">
                <a:solidFill>
                  <a:schemeClr val="bg1"/>
                </a:solidFill>
              </a:endParaRPr>
            </a:p>
          </p:txBody>
        </p:sp>
        <p:sp>
          <p:nvSpPr>
            <p:cNvPr id="9" name="TextBox 28"/>
            <p:cNvSpPr txBox="1"/>
            <p:nvPr/>
          </p:nvSpPr>
          <p:spPr>
            <a:xfrm>
              <a:off x="813" y="8446"/>
              <a:ext cx="20378" cy="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 algn="l"/>
              <a:r>
                <a:rPr lang="zh-CN" altLang="en-US" sz="2800" b="1" dirty="0" smtClean="0"/>
                <a:t>（</a:t>
              </a:r>
              <a:r>
                <a:rPr lang="en-US" altLang="zh-CN" sz="2800" b="1" dirty="0" smtClean="0"/>
                <a:t>2</a:t>
              </a:r>
              <a:r>
                <a:rPr lang="zh-CN" altLang="en-US" sz="2800" b="1" dirty="0" smtClean="0"/>
                <a:t>）依次按键：</a:t>
              </a:r>
              <a:r>
                <a:rPr lang="en-US" altLang="zh-CN" sz="2800" b="1" dirty="0" smtClean="0"/>
                <a:t> </a:t>
              </a:r>
              <a:r>
                <a:rPr lang="zh-CN" altLang="en-US" sz="2800" b="1" dirty="0" smtClean="0"/>
                <a:t> </a:t>
              </a:r>
              <a:r>
                <a:rPr lang="en-US" altLang="zh-CN" sz="2800" b="1" dirty="0" smtClean="0"/>
                <a:t>         </a:t>
              </a:r>
              <a:r>
                <a:rPr lang="en-US" altLang="zh-CN" sz="2800" b="1" dirty="0" smtClean="0">
                  <a:sym typeface="+mn-ea"/>
                </a:rPr>
                <a:t>10</a:t>
              </a:r>
              <a:r>
                <a:rPr lang="en-US" altLang="zh-CN" sz="2800" b="1" dirty="0" smtClean="0"/>
                <a:t>      </a:t>
              </a:r>
              <a:r>
                <a:rPr lang="zh-CN" altLang="en-US" sz="2800" b="1" dirty="0" smtClean="0"/>
                <a:t>        </a:t>
              </a:r>
              <a:r>
                <a:rPr lang="en-US" altLang="zh-CN" sz="2800" b="1" dirty="0" smtClean="0"/>
                <a:t>         ,                                                         </a:t>
              </a:r>
              <a:endParaRPr lang="en-US" altLang="zh-CN" sz="2800" b="1" dirty="0" smtClean="0"/>
            </a:p>
          </p:txBody>
        </p:sp>
        <p:grpSp>
          <p:nvGrpSpPr>
            <p:cNvPr id="21" name="组合 19"/>
            <p:cNvGrpSpPr/>
            <p:nvPr/>
          </p:nvGrpSpPr>
          <p:grpSpPr>
            <a:xfrm rot="0">
              <a:off x="5556" y="8353"/>
              <a:ext cx="1239" cy="1165"/>
              <a:chOff x="5573604" y="3142371"/>
              <a:chExt cx="786510" cy="740220"/>
            </a:xfrm>
          </p:grpSpPr>
          <p:sp>
            <p:nvSpPr>
              <p:cNvPr id="22" name="同侧圆角矩形 21"/>
              <p:cNvSpPr/>
              <p:nvPr/>
            </p:nvSpPr>
            <p:spPr>
              <a:xfrm rot="10800000">
                <a:off x="5573604" y="3214805"/>
                <a:ext cx="786510" cy="439049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2800"/>
              </a:p>
            </p:txBody>
          </p:sp>
          <p:sp>
            <p:nvSpPr>
              <p:cNvPr id="23" name="TextBox 50"/>
              <p:cNvSpPr txBox="1"/>
              <p:nvPr/>
            </p:nvSpPr>
            <p:spPr>
              <a:xfrm>
                <a:off x="5645860" y="3142371"/>
                <a:ext cx="545883" cy="740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r>
                  <a:rPr lang="en-US" altLang="zh-CN" sz="2800" b="1" dirty="0">
                    <a:solidFill>
                      <a:schemeClr val="bg1"/>
                    </a:solidFill>
                  </a:rPr>
                  <a:t>ln</a:t>
                </a:r>
                <a:endParaRPr lang="en-US" altLang="zh-CN" sz="28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92" name="组合 191"/>
            <p:cNvGrpSpPr/>
            <p:nvPr/>
          </p:nvGrpSpPr>
          <p:grpSpPr>
            <a:xfrm rot="0">
              <a:off x="7935" y="8353"/>
              <a:ext cx="1310" cy="1165"/>
              <a:chOff x="6546" y="6774"/>
              <a:chExt cx="1310" cy="1165"/>
            </a:xfrm>
          </p:grpSpPr>
          <p:sp>
            <p:nvSpPr>
              <p:cNvPr id="173" name="同侧圆角矩形 172"/>
              <p:cNvSpPr/>
              <p:nvPr/>
            </p:nvSpPr>
            <p:spPr>
              <a:xfrm rot="10800000">
                <a:off x="6546" y="6932"/>
                <a:ext cx="1310" cy="662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2800"/>
              </a:p>
            </p:txBody>
          </p:sp>
          <p:sp>
            <p:nvSpPr>
              <p:cNvPr id="174" name="文本框 173"/>
              <p:cNvSpPr txBox="1"/>
              <p:nvPr/>
            </p:nvSpPr>
            <p:spPr>
              <a:xfrm>
                <a:off x="6981" y="6774"/>
                <a:ext cx="502" cy="1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r>
                  <a:rPr lang="en-US" altLang="zh-CN" sz="2800">
                    <a:solidFill>
                      <a:schemeClr val="bg1"/>
                    </a:solidFill>
                  </a:rPr>
                  <a:t>)</a:t>
                </a:r>
                <a:endParaRPr lang="en-US" altLang="zh-CN" sz="2800">
                  <a:solidFill>
                    <a:schemeClr val="bg1"/>
                  </a:solidFill>
                </a:endParaRPr>
              </a:p>
            </p:txBody>
          </p:sp>
        </p:grpSp>
      </p:grpSp>
      <p:graphicFrame>
        <p:nvGraphicFramePr>
          <p:cNvPr id="189" name="对象 188"/>
          <p:cNvGraphicFramePr/>
          <p:nvPr/>
        </p:nvGraphicFramePr>
        <p:xfrm>
          <a:off x="4559300" y="5686425"/>
          <a:ext cx="2053590" cy="525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" name="" r:id="rId5" imgW="889000" imgH="177165" progId="Equation.DSMT4">
                  <p:embed/>
                </p:oleObj>
              </mc:Choice>
              <mc:Fallback>
                <p:oleObj name="" r:id="rId5" imgW="889000" imgH="177165" progId="Equation.DSMT4">
                  <p:embed/>
                  <p:pic>
                    <p:nvPicPr>
                      <p:cNvPr id="0" name="图片 1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59300" y="5686425"/>
                        <a:ext cx="2053590" cy="5257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bldLvl="0" animBg="1"/>
      <p:bldP spid="64" grpId="0"/>
      <p:bldP spid="65" grpId="0"/>
      <p:bldP spid="32" grpId="0" bldLvl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4" name="Object 12"/>
          <p:cNvGraphicFramePr>
            <a:graphicFrameLocks noChangeAspect="1"/>
          </p:cNvGraphicFramePr>
          <p:nvPr/>
        </p:nvGraphicFramePr>
        <p:xfrm>
          <a:off x="1855153" y="1750378"/>
          <a:ext cx="5318125" cy="653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公式" r:id="rId2" imgW="1905000" imgH="241300" progId="Equation.3">
                  <p:embed/>
                </p:oleObj>
              </mc:Choice>
              <mc:Fallback>
                <p:oleObj name="公式" r:id="rId2" imgW="1905000" imgH="241300" progId="Equation.3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55153" y="1750378"/>
                        <a:ext cx="5318125" cy="65341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737424" y="1027861"/>
            <a:ext cx="8229599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sz="2800" b="1" dirty="0" smtClean="0"/>
              <a:t>例</a:t>
            </a:r>
            <a:r>
              <a:rPr lang="en-US" altLang="zh-CN" sz="2800" b="1" dirty="0" smtClean="0"/>
              <a:t>6.</a:t>
            </a:r>
            <a:r>
              <a:rPr lang="zh-CN" altLang="en-US" sz="2800" b="1" dirty="0" smtClean="0"/>
              <a:t>利用计算器求下列各式的值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（精确到</a:t>
            </a:r>
            <a:r>
              <a:rPr lang="en-US" altLang="zh-CN" sz="2800" b="1" dirty="0" smtClean="0">
                <a:sym typeface="Wingdings" panose="05000000000000000000" pitchFamily="2" charset="2"/>
              </a:rPr>
              <a:t>0.0001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）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698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31" name="圆角矩形 30"/>
          <p:cNvSpPr/>
          <p:nvPr/>
        </p:nvSpPr>
        <p:spPr>
          <a:xfrm>
            <a:off x="634183" y="2770568"/>
            <a:ext cx="10146890" cy="361335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4" name="TextBox 63"/>
          <p:cNvSpPr txBox="1"/>
          <p:nvPr/>
        </p:nvSpPr>
        <p:spPr>
          <a:xfrm>
            <a:off x="1855470" y="4004310"/>
            <a:ext cx="222440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 dirty="0" smtClean="0"/>
              <a:t>计算器显示</a:t>
            </a:r>
            <a:r>
              <a:rPr lang="en-US" altLang="zh-CN" sz="2800" b="1" dirty="0" smtClean="0"/>
              <a:t> 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sp>
        <p:nvSpPr>
          <p:cNvPr id="65" name="TextBox 64"/>
          <p:cNvSpPr txBox="1"/>
          <p:nvPr/>
        </p:nvSpPr>
        <p:spPr>
          <a:xfrm>
            <a:off x="1985644" y="5758732"/>
            <a:ext cx="1769807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 dirty="0" smtClean="0"/>
              <a:t>所以</a:t>
            </a:r>
            <a:r>
              <a:rPr lang="en-US" altLang="zh-CN" sz="2800" b="1" dirty="0" smtClean="0"/>
              <a:t> 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442448" y="3802928"/>
            <a:ext cx="663677" cy="132343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p>
            <a:r>
              <a:rPr lang="zh-CN" altLang="en-US" sz="4000" b="1" dirty="0" smtClean="0"/>
              <a:t>操</a:t>
            </a:r>
            <a:endParaRPr lang="en-US" altLang="zh-CN" sz="4000" b="1" dirty="0" smtClean="0"/>
          </a:p>
          <a:p>
            <a:r>
              <a:rPr lang="zh-CN" altLang="en-US" sz="4000" b="1" dirty="0" smtClean="0"/>
              <a:t>作</a:t>
            </a:r>
            <a:endParaRPr lang="en-US" altLang="zh-CN" sz="4000" b="1" dirty="0" smtClean="0"/>
          </a:p>
        </p:txBody>
      </p:sp>
      <p:grpSp>
        <p:nvGrpSpPr>
          <p:cNvPr id="7" name="组合 6"/>
          <p:cNvGrpSpPr/>
          <p:nvPr/>
        </p:nvGrpSpPr>
        <p:grpSpPr>
          <a:xfrm>
            <a:off x="737235" y="2835275"/>
            <a:ext cx="9521190" cy="787400"/>
            <a:chOff x="1068" y="2120"/>
            <a:chExt cx="14994" cy="1240"/>
          </a:xfrm>
        </p:grpSpPr>
        <p:sp>
          <p:nvSpPr>
            <p:cNvPr id="8" name="TextBox 28"/>
            <p:cNvSpPr txBox="1"/>
            <p:nvPr/>
          </p:nvSpPr>
          <p:spPr>
            <a:xfrm>
              <a:off x="1068" y="2290"/>
              <a:ext cx="14995" cy="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 algn="l"/>
              <a:r>
                <a:rPr lang="zh-CN" altLang="en-US" sz="2800" b="1" dirty="0" smtClean="0"/>
                <a:t>（</a:t>
              </a:r>
              <a:r>
                <a:rPr lang="en-US" altLang="zh-CN" sz="2800" b="1" dirty="0" smtClean="0"/>
                <a:t>1</a:t>
              </a:r>
              <a:r>
                <a:rPr lang="zh-CN" altLang="en-US" sz="2800" b="1" dirty="0" smtClean="0"/>
                <a:t>）依次按键：</a:t>
              </a:r>
              <a:r>
                <a:rPr lang="en-US" altLang="zh-CN" sz="2800" b="1" dirty="0" smtClean="0"/>
                <a:t>         </a:t>
              </a:r>
              <a:r>
                <a:rPr lang="en-US" altLang="zh-CN" sz="2800" b="1" dirty="0" smtClean="0">
                  <a:sym typeface="+mn-ea"/>
                </a:rPr>
                <a:t>27            9</a:t>
              </a:r>
              <a:r>
                <a:rPr lang="zh-CN" altLang="en-US" sz="2800" b="1" dirty="0" smtClean="0">
                  <a:sym typeface="+mn-ea"/>
                </a:rPr>
                <a:t> </a:t>
              </a:r>
              <a:r>
                <a:rPr lang="en-US" altLang="zh-CN" sz="2800" b="1" dirty="0" smtClean="0"/>
                <a:t>               </a:t>
              </a:r>
              <a:r>
                <a:rPr lang="zh-CN" altLang="en-US" sz="2800" b="1" dirty="0" smtClean="0"/>
                <a:t>      </a:t>
              </a:r>
              <a:r>
                <a:rPr lang="en-US" altLang="zh-CN" sz="2800" b="1" dirty="0" smtClean="0"/>
                <a:t>            </a:t>
              </a:r>
              <a:r>
                <a:rPr lang="zh-CN" altLang="en-US" sz="2800" b="1" dirty="0" smtClean="0"/>
                <a:t> </a:t>
              </a:r>
              <a:r>
                <a:rPr lang="en-US" altLang="zh-CN" sz="2800" b="1" dirty="0" smtClean="0"/>
                <a:t>,</a:t>
              </a:r>
              <a:endParaRPr lang="en-US" altLang="zh-CN" sz="2800" b="1" dirty="0" smtClean="0"/>
            </a:p>
          </p:txBody>
        </p:sp>
        <p:sp>
          <p:nvSpPr>
            <p:cNvPr id="50" name="同侧圆角矩形 49"/>
            <p:cNvSpPr/>
            <p:nvPr/>
          </p:nvSpPr>
          <p:spPr>
            <a:xfrm>
              <a:off x="5495" y="2356"/>
              <a:ext cx="1398" cy="658"/>
            </a:xfrm>
            <a:prstGeom prst="round2Same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en-US" altLang="zh-CN" sz="2800"/>
                <a:t>log</a:t>
              </a:r>
              <a:endParaRPr lang="en-US" altLang="zh-CN" sz="2800"/>
            </a:p>
          </p:txBody>
        </p:sp>
        <p:grpSp>
          <p:nvGrpSpPr>
            <p:cNvPr id="9" name="组合 22"/>
            <p:cNvGrpSpPr/>
            <p:nvPr/>
          </p:nvGrpSpPr>
          <p:grpSpPr>
            <a:xfrm rot="0">
              <a:off x="12082" y="2196"/>
              <a:ext cx="1318" cy="1165"/>
              <a:chOff x="5306613" y="3141109"/>
              <a:chExt cx="836930" cy="740220"/>
            </a:xfrm>
          </p:grpSpPr>
          <p:sp>
            <p:nvSpPr>
              <p:cNvPr id="48" name="同侧圆角矩形 47"/>
              <p:cNvSpPr/>
              <p:nvPr/>
            </p:nvSpPr>
            <p:spPr>
              <a:xfrm rot="10800000">
                <a:off x="5306613" y="3200836"/>
                <a:ext cx="836930" cy="429528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2800"/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5557512" y="3141109"/>
                <a:ext cx="344170" cy="740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r>
                  <a:rPr lang="en-US" altLang="zh-CN" sz="2800" b="1" dirty="0">
                    <a:solidFill>
                      <a:schemeClr val="bg1"/>
                    </a:solidFill>
                  </a:rPr>
                  <a:t>)</a:t>
                </a:r>
                <a:endParaRPr lang="en-US" altLang="zh-CN" sz="28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" name="组合 31"/>
            <p:cNvGrpSpPr/>
            <p:nvPr/>
          </p:nvGrpSpPr>
          <p:grpSpPr>
            <a:xfrm rot="0">
              <a:off x="13920" y="2120"/>
              <a:ext cx="1350" cy="1162"/>
              <a:chOff x="3023012" y="3136013"/>
              <a:chExt cx="857250" cy="738612"/>
            </a:xfrm>
          </p:grpSpPr>
          <p:sp>
            <p:nvSpPr>
              <p:cNvPr id="40" name="同侧圆角矩形 39"/>
              <p:cNvSpPr/>
              <p:nvPr/>
            </p:nvSpPr>
            <p:spPr>
              <a:xfrm rot="10800000">
                <a:off x="3023012" y="3195741"/>
                <a:ext cx="857250" cy="429528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280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3254112" y="3136013"/>
                <a:ext cx="479268" cy="7386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r>
                  <a:rPr lang="en-US" altLang="zh-CN" sz="2800" b="1" dirty="0" smtClean="0">
                    <a:solidFill>
                      <a:schemeClr val="bg1"/>
                    </a:solidFill>
                  </a:rPr>
                  <a:t>=</a:t>
                </a:r>
                <a:endParaRPr lang="en-US" altLang="zh-CN" sz="2800" b="1" dirty="0" smtClean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1" name="组合 22"/>
            <p:cNvGrpSpPr/>
            <p:nvPr/>
          </p:nvGrpSpPr>
          <p:grpSpPr>
            <a:xfrm rot="0">
              <a:off x="7963" y="2269"/>
              <a:ext cx="1318" cy="822"/>
              <a:chOff x="5306613" y="3141109"/>
              <a:chExt cx="836930" cy="522284"/>
            </a:xfrm>
          </p:grpSpPr>
          <p:sp>
            <p:nvSpPr>
              <p:cNvPr id="12" name="同侧圆角矩形 11"/>
              <p:cNvSpPr/>
              <p:nvPr/>
            </p:nvSpPr>
            <p:spPr>
              <a:xfrm rot="10800000">
                <a:off x="5306613" y="3200836"/>
                <a:ext cx="836930" cy="429528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2800"/>
              </a:p>
            </p:txBody>
          </p:sp>
          <p:sp>
            <p:nvSpPr>
              <p:cNvPr id="13" name="TextBox 48"/>
              <p:cNvSpPr txBox="1"/>
              <p:nvPr/>
            </p:nvSpPr>
            <p:spPr>
              <a:xfrm>
                <a:off x="5557512" y="3141109"/>
                <a:ext cx="426085" cy="5222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r>
                  <a:rPr lang="en-US" altLang="zh-CN" sz="2800" b="1" dirty="0">
                    <a:solidFill>
                      <a:schemeClr val="bg1"/>
                    </a:solidFill>
                  </a:rPr>
                  <a:t>X</a:t>
                </a:r>
                <a:endParaRPr lang="en-US" altLang="zh-CN" sz="28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4" name="组合 22"/>
            <p:cNvGrpSpPr/>
            <p:nvPr/>
          </p:nvGrpSpPr>
          <p:grpSpPr>
            <a:xfrm rot="0">
              <a:off x="10351" y="2217"/>
              <a:ext cx="1318" cy="822"/>
              <a:chOff x="5306613" y="3141109"/>
              <a:chExt cx="836930" cy="522284"/>
            </a:xfrm>
          </p:grpSpPr>
          <p:sp>
            <p:nvSpPr>
              <p:cNvPr id="15" name="同侧圆角矩形 14"/>
              <p:cNvSpPr/>
              <p:nvPr/>
            </p:nvSpPr>
            <p:spPr>
              <a:xfrm rot="10800000">
                <a:off x="5306613" y="3200836"/>
                <a:ext cx="836930" cy="429528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2800"/>
              </a:p>
            </p:txBody>
          </p:sp>
          <p:sp>
            <p:nvSpPr>
              <p:cNvPr id="17" name="TextBox 48"/>
              <p:cNvSpPr txBox="1"/>
              <p:nvPr/>
            </p:nvSpPr>
            <p:spPr>
              <a:xfrm>
                <a:off x="5473057" y="3141109"/>
                <a:ext cx="545465" cy="5222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r>
                  <a:rPr lang="en-US" altLang="zh-CN" sz="2800" b="1" dirty="0">
                    <a:solidFill>
                      <a:schemeClr val="bg1"/>
                    </a:solidFill>
                  </a:rPr>
                  <a:t>x</a:t>
                </a:r>
                <a:r>
                  <a:rPr lang="en-US" altLang="zh-CN" sz="2800" b="1" baseline="30000" dirty="0">
                    <a:solidFill>
                      <a:schemeClr val="bg1"/>
                    </a:solidFill>
                  </a:rPr>
                  <a:t>2</a:t>
                </a:r>
                <a:endParaRPr lang="en-US" altLang="zh-CN" sz="2800" b="1" baseline="30000" dirty="0">
                  <a:solidFill>
                    <a:schemeClr val="bg1"/>
                  </a:solidFill>
                </a:endParaRPr>
              </a:p>
            </p:txBody>
          </p:sp>
        </p:grpSp>
      </p:grpSp>
      <p:graphicFrame>
        <p:nvGraphicFramePr>
          <p:cNvPr id="16" name="对象 15"/>
          <p:cNvGraphicFramePr/>
          <p:nvPr/>
        </p:nvGraphicFramePr>
        <p:xfrm>
          <a:off x="3620453" y="5689600"/>
          <a:ext cx="3223895" cy="694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" name="" r:id="rId4" imgW="1244600" imgH="228600" progId="Equation.DSMT4">
                  <p:embed/>
                </p:oleObj>
              </mc:Choice>
              <mc:Fallback>
                <p:oleObj name="" r:id="rId4" imgW="1244600" imgH="228600" progId="Equation.DSMT4">
                  <p:embed/>
                  <p:pic>
                    <p:nvPicPr>
                      <p:cNvPr id="0" name="图片 1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620453" y="5689600"/>
                        <a:ext cx="3223895" cy="6940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" name="图片 101"/>
          <p:cNvPicPr/>
          <p:nvPr/>
        </p:nvPicPr>
        <p:blipFill>
          <a:blip r:embed="rId6"/>
          <a:stretch>
            <a:fillRect/>
          </a:stretch>
        </p:blipFill>
        <p:spPr>
          <a:xfrm>
            <a:off x="4662805" y="3522345"/>
            <a:ext cx="3068320" cy="19177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bldLvl="0" animBg="1"/>
      <p:bldP spid="64" grpId="0"/>
      <p:bldP spid="65" grpId="0"/>
      <p:bldP spid="32" grpId="0" bldLvl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4" name="Object 12"/>
          <p:cNvGraphicFramePr>
            <a:graphicFrameLocks noChangeAspect="1"/>
          </p:cNvGraphicFramePr>
          <p:nvPr/>
        </p:nvGraphicFramePr>
        <p:xfrm>
          <a:off x="1855153" y="1807528"/>
          <a:ext cx="5318125" cy="653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公式" r:id="rId2" imgW="1905000" imgH="241300" progId="Equation.3">
                  <p:embed/>
                </p:oleObj>
              </mc:Choice>
              <mc:Fallback>
                <p:oleObj name="公式" r:id="rId2" imgW="1905000" imgH="241300" progId="Equation.3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55153" y="1807528"/>
                        <a:ext cx="5318125" cy="65341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737424" y="1027861"/>
            <a:ext cx="8229599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sz="2800" b="1" dirty="0" smtClean="0"/>
              <a:t>例</a:t>
            </a:r>
            <a:r>
              <a:rPr lang="en-US" altLang="zh-CN" sz="2800" b="1" dirty="0" smtClean="0"/>
              <a:t>6.</a:t>
            </a:r>
            <a:r>
              <a:rPr lang="zh-CN" altLang="en-US" sz="2800" b="1" dirty="0" smtClean="0"/>
              <a:t>利用计算器求下列各式的值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（精确到</a:t>
            </a:r>
            <a:r>
              <a:rPr lang="en-US" altLang="zh-CN" sz="2800" b="1" dirty="0" smtClean="0">
                <a:sym typeface="Wingdings" panose="05000000000000000000" pitchFamily="2" charset="2"/>
              </a:rPr>
              <a:t>0.0001</a:t>
            </a:r>
            <a:r>
              <a:rPr lang="zh-CN" altLang="en-US" sz="2800" b="1" dirty="0" smtClean="0">
                <a:sym typeface="Wingdings" panose="05000000000000000000" pitchFamily="2" charset="2"/>
              </a:rPr>
              <a:t>）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698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31" name="圆角矩形 30"/>
          <p:cNvSpPr/>
          <p:nvPr/>
        </p:nvSpPr>
        <p:spPr>
          <a:xfrm>
            <a:off x="634183" y="2727388"/>
            <a:ext cx="10146890" cy="361335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TextBox 63"/>
          <p:cNvSpPr txBox="1"/>
          <p:nvPr/>
        </p:nvSpPr>
        <p:spPr>
          <a:xfrm>
            <a:off x="1772920" y="3944620"/>
            <a:ext cx="233743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计算器显示</a:t>
            </a:r>
            <a:r>
              <a:rPr lang="en-US" altLang="zh-CN" sz="2800" b="1" dirty="0" smtClean="0"/>
              <a:t> 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sp>
        <p:nvSpPr>
          <p:cNvPr id="65" name="TextBox 64"/>
          <p:cNvSpPr txBox="1"/>
          <p:nvPr/>
        </p:nvSpPr>
        <p:spPr>
          <a:xfrm>
            <a:off x="2861309" y="5671102"/>
            <a:ext cx="1769807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所以</a:t>
            </a:r>
            <a:r>
              <a:rPr lang="en-US" altLang="zh-CN" sz="2800" b="1" dirty="0" smtClean="0"/>
              <a:t> 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442448" y="3759748"/>
            <a:ext cx="663677" cy="132343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/>
              <a:t>操</a:t>
            </a:r>
            <a:endParaRPr lang="en-US" altLang="zh-CN" sz="4000" b="1" dirty="0" smtClean="0"/>
          </a:p>
          <a:p>
            <a:r>
              <a:rPr lang="zh-CN" altLang="en-US" sz="4000" b="1" dirty="0" smtClean="0"/>
              <a:t>作</a:t>
            </a:r>
            <a:endParaRPr lang="en-US" altLang="zh-CN" sz="4000" b="1" dirty="0" smtClean="0"/>
          </a:p>
        </p:txBody>
      </p:sp>
      <p:grpSp>
        <p:nvGrpSpPr>
          <p:cNvPr id="7" name="组合 6"/>
          <p:cNvGrpSpPr/>
          <p:nvPr/>
        </p:nvGrpSpPr>
        <p:grpSpPr>
          <a:xfrm>
            <a:off x="737235" y="2727325"/>
            <a:ext cx="15819120" cy="748030"/>
            <a:chOff x="1482" y="5210"/>
            <a:chExt cx="24912" cy="1178"/>
          </a:xfrm>
        </p:grpSpPr>
        <p:sp>
          <p:nvSpPr>
            <p:cNvPr id="8" name="TextBox 28"/>
            <p:cNvSpPr txBox="1"/>
            <p:nvPr/>
          </p:nvSpPr>
          <p:spPr>
            <a:xfrm>
              <a:off x="1482" y="5454"/>
              <a:ext cx="24912" cy="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 algn="l"/>
              <a:r>
                <a:rPr lang="zh-CN" altLang="en-US" sz="2800" b="1" dirty="0" smtClean="0"/>
                <a:t>（</a:t>
              </a:r>
              <a:r>
                <a:rPr lang="en-US" altLang="zh-CN" sz="2800" b="1" dirty="0" smtClean="0"/>
                <a:t>2</a:t>
              </a:r>
              <a:r>
                <a:rPr lang="zh-CN" altLang="en-US" sz="2800" b="1" dirty="0" smtClean="0"/>
                <a:t>）依次按键：</a:t>
              </a:r>
              <a:r>
                <a:rPr lang="en-US" altLang="zh-CN" sz="2800" b="1" dirty="0" smtClean="0"/>
                <a:t> </a:t>
              </a:r>
              <a:r>
                <a:rPr lang="zh-CN" altLang="en-US" sz="2800" b="1" dirty="0" smtClean="0"/>
                <a:t> </a:t>
              </a:r>
              <a:r>
                <a:rPr lang="en-US" altLang="zh-CN" sz="2800" b="1" dirty="0" smtClean="0"/>
                <a:t>                  </a:t>
              </a:r>
              <a:r>
                <a:rPr lang="zh-CN" altLang="en-US" sz="2800" b="1" dirty="0" smtClean="0"/>
                <a:t>        </a:t>
              </a:r>
              <a:r>
                <a:rPr lang="en-US" altLang="zh-CN" sz="2800" b="1" dirty="0" smtClean="0"/>
                <a:t>                                      ,                                                         </a:t>
              </a:r>
              <a:endParaRPr lang="en-US" altLang="zh-CN" sz="2800" b="1" dirty="0" smtClean="0"/>
            </a:p>
          </p:txBody>
        </p:sp>
        <p:grpSp>
          <p:nvGrpSpPr>
            <p:cNvPr id="34" name="组合 33"/>
            <p:cNvGrpSpPr/>
            <p:nvPr/>
          </p:nvGrpSpPr>
          <p:grpSpPr>
            <a:xfrm>
              <a:off x="6225" y="5210"/>
              <a:ext cx="10529" cy="1178"/>
              <a:chOff x="6225" y="5210"/>
              <a:chExt cx="10529" cy="1178"/>
            </a:xfrm>
          </p:grpSpPr>
          <p:sp>
            <p:nvSpPr>
              <p:cNvPr id="33" name="同侧圆角矩形 32"/>
              <p:cNvSpPr/>
              <p:nvPr/>
            </p:nvSpPr>
            <p:spPr>
              <a:xfrm rot="10800000">
                <a:off x="15270" y="5382"/>
                <a:ext cx="1314" cy="612"/>
              </a:xfrm>
              <a:prstGeom prst="round2SameRect">
                <a:avLst/>
              </a:prstGeom>
              <a:solidFill>
                <a:schemeClr val="tx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2800"/>
              </a:p>
            </p:txBody>
          </p:sp>
          <p:sp>
            <p:nvSpPr>
              <p:cNvPr id="9" name="TextBox 42"/>
              <p:cNvSpPr txBox="1"/>
              <p:nvPr/>
            </p:nvSpPr>
            <p:spPr>
              <a:xfrm>
                <a:off x="15560" y="5210"/>
                <a:ext cx="1195" cy="8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sz="2800" b="1" dirty="0" smtClean="0">
                    <a:solidFill>
                      <a:schemeClr val="bg1"/>
                    </a:solidFill>
                  </a:rPr>
                  <a:t>=</a:t>
                </a:r>
                <a:endParaRPr lang="en-US" altLang="zh-CN" sz="2800" b="1" dirty="0" smtClean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21" name="组合 19"/>
              <p:cNvGrpSpPr/>
              <p:nvPr/>
            </p:nvGrpSpPr>
            <p:grpSpPr>
              <a:xfrm rot="0">
                <a:off x="6225" y="5361"/>
                <a:ext cx="1269" cy="822"/>
                <a:chOff x="5573604" y="3142371"/>
                <a:chExt cx="805443" cy="522284"/>
              </a:xfrm>
            </p:grpSpPr>
            <p:sp>
              <p:nvSpPr>
                <p:cNvPr id="22" name="同侧圆角矩形 21"/>
                <p:cNvSpPr/>
                <p:nvPr/>
              </p:nvSpPr>
              <p:spPr>
                <a:xfrm rot="10800000">
                  <a:off x="5573604" y="3214805"/>
                  <a:ext cx="786510" cy="439049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 sz="2800"/>
                </a:p>
              </p:txBody>
            </p:sp>
            <p:sp>
              <p:nvSpPr>
                <p:cNvPr id="23" name="TextBox 50"/>
                <p:cNvSpPr txBox="1"/>
                <p:nvPr/>
              </p:nvSpPr>
              <p:spPr>
                <a:xfrm>
                  <a:off x="5645860" y="3142371"/>
                  <a:ext cx="733187" cy="52228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p>
                  <a:r>
                    <a:rPr lang="en-US" altLang="zh-CN" sz="2800" b="1" dirty="0">
                      <a:solidFill>
                        <a:schemeClr val="bg1"/>
                      </a:solidFill>
                    </a:rPr>
                    <a:t>log</a:t>
                  </a:r>
                  <a:endParaRPr lang="en-US" altLang="zh-CN" sz="2800" b="1" dirty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92" name="组合 191"/>
              <p:cNvGrpSpPr/>
              <p:nvPr/>
            </p:nvGrpSpPr>
            <p:grpSpPr>
              <a:xfrm rot="0">
                <a:off x="13400" y="5224"/>
                <a:ext cx="1310" cy="1165"/>
                <a:chOff x="6546" y="6774"/>
                <a:chExt cx="1310" cy="1165"/>
              </a:xfrm>
            </p:grpSpPr>
            <p:sp>
              <p:nvSpPr>
                <p:cNvPr id="173" name="同侧圆角矩形 172"/>
                <p:cNvSpPr/>
                <p:nvPr/>
              </p:nvSpPr>
              <p:spPr>
                <a:xfrm rot="10800000">
                  <a:off x="6546" y="6932"/>
                  <a:ext cx="1310" cy="662"/>
                </a:xfrm>
                <a:prstGeom prst="round2SameRect">
                  <a:avLst/>
                </a:prstGeom>
                <a:solidFill>
                  <a:schemeClr val="tx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 sz="2800"/>
                </a:p>
              </p:txBody>
            </p:sp>
            <p:sp>
              <p:nvSpPr>
                <p:cNvPr id="174" name="文本框 173"/>
                <p:cNvSpPr txBox="1"/>
                <p:nvPr/>
              </p:nvSpPr>
              <p:spPr>
                <a:xfrm>
                  <a:off x="6981" y="6774"/>
                  <a:ext cx="502" cy="11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p>
                  <a:r>
                    <a:rPr lang="en-US" altLang="zh-CN" sz="2800">
                      <a:solidFill>
                        <a:schemeClr val="bg1"/>
                      </a:solidFill>
                    </a:rPr>
                    <a:t>)</a:t>
                  </a:r>
                  <a:endParaRPr lang="en-US" altLang="zh-CN" sz="2800">
                    <a:solidFill>
                      <a:schemeClr val="bg1"/>
                    </a:solidFill>
                  </a:endParaRPr>
                </a:p>
              </p:txBody>
            </p:sp>
          </p:grpSp>
          <p:pic>
            <p:nvPicPr>
              <p:cNvPr id="39" name="图片 38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183" y="5382"/>
                <a:ext cx="820" cy="722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grpSp>
            <p:nvGrpSpPr>
              <p:cNvPr id="10" name="组合 9"/>
              <p:cNvGrpSpPr/>
              <p:nvPr/>
            </p:nvGrpSpPr>
            <p:grpSpPr>
              <a:xfrm rot="0">
                <a:off x="8726" y="5475"/>
                <a:ext cx="1569" cy="766"/>
                <a:chOff x="3586664" y="3354812"/>
                <a:chExt cx="740090" cy="294968"/>
              </a:xfrm>
            </p:grpSpPr>
            <p:sp>
              <p:nvSpPr>
                <p:cNvPr id="11" name="椭圆 10"/>
                <p:cNvSpPr/>
                <p:nvPr/>
              </p:nvSpPr>
              <p:spPr>
                <a:xfrm>
                  <a:off x="3589335" y="3354812"/>
                  <a:ext cx="737419" cy="294968"/>
                </a:xfrm>
                <a:prstGeom prst="ellipse">
                  <a:avLst/>
                </a:prstGeom>
                <a:solidFill>
                  <a:schemeClr val="accent6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zh-CN" altLang="en-US"/>
                </a:p>
              </p:txBody>
            </p:sp>
            <p:sp>
              <p:nvSpPr>
                <p:cNvPr id="12" name="TextBox 104"/>
                <p:cNvSpPr txBox="1"/>
                <p:nvPr/>
              </p:nvSpPr>
              <p:spPr>
                <a:xfrm>
                  <a:off x="3586664" y="3383176"/>
                  <a:ext cx="737702" cy="20367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US" altLang="zh-CN" sz="2000" b="1" dirty="0" smtClean="0">
                      <a:solidFill>
                        <a:schemeClr val="bg1"/>
                      </a:solidFill>
                    </a:rPr>
                    <a:t>SHIFT</a:t>
                  </a:r>
                  <a:endParaRPr lang="zh-CN" altLang="en-US" sz="2000" b="1" dirty="0">
                    <a:solidFill>
                      <a:schemeClr val="bg1"/>
                    </a:solidFill>
                  </a:endParaRPr>
                </a:p>
              </p:txBody>
            </p:sp>
          </p:grpSp>
          <p:graphicFrame>
            <p:nvGraphicFramePr>
              <p:cNvPr id="13" name="Object 12"/>
              <p:cNvGraphicFramePr>
                <a:graphicFrameLocks noChangeAspect="1"/>
              </p:cNvGraphicFramePr>
              <p:nvPr/>
            </p:nvGraphicFramePr>
            <p:xfrm>
              <a:off x="10510" y="5274"/>
              <a:ext cx="1394" cy="9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4" name="公式" r:id="rId5" imgW="316865" imgH="228600" progId="Equation.3">
                      <p:embed/>
                    </p:oleObj>
                  </mc:Choice>
                  <mc:Fallback>
                    <p:oleObj name="公式" r:id="rId5" imgW="316865" imgH="228600" progId="Equation.3">
                      <p:embed/>
                      <p:pic>
                        <p:nvPicPr>
                          <p:cNvPr id="0" name="图片 8192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6"/>
                          <a:stretch>
                            <a:fillRect/>
                          </a:stretch>
                        </p:blipFill>
                        <p:spPr>
                          <a:xfrm>
                            <a:off x="10510" y="5274"/>
                            <a:ext cx="1394" cy="975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189" name="对象 188"/>
          <p:cNvGraphicFramePr/>
          <p:nvPr/>
        </p:nvGraphicFramePr>
        <p:xfrm>
          <a:off x="4110355" y="5580063"/>
          <a:ext cx="2219960" cy="613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" name="" r:id="rId7" imgW="1016000" imgH="241300" progId="Equation.DSMT4">
                  <p:embed/>
                </p:oleObj>
              </mc:Choice>
              <mc:Fallback>
                <p:oleObj name="" r:id="rId7" imgW="1016000" imgH="241300" progId="Equation.DSMT4">
                  <p:embed/>
                  <p:pic>
                    <p:nvPicPr>
                      <p:cNvPr id="0" name="图片 1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110355" y="5580063"/>
                        <a:ext cx="2219960" cy="6134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4" name="图片 103"/>
          <p:cNvPicPr/>
          <p:nvPr/>
        </p:nvPicPr>
        <p:blipFill>
          <a:blip r:embed="rId9"/>
          <a:stretch>
            <a:fillRect/>
          </a:stretch>
        </p:blipFill>
        <p:spPr>
          <a:xfrm>
            <a:off x="4777105" y="3557270"/>
            <a:ext cx="3187065" cy="185293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bldLvl="0" animBg="1"/>
      <p:bldP spid="64" grpId="0"/>
      <p:bldP spid="65" grpId="0"/>
      <p:bldP spid="32" grpId="0" bldLvl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5" name="图示 14"/>
          <p:cNvGraphicFramePr/>
          <p:nvPr/>
        </p:nvGraphicFramePr>
        <p:xfrm>
          <a:off x="2032000" y="1966861"/>
          <a:ext cx="8128000" cy="3406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890" name="Object 2"/>
          <p:cNvGraphicFramePr>
            <a:graphicFrameLocks noChangeAspect="1"/>
          </p:cNvGraphicFramePr>
          <p:nvPr/>
        </p:nvGraphicFramePr>
        <p:xfrm>
          <a:off x="2700650" y="2074352"/>
          <a:ext cx="4540812" cy="876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公式" r:id="rId2" imgW="32308800" imgH="5791200" progId="Equation.3">
                  <p:embed/>
                </p:oleObj>
              </mc:Choice>
              <mc:Fallback>
                <p:oleObj name="公式" r:id="rId2" imgW="32308800" imgH="5791200" progId="Equation.3">
                  <p:embed/>
                  <p:pic>
                    <p:nvPicPr>
                      <p:cNvPr id="0" name="图片 102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700650" y="2074352"/>
                        <a:ext cx="4540812" cy="87619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直接箭头连接符 21"/>
          <p:cNvCxnSpPr/>
          <p:nvPr/>
        </p:nvCxnSpPr>
        <p:spPr>
          <a:xfrm>
            <a:off x="7226744" y="2503641"/>
            <a:ext cx="1209366" cy="13163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8480331" y="2221836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dirty="0" smtClean="0"/>
              <a:t>对数</a:t>
            </a:r>
            <a:endParaRPr lang="zh-CN" altLang="en-US" sz="4000" dirty="0"/>
          </a:p>
        </p:txBody>
      </p:sp>
      <p:cxnSp>
        <p:nvCxnSpPr>
          <p:cNvPr id="25" name="直接箭头连接符 24"/>
          <p:cNvCxnSpPr/>
          <p:nvPr/>
        </p:nvCxnSpPr>
        <p:spPr>
          <a:xfrm rot="5400000">
            <a:off x="5545398" y="3121485"/>
            <a:ext cx="471949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196356" y="3406621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dirty="0" smtClean="0"/>
              <a:t>底数</a:t>
            </a:r>
            <a:endParaRPr lang="zh-CN" altLang="en-US" sz="4000" dirty="0"/>
          </a:p>
        </p:txBody>
      </p:sp>
      <p:sp>
        <p:nvSpPr>
          <p:cNvPr id="27" name="TextBox 26"/>
          <p:cNvSpPr txBox="1"/>
          <p:nvPr/>
        </p:nvSpPr>
        <p:spPr>
          <a:xfrm>
            <a:off x="5815785" y="840413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dirty="0" smtClean="0"/>
              <a:t>真数</a:t>
            </a:r>
            <a:endParaRPr lang="zh-CN" altLang="en-US" sz="4000" dirty="0"/>
          </a:p>
        </p:txBody>
      </p:sp>
      <p:cxnSp>
        <p:nvCxnSpPr>
          <p:cNvPr id="29" name="直接箭头连接符 28"/>
          <p:cNvCxnSpPr/>
          <p:nvPr/>
        </p:nvCxnSpPr>
        <p:spPr>
          <a:xfrm rot="5400000" flipH="1" flipV="1">
            <a:off x="5803497" y="1786767"/>
            <a:ext cx="840655" cy="4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11"/>
          <p:cNvSpPr>
            <a:spLocks noChangeArrowheads="1"/>
          </p:cNvSpPr>
          <p:nvPr/>
        </p:nvSpPr>
        <p:spPr bwMode="auto">
          <a:xfrm>
            <a:off x="4937850" y="2044855"/>
            <a:ext cx="2392100" cy="855408"/>
          </a:xfrm>
          <a:prstGeom prst="rect">
            <a:avLst/>
          </a:prstGeom>
          <a:noFill/>
          <a:ln w="28575">
            <a:solidFill>
              <a:schemeClr val="tx1"/>
            </a:solidFill>
            <a:prstDash val="lgDash"/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3" name="TextBox 32"/>
          <p:cNvSpPr txBox="1"/>
          <p:nvPr/>
        </p:nvSpPr>
        <p:spPr>
          <a:xfrm>
            <a:off x="1509264" y="987898"/>
            <a:ext cx="3262432" cy="707886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zh-CN" altLang="en-US" sz="4000" dirty="0" smtClean="0"/>
              <a:t>对数的定义：</a:t>
            </a:r>
            <a:endParaRPr lang="zh-CN" altLang="en-US" sz="4000" dirty="0"/>
          </a:p>
        </p:txBody>
      </p:sp>
      <p:sp>
        <p:nvSpPr>
          <p:cNvPr id="38" name="TextBox 37"/>
          <p:cNvSpPr txBox="1"/>
          <p:nvPr/>
        </p:nvSpPr>
        <p:spPr>
          <a:xfrm>
            <a:off x="1455176" y="4045729"/>
            <a:ext cx="3262432" cy="707886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zh-CN" altLang="en-US" sz="4000" dirty="0" smtClean="0"/>
              <a:t>对数恒等式：</a:t>
            </a:r>
            <a:endParaRPr lang="zh-CN" altLang="en-US" sz="4000" dirty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5824391" y="4081574"/>
          <a:ext cx="2057400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公式" r:id="rId4" imgW="14630400" imgH="5486400" progId="Equation.3">
                  <p:embed/>
                </p:oleObj>
              </mc:Choice>
              <mc:Fallback>
                <p:oleObj name="公式" r:id="rId4" imgW="14630400" imgH="5486400" progId="Equation.3">
                  <p:embed/>
                  <p:pic>
                    <p:nvPicPr>
                      <p:cNvPr id="0" name="图片 102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824391" y="4081574"/>
                        <a:ext cx="2057400" cy="8302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8414774" y="4076250"/>
          <a:ext cx="2057400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公式" r:id="rId6" imgW="14630400" imgH="5486400" progId="Equation.3">
                  <p:embed/>
                </p:oleObj>
              </mc:Choice>
              <mc:Fallback>
                <p:oleObj name="公式" r:id="rId6" imgW="14630400" imgH="5486400" progId="Equation.3">
                  <p:embed/>
                  <p:pic>
                    <p:nvPicPr>
                      <p:cNvPr id="0" name="图片 102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414774" y="4076250"/>
                        <a:ext cx="2057400" cy="8302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8455129" y="5003247"/>
          <a:ext cx="2400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公式" r:id="rId8" imgW="17068800" imgH="5791200" progId="Equation.3">
                  <p:embed/>
                </p:oleObj>
              </mc:Choice>
              <mc:Fallback>
                <p:oleObj name="公式" r:id="rId8" imgW="17068800" imgH="5791200" progId="Equation.3">
                  <p:embed/>
                  <p:pic>
                    <p:nvPicPr>
                      <p:cNvPr id="0" name="图片 102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455129" y="5003247"/>
                        <a:ext cx="2400300" cy="876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5791764" y="5042014"/>
          <a:ext cx="2271712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公式" r:id="rId10" imgW="16154400" imgH="4876800" progId="Equation.3">
                  <p:embed/>
                </p:oleObj>
              </mc:Choice>
              <mc:Fallback>
                <p:oleObj name="公式" r:id="rId10" imgW="16154400" imgH="4876800" progId="Equation.3">
                  <p:embed/>
                  <p:pic>
                    <p:nvPicPr>
                      <p:cNvPr id="0" name="图片 102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791764" y="5042014"/>
                        <a:ext cx="2271712" cy="7381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5816140" y="5849843"/>
          <a:ext cx="4451350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公式" r:id="rId12" imgW="40233600" imgH="5181600" progId="Equation.3">
                  <p:embed/>
                </p:oleObj>
              </mc:Choice>
              <mc:Fallback>
                <p:oleObj name="公式" r:id="rId12" imgW="40233600" imgH="5181600" progId="Equation.3">
                  <p:embed/>
                  <p:pic>
                    <p:nvPicPr>
                      <p:cNvPr id="0" name="图片 1029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816140" y="5849843"/>
                        <a:ext cx="4451350" cy="5318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6" grpId="0"/>
      <p:bldP spid="27" grpId="0"/>
      <p:bldP spid="31" grpId="0" bldLvl="0" animBg="1"/>
      <p:bldP spid="38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28575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复习回顾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22890" name="Object 2"/>
          <p:cNvGraphicFramePr>
            <a:graphicFrameLocks noChangeAspect="1"/>
          </p:cNvGraphicFramePr>
          <p:nvPr/>
        </p:nvGraphicFramePr>
        <p:xfrm>
          <a:off x="2700650" y="2074352"/>
          <a:ext cx="4540812" cy="876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公式" r:id="rId2" imgW="32308800" imgH="5791200" progId="Equation.3">
                  <p:embed/>
                </p:oleObj>
              </mc:Choice>
              <mc:Fallback>
                <p:oleObj name="公式" r:id="rId2" imgW="32308800" imgH="5791200" progId="Equation.3">
                  <p:embed/>
                  <p:pic>
                    <p:nvPicPr>
                      <p:cNvPr id="0" name="图片 102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700650" y="2074352"/>
                        <a:ext cx="4540812" cy="87619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直接箭头连接符 21"/>
          <p:cNvCxnSpPr/>
          <p:nvPr/>
        </p:nvCxnSpPr>
        <p:spPr>
          <a:xfrm>
            <a:off x="7226744" y="2503641"/>
            <a:ext cx="1209366" cy="13163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8480331" y="2221836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dirty="0" smtClean="0"/>
              <a:t>对数</a:t>
            </a:r>
            <a:endParaRPr lang="zh-CN" altLang="en-US" sz="4000" dirty="0"/>
          </a:p>
        </p:txBody>
      </p:sp>
      <p:cxnSp>
        <p:nvCxnSpPr>
          <p:cNvPr id="25" name="直接箭头连接符 24"/>
          <p:cNvCxnSpPr/>
          <p:nvPr/>
        </p:nvCxnSpPr>
        <p:spPr>
          <a:xfrm rot="5400000">
            <a:off x="5545398" y="3121485"/>
            <a:ext cx="471949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196356" y="3406621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dirty="0" smtClean="0"/>
              <a:t>底数</a:t>
            </a:r>
            <a:endParaRPr lang="zh-CN" altLang="en-US" sz="4000" dirty="0"/>
          </a:p>
        </p:txBody>
      </p:sp>
      <p:sp>
        <p:nvSpPr>
          <p:cNvPr id="27" name="TextBox 26"/>
          <p:cNvSpPr txBox="1"/>
          <p:nvPr/>
        </p:nvSpPr>
        <p:spPr>
          <a:xfrm>
            <a:off x="5815785" y="840413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dirty="0" smtClean="0"/>
              <a:t>真数</a:t>
            </a:r>
            <a:endParaRPr lang="zh-CN" altLang="en-US" sz="4000" dirty="0"/>
          </a:p>
        </p:txBody>
      </p:sp>
      <p:cxnSp>
        <p:nvCxnSpPr>
          <p:cNvPr id="29" name="直接箭头连接符 28"/>
          <p:cNvCxnSpPr/>
          <p:nvPr/>
        </p:nvCxnSpPr>
        <p:spPr>
          <a:xfrm rot="5400000" flipH="1" flipV="1">
            <a:off x="5803497" y="1786767"/>
            <a:ext cx="840655" cy="4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11"/>
          <p:cNvSpPr>
            <a:spLocks noChangeArrowheads="1"/>
          </p:cNvSpPr>
          <p:nvPr/>
        </p:nvSpPr>
        <p:spPr bwMode="auto">
          <a:xfrm>
            <a:off x="4937850" y="2044855"/>
            <a:ext cx="2392100" cy="855408"/>
          </a:xfrm>
          <a:prstGeom prst="rect">
            <a:avLst/>
          </a:prstGeom>
          <a:noFill/>
          <a:ln w="28575">
            <a:solidFill>
              <a:schemeClr val="tx1"/>
            </a:solidFill>
            <a:prstDash val="lgDash"/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3" name="TextBox 32"/>
          <p:cNvSpPr txBox="1"/>
          <p:nvPr/>
        </p:nvSpPr>
        <p:spPr>
          <a:xfrm>
            <a:off x="1509264" y="987898"/>
            <a:ext cx="3262432" cy="707886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zh-CN" altLang="en-US" sz="4000" dirty="0" smtClean="0"/>
              <a:t>对数的定义：</a:t>
            </a:r>
            <a:endParaRPr lang="zh-CN" altLang="en-US" sz="4000" dirty="0"/>
          </a:p>
        </p:txBody>
      </p:sp>
      <p:sp>
        <p:nvSpPr>
          <p:cNvPr id="38" name="TextBox 37"/>
          <p:cNvSpPr txBox="1"/>
          <p:nvPr/>
        </p:nvSpPr>
        <p:spPr>
          <a:xfrm>
            <a:off x="1455176" y="4045729"/>
            <a:ext cx="3262432" cy="707886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zh-CN" altLang="en-US" sz="4000" dirty="0" smtClean="0"/>
              <a:t>对数恒等式：</a:t>
            </a:r>
            <a:endParaRPr lang="zh-CN" altLang="en-US" sz="4000" dirty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5824391" y="4081574"/>
          <a:ext cx="2057400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公式" r:id="rId4" imgW="14630400" imgH="5486400" progId="Equation.3">
                  <p:embed/>
                </p:oleObj>
              </mc:Choice>
              <mc:Fallback>
                <p:oleObj name="公式" r:id="rId4" imgW="14630400" imgH="5486400" progId="Equation.3">
                  <p:embed/>
                  <p:pic>
                    <p:nvPicPr>
                      <p:cNvPr id="0" name="图片 102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824391" y="4081574"/>
                        <a:ext cx="2057400" cy="8302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8414774" y="4076250"/>
          <a:ext cx="2057400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公式" r:id="rId6" imgW="14630400" imgH="5486400" progId="Equation.3">
                  <p:embed/>
                </p:oleObj>
              </mc:Choice>
              <mc:Fallback>
                <p:oleObj name="公式" r:id="rId6" imgW="14630400" imgH="5486400" progId="Equation.3">
                  <p:embed/>
                  <p:pic>
                    <p:nvPicPr>
                      <p:cNvPr id="0" name="图片 102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414774" y="4076250"/>
                        <a:ext cx="2057400" cy="8302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8455129" y="5003247"/>
          <a:ext cx="2400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公式" r:id="rId8" imgW="17068800" imgH="5791200" progId="Equation.3">
                  <p:embed/>
                </p:oleObj>
              </mc:Choice>
              <mc:Fallback>
                <p:oleObj name="公式" r:id="rId8" imgW="17068800" imgH="5791200" progId="Equation.3">
                  <p:embed/>
                  <p:pic>
                    <p:nvPicPr>
                      <p:cNvPr id="0" name="图片 102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455129" y="5003247"/>
                        <a:ext cx="2400300" cy="876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5791764" y="5042014"/>
          <a:ext cx="2271712" cy="73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公式" r:id="rId10" imgW="16154400" imgH="4876800" progId="Equation.3">
                  <p:embed/>
                </p:oleObj>
              </mc:Choice>
              <mc:Fallback>
                <p:oleObj name="公式" r:id="rId10" imgW="16154400" imgH="4876800" progId="Equation.3">
                  <p:embed/>
                  <p:pic>
                    <p:nvPicPr>
                      <p:cNvPr id="0" name="图片 102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791764" y="5042014"/>
                        <a:ext cx="2271712" cy="7381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5816140" y="5849843"/>
          <a:ext cx="4451350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公式" r:id="rId12" imgW="40233600" imgH="5181600" progId="Equation.3">
                  <p:embed/>
                </p:oleObj>
              </mc:Choice>
              <mc:Fallback>
                <p:oleObj name="公式" r:id="rId12" imgW="40233600" imgH="5181600" progId="Equation.3">
                  <p:embed/>
                  <p:pic>
                    <p:nvPicPr>
                      <p:cNvPr id="0" name="图片 1029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816140" y="5849843"/>
                        <a:ext cx="4451350" cy="5318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6" grpId="0"/>
      <p:bldP spid="27" grpId="0"/>
      <p:bldP spid="31" grpId="0" bldLvl="0" animBg="1"/>
      <p:bldP spid="38" grpId="0" bldLvl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946211" y="1630813"/>
            <a:ext cx="9969909" cy="1014207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graphicFrame>
        <p:nvGraphicFramePr>
          <p:cNvPr id="122890" name="Object 3"/>
          <p:cNvGraphicFramePr>
            <a:graphicFrameLocks noChangeAspect="1"/>
          </p:cNvGraphicFramePr>
          <p:nvPr/>
        </p:nvGraphicFramePr>
        <p:xfrm>
          <a:off x="1049451" y="1819110"/>
          <a:ext cx="9737674" cy="6539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公式" r:id="rId2" imgW="85648800" imgH="5486400" progId="Equation.3">
                  <p:embed/>
                </p:oleObj>
              </mc:Choice>
              <mc:Fallback>
                <p:oleObj name="公式" r:id="rId2" imgW="85648800" imgH="5486400" progId="Equation.3">
                  <p:embed/>
                  <p:pic>
                    <p:nvPicPr>
                      <p:cNvPr id="0" name="图片 409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49451" y="1819110"/>
                        <a:ext cx="9737674" cy="65394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959546" y="3013208"/>
            <a:ext cx="9969909" cy="1014207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1166178" y="2964180"/>
          <a:ext cx="9529762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公式" r:id="rId4" imgW="83820000" imgH="9448800" progId="Equation.3">
                  <p:embed/>
                </p:oleObj>
              </mc:Choice>
              <mc:Fallback>
                <p:oleObj name="公式" r:id="rId4" imgW="83820000" imgH="9448800" progId="Equation.3">
                  <p:embed/>
                  <p:pic>
                    <p:nvPicPr>
                      <p:cNvPr id="0" name="图片 6144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66178" y="2964180"/>
                        <a:ext cx="9529762" cy="11271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959546" y="4395603"/>
            <a:ext cx="9969909" cy="1014207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1720215" y="4803632"/>
          <a:ext cx="8421688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公式" r:id="rId6" imgW="74066400" imgH="5791200" progId="Equation.3">
                  <p:embed/>
                </p:oleObj>
              </mc:Choice>
              <mc:Fallback>
                <p:oleObj name="公式" r:id="rId6" imgW="74066400" imgH="5791200" progId="Equation.3">
                  <p:embed/>
                  <p:pic>
                    <p:nvPicPr>
                      <p:cNvPr id="0" name="图片 921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20215" y="4803632"/>
                        <a:ext cx="8421688" cy="6905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421249" y="821528"/>
            <a:ext cx="3738880" cy="706755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p>
            <a:r>
              <a:rPr lang="zh-CN" altLang="en-US" sz="4000" dirty="0" smtClean="0"/>
              <a:t>对数的运算性质</a:t>
            </a:r>
            <a:endParaRPr lang="en-US" altLang="zh-CN" sz="4000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830683" y="5604433"/>
            <a:ext cx="34163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600" dirty="0" smtClean="0"/>
              <a:t>运算性质特征：</a:t>
            </a:r>
            <a:endParaRPr lang="zh-CN" altLang="en-US" sz="3600" dirty="0"/>
          </a:p>
        </p:txBody>
      </p:sp>
      <p:sp>
        <p:nvSpPr>
          <p:cNvPr id="19" name="TextBox 18"/>
          <p:cNvSpPr txBox="1"/>
          <p:nvPr/>
        </p:nvSpPr>
        <p:spPr>
          <a:xfrm>
            <a:off x="4203147" y="5584764"/>
            <a:ext cx="6853158" cy="707886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p>
            <a:r>
              <a:rPr lang="zh-CN" altLang="en-US" sz="4000" dirty="0" smtClean="0"/>
              <a:t>积变和，商变差，乘方变为积</a:t>
            </a:r>
            <a:endParaRPr lang="zh-CN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 bldLvl="0" animBg="1"/>
      <p:bldP spid="7" grpId="0" bldLvl="0" animBg="1"/>
      <p:bldP spid="18" grpId="0"/>
      <p:bldP spid="19" grpId="0" bldLvl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布置作业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2887980" y="1228725"/>
            <a:ext cx="5400040" cy="4752975"/>
            <a:chOff x="4548" y="1935"/>
            <a:chExt cx="8504" cy="7485"/>
          </a:xfrm>
        </p:grpSpPr>
        <p:grpSp>
          <p:nvGrpSpPr>
            <p:cNvPr id="4" name="组合 3"/>
            <p:cNvGrpSpPr/>
            <p:nvPr/>
          </p:nvGrpSpPr>
          <p:grpSpPr>
            <a:xfrm>
              <a:off x="4548" y="1935"/>
              <a:ext cx="8434" cy="2050"/>
              <a:chOff x="4548" y="1935"/>
              <a:chExt cx="8434" cy="2050"/>
            </a:xfrm>
          </p:grpSpPr>
          <p:sp>
            <p:nvSpPr>
              <p:cNvPr id="11266" name="AutoShape 14"/>
              <p:cNvSpPr>
                <a:spLocks noChangeArrowheads="1"/>
              </p:cNvSpPr>
              <p:nvPr/>
            </p:nvSpPr>
            <p:spPr bwMode="auto">
              <a:xfrm>
                <a:off x="4548" y="1935"/>
                <a:ext cx="8435" cy="2050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F2F2F2"/>
                  </a:gs>
                  <a:gs pos="50000">
                    <a:srgbClr val="DDDDDD"/>
                  </a:gs>
                  <a:gs pos="100000">
                    <a:srgbClr val="F2F2F2"/>
                  </a:gs>
                </a:gsLst>
                <a:lin ang="18900000" scaled="1"/>
              </a:gradFill>
              <a:ln w="38100">
                <a:solidFill>
                  <a:srgbClr val="FFFFFF"/>
                </a:solidFill>
                <a:rou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grpSp>
            <p:nvGrpSpPr>
              <p:cNvPr id="11280" name="Group 4"/>
              <p:cNvGrpSpPr/>
              <p:nvPr/>
            </p:nvGrpSpPr>
            <p:grpSpPr bwMode="auto">
              <a:xfrm rot="0">
                <a:off x="4733" y="2080"/>
                <a:ext cx="7440" cy="1765"/>
                <a:chOff x="74" y="80"/>
                <a:chExt cx="2976" cy="706"/>
              </a:xfrm>
            </p:grpSpPr>
            <p:grpSp>
              <p:nvGrpSpPr>
                <p:cNvPr id="11296" name="Group 7"/>
                <p:cNvGrpSpPr/>
                <p:nvPr/>
              </p:nvGrpSpPr>
              <p:grpSpPr bwMode="auto">
                <a:xfrm>
                  <a:off x="74" y="80"/>
                  <a:ext cx="656" cy="706"/>
                  <a:chOff x="0" y="0"/>
                  <a:chExt cx="768" cy="746"/>
                </a:xfrm>
              </p:grpSpPr>
              <p:sp>
                <p:nvSpPr>
                  <p:cNvPr id="11298" name="AutoShape 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768" cy="746"/>
                  </a:xfrm>
                  <a:prstGeom prst="roundRect">
                    <a:avLst>
                      <a:gd name="adj" fmla="val 11921"/>
                    </a:avLst>
                  </a:prstGeom>
                  <a:gradFill rotWithShape="1">
                    <a:gsLst>
                      <a:gs pos="0">
                        <a:schemeClr val="accent1"/>
                      </a:gs>
                      <a:gs pos="100000">
                        <a:srgbClr val="839C9E"/>
                      </a:gs>
                    </a:gsLst>
                    <a:lin ang="5400000" scaled="1"/>
                  </a:gradFill>
                  <a:ln w="38100">
                    <a:solidFill>
                      <a:schemeClr val="bg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 eaLnBrk="1" hangingPunct="1"/>
                    <a:endParaRPr lang="zh-CN" altLang="en-US"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58" name="未知"/>
                  <p:cNvSpPr>
                    <a:spLocks noChangeArrowheads="1"/>
                  </p:cNvSpPr>
                  <p:nvPr/>
                </p:nvSpPr>
                <p:spPr bwMode="auto">
                  <a:xfrm>
                    <a:off x="47" y="48"/>
                    <a:ext cx="383" cy="373"/>
                  </a:xfrm>
                  <a:custGeom>
                    <a:avLst/>
                    <a:gdLst>
                      <a:gd name="T0" fmla="*/ 118 w 596"/>
                      <a:gd name="T1" fmla="*/ 0 h 598"/>
                      <a:gd name="T2" fmla="*/ 0 w 596"/>
                      <a:gd name="T3" fmla="*/ 118 h 598"/>
                      <a:gd name="T4" fmla="*/ 0 w 596"/>
                      <a:gd name="T5" fmla="*/ 589 h 598"/>
                      <a:gd name="T6" fmla="*/ 161 w 596"/>
                      <a:gd name="T7" fmla="*/ 174 h 598"/>
                      <a:gd name="T8" fmla="*/ 589 w 596"/>
                      <a:gd name="T9" fmla="*/ 0 h 598"/>
                      <a:gd name="T10" fmla="*/ 118 w 596"/>
                      <a:gd name="T11" fmla="*/ 0 h 59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96"/>
                      <a:gd name="T19" fmla="*/ 0 h 598"/>
                      <a:gd name="T20" fmla="*/ 596 w 596"/>
                      <a:gd name="T21" fmla="*/ 598 h 59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96" h="598">
                        <a:moveTo>
                          <a:pt x="118" y="0"/>
                        </a:moveTo>
                        <a:cubicBezTo>
                          <a:pt x="53" y="0"/>
                          <a:pt x="0" y="53"/>
                          <a:pt x="0" y="118"/>
                        </a:cubicBezTo>
                        <a:lnTo>
                          <a:pt x="0" y="589"/>
                        </a:lnTo>
                        <a:cubicBezTo>
                          <a:pt x="27" y="598"/>
                          <a:pt x="12" y="309"/>
                          <a:pt x="161" y="174"/>
                        </a:cubicBezTo>
                        <a:cubicBezTo>
                          <a:pt x="310" y="39"/>
                          <a:pt x="596" y="29"/>
                          <a:pt x="589" y="0"/>
                        </a:cubicBezTo>
                        <a:lnTo>
                          <a:pt x="118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accent1">
                          <a:alpha val="0"/>
                        </a:schemeClr>
                      </a:gs>
                      <a:gs pos="50000">
                        <a:srgbClr val="DAEEF0"/>
                      </a:gs>
                      <a:gs pos="100000">
                        <a:schemeClr val="accent1">
                          <a:alpha val="0"/>
                        </a:schemeClr>
                      </a:gs>
                    </a:gsLst>
                    <a:lin ang="18900000" scaled="1"/>
                  </a:gradFill>
                  <a:ln>
                    <a:noFill/>
                  </a:ln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buFont typeface="Arial" panose="020B0604020202020204" pitchFamily="34" charset="0"/>
                      <a:buNone/>
                      <a:defRPr/>
                    </a:pPr>
                    <a:endParaRPr lang="zh-CN" altLang="en-US" smtClean="0"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59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" y="188"/>
                    <a:ext cx="659" cy="34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SzPct val="200000"/>
                      <a:buChar char="•"/>
                      <a:defRPr sz="20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200000"/>
                      <a:buChar char="–"/>
                      <a:defRPr sz="28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200000"/>
                      <a:buChar char="•"/>
                      <a:defRPr sz="16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SzPct val="200000"/>
                      <a:buChar char="–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SzTx/>
                      <a:buFontTx/>
                      <a:buNone/>
                      <a:defRPr/>
                    </a:pPr>
                    <a:r>
                      <a:rPr lang="zh-CN" altLang="en-US" sz="2800" b="0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宋体" panose="02010600030101010101" pitchFamily="2" charset="-122"/>
                      </a:rPr>
                      <a:t>预习</a:t>
                    </a:r>
                    <a:endPara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</p:grpSp>
            <p:sp>
              <p:nvSpPr>
                <p:cNvPr id="11297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822" y="274"/>
                  <a:ext cx="2228" cy="3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>
                  <a:spAutoFit/>
                </a:bodyPr>
                <a:lstStyle/>
                <a:p>
                  <a:pPr eaLnBrk="1" hangingPunct="1">
                    <a:lnSpc>
                      <a:spcPct val="110000"/>
                    </a:lnSpc>
                  </a:pPr>
                  <a:r>
                    <a:rPr lang="zh-CN" altLang="en-US" sz="2400" b="1" dirty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教材</a:t>
                  </a:r>
                  <a:r>
                    <a:rPr lang="zh-CN" altLang="en-US" sz="2400" b="1" dirty="0" smtClean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章节</a:t>
                  </a:r>
                  <a:r>
                    <a:rPr lang="en-US" altLang="zh-CN" sz="2400" b="1" dirty="0" smtClean="0">
                      <a:latin typeface="黑体" panose="02010609060101010101" pitchFamily="49" charset="-122"/>
                      <a:ea typeface="黑体" panose="02010609060101010101" pitchFamily="49" charset="-122"/>
                    </a:rPr>
                    <a:t>4.5</a:t>
                  </a:r>
                  <a:endParaRPr lang="en-US" altLang="zh-CN" sz="2400" b="1" dirty="0">
                    <a:latin typeface="黑体" panose="02010609060101010101" pitchFamily="49" charset="-122"/>
                    <a:ea typeface="黑体" panose="02010609060101010101" pitchFamily="49" charset="-122"/>
                  </a:endParaRPr>
                </a:p>
              </p:txBody>
            </p:sp>
          </p:grpSp>
        </p:grpSp>
        <p:grpSp>
          <p:nvGrpSpPr>
            <p:cNvPr id="11281" name="Group 12"/>
            <p:cNvGrpSpPr/>
            <p:nvPr/>
          </p:nvGrpSpPr>
          <p:grpSpPr bwMode="auto">
            <a:xfrm rot="0">
              <a:off x="4548" y="4678"/>
              <a:ext cx="8435" cy="2050"/>
              <a:chOff x="0" y="0"/>
              <a:chExt cx="3374" cy="820"/>
            </a:xfrm>
          </p:grpSpPr>
          <p:grpSp>
            <p:nvGrpSpPr>
              <p:cNvPr id="11289" name="Group 13"/>
              <p:cNvGrpSpPr/>
              <p:nvPr/>
            </p:nvGrpSpPr>
            <p:grpSpPr bwMode="auto">
              <a:xfrm>
                <a:off x="0" y="0"/>
                <a:ext cx="3374" cy="820"/>
                <a:chOff x="0" y="0"/>
                <a:chExt cx="4704" cy="820"/>
              </a:xfrm>
            </p:grpSpPr>
            <p:sp>
              <p:nvSpPr>
                <p:cNvPr id="11291" name="AutoShape 1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704" cy="820"/>
                </a:xfrm>
                <a:prstGeom prst="roundRect">
                  <a:avLst>
                    <a:gd name="adj" fmla="val 10889"/>
                  </a:avLst>
                </a:prstGeom>
                <a:gradFill rotWithShape="1">
                  <a:gsLst>
                    <a:gs pos="0">
                      <a:srgbClr val="F2F2F2"/>
                    </a:gs>
                    <a:gs pos="50000">
                      <a:srgbClr val="DDDDDD"/>
                    </a:gs>
                    <a:gs pos="100000">
                      <a:srgbClr val="F2F2F2"/>
                    </a:gs>
                  </a:gsLst>
                  <a:lin ang="18900000" scaled="1"/>
                </a:gradFill>
                <a:ln w="38100">
                  <a:solidFill>
                    <a:srgbClr val="FFFFFF"/>
                  </a:solidFill>
                  <a:round/>
                </a:ln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grpSp>
              <p:nvGrpSpPr>
                <p:cNvPr id="11292" name="Group 15"/>
                <p:cNvGrpSpPr/>
                <p:nvPr/>
              </p:nvGrpSpPr>
              <p:grpSpPr bwMode="auto">
                <a:xfrm>
                  <a:off x="103" y="76"/>
                  <a:ext cx="907" cy="671"/>
                  <a:chOff x="0" y="0"/>
                  <a:chExt cx="768" cy="746"/>
                </a:xfrm>
              </p:grpSpPr>
              <p:sp>
                <p:nvSpPr>
                  <p:cNvPr id="11293" name="AutoShape 1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768" cy="746"/>
                  </a:xfrm>
                  <a:prstGeom prst="roundRect">
                    <a:avLst>
                      <a:gd name="adj" fmla="val 11921"/>
                    </a:avLst>
                  </a:prstGeom>
                  <a:gradFill rotWithShape="1">
                    <a:gsLst>
                      <a:gs pos="0">
                        <a:srgbClr val="46B5B5"/>
                      </a:gs>
                      <a:gs pos="100000">
                        <a:schemeClr val="hlink"/>
                      </a:gs>
                    </a:gsLst>
                    <a:lin ang="5400000" scaled="1"/>
                  </a:gradFill>
                  <a:ln w="38100">
                    <a:solidFill>
                      <a:schemeClr val="bg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 eaLnBrk="1" hangingPunct="1"/>
                    <a:endParaRPr lang="zh-CN" altLang="en-US"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1294" name="未知"/>
                  <p:cNvSpPr>
                    <a:spLocks noChangeArrowheads="1"/>
                  </p:cNvSpPr>
                  <p:nvPr/>
                </p:nvSpPr>
                <p:spPr bwMode="auto">
                  <a:xfrm>
                    <a:off x="48" y="48"/>
                    <a:ext cx="383" cy="373"/>
                  </a:xfrm>
                  <a:custGeom>
                    <a:avLst/>
                    <a:gdLst>
                      <a:gd name="T0" fmla="*/ 3 w 596"/>
                      <a:gd name="T1" fmla="*/ 0 h 598"/>
                      <a:gd name="T2" fmla="*/ 0 w 596"/>
                      <a:gd name="T3" fmla="*/ 2 h 598"/>
                      <a:gd name="T4" fmla="*/ 0 w 596"/>
                      <a:gd name="T5" fmla="*/ 14 h 598"/>
                      <a:gd name="T6" fmla="*/ 4 w 596"/>
                      <a:gd name="T7" fmla="*/ 4 h 598"/>
                      <a:gd name="T8" fmla="*/ 17 w 596"/>
                      <a:gd name="T9" fmla="*/ 0 h 598"/>
                      <a:gd name="T10" fmla="*/ 3 w 596"/>
                      <a:gd name="T11" fmla="*/ 0 h 59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96"/>
                      <a:gd name="T19" fmla="*/ 0 h 598"/>
                      <a:gd name="T20" fmla="*/ 596 w 596"/>
                      <a:gd name="T21" fmla="*/ 598 h 59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96" h="598">
                        <a:moveTo>
                          <a:pt x="118" y="0"/>
                        </a:moveTo>
                        <a:cubicBezTo>
                          <a:pt x="53" y="0"/>
                          <a:pt x="0" y="53"/>
                          <a:pt x="0" y="118"/>
                        </a:cubicBezTo>
                        <a:lnTo>
                          <a:pt x="0" y="589"/>
                        </a:lnTo>
                        <a:cubicBezTo>
                          <a:pt x="27" y="598"/>
                          <a:pt x="12" y="309"/>
                          <a:pt x="161" y="174"/>
                        </a:cubicBezTo>
                        <a:cubicBezTo>
                          <a:pt x="310" y="39"/>
                          <a:pt x="596" y="29"/>
                          <a:pt x="589" y="0"/>
                        </a:cubicBezTo>
                        <a:lnTo>
                          <a:pt x="118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93D4D4"/>
                      </a:gs>
                      <a:gs pos="100000">
                        <a:schemeClr val="hlink">
                          <a:alpha val="0"/>
                        </a:schemeClr>
                      </a:gs>
                    </a:gsLst>
                    <a:lin ang="18900000" scaled="1"/>
                  </a:gradFill>
                  <a:ln w="9525">
                    <a:noFill/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2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" y="189"/>
                    <a:ext cx="666" cy="36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SzPct val="200000"/>
                      <a:buChar char="•"/>
                      <a:defRPr sz="20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200000"/>
                      <a:buChar char="–"/>
                      <a:defRPr sz="28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200000"/>
                      <a:buChar char="•"/>
                      <a:defRPr sz="16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SzPct val="200000"/>
                      <a:buChar char="–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SzTx/>
                      <a:buFontTx/>
                      <a:buNone/>
                      <a:defRPr/>
                    </a:pPr>
                    <a:r>
                      <a:rPr lang="zh-CN" altLang="en-US" sz="2800" b="0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宋体" panose="02010600030101010101" pitchFamily="2" charset="-122"/>
                      </a:rPr>
                      <a:t>书写</a:t>
                    </a:r>
                    <a:endPara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</p:grpSp>
          </p:grpSp>
          <p:sp>
            <p:nvSpPr>
              <p:cNvPr id="11290" name="Text Box 19"/>
              <p:cNvSpPr txBox="1">
                <a:spLocks noChangeArrowheads="1"/>
              </p:cNvSpPr>
              <p:nvPr/>
            </p:nvSpPr>
            <p:spPr bwMode="auto">
              <a:xfrm>
                <a:off x="786" y="284"/>
                <a:ext cx="2588" cy="31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altLang="zh-CN" sz="2400" b="1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P132</a:t>
                </a:r>
                <a:r>
                  <a:rPr lang="zh-CN" altLang="en-US" sz="2400" b="1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教材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习题四</a:t>
                </a:r>
                <a:endParaRPr lang="en-US" altLang="zh-CN" sz="2400" b="1" dirty="0" smtClean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11282" name="Group 20"/>
            <p:cNvGrpSpPr/>
            <p:nvPr/>
          </p:nvGrpSpPr>
          <p:grpSpPr bwMode="auto">
            <a:xfrm rot="0">
              <a:off x="4548" y="7370"/>
              <a:ext cx="8505" cy="2050"/>
              <a:chOff x="0" y="0"/>
              <a:chExt cx="3402" cy="820"/>
            </a:xfrm>
          </p:grpSpPr>
          <p:sp>
            <p:nvSpPr>
              <p:cNvPr id="11283" name="AutoShape 2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02" cy="820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EEEEEE"/>
                  </a:gs>
                  <a:gs pos="50000">
                    <a:srgbClr val="DDDDDD"/>
                  </a:gs>
                  <a:gs pos="100000">
                    <a:srgbClr val="EEEEEE"/>
                  </a:gs>
                </a:gsLst>
                <a:lin ang="18900000" scaled="1"/>
              </a:gradFill>
              <a:ln w="38100">
                <a:solidFill>
                  <a:srgbClr val="FFFFFF"/>
                </a:solidFill>
                <a:rou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grpSp>
            <p:nvGrpSpPr>
              <p:cNvPr id="11284" name="Group 22"/>
              <p:cNvGrpSpPr/>
              <p:nvPr/>
            </p:nvGrpSpPr>
            <p:grpSpPr bwMode="auto">
              <a:xfrm>
                <a:off x="74" y="76"/>
                <a:ext cx="656" cy="670"/>
                <a:chOff x="0" y="0"/>
                <a:chExt cx="768" cy="746"/>
              </a:xfrm>
            </p:grpSpPr>
            <p:sp>
              <p:nvSpPr>
                <p:cNvPr id="11286" name="AutoShape 23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rgbClr val="BEDF5D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38100">
                  <a:solidFill>
                    <a:schemeClr val="bg1"/>
                  </a:solidFill>
                  <a:round/>
                </a:ln>
              </p:spPr>
              <p:txBody>
                <a:bodyPr wrap="none" anchor="ctr"/>
                <a:lstStyle/>
                <a:p>
                  <a:pPr eaLnBrk="1" hangingPunct="1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1287" name="未知"/>
                <p:cNvSpPr>
                  <a:spLocks noChangeArrowheads="1"/>
                </p:cNvSpPr>
                <p:nvPr/>
              </p:nvSpPr>
              <p:spPr bwMode="auto">
                <a:xfrm>
                  <a:off x="48" y="48"/>
                  <a:ext cx="383" cy="373"/>
                </a:xfrm>
                <a:custGeom>
                  <a:avLst/>
                  <a:gdLst>
                    <a:gd name="T0" fmla="*/ 3 w 596"/>
                    <a:gd name="T1" fmla="*/ 0 h 598"/>
                    <a:gd name="T2" fmla="*/ 0 w 596"/>
                    <a:gd name="T3" fmla="*/ 2 h 598"/>
                    <a:gd name="T4" fmla="*/ 0 w 596"/>
                    <a:gd name="T5" fmla="*/ 14 h 598"/>
                    <a:gd name="T6" fmla="*/ 4 w 596"/>
                    <a:gd name="T7" fmla="*/ 4 h 598"/>
                    <a:gd name="T8" fmla="*/ 17 w 596"/>
                    <a:gd name="T9" fmla="*/ 0 h 598"/>
                    <a:gd name="T10" fmla="*/ 3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CDE683"/>
                    </a:gs>
                    <a:gs pos="100000">
                      <a:schemeClr val="folHlink">
                        <a:alpha val="0"/>
                      </a:schemeClr>
                    </a:gs>
                  </a:gsLst>
                  <a:lin ang="18900000" scaled="1"/>
                </a:gradFill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45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50" y="189"/>
                  <a:ext cx="659" cy="36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SzPct val="200000"/>
                    <a:buChar char="•"/>
                    <a:defRPr sz="20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200000"/>
                    <a:buChar char="–"/>
                    <a:defRPr sz="28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200000"/>
                    <a:buChar char="•"/>
                    <a:defRPr sz="16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SzPct val="200000"/>
                    <a:buChar char="–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SzTx/>
                    <a:buFontTx/>
                    <a:buNone/>
                    <a:defRPr/>
                  </a:pPr>
                  <a:r>
                    <a: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rPr>
                    <a:t>思考</a:t>
                  </a:r>
                  <a:endParaRPr lang="zh-CN" altLang="en-US" sz="2800" b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1285" name="Text Box 26"/>
              <p:cNvSpPr txBox="1">
                <a:spLocks noChangeArrowheads="1"/>
              </p:cNvSpPr>
              <p:nvPr/>
            </p:nvSpPr>
            <p:spPr bwMode="auto">
              <a:xfrm>
                <a:off x="858" y="275"/>
                <a:ext cx="2500" cy="314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</a:rPr>
                  <a:t>寻找对数在</a:t>
                </a:r>
                <a:r>
                  <a:rPr lang="zh-CN" altLang="en-US" sz="2400" b="1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生活中的应用</a:t>
                </a:r>
                <a:endParaRPr lang="zh-CN" altLang="en-US" sz="2400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</p:grpSp>
      <p:grpSp>
        <p:nvGrpSpPr>
          <p:cNvPr id="11274" name="Group 27"/>
          <p:cNvGrpSpPr/>
          <p:nvPr/>
        </p:nvGrpSpPr>
        <p:grpSpPr bwMode="auto">
          <a:xfrm>
            <a:off x="942975" y="1860233"/>
            <a:ext cx="1293813" cy="2857500"/>
            <a:chOff x="0" y="194"/>
            <a:chExt cx="815" cy="1800"/>
          </a:xfrm>
        </p:grpSpPr>
        <p:sp>
          <p:nvSpPr>
            <p:cNvPr id="11275" name="AutoShape 28"/>
            <p:cNvSpPr>
              <a:spLocks noChangeArrowheads="1"/>
            </p:cNvSpPr>
            <p:nvPr/>
          </p:nvSpPr>
          <p:spPr bwMode="auto">
            <a:xfrm>
              <a:off x="0" y="194"/>
              <a:ext cx="815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189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6" name="AutoShape 29"/>
            <p:cNvSpPr>
              <a:spLocks noChangeArrowheads="1"/>
            </p:cNvSpPr>
            <p:nvPr/>
          </p:nvSpPr>
          <p:spPr bwMode="auto">
            <a:xfrm>
              <a:off x="13" y="199"/>
              <a:ext cx="790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7" name="AutoShape 30"/>
            <p:cNvSpPr>
              <a:spLocks noChangeArrowheads="1"/>
            </p:cNvSpPr>
            <p:nvPr/>
          </p:nvSpPr>
          <p:spPr bwMode="auto">
            <a:xfrm>
              <a:off x="19" y="1499"/>
              <a:ext cx="779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8" name="AutoShape 31"/>
            <p:cNvSpPr>
              <a:spLocks noChangeArrowheads="1"/>
            </p:cNvSpPr>
            <p:nvPr/>
          </p:nvSpPr>
          <p:spPr bwMode="auto">
            <a:xfrm>
              <a:off x="19" y="213"/>
              <a:ext cx="779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9" name="Text Box 39"/>
            <p:cNvSpPr txBox="1">
              <a:spLocks noChangeArrowheads="1"/>
            </p:cNvSpPr>
            <p:nvPr/>
          </p:nvSpPr>
          <p:spPr bwMode="auto">
            <a:xfrm>
              <a:off x="0" y="318"/>
              <a:ext cx="774" cy="140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作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业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 bwMode="auto"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等腰三角形 7"/>
          <p:cNvSpPr/>
          <p:nvPr/>
        </p:nvSpPr>
        <p:spPr>
          <a:xfrm rot="3947506">
            <a:off x="2594769" y="1575594"/>
            <a:ext cx="2371725" cy="2243137"/>
          </a:xfrm>
          <a:prstGeom prst="triangle">
            <a:avLst/>
          </a:prstGeom>
          <a:gradFill>
            <a:gsLst>
              <a:gs pos="0">
                <a:srgbClr val="FEE902"/>
              </a:gs>
              <a:gs pos="100000">
                <a:srgbClr val="F7AA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" name="圆角矩形 11"/>
          <p:cNvSpPr/>
          <p:nvPr/>
        </p:nvSpPr>
        <p:spPr>
          <a:xfrm rot="1033044">
            <a:off x="2576513" y="3460750"/>
            <a:ext cx="1565275" cy="2009775"/>
          </a:xfrm>
          <a:prstGeom prst="roundRect">
            <a:avLst/>
          </a:prstGeom>
          <a:gradFill>
            <a:gsLst>
              <a:gs pos="100000">
                <a:schemeClr val="bg1">
                  <a:alpha val="7000"/>
                </a:schemeClr>
              </a:gs>
              <a:gs pos="0">
                <a:schemeClr val="bg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3" name="圆角矩形 12"/>
          <p:cNvSpPr/>
          <p:nvPr/>
        </p:nvSpPr>
        <p:spPr>
          <a:xfrm rot="2933944">
            <a:off x="4237038" y="2541588"/>
            <a:ext cx="1563687" cy="2008187"/>
          </a:xfrm>
          <a:prstGeom prst="roundRect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1EC5EF">
                  <a:alpha val="47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4" name="直角三角形 13"/>
          <p:cNvSpPr/>
          <p:nvPr/>
        </p:nvSpPr>
        <p:spPr>
          <a:xfrm rot="7258735">
            <a:off x="5258594" y="4045744"/>
            <a:ext cx="1563687" cy="2009775"/>
          </a:xfrm>
          <a:prstGeom prst="rtTriangle">
            <a:avLst/>
          </a:prstGeom>
          <a:gradFill>
            <a:gsLst>
              <a:gs pos="0">
                <a:srgbClr val="1EC5EF">
                  <a:alpha val="59000"/>
                  <a:lumMod val="91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6" name="圆角矩形 15"/>
          <p:cNvSpPr/>
          <p:nvPr/>
        </p:nvSpPr>
        <p:spPr>
          <a:xfrm rot="1033044">
            <a:off x="7196138" y="4057650"/>
            <a:ext cx="882650" cy="2009775"/>
          </a:xfrm>
          <a:prstGeom prst="roundRect">
            <a:avLst/>
          </a:prstGeom>
          <a:gradFill>
            <a:gsLst>
              <a:gs pos="0">
                <a:srgbClr val="E34671"/>
              </a:gs>
              <a:gs pos="100000">
                <a:srgbClr val="DD8150">
                  <a:alpha val="16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7" name="直角三角形 16"/>
          <p:cNvSpPr/>
          <p:nvPr/>
        </p:nvSpPr>
        <p:spPr>
          <a:xfrm rot="15608339">
            <a:off x="5239544" y="3367881"/>
            <a:ext cx="1279525" cy="1338263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8" name="直角三角形 17"/>
          <p:cNvSpPr/>
          <p:nvPr/>
        </p:nvSpPr>
        <p:spPr>
          <a:xfrm rot="6825285">
            <a:off x="4291012" y="3346451"/>
            <a:ext cx="1281113" cy="1338262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9" name="直角三角形 18"/>
          <p:cNvSpPr/>
          <p:nvPr/>
        </p:nvSpPr>
        <p:spPr>
          <a:xfrm rot="19920985">
            <a:off x="3463925" y="3703638"/>
            <a:ext cx="1784350" cy="1508125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  <a:lumMod val="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21" name="直角三角形 20"/>
          <p:cNvSpPr/>
          <p:nvPr/>
        </p:nvSpPr>
        <p:spPr>
          <a:xfrm rot="16043769">
            <a:off x="7345363" y="2341563"/>
            <a:ext cx="1565275" cy="2009775"/>
          </a:xfrm>
          <a:prstGeom prst="rtTriangle">
            <a:avLst/>
          </a:prstGeom>
          <a:gradFill>
            <a:gsLst>
              <a:gs pos="0">
                <a:srgbClr val="FBD40A">
                  <a:alpha val="26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305" name="文本框 2"/>
          <p:cNvSpPr txBox="1">
            <a:spLocks noChangeArrowheads="1"/>
          </p:cNvSpPr>
          <p:nvPr/>
        </p:nvSpPr>
        <p:spPr bwMode="auto">
          <a:xfrm>
            <a:off x="5078413" y="3038475"/>
            <a:ext cx="2597150" cy="10096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6000"/>
              <a:t>Thanks</a:t>
            </a:r>
            <a:endParaRPr lang="zh-CN" altLang="en-US" sz="60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10" descr="C:\Users\Administrator\Desktop\6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71304" y="2310042"/>
            <a:ext cx="1492994" cy="2050027"/>
          </a:xfrm>
          <a:prstGeom prst="rect">
            <a:avLst/>
          </a:prstGeom>
          <a:noFill/>
        </p:spPr>
      </p:pic>
      <p:sp>
        <p:nvSpPr>
          <p:cNvPr id="28" name="圆角矩形标注 27"/>
          <p:cNvSpPr/>
          <p:nvPr/>
        </p:nvSpPr>
        <p:spPr>
          <a:xfrm>
            <a:off x="6843252" y="1528363"/>
            <a:ext cx="3598606" cy="1106129"/>
          </a:xfrm>
          <a:prstGeom prst="wedgeRoundRectCallout">
            <a:avLst>
              <a:gd name="adj1" fmla="val -110306"/>
              <a:gd name="adj2" fmla="val 9316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17780"/>
            <a:ext cx="2907030" cy="920115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复习回顾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22890" name="Object 2"/>
          <p:cNvGraphicFramePr>
            <a:graphicFrameLocks noChangeAspect="1"/>
          </p:cNvGraphicFramePr>
          <p:nvPr/>
        </p:nvGraphicFramePr>
        <p:xfrm>
          <a:off x="2952904" y="2023560"/>
          <a:ext cx="2827337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公式" r:id="rId3" imgW="20116800" imgH="4876800" progId="Equation.3">
                  <p:embed/>
                </p:oleObj>
              </mc:Choice>
              <mc:Fallback>
                <p:oleObj name="公式" r:id="rId3" imgW="20116800" imgH="4876800" progId="Equation.3">
                  <p:embed/>
                  <p:pic>
                    <p:nvPicPr>
                      <p:cNvPr id="0" name="图片 2048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52904" y="2023560"/>
                        <a:ext cx="2827337" cy="7381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1509264" y="1149823"/>
            <a:ext cx="4288353" cy="707886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zh-CN" altLang="en-US" sz="4000" dirty="0" smtClean="0"/>
              <a:t>指数的运算性质：</a:t>
            </a:r>
            <a:endParaRPr lang="zh-CN" altLang="en-US" sz="4000" dirty="0"/>
          </a:p>
        </p:txBody>
      </p:sp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2886075" y="2961417"/>
          <a:ext cx="3041650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公式" r:id="rId5" imgW="21640800" imgH="4876800" progId="Equation.3">
                  <p:embed/>
                </p:oleObj>
              </mc:Choice>
              <mc:Fallback>
                <p:oleObj name="公式" r:id="rId5" imgW="21640800" imgH="4876800" progId="Equation.3">
                  <p:embed/>
                  <p:pic>
                    <p:nvPicPr>
                      <p:cNvPr id="0" name="图片 2049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86075" y="2961417"/>
                        <a:ext cx="3041650" cy="7381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9"/>
          <p:cNvGraphicFramePr>
            <a:graphicFrameLocks noChangeAspect="1"/>
          </p:cNvGraphicFramePr>
          <p:nvPr/>
        </p:nvGraphicFramePr>
        <p:xfrm>
          <a:off x="2944200" y="3868850"/>
          <a:ext cx="2441575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公式" r:id="rId7" imgW="17373600" imgH="5486400" progId="Equation.3">
                  <p:embed/>
                </p:oleObj>
              </mc:Choice>
              <mc:Fallback>
                <p:oleObj name="公式" r:id="rId7" imgW="17373600" imgH="5486400" progId="Equation.3">
                  <p:embed/>
                  <p:pic>
                    <p:nvPicPr>
                      <p:cNvPr id="0" name="图片 2050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44200" y="3868850"/>
                        <a:ext cx="2441575" cy="8302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3005344" y="4680164"/>
          <a:ext cx="2143125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公式" r:id="rId9" imgW="15240000" imgH="8229600" progId="Equation.3">
                  <p:embed/>
                </p:oleObj>
              </mc:Choice>
              <mc:Fallback>
                <p:oleObj name="公式" r:id="rId9" imgW="15240000" imgH="8229600" progId="Equation.3">
                  <p:embed/>
                  <p:pic>
                    <p:nvPicPr>
                      <p:cNvPr id="0" name="图片 2051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05344" y="4680164"/>
                        <a:ext cx="2143125" cy="1244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7119938" y="1743393"/>
          <a:ext cx="3044825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公式" r:id="rId11" imgW="17983200" imgH="5181600" progId="Equation.3">
                  <p:embed/>
                </p:oleObj>
              </mc:Choice>
              <mc:Fallback>
                <p:oleObj name="公式" r:id="rId11" imgW="17983200" imgH="5181600" progId="Equation.3">
                  <p:embed/>
                  <p:pic>
                    <p:nvPicPr>
                      <p:cNvPr id="0" name="图片 2052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119938" y="1743393"/>
                        <a:ext cx="3044825" cy="7286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6200128" y="3740622"/>
            <a:ext cx="4300724" cy="18158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对数是指数的逆运算，指数运算有一系列性质，那么对数运算是否也有类似的性质呢？</a:t>
            </a:r>
            <a:endParaRPr lang="zh-CN" altLang="en-US" sz="2800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ldLvl="0" animBg="1"/>
      <p:bldP spid="30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6153" name="AutoShape 4"/>
          <p:cNvSpPr>
            <a:spLocks noChangeArrowheads="1"/>
          </p:cNvSpPr>
          <p:nvPr/>
        </p:nvSpPr>
        <p:spPr bwMode="auto">
          <a:xfrm>
            <a:off x="1312606" y="2048009"/>
            <a:ext cx="9969909" cy="3329684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  <a:alpha val="87057"/>
            </a:schemeClr>
          </a:solidFill>
          <a:ln w="25400">
            <a:solidFill>
              <a:schemeClr val="accent6">
                <a:lumMod val="60000"/>
                <a:lumOff val="40000"/>
              </a:schemeClr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2110096" y="1385642"/>
          <a:ext cx="1604962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公式" r:id="rId2" imgW="14020800" imgH="5181600" progId="Equation.3">
                  <p:embed/>
                </p:oleObj>
              </mc:Choice>
              <mc:Fallback>
                <p:oleObj name="公式" r:id="rId2" imgW="14020800" imgH="5181600" progId="Equation.3">
                  <p:embed/>
                  <p:pic>
                    <p:nvPicPr>
                      <p:cNvPr id="0" name="图片 307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10096" y="1385642"/>
                        <a:ext cx="1604962" cy="558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4587415" y="1385694"/>
          <a:ext cx="1430337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公式" r:id="rId4" imgW="12496800" imgH="5181600" progId="Equation.3">
                  <p:embed/>
                </p:oleObj>
              </mc:Choice>
              <mc:Fallback>
                <p:oleObj name="公式" r:id="rId4" imgW="12496800" imgH="5181600" progId="Equation.3">
                  <p:embed/>
                  <p:pic>
                    <p:nvPicPr>
                      <p:cNvPr id="0" name="图片 307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87415" y="1385694"/>
                        <a:ext cx="1430337" cy="5572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/>
        </p:nvGraphicFramePr>
        <p:xfrm>
          <a:off x="3770828" y="1419340"/>
          <a:ext cx="349250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公式" r:id="rId6" imgW="3048000" imgH="3962400" progId="Equation.3">
                  <p:embed/>
                </p:oleObj>
              </mc:Choice>
              <mc:Fallback>
                <p:oleObj name="公式" r:id="rId6" imgW="3048000" imgH="3962400" progId="Equation.3">
                  <p:embed/>
                  <p:pic>
                    <p:nvPicPr>
                      <p:cNvPr id="0" name="图片 307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70828" y="1419340"/>
                        <a:ext cx="349250" cy="4270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6094979" y="1443921"/>
          <a:ext cx="349250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公式" r:id="rId8" imgW="3048000" imgH="3962400" progId="Equation.3">
                  <p:embed/>
                </p:oleObj>
              </mc:Choice>
              <mc:Fallback>
                <p:oleObj name="公式" r:id="rId8" imgW="3048000" imgH="3962400" progId="Equation.3">
                  <p:embed/>
                  <p:pic>
                    <p:nvPicPr>
                      <p:cNvPr id="0" name="图片 307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094979" y="1443921"/>
                        <a:ext cx="349250" cy="4270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7042765" y="1379652"/>
          <a:ext cx="163988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公式" r:id="rId10" imgW="14325600" imgH="5181600" progId="Equation.3">
                  <p:embed/>
                </p:oleObj>
              </mc:Choice>
              <mc:Fallback>
                <p:oleObj name="公式" r:id="rId10" imgW="14325600" imgH="5181600" progId="Equation.3">
                  <p:embed/>
                  <p:pic>
                    <p:nvPicPr>
                      <p:cNvPr id="0" name="图片 3076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042765" y="1379652"/>
                        <a:ext cx="1639888" cy="558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8743135" y="1422516"/>
          <a:ext cx="34925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公式" r:id="rId12" imgW="3048000" imgH="4267200" progId="Equation.3">
                  <p:embed/>
                </p:oleObj>
              </mc:Choice>
              <mc:Fallback>
                <p:oleObj name="公式" r:id="rId12" imgW="3048000" imgH="4267200" progId="Equation.3">
                  <p:embed/>
                  <p:pic>
                    <p:nvPicPr>
                      <p:cNvPr id="0" name="图片 3077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743135" y="1422516"/>
                        <a:ext cx="349250" cy="4603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2"/>
          <p:cNvGraphicFramePr>
            <a:graphicFrameLocks noChangeAspect="1"/>
          </p:cNvGraphicFramePr>
          <p:nvPr/>
        </p:nvGraphicFramePr>
        <p:xfrm>
          <a:off x="1778000" y="4019868"/>
          <a:ext cx="6362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60045600" imgH="5181600" progId="Equation.DSMT4">
                  <p:embed/>
                </p:oleObj>
              </mc:Choice>
              <mc:Fallback>
                <p:oleObj name="Equation" r:id="rId14" imgW="60045600" imgH="5181600" progId="Equation.DSMT4">
                  <p:embed/>
                  <p:pic>
                    <p:nvPicPr>
                      <p:cNvPr id="0" name="图片 3078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778000" y="4019868"/>
                        <a:ext cx="6362700" cy="533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3"/>
          <p:cNvGraphicFramePr>
            <a:graphicFrameLocks noChangeAspect="1"/>
          </p:cNvGraphicFramePr>
          <p:nvPr/>
        </p:nvGraphicFramePr>
        <p:xfrm>
          <a:off x="3309172" y="4699268"/>
          <a:ext cx="1885950" cy="4818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公式" r:id="rId16" imgW="16459200" imgH="4267200" progId="Equation.3">
                  <p:embed/>
                </p:oleObj>
              </mc:Choice>
              <mc:Fallback>
                <p:oleObj name="公式" r:id="rId16" imgW="16459200" imgH="4267200" progId="Equation.3">
                  <p:embed/>
                  <p:pic>
                    <p:nvPicPr>
                      <p:cNvPr id="0" name="图片 3079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309172" y="4699268"/>
                        <a:ext cx="1885950" cy="48188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4"/>
          <p:cNvGraphicFramePr>
            <a:graphicFrameLocks noChangeAspect="1"/>
          </p:cNvGraphicFramePr>
          <p:nvPr/>
        </p:nvGraphicFramePr>
        <p:xfrm>
          <a:off x="1809750" y="2324418"/>
          <a:ext cx="8920163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8" imgW="77419200" imgH="5486400" progId="Equation.DSMT4">
                  <p:embed/>
                </p:oleObj>
              </mc:Choice>
              <mc:Fallback>
                <p:oleObj name="Equation" r:id="rId18" imgW="77419200" imgH="5486400" progId="Equation.DSMT4">
                  <p:embed/>
                  <p:pic>
                    <p:nvPicPr>
                      <p:cNvPr id="0" name="图片 3080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809750" y="2324418"/>
                        <a:ext cx="8920163" cy="5619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5"/>
          <p:cNvGraphicFramePr>
            <a:graphicFrameLocks noChangeAspect="1"/>
          </p:cNvGraphicFramePr>
          <p:nvPr/>
        </p:nvGraphicFramePr>
        <p:xfrm>
          <a:off x="3171775" y="3150276"/>
          <a:ext cx="4221162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公式" r:id="rId20" imgW="36880800" imgH="5181600" progId="Equation.3">
                  <p:embed/>
                </p:oleObj>
              </mc:Choice>
              <mc:Fallback>
                <p:oleObj name="公式" r:id="rId20" imgW="36880800" imgH="5181600" progId="Equation.3">
                  <p:embed/>
                  <p:pic>
                    <p:nvPicPr>
                      <p:cNvPr id="0" name="图片 3081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171775" y="3150276"/>
                        <a:ext cx="4221162" cy="5572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6"/>
          <p:cNvGraphicFramePr>
            <a:graphicFrameLocks noChangeAspect="1"/>
          </p:cNvGraphicFramePr>
          <p:nvPr/>
        </p:nvGraphicFramePr>
        <p:xfrm>
          <a:off x="3157585" y="5525176"/>
          <a:ext cx="5189999" cy="6984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公式" r:id="rId22" imgW="41452800" imgH="5181600" progId="Equation.3">
                  <p:embed/>
                </p:oleObj>
              </mc:Choice>
              <mc:Fallback>
                <p:oleObj name="公式" r:id="rId22" imgW="41452800" imgH="5181600" progId="Equation.3">
                  <p:embed/>
                  <p:pic>
                    <p:nvPicPr>
                      <p:cNvPr id="0" name="图片 3082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157585" y="5525176"/>
                        <a:ext cx="5189999" cy="698449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空心弧 22"/>
          <p:cNvSpPr/>
          <p:nvPr/>
        </p:nvSpPr>
        <p:spPr>
          <a:xfrm rot="16200000">
            <a:off x="2249124" y="2730355"/>
            <a:ext cx="1637071" cy="2890687"/>
          </a:xfrm>
          <a:prstGeom prst="blockArc">
            <a:avLst>
              <a:gd name="adj1" fmla="val 10914554"/>
              <a:gd name="adj2" fmla="val 21017368"/>
              <a:gd name="adj3" fmla="val 727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4" name="棱台 23"/>
          <p:cNvSpPr/>
          <p:nvPr/>
        </p:nvSpPr>
        <p:spPr>
          <a:xfrm>
            <a:off x="634183" y="1071162"/>
            <a:ext cx="1327357" cy="1175153"/>
          </a:xfrm>
          <a:prstGeom prst="beve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思考</a:t>
            </a:r>
            <a:endParaRPr lang="zh-CN" altLang="en-US" sz="3200" b="1" dirty="0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 bldLvl="0" animBg="1"/>
      <p:bldP spid="23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C:\Users\Administrator\Desktop\6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40014" y="226566"/>
            <a:ext cx="1492994" cy="2050027"/>
          </a:xfrm>
          <a:prstGeom prst="rect">
            <a:avLst/>
          </a:prstGeom>
          <a:noFill/>
        </p:spPr>
      </p:pic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4" name="AutoShape 2"/>
          <p:cNvSpPr>
            <a:spLocks noChangeArrowheads="1"/>
          </p:cNvSpPr>
          <p:nvPr/>
        </p:nvSpPr>
        <p:spPr bwMode="auto">
          <a:xfrm>
            <a:off x="1089750" y="1189396"/>
            <a:ext cx="9588101" cy="760413"/>
          </a:xfrm>
          <a:prstGeom prst="roundRect">
            <a:avLst>
              <a:gd name="adj" fmla="val 16667"/>
            </a:avLst>
          </a:prstGeom>
          <a:solidFill>
            <a:schemeClr val="bg1">
              <a:alpha val="87057"/>
            </a:schemeClr>
          </a:solidFill>
          <a:ln w="25400">
            <a:solidFill>
              <a:srgbClr val="FFFFFF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r>
              <a:rPr lang="en-US" altLang="zh-CN" sz="3200" b="1" dirty="0" smtClean="0">
                <a:solidFill>
                  <a:srgbClr val="000000"/>
                </a:solidFill>
                <a:ea typeface="楷体_GB2312" pitchFamily="1" charset="-122"/>
              </a:rPr>
              <a:t>1.</a:t>
            </a:r>
            <a:r>
              <a:rPr lang="zh-CN" altLang="en-US" sz="3200" b="1" dirty="0" smtClean="0">
                <a:solidFill>
                  <a:srgbClr val="000000"/>
                </a:solidFill>
                <a:ea typeface="楷体_GB2312" pitchFamily="1" charset="-122"/>
              </a:rPr>
              <a:t>两个正数的积的对数，等于这两个的对数的和</a:t>
            </a:r>
            <a:r>
              <a:rPr lang="en-US" altLang="zh-CN" sz="3200" b="1" dirty="0" smtClean="0">
                <a:solidFill>
                  <a:srgbClr val="000000"/>
                </a:solidFill>
                <a:ea typeface="楷体_GB2312" pitchFamily="1" charset="-122"/>
              </a:rPr>
              <a:t>.</a:t>
            </a:r>
            <a:r>
              <a:rPr lang="zh-CN" altLang="en-US" sz="3200" b="1" dirty="0" smtClean="0">
                <a:solidFill>
                  <a:srgbClr val="000000"/>
                </a:solidFill>
                <a:ea typeface="楷体_GB2312" pitchFamily="1" charset="-122"/>
              </a:rPr>
              <a:t>即</a:t>
            </a:r>
            <a:endParaRPr lang="en-US" altLang="zh-CN" sz="3200" b="1" dirty="0">
              <a:solidFill>
                <a:srgbClr val="000000"/>
              </a:solidFill>
              <a:ea typeface="楷体_GB2312" pitchFamily="1" charset="-122"/>
            </a:endParaRPr>
          </a:p>
        </p:txBody>
      </p:sp>
      <p:sp>
        <p:nvSpPr>
          <p:cNvPr id="6153" name="AutoShape 4"/>
          <p:cNvSpPr>
            <a:spLocks noChangeArrowheads="1"/>
          </p:cNvSpPr>
          <p:nvPr/>
        </p:nvSpPr>
        <p:spPr bwMode="auto">
          <a:xfrm>
            <a:off x="1312606" y="2058803"/>
            <a:ext cx="9969909" cy="1014207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graphicFrame>
        <p:nvGraphicFramePr>
          <p:cNvPr id="122890" name="Object 3"/>
          <p:cNvGraphicFramePr>
            <a:graphicFrameLocks noChangeAspect="1"/>
          </p:cNvGraphicFramePr>
          <p:nvPr/>
        </p:nvGraphicFramePr>
        <p:xfrm>
          <a:off x="1415846" y="2247100"/>
          <a:ext cx="9737674" cy="6539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公式" r:id="rId3" imgW="85648800" imgH="5486400" progId="Equation.3">
                  <p:embed/>
                </p:oleObj>
              </mc:Choice>
              <mc:Fallback>
                <p:oleObj name="公式" r:id="rId3" imgW="85648800" imgH="5486400" progId="Equation.3">
                  <p:embed/>
                  <p:pic>
                    <p:nvPicPr>
                      <p:cNvPr id="0" name="图片 4096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15846" y="2247100"/>
                        <a:ext cx="9737674" cy="65394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2320157" y="3514725"/>
          <a:ext cx="4570412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公式" r:id="rId5" imgW="39928800" imgH="5486400" progId="Equation.3">
                  <p:embed/>
                </p:oleObj>
              </mc:Choice>
              <mc:Fallback>
                <p:oleObj name="公式" r:id="rId5" imgW="39928800" imgH="5486400" progId="Equation.3">
                  <p:embed/>
                  <p:pic>
                    <p:nvPicPr>
                      <p:cNvPr id="0" name="图片 4097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20157" y="3514725"/>
                        <a:ext cx="4570412" cy="590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7086658" y="3569776"/>
          <a:ext cx="3906837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公式" r:id="rId7" imgW="34137600" imgH="4876800" progId="Equation.3">
                  <p:embed/>
                </p:oleObj>
              </mc:Choice>
              <mc:Fallback>
                <p:oleObj name="公式" r:id="rId7" imgW="34137600" imgH="4876800" progId="Equation.3">
                  <p:embed/>
                  <p:pic>
                    <p:nvPicPr>
                      <p:cNvPr id="0" name="图片 4098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086658" y="3569776"/>
                        <a:ext cx="3906837" cy="5254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2799487" y="4125607"/>
          <a:ext cx="3000375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公式" r:id="rId9" imgW="26212800" imgH="4876800" progId="Equation.3">
                  <p:embed/>
                </p:oleObj>
              </mc:Choice>
              <mc:Fallback>
                <p:oleObj name="公式" r:id="rId9" imgW="26212800" imgH="4876800" progId="Equation.3">
                  <p:embed/>
                  <p:pic>
                    <p:nvPicPr>
                      <p:cNvPr id="0" name="图片 4099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799487" y="4125607"/>
                        <a:ext cx="3000375" cy="5254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2484447" y="4730032"/>
          <a:ext cx="3836987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公式" r:id="rId11" imgW="33528000" imgH="4876800" progId="Equation.3">
                  <p:embed/>
                </p:oleObj>
              </mc:Choice>
              <mc:Fallback>
                <p:oleObj name="公式" r:id="rId11" imgW="33528000" imgH="4876800" progId="Equation.3">
                  <p:embed/>
                  <p:pic>
                    <p:nvPicPr>
                      <p:cNvPr id="0" name="图片 4100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484447" y="4730032"/>
                        <a:ext cx="3836987" cy="5254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/>
        </p:nvGraphicFramePr>
        <p:xfrm>
          <a:off x="2447183" y="5420340"/>
          <a:ext cx="6418263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公式" r:id="rId13" imgW="56083200" imgH="5486400" progId="Equation.3">
                  <p:embed/>
                </p:oleObj>
              </mc:Choice>
              <mc:Fallback>
                <p:oleObj name="公式" r:id="rId13" imgW="56083200" imgH="5486400" progId="Equation.3">
                  <p:embed/>
                  <p:pic>
                    <p:nvPicPr>
                      <p:cNvPr id="0" name="图片 4101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447183" y="5420340"/>
                        <a:ext cx="6418263" cy="590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9"/>
          <p:cNvGraphicFramePr>
            <a:graphicFrameLocks noChangeAspect="1"/>
          </p:cNvGraphicFramePr>
          <p:nvPr/>
        </p:nvGraphicFramePr>
        <p:xfrm>
          <a:off x="1119439" y="3505918"/>
          <a:ext cx="1081088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公式" r:id="rId15" imgW="9448800" imgH="4876800" progId="Equation.3">
                  <p:embed/>
                </p:oleObj>
              </mc:Choice>
              <mc:Fallback>
                <p:oleObj name="公式" r:id="rId15" imgW="9448800" imgH="4876800" progId="Equation.3">
                  <p:embed/>
                  <p:pic>
                    <p:nvPicPr>
                      <p:cNvPr id="0" name="图片 4102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119439" y="3505918"/>
                        <a:ext cx="1081088" cy="5254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1000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1000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bldLvl="0" animBg="1" autoUpdateAnimBg="0"/>
      <p:bldP spid="6153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698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6153" name="AutoShape 4"/>
          <p:cNvSpPr>
            <a:spLocks noChangeArrowheads="1"/>
          </p:cNvSpPr>
          <p:nvPr/>
        </p:nvSpPr>
        <p:spPr bwMode="auto">
          <a:xfrm>
            <a:off x="1047135" y="1896879"/>
            <a:ext cx="10766323" cy="3329684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  <a:alpha val="87057"/>
            </a:schemeClr>
          </a:solidFill>
          <a:ln w="25400">
            <a:solidFill>
              <a:schemeClr val="accent6">
                <a:lumMod val="60000"/>
                <a:lumOff val="40000"/>
              </a:schemeClr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2110096" y="1234512"/>
          <a:ext cx="1604962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公式" r:id="rId2" imgW="14020800" imgH="5181600" progId="Equation.3">
                  <p:embed/>
                </p:oleObj>
              </mc:Choice>
              <mc:Fallback>
                <p:oleObj name="公式" r:id="rId2" imgW="14020800" imgH="5181600" progId="Equation.3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10096" y="1234512"/>
                        <a:ext cx="1604962" cy="558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4587415" y="1234564"/>
          <a:ext cx="1430337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公式" r:id="rId4" imgW="12496800" imgH="5181600" progId="Equation.3">
                  <p:embed/>
                </p:oleObj>
              </mc:Choice>
              <mc:Fallback>
                <p:oleObj name="公式" r:id="rId4" imgW="12496800" imgH="5181600" progId="Equation.3">
                  <p:embed/>
                  <p:pic>
                    <p:nvPicPr>
                      <p:cNvPr id="0" name="图片 512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87415" y="1234564"/>
                        <a:ext cx="1430337" cy="5572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/>
        </p:nvGraphicFramePr>
        <p:xfrm>
          <a:off x="3815072" y="1268210"/>
          <a:ext cx="349250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公式" r:id="rId6" imgW="3048000" imgH="3962400" progId="Equation.3">
                  <p:embed/>
                </p:oleObj>
              </mc:Choice>
              <mc:Fallback>
                <p:oleObj name="公式" r:id="rId6" imgW="3048000" imgH="3962400" progId="Equation.3">
                  <p:embed/>
                  <p:pic>
                    <p:nvPicPr>
                      <p:cNvPr id="0" name="图片 512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15072" y="1268210"/>
                        <a:ext cx="349250" cy="4270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6227711" y="1292791"/>
          <a:ext cx="349250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公式" r:id="rId8" imgW="3048000" imgH="3962400" progId="Equation.3">
                  <p:embed/>
                </p:oleObj>
              </mc:Choice>
              <mc:Fallback>
                <p:oleObj name="公式" r:id="rId8" imgW="3048000" imgH="3962400" progId="Equation.3">
                  <p:embed/>
                  <p:pic>
                    <p:nvPicPr>
                      <p:cNvPr id="0" name="图片 5123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227711" y="1292791"/>
                        <a:ext cx="349250" cy="4270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7042765" y="1228522"/>
          <a:ext cx="163988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公式" r:id="rId10" imgW="14325600" imgH="5181600" progId="Equation.3">
                  <p:embed/>
                </p:oleObj>
              </mc:Choice>
              <mc:Fallback>
                <p:oleObj name="公式" r:id="rId10" imgW="14325600" imgH="5181600" progId="Equation.3">
                  <p:embed/>
                  <p:pic>
                    <p:nvPicPr>
                      <p:cNvPr id="0" name="图片 5124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042765" y="1228522"/>
                        <a:ext cx="1639888" cy="558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8875867" y="1271386"/>
          <a:ext cx="34925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公式" r:id="rId12" imgW="3048000" imgH="4267200" progId="Equation.3">
                  <p:embed/>
                </p:oleObj>
              </mc:Choice>
              <mc:Fallback>
                <p:oleObj name="公式" r:id="rId12" imgW="3048000" imgH="4267200" progId="Equation.3">
                  <p:embed/>
                  <p:pic>
                    <p:nvPicPr>
                      <p:cNvPr id="0" name="图片 5125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875867" y="1271386"/>
                        <a:ext cx="349250" cy="4603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2"/>
          <p:cNvGraphicFramePr>
            <a:graphicFrameLocks noChangeAspect="1"/>
          </p:cNvGraphicFramePr>
          <p:nvPr/>
        </p:nvGraphicFramePr>
        <p:xfrm>
          <a:off x="1809750" y="3884613"/>
          <a:ext cx="6297613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4" imgW="59436000" imgH="4876800" progId="Equation.DSMT4">
                  <p:embed/>
                </p:oleObj>
              </mc:Choice>
              <mc:Fallback>
                <p:oleObj name="Equation" r:id="rId14" imgW="59436000" imgH="4876800" progId="Equation.DSMT4">
                  <p:embed/>
                  <p:pic>
                    <p:nvPicPr>
                      <p:cNvPr id="0" name="图片 5126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809750" y="3884613"/>
                        <a:ext cx="6297613" cy="5016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3"/>
          <p:cNvGraphicFramePr>
            <a:graphicFrameLocks noChangeAspect="1"/>
          </p:cNvGraphicFramePr>
          <p:nvPr/>
        </p:nvGraphicFramePr>
        <p:xfrm>
          <a:off x="2335779" y="4533390"/>
          <a:ext cx="1885950" cy="4818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公式" r:id="rId16" imgW="16459200" imgH="4267200" progId="Equation.3">
                  <p:embed/>
                </p:oleObj>
              </mc:Choice>
              <mc:Fallback>
                <p:oleObj name="公式" r:id="rId16" imgW="16459200" imgH="4267200" progId="Equation.3">
                  <p:embed/>
                  <p:pic>
                    <p:nvPicPr>
                      <p:cNvPr id="0" name="图片 5127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335779" y="4533390"/>
                        <a:ext cx="1885950" cy="48188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4"/>
          <p:cNvGraphicFramePr>
            <a:graphicFrameLocks noChangeAspect="1"/>
          </p:cNvGraphicFramePr>
          <p:nvPr/>
        </p:nvGraphicFramePr>
        <p:xfrm>
          <a:off x="1809750" y="2173288"/>
          <a:ext cx="892175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8" imgW="77419200" imgH="5486400" progId="Equation.DSMT4">
                  <p:embed/>
                </p:oleObj>
              </mc:Choice>
              <mc:Fallback>
                <p:oleObj name="Equation" r:id="rId18" imgW="77419200" imgH="5486400" progId="Equation.DSMT4">
                  <p:embed/>
                  <p:pic>
                    <p:nvPicPr>
                      <p:cNvPr id="0" name="图片 5128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809750" y="2173288"/>
                        <a:ext cx="8921750" cy="5619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5"/>
          <p:cNvGraphicFramePr>
            <a:graphicFrameLocks noChangeAspect="1"/>
          </p:cNvGraphicFramePr>
          <p:nvPr/>
        </p:nvGraphicFramePr>
        <p:xfrm>
          <a:off x="1726447" y="2999146"/>
          <a:ext cx="4221162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公式" r:id="rId20" imgW="36880800" imgH="5181600" progId="Equation.3">
                  <p:embed/>
                </p:oleObj>
              </mc:Choice>
              <mc:Fallback>
                <p:oleObj name="公式" r:id="rId20" imgW="36880800" imgH="5181600" progId="Equation.3">
                  <p:embed/>
                  <p:pic>
                    <p:nvPicPr>
                      <p:cNvPr id="0" name="图片 5129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726447" y="2999146"/>
                        <a:ext cx="4221162" cy="5572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6"/>
          <p:cNvGraphicFramePr>
            <a:graphicFrameLocks noChangeAspect="1"/>
          </p:cNvGraphicFramePr>
          <p:nvPr/>
        </p:nvGraphicFramePr>
        <p:xfrm>
          <a:off x="3290888" y="5285555"/>
          <a:ext cx="4921250" cy="10739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公式" r:id="rId22" imgW="39319200" imgH="9448800" progId="Equation.3">
                  <p:embed/>
                </p:oleObj>
              </mc:Choice>
              <mc:Fallback>
                <p:oleObj name="公式" r:id="rId22" imgW="39319200" imgH="9448800" progId="Equation.3">
                  <p:embed/>
                  <p:pic>
                    <p:nvPicPr>
                      <p:cNvPr id="0" name="图片 5130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290888" y="5285555"/>
                        <a:ext cx="4921250" cy="1073969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空心弧 22"/>
          <p:cNvSpPr/>
          <p:nvPr/>
        </p:nvSpPr>
        <p:spPr>
          <a:xfrm rot="16200000">
            <a:off x="5390564" y="2490736"/>
            <a:ext cx="1637071" cy="2890687"/>
          </a:xfrm>
          <a:prstGeom prst="blockArc">
            <a:avLst>
              <a:gd name="adj1" fmla="val 10914554"/>
              <a:gd name="adj2" fmla="val 21017368"/>
              <a:gd name="adj3" fmla="val 727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4" name="棱台 23"/>
          <p:cNvSpPr/>
          <p:nvPr/>
        </p:nvSpPr>
        <p:spPr>
          <a:xfrm>
            <a:off x="634183" y="920032"/>
            <a:ext cx="1327357" cy="1175153"/>
          </a:xfrm>
          <a:prstGeom prst="beve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思考</a:t>
            </a:r>
            <a:endParaRPr lang="zh-CN" altLang="en-US" sz="3200" b="1" dirty="0"/>
          </a:p>
        </p:txBody>
      </p:sp>
      <p:graphicFrame>
        <p:nvGraphicFramePr>
          <p:cNvPr id="122890" name="Object 13"/>
          <p:cNvGraphicFramePr>
            <a:graphicFrameLocks noChangeAspect="1"/>
          </p:cNvGraphicFramePr>
          <p:nvPr/>
        </p:nvGraphicFramePr>
        <p:xfrm>
          <a:off x="7383463" y="3038475"/>
          <a:ext cx="4221162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公式" r:id="rId24" imgW="36880800" imgH="5181600" progId="Equation.3">
                  <p:embed/>
                </p:oleObj>
              </mc:Choice>
              <mc:Fallback>
                <p:oleObj name="公式" r:id="rId24" imgW="36880800" imgH="5181600" progId="Equation.3">
                  <p:embed/>
                  <p:pic>
                    <p:nvPicPr>
                      <p:cNvPr id="0" name="图片 5131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383463" y="3038475"/>
                        <a:ext cx="4221162" cy="5572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右箭头 20"/>
          <p:cNvSpPr/>
          <p:nvPr/>
        </p:nvSpPr>
        <p:spPr>
          <a:xfrm>
            <a:off x="6150082" y="3058549"/>
            <a:ext cx="1209368" cy="5161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改写为</a:t>
            </a:r>
            <a:endParaRPr lang="zh-CN" altLang="en-US" b="1" dirty="0"/>
          </a:p>
        </p:txBody>
      </p:sp>
      <p:sp>
        <p:nvSpPr>
          <p:cNvPr id="25" name="矩形 24"/>
          <p:cNvSpPr/>
          <p:nvPr/>
        </p:nvSpPr>
        <p:spPr>
          <a:xfrm>
            <a:off x="1651819" y="2984807"/>
            <a:ext cx="4336026" cy="678426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/>
          <p:cNvSpPr/>
          <p:nvPr/>
        </p:nvSpPr>
        <p:spPr>
          <a:xfrm>
            <a:off x="1686235" y="4361291"/>
            <a:ext cx="4336026" cy="678426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右箭头 27"/>
          <p:cNvSpPr/>
          <p:nvPr/>
        </p:nvSpPr>
        <p:spPr>
          <a:xfrm>
            <a:off x="6110754" y="4449814"/>
            <a:ext cx="1209368" cy="5161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改写为</a:t>
            </a:r>
            <a:endParaRPr lang="zh-CN" altLang="en-US" b="1" dirty="0"/>
          </a:p>
        </p:txBody>
      </p:sp>
      <p:graphicFrame>
        <p:nvGraphicFramePr>
          <p:cNvPr id="3" name="Object 14"/>
          <p:cNvGraphicFramePr>
            <a:graphicFrameLocks noChangeAspect="1"/>
          </p:cNvGraphicFramePr>
          <p:nvPr/>
        </p:nvGraphicFramePr>
        <p:xfrm>
          <a:off x="7547617" y="4470194"/>
          <a:ext cx="1920875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公式" r:id="rId26" imgW="16764000" imgH="4267200" progId="Equation.3">
                  <p:embed/>
                </p:oleObj>
              </mc:Choice>
              <mc:Fallback>
                <p:oleObj name="公式" r:id="rId26" imgW="16764000" imgH="4267200" progId="Equation.3">
                  <p:embed/>
                  <p:pic>
                    <p:nvPicPr>
                      <p:cNvPr id="0" name="图片 5132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7547617" y="4470194"/>
                        <a:ext cx="1920875" cy="4810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ldLvl="0" animBg="1"/>
      <p:bldP spid="21" grpId="0" bldLvl="0" animBg="1"/>
      <p:bldP spid="25" grpId="0" bldLvl="0" animBg="1"/>
      <p:bldP spid="26" grpId="0" bldLvl="0" animBg="1"/>
      <p:bldP spid="28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4" name="AutoShape 2"/>
          <p:cNvSpPr>
            <a:spLocks noChangeArrowheads="1"/>
          </p:cNvSpPr>
          <p:nvPr/>
        </p:nvSpPr>
        <p:spPr bwMode="auto">
          <a:xfrm>
            <a:off x="1030758" y="1031184"/>
            <a:ext cx="10635218" cy="484393"/>
          </a:xfrm>
          <a:prstGeom prst="roundRect">
            <a:avLst>
              <a:gd name="adj" fmla="val 16667"/>
            </a:avLst>
          </a:prstGeom>
          <a:solidFill>
            <a:schemeClr val="bg1">
              <a:alpha val="87057"/>
            </a:schemeClr>
          </a:solidFill>
          <a:ln w="25400">
            <a:solidFill>
              <a:srgbClr val="FFFFFF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r>
              <a:rPr lang="en-US" altLang="zh-CN" sz="2800" b="1" dirty="0" smtClean="0">
                <a:solidFill>
                  <a:srgbClr val="000000"/>
                </a:solidFill>
                <a:ea typeface="楷体_GB2312" pitchFamily="1" charset="-122"/>
              </a:rPr>
              <a:t>2.</a:t>
            </a:r>
            <a:r>
              <a:rPr lang="zh-CN" altLang="en-US" sz="2800" b="1" dirty="0" smtClean="0">
                <a:solidFill>
                  <a:srgbClr val="000000"/>
                </a:solidFill>
                <a:ea typeface="楷体_GB2312" pitchFamily="1" charset="-122"/>
              </a:rPr>
              <a:t>两个正数的商的对数，等于被除数的对数减去除数的对数的差</a:t>
            </a:r>
            <a:r>
              <a:rPr lang="en-US" altLang="zh-CN" sz="2800" b="1" dirty="0" smtClean="0">
                <a:solidFill>
                  <a:srgbClr val="000000"/>
                </a:solidFill>
                <a:ea typeface="楷体_GB2312" pitchFamily="1" charset="-122"/>
              </a:rPr>
              <a:t>.</a:t>
            </a:r>
            <a:r>
              <a:rPr lang="zh-CN" altLang="en-US" sz="2800" b="1" dirty="0" smtClean="0">
                <a:solidFill>
                  <a:srgbClr val="000000"/>
                </a:solidFill>
                <a:ea typeface="楷体_GB2312" pitchFamily="1" charset="-122"/>
              </a:rPr>
              <a:t>即</a:t>
            </a:r>
            <a:endParaRPr lang="en-US" altLang="zh-CN" sz="2800" b="1" dirty="0">
              <a:solidFill>
                <a:srgbClr val="000000"/>
              </a:solidFill>
              <a:ea typeface="楷体_GB2312" pitchFamily="1" charset="-122"/>
            </a:endParaRPr>
          </a:p>
        </p:txBody>
      </p:sp>
      <p:sp>
        <p:nvSpPr>
          <p:cNvPr id="6153" name="AutoShape 4"/>
          <p:cNvSpPr>
            <a:spLocks noChangeArrowheads="1"/>
          </p:cNvSpPr>
          <p:nvPr/>
        </p:nvSpPr>
        <p:spPr bwMode="auto">
          <a:xfrm>
            <a:off x="1312606" y="1875288"/>
            <a:ext cx="9969909" cy="1014207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graphicFrame>
        <p:nvGraphicFramePr>
          <p:cNvPr id="122890" name="Object 3"/>
          <p:cNvGraphicFramePr>
            <a:graphicFrameLocks noChangeAspect="1"/>
          </p:cNvGraphicFramePr>
          <p:nvPr/>
        </p:nvGraphicFramePr>
        <p:xfrm>
          <a:off x="1519238" y="1826260"/>
          <a:ext cx="9529762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公式" r:id="rId2" imgW="83820000" imgH="9448800" progId="Equation.3">
                  <p:embed/>
                </p:oleObj>
              </mc:Choice>
              <mc:Fallback>
                <p:oleObj name="公式" r:id="rId2" imgW="83820000" imgH="9448800" progId="Equation.3">
                  <p:embed/>
                  <p:pic>
                    <p:nvPicPr>
                      <p:cNvPr id="0" name="图片 614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19238" y="1826260"/>
                        <a:ext cx="9529762" cy="11271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2246417" y="3227974"/>
          <a:ext cx="4570412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公式" r:id="rId4" imgW="39928800" imgH="5486400" progId="Equation.3">
                  <p:embed/>
                </p:oleObj>
              </mc:Choice>
              <mc:Fallback>
                <p:oleObj name="公式" r:id="rId4" imgW="39928800" imgH="5486400" progId="Equation.3">
                  <p:embed/>
                  <p:pic>
                    <p:nvPicPr>
                      <p:cNvPr id="0" name="图片 614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46417" y="3227974"/>
                        <a:ext cx="4570412" cy="590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7012918" y="3283025"/>
          <a:ext cx="3906837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公式" r:id="rId6" imgW="34137600" imgH="4876800" progId="Equation.3">
                  <p:embed/>
                </p:oleObj>
              </mc:Choice>
              <mc:Fallback>
                <p:oleObj name="公式" r:id="rId6" imgW="34137600" imgH="4876800" progId="Equation.3">
                  <p:embed/>
                  <p:pic>
                    <p:nvPicPr>
                      <p:cNvPr id="0" name="图片 614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012918" y="3283025"/>
                        <a:ext cx="3906837" cy="5254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2681503" y="3853604"/>
          <a:ext cx="3000375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公式" r:id="rId8" imgW="26212800" imgH="4876800" progId="Equation.3">
                  <p:embed/>
                </p:oleObj>
              </mc:Choice>
              <mc:Fallback>
                <p:oleObj name="公式" r:id="rId8" imgW="26212800" imgH="4876800" progId="Equation.3">
                  <p:embed/>
                  <p:pic>
                    <p:nvPicPr>
                      <p:cNvPr id="0" name="图片 614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681503" y="3853604"/>
                        <a:ext cx="3000375" cy="5254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2324924" y="4389661"/>
          <a:ext cx="3802063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公式" r:id="rId10" imgW="33223200" imgH="9448800" progId="Equation.3">
                  <p:embed/>
                </p:oleObj>
              </mc:Choice>
              <mc:Fallback>
                <p:oleObj name="公式" r:id="rId10" imgW="33223200" imgH="9448800" progId="Equation.3">
                  <p:embed/>
                  <p:pic>
                    <p:nvPicPr>
                      <p:cNvPr id="0" name="图片 614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324924" y="4389661"/>
                        <a:ext cx="3802063" cy="1019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/>
        </p:nvGraphicFramePr>
        <p:xfrm>
          <a:off x="2257583" y="5303806"/>
          <a:ext cx="6208712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公式" r:id="rId12" imgW="54254400" imgH="9448800" progId="Equation.3">
                  <p:embed/>
                </p:oleObj>
              </mc:Choice>
              <mc:Fallback>
                <p:oleObj name="公式" r:id="rId12" imgW="54254400" imgH="9448800" progId="Equation.3">
                  <p:embed/>
                  <p:pic>
                    <p:nvPicPr>
                      <p:cNvPr id="0" name="图片 6149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257583" y="5303806"/>
                        <a:ext cx="6208712" cy="10175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9"/>
          <p:cNvGraphicFramePr>
            <a:graphicFrameLocks noChangeAspect="1"/>
          </p:cNvGraphicFramePr>
          <p:nvPr/>
        </p:nvGraphicFramePr>
        <p:xfrm>
          <a:off x="1045699" y="3219167"/>
          <a:ext cx="1081088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公式" r:id="rId14" imgW="9448800" imgH="4876800" progId="Equation.3">
                  <p:embed/>
                </p:oleObj>
              </mc:Choice>
              <mc:Fallback>
                <p:oleObj name="公式" r:id="rId14" imgW="9448800" imgH="4876800" progId="Equation.3">
                  <p:embed/>
                  <p:pic>
                    <p:nvPicPr>
                      <p:cNvPr id="0" name="图片 6150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045699" y="3219167"/>
                        <a:ext cx="1081088" cy="5254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2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bldLvl="0" animBg="1" autoUpdateAnimBg="0"/>
      <p:bldP spid="6153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6153" name="AutoShape 4"/>
          <p:cNvSpPr>
            <a:spLocks noChangeArrowheads="1"/>
          </p:cNvSpPr>
          <p:nvPr/>
        </p:nvSpPr>
        <p:spPr bwMode="auto">
          <a:xfrm>
            <a:off x="1637071" y="2058804"/>
            <a:ext cx="9807678" cy="4081851"/>
          </a:xfrm>
          <a:prstGeom prst="roundRect">
            <a:avLst>
              <a:gd name="adj" fmla="val 16667"/>
            </a:avLst>
          </a:prstGeom>
          <a:solidFill>
            <a:schemeClr val="accent1">
              <a:lumMod val="40000"/>
              <a:lumOff val="60000"/>
              <a:alpha val="87057"/>
            </a:schemeClr>
          </a:solidFill>
          <a:ln w="25400">
            <a:solidFill>
              <a:schemeClr val="accent6">
                <a:lumMod val="60000"/>
                <a:lumOff val="40000"/>
              </a:schemeClr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2190342" y="1214694"/>
          <a:ext cx="7042150" cy="6655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公式" r:id="rId2" imgW="42367200" imgH="5181600" progId="Equation.3">
                  <p:embed/>
                </p:oleObj>
              </mc:Choice>
              <mc:Fallback>
                <p:oleObj name="公式" r:id="rId2" imgW="42367200" imgH="5181600" progId="Equation.3">
                  <p:embed/>
                  <p:pic>
                    <p:nvPicPr>
                      <p:cNvPr id="0" name="图片 716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90342" y="1214694"/>
                        <a:ext cx="7042150" cy="66552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棱台 23"/>
          <p:cNvSpPr/>
          <p:nvPr/>
        </p:nvSpPr>
        <p:spPr>
          <a:xfrm>
            <a:off x="634183" y="1081957"/>
            <a:ext cx="1327357" cy="1175153"/>
          </a:xfrm>
          <a:prstGeom prst="beve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思考</a:t>
            </a:r>
            <a:endParaRPr lang="zh-CN" altLang="en-US" sz="3200" b="1" dirty="0"/>
          </a:p>
        </p:txBody>
      </p:sp>
      <p:graphicFrame>
        <p:nvGraphicFramePr>
          <p:cNvPr id="18" name="Object 18"/>
          <p:cNvGraphicFramePr>
            <a:graphicFrameLocks noChangeAspect="1"/>
          </p:cNvGraphicFramePr>
          <p:nvPr/>
        </p:nvGraphicFramePr>
        <p:xfrm>
          <a:off x="6095018" y="2100004"/>
          <a:ext cx="381317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公式" r:id="rId4" imgW="28651200" imgH="5486400" progId="Equation.3">
                  <p:embed/>
                </p:oleObj>
              </mc:Choice>
              <mc:Fallback>
                <p:oleObj name="公式" r:id="rId4" imgW="28651200" imgH="5486400" progId="Equation.3">
                  <p:embed/>
                  <p:pic>
                    <p:nvPicPr>
                      <p:cNvPr id="0" name="图片 716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095018" y="2100004"/>
                        <a:ext cx="3813175" cy="711200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890" name="Object 11"/>
          <p:cNvGraphicFramePr>
            <a:graphicFrameLocks noChangeAspect="1"/>
          </p:cNvGraphicFramePr>
          <p:nvPr/>
        </p:nvGraphicFramePr>
        <p:xfrm>
          <a:off x="2534776" y="2232331"/>
          <a:ext cx="3243263" cy="660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公式" r:id="rId6" imgW="19507200" imgH="5181600" progId="Equation.3">
                  <p:embed/>
                </p:oleObj>
              </mc:Choice>
              <mc:Fallback>
                <p:oleObj name="公式" r:id="rId6" imgW="19507200" imgH="5181600" progId="Equation.3">
                  <p:embed/>
                  <p:pic>
                    <p:nvPicPr>
                      <p:cNvPr id="0" name="图片 717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34776" y="2232331"/>
                        <a:ext cx="3243263" cy="66050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2"/>
          <p:cNvGraphicFramePr>
            <a:graphicFrameLocks noChangeAspect="1"/>
          </p:cNvGraphicFramePr>
          <p:nvPr/>
        </p:nvGraphicFramePr>
        <p:xfrm>
          <a:off x="2514853" y="2866513"/>
          <a:ext cx="7196137" cy="641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公式" r:id="rId8" imgW="43281600" imgH="5181600" progId="Equation.3">
                  <p:embed/>
                </p:oleObj>
              </mc:Choice>
              <mc:Fallback>
                <p:oleObj name="公式" r:id="rId8" imgW="43281600" imgH="5181600" progId="Equation.3">
                  <p:embed/>
                  <p:pic>
                    <p:nvPicPr>
                      <p:cNvPr id="0" name="图片 717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14853" y="2866513"/>
                        <a:ext cx="7196137" cy="64124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/>
          <p:cNvGraphicFramePr>
            <a:graphicFrameLocks noChangeAspect="1"/>
          </p:cNvGraphicFramePr>
          <p:nvPr/>
        </p:nvGraphicFramePr>
        <p:xfrm>
          <a:off x="2964415" y="3471197"/>
          <a:ext cx="4811712" cy="6308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公式" r:id="rId10" imgW="28956000" imgH="5181600" progId="Equation.3">
                  <p:embed/>
                </p:oleObj>
              </mc:Choice>
              <mc:Fallback>
                <p:oleObj name="公式" r:id="rId10" imgW="28956000" imgH="5181600" progId="Equation.3">
                  <p:embed/>
                  <p:pic>
                    <p:nvPicPr>
                      <p:cNvPr id="0" name="图片 7172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964415" y="3471197"/>
                        <a:ext cx="4811712" cy="63080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4"/>
          <p:cNvGraphicFramePr>
            <a:graphicFrameLocks noChangeAspect="1"/>
          </p:cNvGraphicFramePr>
          <p:nvPr/>
        </p:nvGraphicFramePr>
        <p:xfrm>
          <a:off x="2504445" y="4046393"/>
          <a:ext cx="8410575" cy="6313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公式" r:id="rId12" imgW="50596800" imgH="5181600" progId="Equation.3">
                  <p:embed/>
                </p:oleObj>
              </mc:Choice>
              <mc:Fallback>
                <p:oleObj name="公式" r:id="rId12" imgW="50596800" imgH="5181600" progId="Equation.3">
                  <p:embed/>
                  <p:pic>
                    <p:nvPicPr>
                      <p:cNvPr id="0" name="图片 7173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504445" y="4046393"/>
                        <a:ext cx="8410575" cy="63136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5"/>
          <p:cNvGraphicFramePr>
            <a:graphicFrameLocks noChangeAspect="1"/>
          </p:cNvGraphicFramePr>
          <p:nvPr/>
        </p:nvGraphicFramePr>
        <p:xfrm>
          <a:off x="2565814" y="4695311"/>
          <a:ext cx="4026719" cy="564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公式" r:id="rId14" imgW="33528000" imgH="4876800" progId="Equation.3">
                  <p:embed/>
                </p:oleObj>
              </mc:Choice>
              <mc:Fallback>
                <p:oleObj name="公式" r:id="rId14" imgW="33528000" imgH="4876800" progId="Equation.3">
                  <p:embed/>
                  <p:pic>
                    <p:nvPicPr>
                      <p:cNvPr id="0" name="图片 7174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565814" y="4695311"/>
                        <a:ext cx="4026719" cy="56428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6"/>
          <p:cNvGraphicFramePr>
            <a:graphicFrameLocks noChangeAspect="1"/>
          </p:cNvGraphicFramePr>
          <p:nvPr/>
        </p:nvGraphicFramePr>
        <p:xfrm>
          <a:off x="2572065" y="5284787"/>
          <a:ext cx="5922963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公式" r:id="rId16" imgW="46329600" imgH="5181600" progId="Equation.3">
                  <p:embed/>
                </p:oleObj>
              </mc:Choice>
              <mc:Fallback>
                <p:oleObj name="公式" r:id="rId16" imgW="46329600" imgH="5181600" progId="Equation.3">
                  <p:embed/>
                  <p:pic>
                    <p:nvPicPr>
                      <p:cNvPr id="0" name="图片 7175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572065" y="5284787"/>
                        <a:ext cx="5922963" cy="6461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7"/>
          <p:cNvGraphicFramePr>
            <a:graphicFrameLocks noChangeAspect="1"/>
          </p:cNvGraphicFramePr>
          <p:nvPr/>
        </p:nvGraphicFramePr>
        <p:xfrm>
          <a:off x="8539730" y="5241002"/>
          <a:ext cx="2226596" cy="696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公式" r:id="rId18" imgW="15240000" imgH="5486400" progId="Equation.3">
                  <p:embed/>
                </p:oleObj>
              </mc:Choice>
              <mc:Fallback>
                <p:oleObj name="公式" r:id="rId18" imgW="15240000" imgH="5486400" progId="Equation.3">
                  <p:embed/>
                  <p:pic>
                    <p:nvPicPr>
                      <p:cNvPr id="0" name="图片 7176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539730" y="5241002"/>
                        <a:ext cx="2226596" cy="69629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commondata" val="eyJoZGlkIjoiOWE5Zjc4Y2VkOTkyZTVhZDZkMzFkODg0MWEwYmZlY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1253</Words>
  <Application>WPS 演示</Application>
  <PresentationFormat>自定义</PresentationFormat>
  <Paragraphs>273</Paragraphs>
  <Slides>32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150</vt:i4>
      </vt:variant>
      <vt:variant>
        <vt:lpstr>幻灯片标题</vt:lpstr>
      </vt:variant>
      <vt:variant>
        <vt:i4>32</vt:i4>
      </vt:variant>
    </vt:vector>
  </HeadingPairs>
  <TitlesOfParts>
    <vt:vector size="194" baseType="lpstr">
      <vt:lpstr>Arial</vt:lpstr>
      <vt:lpstr>宋体</vt:lpstr>
      <vt:lpstr>Wingdings</vt:lpstr>
      <vt:lpstr>Tahoma</vt:lpstr>
      <vt:lpstr>微软雅黑</vt:lpstr>
      <vt:lpstr>楷体_GB2312</vt:lpstr>
      <vt:lpstr>新宋体</vt:lpstr>
      <vt:lpstr>Arial Unicode MS</vt:lpstr>
      <vt:lpstr>Calibri</vt:lpstr>
      <vt:lpstr>黑体</vt:lpstr>
      <vt:lpstr>Wingdings</vt:lpstr>
      <vt:lpstr>自定义设计方案</vt:lpstr>
      <vt:lpstr>Equation.3</vt:lpstr>
      <vt:lpstr>Equation.3</vt:lpstr>
      <vt:lpstr>Equation.3</vt:lpstr>
      <vt:lpstr>Equation.3</vt:lpstr>
      <vt:lpstr>Equation.3</vt:lpstr>
      <vt:lpstr>Equation.DSMT4</vt:lpstr>
      <vt:lpstr>Equation.DSMT4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Equation.DSMT4</vt:lpstr>
      <vt:lpstr>Equation.3</vt:lpstr>
      <vt:lpstr>Equation.DSMT4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Equation.DSMT4</vt:lpstr>
      <vt:lpstr>Equation.3</vt:lpstr>
      <vt:lpstr>Equation.DSMT4</vt:lpstr>
      <vt:lpstr>Equation.3</vt:lpstr>
      <vt:lpstr>Equation.DSMT4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MideaGroup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龙卉</dc:creator>
  <cp:lastModifiedBy>天秤座</cp:lastModifiedBy>
  <cp:revision>213</cp:revision>
  <dcterms:created xsi:type="dcterms:W3CDTF">2014-09-09T10:19:00Z</dcterms:created>
  <dcterms:modified xsi:type="dcterms:W3CDTF">2023-10-08T06:07:26Z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C4377C2EE0EF45899AD4BDB4C84663B1</vt:lpwstr>
  </property>
</Properties>
</file>