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26" r:id="rId3"/>
    <p:sldId id="281" r:id="rId4"/>
    <p:sldId id="331" r:id="rId5"/>
    <p:sldId id="334" r:id="rId6"/>
    <p:sldId id="321" r:id="rId7"/>
    <p:sldId id="335" r:id="rId8"/>
    <p:sldId id="303" r:id="rId9"/>
    <p:sldId id="336" r:id="rId10"/>
    <p:sldId id="337" r:id="rId11"/>
    <p:sldId id="317" r:id="rId12"/>
    <p:sldId id="318" r:id="rId13"/>
    <p:sldId id="338" r:id="rId14"/>
    <p:sldId id="339" r:id="rId15"/>
    <p:sldId id="320" r:id="rId16"/>
    <p:sldId id="340" r:id="rId17"/>
    <p:sldId id="349" r:id="rId18"/>
    <p:sldId id="354" r:id="rId19"/>
    <p:sldId id="280" r:id="rId20"/>
    <p:sldId id="270" r:id="rId21"/>
  </p:sldIdLst>
  <p:sldSz cx="12192000" cy="6858000"/>
  <p:notesSz cx="6858000" cy="9144000"/>
  <p:custDataLst>
    <p:tags r:id="rId27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6BC6EB"/>
    <a:srgbClr val="2E77B7"/>
    <a:srgbClr val="2F9FD5"/>
    <a:srgbClr val="45B2B9"/>
    <a:srgbClr val="279BD4"/>
    <a:srgbClr val="2D9FD4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853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-954" y="-108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63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B20505-6295-4A66-A2B5-8F765F1580E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BE703AAB-2825-4294-9595-323FF3EB3029}">
      <dgm:prSet phldrT="[文本]" custT="1"/>
      <dgm:spPr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巩固练习</a:t>
          </a:r>
          <a:endParaRPr lang="zh-CN" altLang="en-US" sz="2800" dirty="0"/>
        </a:p>
      </dgm:t>
    </dgm:pt>
    <dgm:pt modelId="{FDFA9FAE-4BCD-49BB-BFC4-D0078AB0E4CE}" cxnId="{F9F197E4-DCAA-4A6B-9040-6A8B6BB9E476}" type="parTrans">
      <dgm:prSet/>
      <dgm:spPr/>
      <dgm:t>
        <a:bodyPr/>
        <a:lstStyle/>
        <a:p>
          <a:endParaRPr lang="zh-CN" altLang="en-US"/>
        </a:p>
      </dgm:t>
    </dgm:pt>
    <dgm:pt modelId="{29D1495C-D7B2-4129-8908-B009CB7A1618}" cxnId="{F9F197E4-DCAA-4A6B-9040-6A8B6BB9E476}" type="sibTrans">
      <dgm:prSet/>
      <dgm:spPr/>
      <dgm:t>
        <a:bodyPr/>
        <a:lstStyle/>
        <a:p>
          <a:endParaRPr lang="zh-CN" altLang="en-US"/>
        </a:p>
      </dgm:t>
    </dgm:pt>
    <dgm:pt modelId="{F7A8E32C-A8F7-40AE-88FC-6B1D20352D94}">
      <dgm:prSet phldrT="[文本]" custT="1"/>
      <dgm:spPr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归纳小结</a:t>
          </a:r>
          <a:endParaRPr lang="zh-CN" altLang="en-US" sz="2800" dirty="0"/>
        </a:p>
      </dgm:t>
    </dgm:pt>
    <dgm:pt modelId="{FB2BF43B-21F9-4DEA-A3CE-102C09DC293B}" cxnId="{C33CA6DF-9692-4BB2-BED1-B8746A5CF67B}" type="parTrans">
      <dgm:prSet/>
      <dgm:spPr/>
      <dgm:t>
        <a:bodyPr/>
        <a:lstStyle/>
        <a:p>
          <a:endParaRPr lang="zh-CN" altLang="en-US"/>
        </a:p>
      </dgm:t>
    </dgm:pt>
    <dgm:pt modelId="{E65F9AB9-6FD4-4D36-A079-766C50FD2DB5}" cxnId="{C33CA6DF-9692-4BB2-BED1-B8746A5CF67B}" type="sibTrans">
      <dgm:prSet/>
      <dgm:spPr/>
      <dgm:t>
        <a:bodyPr/>
        <a:lstStyle/>
        <a:p>
          <a:endParaRPr lang="zh-CN" altLang="en-US"/>
        </a:p>
      </dgm:t>
    </dgm:pt>
    <dgm:pt modelId="{F76468E1-C76B-45F1-9378-7E124FF56543}">
      <dgm:prSet phldrT="[文本]" custT="1"/>
      <dgm:spPr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布置作业</a:t>
          </a:r>
          <a:endParaRPr lang="zh-CN" altLang="en-US" sz="2800" dirty="0"/>
        </a:p>
      </dgm:t>
    </dgm:pt>
    <dgm:pt modelId="{69EA71B4-44EF-40B0-ACCA-9C794B7EB56A}" cxnId="{D0F63C4A-303D-49FA-BB7A-3FAB646202B2}" type="parTrans">
      <dgm:prSet/>
      <dgm:spPr/>
      <dgm:t>
        <a:bodyPr/>
        <a:lstStyle/>
        <a:p>
          <a:endParaRPr lang="zh-CN" altLang="en-US"/>
        </a:p>
      </dgm:t>
    </dgm:pt>
    <dgm:pt modelId="{13948BF1-90FE-435E-B959-6576200F9A7D}" cxnId="{D0F63C4A-303D-49FA-BB7A-3FAB646202B2}" type="sibTrans">
      <dgm:prSet/>
      <dgm:spPr/>
      <dgm:t>
        <a:bodyPr/>
        <a:lstStyle/>
        <a:p>
          <a:endParaRPr lang="zh-CN" altLang="en-US"/>
        </a:p>
      </dgm:t>
    </dgm:pt>
    <dgm:pt modelId="{789192F6-32EB-424A-9A9F-2B33CBB2464F}">
      <dgm:prSet phldrT="[文本]" custT="1"/>
      <dgm:spPr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复习巩固</a:t>
          </a:r>
          <a:endParaRPr lang="zh-CN" altLang="en-US" sz="2800" dirty="0"/>
        </a:p>
      </dgm:t>
    </dgm:pt>
    <dgm:pt modelId="{CEA00BE7-F12E-46F4-B986-1D8EF5207B64}" cxnId="{22FEA14F-A360-4B55-A6DA-BB0D18EBB173}" type="parTrans">
      <dgm:prSet/>
      <dgm:spPr/>
      <dgm:t>
        <a:bodyPr/>
        <a:lstStyle/>
        <a:p>
          <a:endParaRPr lang="zh-CN" altLang="en-US"/>
        </a:p>
      </dgm:t>
    </dgm:pt>
    <dgm:pt modelId="{C2C7C0F0-19C9-4148-9148-EFE3F9C6C65B}" cxnId="{22FEA14F-A360-4B55-A6DA-BB0D18EBB173}" type="sibTrans">
      <dgm:prSet/>
      <dgm:spPr/>
      <dgm:t>
        <a:bodyPr/>
        <a:lstStyle/>
        <a:p>
          <a:endParaRPr lang="zh-CN" altLang="en-US"/>
        </a:p>
      </dgm:t>
    </dgm:pt>
    <dgm:pt modelId="{AA5DE8AB-338D-4E12-BC7D-B1E43D2825D9}">
      <dgm:prSet custT="1"/>
      <dgm:spPr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gm:spPr>
      <dgm:t>
        <a:bodyPr/>
        <a:lstStyle/>
        <a:p>
          <a:r>
            <a:rPr lang="zh-CN" altLang="en-US" sz="2800" dirty="0" smtClean="0"/>
            <a:t>例题解析</a:t>
          </a:r>
          <a:endParaRPr lang="zh-CN" altLang="en-US" sz="2800" dirty="0"/>
        </a:p>
      </dgm:t>
    </dgm:pt>
    <dgm:pt modelId="{71176237-38F2-47E1-8A5B-93E5CDBF7394}" cxnId="{A45E6B20-A75D-4E3B-AEA5-B8D0AF3263CF}" type="parTrans">
      <dgm:prSet/>
      <dgm:spPr/>
      <dgm:t>
        <a:bodyPr/>
        <a:lstStyle/>
        <a:p>
          <a:endParaRPr lang="zh-CN" altLang="en-US"/>
        </a:p>
      </dgm:t>
    </dgm:pt>
    <dgm:pt modelId="{3912A63B-3E41-4CE4-B427-EF735C108CCA}" cxnId="{A45E6B20-A75D-4E3B-AEA5-B8D0AF3263CF}" type="sibTrans">
      <dgm:prSet/>
      <dgm:spPr/>
      <dgm:t>
        <a:bodyPr/>
        <a:lstStyle/>
        <a:p>
          <a:endParaRPr lang="zh-CN" altLang="en-US"/>
        </a:p>
      </dgm:t>
    </dgm:pt>
    <dgm:pt modelId="{800F65E9-D593-41BF-A9C7-D64F78F2AFE8}" type="pres">
      <dgm:prSet presAssocID="{C0B20505-6295-4A66-A2B5-8F765F1580E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F04D0A1-E7DE-4F62-9E59-C5C71A4981D8}" type="pres">
      <dgm:prSet presAssocID="{AA5DE8AB-338D-4E12-BC7D-B1E43D2825D9}" presName="node" presStyleLbl="node1" presStyleIdx="0" presStyleCnt="5" custScaleX="12488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D369DB-0644-4C7F-AE63-ED2210867FEB}" type="pres">
      <dgm:prSet presAssocID="{AA5DE8AB-338D-4E12-BC7D-B1E43D2825D9}" presName="spNode" presStyleCnt="0"/>
      <dgm:spPr/>
    </dgm:pt>
    <dgm:pt modelId="{C47FAC1A-AF90-40E8-9299-83CED6963BE1}" type="pres">
      <dgm:prSet presAssocID="{3912A63B-3E41-4CE4-B427-EF735C108CCA}" presName="sibTrans" presStyleLbl="sibTrans1D1" presStyleIdx="0" presStyleCnt="5"/>
      <dgm:spPr/>
      <dgm:t>
        <a:bodyPr/>
        <a:lstStyle/>
        <a:p>
          <a:endParaRPr lang="zh-CN" altLang="en-US"/>
        </a:p>
      </dgm:t>
    </dgm:pt>
    <dgm:pt modelId="{52CEAEA0-04A3-41CC-899E-BEA6A7B9DDFA}" type="pres">
      <dgm:prSet presAssocID="{BE703AAB-2825-4294-9595-323FF3EB3029}" presName="node" presStyleLbl="node1" presStyleIdx="1" presStyleCnt="5" custScaleX="12973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EF3FF7-8A16-44EE-8BAC-BA374871A7CD}" type="pres">
      <dgm:prSet presAssocID="{BE703AAB-2825-4294-9595-323FF3EB3029}" presName="spNode" presStyleCnt="0"/>
      <dgm:spPr/>
    </dgm:pt>
    <dgm:pt modelId="{0E1D2B72-519F-4919-AB72-12C991BD6B2D}" type="pres">
      <dgm:prSet presAssocID="{29D1495C-D7B2-4129-8908-B009CB7A1618}" presName="sibTrans" presStyleLbl="sibTrans1D1" presStyleIdx="1" presStyleCnt="5"/>
      <dgm:spPr/>
      <dgm:t>
        <a:bodyPr/>
        <a:lstStyle/>
        <a:p>
          <a:endParaRPr lang="zh-CN" altLang="en-US"/>
        </a:p>
      </dgm:t>
    </dgm:pt>
    <dgm:pt modelId="{8D8E258F-55D0-4E71-9860-C13332D3B2E5}" type="pres">
      <dgm:prSet presAssocID="{F7A8E32C-A8F7-40AE-88FC-6B1D20352D94}" presName="node" presStyleLbl="node1" presStyleIdx="2" presStyleCnt="5" custScaleX="1199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23A743-98A8-4699-9855-05FBB2ED8FA4}" type="pres">
      <dgm:prSet presAssocID="{F7A8E32C-A8F7-40AE-88FC-6B1D20352D94}" presName="spNode" presStyleCnt="0"/>
      <dgm:spPr/>
    </dgm:pt>
    <dgm:pt modelId="{D1AA74EA-6561-4AF2-9516-E418B77DDC88}" type="pres">
      <dgm:prSet presAssocID="{E65F9AB9-6FD4-4D36-A079-766C50FD2DB5}" presName="sibTrans" presStyleLbl="sibTrans1D1" presStyleIdx="2" presStyleCnt="5"/>
      <dgm:spPr/>
      <dgm:t>
        <a:bodyPr/>
        <a:lstStyle/>
        <a:p>
          <a:endParaRPr lang="zh-CN" altLang="en-US"/>
        </a:p>
      </dgm:t>
    </dgm:pt>
    <dgm:pt modelId="{325B8FF9-B26E-4A92-B24B-C47BAFA04B60}" type="pres">
      <dgm:prSet presAssocID="{F76468E1-C76B-45F1-9378-7E124FF56543}" presName="node" presStyleLbl="node1" presStyleIdx="3" presStyleCnt="5" custScaleX="12666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E1A65F8-CD44-4E05-B692-382DA7DF918A}" type="pres">
      <dgm:prSet presAssocID="{F76468E1-C76B-45F1-9378-7E124FF56543}" presName="spNode" presStyleCnt="0"/>
      <dgm:spPr/>
    </dgm:pt>
    <dgm:pt modelId="{36DA6D35-F033-4950-BBCC-B4B0592FC4C4}" type="pres">
      <dgm:prSet presAssocID="{13948BF1-90FE-435E-B959-6576200F9A7D}" presName="sibTrans" presStyleLbl="sibTrans1D1" presStyleIdx="3" presStyleCnt="5"/>
      <dgm:spPr/>
      <dgm:t>
        <a:bodyPr/>
        <a:lstStyle/>
        <a:p>
          <a:endParaRPr lang="zh-CN" altLang="en-US"/>
        </a:p>
      </dgm:t>
    </dgm:pt>
    <dgm:pt modelId="{6297655E-FB3D-4FBC-A525-9A880E57A696}" type="pres">
      <dgm:prSet presAssocID="{789192F6-32EB-424A-9A9F-2B33CBB2464F}" presName="node" presStyleLbl="node1" presStyleIdx="4" presStyleCnt="5" custScaleX="12360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84D91B5-62EB-4A49-922E-FD2141DBE66B}" type="pres">
      <dgm:prSet presAssocID="{789192F6-32EB-424A-9A9F-2B33CBB2464F}" presName="spNode" presStyleCnt="0"/>
      <dgm:spPr/>
    </dgm:pt>
    <dgm:pt modelId="{A112AA52-66F7-45E5-86F8-5B3F8A994A4F}" type="pres">
      <dgm:prSet presAssocID="{C2C7C0F0-19C9-4148-9148-EFE3F9C6C65B}" presName="sibTrans" presStyleLbl="sibTrans1D1" presStyleIdx="4" presStyleCnt="5"/>
      <dgm:spPr/>
      <dgm:t>
        <a:bodyPr/>
        <a:lstStyle/>
        <a:p>
          <a:endParaRPr lang="zh-CN" altLang="en-US"/>
        </a:p>
      </dgm:t>
    </dgm:pt>
  </dgm:ptLst>
  <dgm:cxnLst>
    <dgm:cxn modelId="{49351411-4FAC-4E6C-9111-D664345AA351}" type="presOf" srcId="{789192F6-32EB-424A-9A9F-2B33CBB2464F}" destId="{6297655E-FB3D-4FBC-A525-9A880E57A696}" srcOrd="0" destOrd="0" presId="urn:microsoft.com/office/officeart/2005/8/layout/cycle6"/>
    <dgm:cxn modelId="{6525C497-BDA6-4A62-939A-B85150423A0D}" type="presOf" srcId="{F76468E1-C76B-45F1-9378-7E124FF56543}" destId="{325B8FF9-B26E-4A92-B24B-C47BAFA04B60}" srcOrd="0" destOrd="0" presId="urn:microsoft.com/office/officeart/2005/8/layout/cycle6"/>
    <dgm:cxn modelId="{A45E6B20-A75D-4E3B-AEA5-B8D0AF3263CF}" srcId="{C0B20505-6295-4A66-A2B5-8F765F1580E9}" destId="{AA5DE8AB-338D-4E12-BC7D-B1E43D2825D9}" srcOrd="0" destOrd="0" parTransId="{71176237-38F2-47E1-8A5B-93E5CDBF7394}" sibTransId="{3912A63B-3E41-4CE4-B427-EF735C108CCA}"/>
    <dgm:cxn modelId="{F9F197E4-DCAA-4A6B-9040-6A8B6BB9E476}" srcId="{C0B20505-6295-4A66-A2B5-8F765F1580E9}" destId="{BE703AAB-2825-4294-9595-323FF3EB3029}" srcOrd="1" destOrd="0" parTransId="{FDFA9FAE-4BCD-49BB-BFC4-D0078AB0E4CE}" sibTransId="{29D1495C-D7B2-4129-8908-B009CB7A1618}"/>
    <dgm:cxn modelId="{C33CA6DF-9692-4BB2-BED1-B8746A5CF67B}" srcId="{C0B20505-6295-4A66-A2B5-8F765F1580E9}" destId="{F7A8E32C-A8F7-40AE-88FC-6B1D20352D94}" srcOrd="2" destOrd="0" parTransId="{FB2BF43B-21F9-4DEA-A3CE-102C09DC293B}" sibTransId="{E65F9AB9-6FD4-4D36-A079-766C50FD2DB5}"/>
    <dgm:cxn modelId="{65472AE3-8B6B-47AC-8755-0159CDBD7A13}" type="presOf" srcId="{13948BF1-90FE-435E-B959-6576200F9A7D}" destId="{36DA6D35-F033-4950-BBCC-B4B0592FC4C4}" srcOrd="0" destOrd="0" presId="urn:microsoft.com/office/officeart/2005/8/layout/cycle6"/>
    <dgm:cxn modelId="{10D44C91-18E5-44C5-A734-64949147F015}" type="presOf" srcId="{3912A63B-3E41-4CE4-B427-EF735C108CCA}" destId="{C47FAC1A-AF90-40E8-9299-83CED6963BE1}" srcOrd="0" destOrd="0" presId="urn:microsoft.com/office/officeart/2005/8/layout/cycle6"/>
    <dgm:cxn modelId="{D0F63C4A-303D-49FA-BB7A-3FAB646202B2}" srcId="{C0B20505-6295-4A66-A2B5-8F765F1580E9}" destId="{F76468E1-C76B-45F1-9378-7E124FF56543}" srcOrd="3" destOrd="0" parTransId="{69EA71B4-44EF-40B0-ACCA-9C794B7EB56A}" sibTransId="{13948BF1-90FE-435E-B959-6576200F9A7D}"/>
    <dgm:cxn modelId="{C70D2AA9-6CB5-4FFF-9B53-363EAE94E174}" type="presOf" srcId="{C0B20505-6295-4A66-A2B5-8F765F1580E9}" destId="{800F65E9-D593-41BF-A9C7-D64F78F2AFE8}" srcOrd="0" destOrd="0" presId="urn:microsoft.com/office/officeart/2005/8/layout/cycle6"/>
    <dgm:cxn modelId="{6A57E093-2520-4D51-989B-E7C7E4055E9B}" type="presOf" srcId="{F7A8E32C-A8F7-40AE-88FC-6B1D20352D94}" destId="{8D8E258F-55D0-4E71-9860-C13332D3B2E5}" srcOrd="0" destOrd="0" presId="urn:microsoft.com/office/officeart/2005/8/layout/cycle6"/>
    <dgm:cxn modelId="{857683D2-3E44-4DCA-83FD-0B39BB5F9B57}" type="presOf" srcId="{BE703AAB-2825-4294-9595-323FF3EB3029}" destId="{52CEAEA0-04A3-41CC-899E-BEA6A7B9DDFA}" srcOrd="0" destOrd="0" presId="urn:microsoft.com/office/officeart/2005/8/layout/cycle6"/>
    <dgm:cxn modelId="{7BCAA1F3-7322-4F77-8B48-54799580EC19}" type="presOf" srcId="{E65F9AB9-6FD4-4D36-A079-766C50FD2DB5}" destId="{D1AA74EA-6561-4AF2-9516-E418B77DDC88}" srcOrd="0" destOrd="0" presId="urn:microsoft.com/office/officeart/2005/8/layout/cycle6"/>
    <dgm:cxn modelId="{124A8CAE-DEDA-4448-8C2C-00DE961315BF}" type="presOf" srcId="{AA5DE8AB-338D-4E12-BC7D-B1E43D2825D9}" destId="{7F04D0A1-E7DE-4F62-9E59-C5C71A4981D8}" srcOrd="0" destOrd="0" presId="urn:microsoft.com/office/officeart/2005/8/layout/cycle6"/>
    <dgm:cxn modelId="{217832FE-35D5-4C71-BF13-AABE159C3632}" type="presOf" srcId="{29D1495C-D7B2-4129-8908-B009CB7A1618}" destId="{0E1D2B72-519F-4919-AB72-12C991BD6B2D}" srcOrd="0" destOrd="0" presId="urn:microsoft.com/office/officeart/2005/8/layout/cycle6"/>
    <dgm:cxn modelId="{C3B1C12C-C9A7-4526-835F-FFE0E001072F}" type="presOf" srcId="{C2C7C0F0-19C9-4148-9148-EFE3F9C6C65B}" destId="{A112AA52-66F7-45E5-86F8-5B3F8A994A4F}" srcOrd="0" destOrd="0" presId="urn:microsoft.com/office/officeart/2005/8/layout/cycle6"/>
    <dgm:cxn modelId="{22FEA14F-A360-4B55-A6DA-BB0D18EBB173}" srcId="{C0B20505-6295-4A66-A2B5-8F765F1580E9}" destId="{789192F6-32EB-424A-9A9F-2B33CBB2464F}" srcOrd="4" destOrd="0" parTransId="{CEA00BE7-F12E-46F4-B986-1D8EF5207B64}" sibTransId="{C2C7C0F0-19C9-4148-9148-EFE3F9C6C65B}"/>
    <dgm:cxn modelId="{CA589A06-85DD-4BD3-BA48-4F67051F0539}" type="presParOf" srcId="{800F65E9-D593-41BF-A9C7-D64F78F2AFE8}" destId="{7F04D0A1-E7DE-4F62-9E59-C5C71A4981D8}" srcOrd="0" destOrd="0" presId="urn:microsoft.com/office/officeart/2005/8/layout/cycle6"/>
    <dgm:cxn modelId="{10422E5A-322F-46F6-907F-9EFF9E4BFFB2}" type="presParOf" srcId="{800F65E9-D593-41BF-A9C7-D64F78F2AFE8}" destId="{66D369DB-0644-4C7F-AE63-ED2210867FEB}" srcOrd="1" destOrd="0" presId="urn:microsoft.com/office/officeart/2005/8/layout/cycle6"/>
    <dgm:cxn modelId="{9399B7E0-7DD7-4863-949E-6638BC1234F9}" type="presParOf" srcId="{800F65E9-D593-41BF-A9C7-D64F78F2AFE8}" destId="{C47FAC1A-AF90-40E8-9299-83CED6963BE1}" srcOrd="2" destOrd="0" presId="urn:microsoft.com/office/officeart/2005/8/layout/cycle6"/>
    <dgm:cxn modelId="{2455F944-BA14-4551-9886-1D36D73BA6FB}" type="presParOf" srcId="{800F65E9-D593-41BF-A9C7-D64F78F2AFE8}" destId="{52CEAEA0-04A3-41CC-899E-BEA6A7B9DDFA}" srcOrd="3" destOrd="0" presId="urn:microsoft.com/office/officeart/2005/8/layout/cycle6"/>
    <dgm:cxn modelId="{E0796881-C895-4AC5-AB28-D01ED342F626}" type="presParOf" srcId="{800F65E9-D593-41BF-A9C7-D64F78F2AFE8}" destId="{BDEF3FF7-8A16-44EE-8BAC-BA374871A7CD}" srcOrd="4" destOrd="0" presId="urn:microsoft.com/office/officeart/2005/8/layout/cycle6"/>
    <dgm:cxn modelId="{6DD4BEF8-9BC3-45F2-89E0-0A7DACBB072F}" type="presParOf" srcId="{800F65E9-D593-41BF-A9C7-D64F78F2AFE8}" destId="{0E1D2B72-519F-4919-AB72-12C991BD6B2D}" srcOrd="5" destOrd="0" presId="urn:microsoft.com/office/officeart/2005/8/layout/cycle6"/>
    <dgm:cxn modelId="{60EA3AAF-256A-4F06-9EC4-F8E1867F78C4}" type="presParOf" srcId="{800F65E9-D593-41BF-A9C7-D64F78F2AFE8}" destId="{8D8E258F-55D0-4E71-9860-C13332D3B2E5}" srcOrd="6" destOrd="0" presId="urn:microsoft.com/office/officeart/2005/8/layout/cycle6"/>
    <dgm:cxn modelId="{026C8D9E-0DA8-4BA0-8D6C-9DAC6F35A74F}" type="presParOf" srcId="{800F65E9-D593-41BF-A9C7-D64F78F2AFE8}" destId="{A023A743-98A8-4699-9855-05FBB2ED8FA4}" srcOrd="7" destOrd="0" presId="urn:microsoft.com/office/officeart/2005/8/layout/cycle6"/>
    <dgm:cxn modelId="{CAC86F8E-43D6-40F1-AD5B-F34E7E02823E}" type="presParOf" srcId="{800F65E9-D593-41BF-A9C7-D64F78F2AFE8}" destId="{D1AA74EA-6561-4AF2-9516-E418B77DDC88}" srcOrd="8" destOrd="0" presId="urn:microsoft.com/office/officeart/2005/8/layout/cycle6"/>
    <dgm:cxn modelId="{3A3C6A16-019C-4CE1-AF99-738CD47E0A4A}" type="presParOf" srcId="{800F65E9-D593-41BF-A9C7-D64F78F2AFE8}" destId="{325B8FF9-B26E-4A92-B24B-C47BAFA04B60}" srcOrd="9" destOrd="0" presId="urn:microsoft.com/office/officeart/2005/8/layout/cycle6"/>
    <dgm:cxn modelId="{7EFA48B6-F44B-42EB-9BF6-89FC3FB180D1}" type="presParOf" srcId="{800F65E9-D593-41BF-A9C7-D64F78F2AFE8}" destId="{0E1A65F8-CD44-4E05-B692-382DA7DF918A}" srcOrd="10" destOrd="0" presId="urn:microsoft.com/office/officeart/2005/8/layout/cycle6"/>
    <dgm:cxn modelId="{A05694A3-1253-400B-9190-656458908E33}" type="presParOf" srcId="{800F65E9-D593-41BF-A9C7-D64F78F2AFE8}" destId="{36DA6D35-F033-4950-BBCC-B4B0592FC4C4}" srcOrd="11" destOrd="0" presId="urn:microsoft.com/office/officeart/2005/8/layout/cycle6"/>
    <dgm:cxn modelId="{32DED01C-307D-4083-AB48-FC09FCCE0A2F}" type="presParOf" srcId="{800F65E9-D593-41BF-A9C7-D64F78F2AFE8}" destId="{6297655E-FB3D-4FBC-A525-9A880E57A696}" srcOrd="12" destOrd="0" presId="urn:microsoft.com/office/officeart/2005/8/layout/cycle6"/>
    <dgm:cxn modelId="{21865554-54C6-4084-8530-02AB22E5049B}" type="presParOf" srcId="{800F65E9-D593-41BF-A9C7-D64F78F2AFE8}" destId="{384D91B5-62EB-4A49-922E-FD2141DBE66B}" srcOrd="13" destOrd="0" presId="urn:microsoft.com/office/officeart/2005/8/layout/cycle6"/>
    <dgm:cxn modelId="{C2474E7C-E004-42A3-B9F5-60452F7E4B16}" type="presParOf" srcId="{800F65E9-D593-41BF-A9C7-D64F78F2AFE8}" destId="{A112AA52-66F7-45E5-86F8-5B3F8A994A4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4AADC2-973B-4935-B234-2EB5A3914056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24192580-7920-4B34-BBF8-00C70A3BFBA0}">
      <dgm:prSet phldrT="[文本]" custT="1"/>
      <dgm:spPr/>
      <dgm:t>
        <a:bodyPr/>
        <a:lstStyle/>
        <a:p>
          <a:r>
            <a:rPr lang="zh-CN" altLang="en-US" sz="2000" b="1" dirty="0" smtClean="0"/>
            <a:t>用公式一、二</a:t>
          </a:r>
          <a:endParaRPr lang="zh-CN" altLang="en-US" sz="2000" b="1" dirty="0"/>
        </a:p>
      </dgm:t>
    </dgm:pt>
    <dgm:pt modelId="{691E4A8A-D2B8-43E4-A387-4C1B1506FF69}" cxnId="{A740A236-26D7-4084-83F0-EA8470B51FE1}" type="parTrans">
      <dgm:prSet/>
      <dgm:spPr/>
      <dgm:t>
        <a:bodyPr/>
        <a:lstStyle/>
        <a:p>
          <a:endParaRPr lang="zh-CN" altLang="en-US" sz="2400" b="1"/>
        </a:p>
      </dgm:t>
    </dgm:pt>
    <dgm:pt modelId="{01E8A0FD-F07D-4E41-940F-4A57A9B67BA7}" cxnId="{A740A236-26D7-4084-83F0-EA8470B51FE1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8349E99A-75B5-468D-B03E-B1F227B3F1D6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06853625-247D-440E-9878-264F365B194E}" cxnId="{71A8980D-B811-482B-8167-C195C255D0A5}" type="parTrans">
      <dgm:prSet/>
      <dgm:spPr/>
      <dgm:t>
        <a:bodyPr/>
        <a:lstStyle/>
        <a:p>
          <a:endParaRPr lang="zh-CN" altLang="en-US" sz="2400" b="1"/>
        </a:p>
      </dgm:t>
    </dgm:pt>
    <dgm:pt modelId="{F0B12106-CFD9-4B53-AE6A-452A41ADBCCA}" cxnId="{71A8980D-B811-482B-8167-C195C255D0A5}" type="sibTrans">
      <dgm:prSet/>
      <dgm:spPr/>
      <dgm:t>
        <a:bodyPr/>
        <a:lstStyle/>
        <a:p>
          <a:endParaRPr lang="zh-CN" altLang="en-US" sz="2400" b="1"/>
        </a:p>
      </dgm:t>
    </dgm:pt>
    <dgm:pt modelId="{3724680D-C51C-401F-9E58-2483DEAD510C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7B610F0F-8D43-4EE7-9BEA-9B176D8E45CB}" cxnId="{A45232A7-4903-4C3A-8A9F-4126525B9B84}" type="parTrans">
      <dgm:prSet/>
      <dgm:spPr/>
    </dgm:pt>
    <dgm:pt modelId="{E95EA02D-6C4C-4D20-AAEE-2F0757DC4110}" cxnId="{A45232A7-4903-4C3A-8A9F-4126525B9B84}" type="sibTrans">
      <dgm:prSet/>
      <dgm:spPr/>
    </dgm:pt>
    <dgm:pt modelId="{D166AEC3-7C15-4907-8DFC-9E086F4FA4F2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5BDF070D-6E57-42F7-AA84-BBC57856A4BD}" cxnId="{730BEE98-DD86-46FE-9243-3292DAAF327E}" type="parTrans">
      <dgm:prSet/>
      <dgm:spPr/>
    </dgm:pt>
    <dgm:pt modelId="{F84745D7-5CD8-4C5F-8AC6-3E45A7653261}" cxnId="{730BEE98-DD86-46FE-9243-3292DAAF327E}" type="sibTrans">
      <dgm:prSet/>
      <dgm:spPr/>
    </dgm:pt>
    <dgm:pt modelId="{98754BAD-0AFD-4EEC-9C7E-52E6DCEE5DA1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任意负角的三角函数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69BFD01E-621E-4645-9502-57500318AB17}" cxnId="{C223C588-60DA-4484-9D7A-1CC6CCB01843}" type="parTrans">
      <dgm:prSet/>
      <dgm:spPr/>
    </dgm:pt>
    <dgm:pt modelId="{CE020450-4A69-4CA7-9F0A-1DE66DDCD447}" cxnId="{C223C588-60DA-4484-9D7A-1CC6CCB01843}" type="sibTrans">
      <dgm:prSet/>
      <dgm:spPr/>
    </dgm:pt>
    <dgm:pt modelId="{454E814A-CBA1-469A-B100-06E4D3BAB3FA}">
      <dgm:prSet phldrT="[文本]" custT="1"/>
      <dgm:spPr/>
      <dgm:t>
        <a:bodyPr/>
        <a:lstStyle/>
        <a:p>
          <a:r>
            <a:rPr lang="zh-CN" altLang="en-US" sz="2000" b="1" dirty="0" smtClean="0"/>
            <a:t>用公式一</a:t>
          </a:r>
          <a:endParaRPr lang="zh-CN" altLang="en-US" sz="2000" b="1" dirty="0"/>
        </a:p>
      </dgm:t>
    </dgm:pt>
    <dgm:pt modelId="{369731B0-373F-4588-85BD-58CBB5D0BF3D}" cxnId="{DFD646FE-7B39-439F-B885-3D3A704087D7}" type="parTrans">
      <dgm:prSet/>
      <dgm:spPr/>
      <dgm:t>
        <a:bodyPr/>
        <a:lstStyle/>
        <a:p>
          <a:endParaRPr lang="zh-CN" altLang="en-US" sz="2400" b="1"/>
        </a:p>
      </dgm:t>
    </dgm:pt>
    <dgm:pt modelId="{F0808D5F-7FB4-40B3-840E-0D4D5C204AF2}" cxnId="{DFD646FE-7B39-439F-B885-3D3A704087D7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60C0E119-3621-491F-96A4-A9C027EC3068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D4991960-258D-492E-9551-0B268DCACE02}" cxnId="{DF927CA2-AB85-4AB1-B489-77490B32341C}" type="parTrans">
      <dgm:prSet/>
      <dgm:spPr/>
      <dgm:t>
        <a:bodyPr/>
        <a:lstStyle/>
        <a:p>
          <a:endParaRPr lang="zh-CN" altLang="en-US" sz="2400" b="1"/>
        </a:p>
      </dgm:t>
    </dgm:pt>
    <dgm:pt modelId="{9FC5358C-81CF-446E-8026-9DE0FA559D2F}" cxnId="{DF927CA2-AB85-4AB1-B489-77490B32341C}" type="sibTrans">
      <dgm:prSet/>
      <dgm:spPr/>
      <dgm:t>
        <a:bodyPr/>
        <a:lstStyle/>
        <a:p>
          <a:endParaRPr lang="zh-CN" altLang="en-US" sz="2400" b="1"/>
        </a:p>
      </dgm:t>
    </dgm:pt>
    <dgm:pt modelId="{55BD4FD4-D0D7-46F5-97C3-F432B1C09832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A73CA5FA-04D9-4A24-A556-5A5D9D42B34F}" cxnId="{D13813FB-1B4A-4A97-B468-067439BFF540}" type="parTrans">
      <dgm:prSet/>
      <dgm:spPr/>
    </dgm:pt>
    <dgm:pt modelId="{62949A4F-F940-42FB-9459-7BA3527C7783}" cxnId="{D13813FB-1B4A-4A97-B468-067439BFF540}" type="sibTrans">
      <dgm:prSet/>
      <dgm:spPr/>
    </dgm:pt>
    <dgm:pt modelId="{BE2C189A-5B61-4C8D-845E-AE60915A92C8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任意正角的三角函数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E19E3309-576E-42F3-877F-711CB1E0D6BA}" cxnId="{3EEF030F-3036-4ACA-83FD-5544FD3B1B28}" type="parTrans">
      <dgm:prSet/>
      <dgm:spPr/>
    </dgm:pt>
    <dgm:pt modelId="{59AF5C44-6F31-4CAC-B47C-995BC5C6BE00}" cxnId="{3EEF030F-3036-4ACA-83FD-5544FD3B1B28}" type="sibTrans">
      <dgm:prSet/>
      <dgm:spPr/>
    </dgm:pt>
    <dgm:pt modelId="{7E65949D-8717-4641-8204-ACF1183C9136}">
      <dgm:prSet phldrT="[文本]" custT="1"/>
      <dgm:spPr/>
      <dgm:t>
        <a:bodyPr/>
        <a:lstStyle/>
        <a:p>
          <a:r>
            <a:rPr lang="zh-CN" altLang="en-US" sz="2000" b="1" dirty="0" smtClean="0"/>
            <a:t>用公式三、四</a:t>
          </a:r>
          <a:endParaRPr lang="zh-CN" altLang="en-US" sz="2000" b="1" dirty="0"/>
        </a:p>
      </dgm:t>
    </dgm:pt>
    <dgm:pt modelId="{2A13A1EC-6162-44C2-BA3C-8A2E55E3FE51}" cxnId="{CC743805-2943-47A1-8606-2A0B134FCD3C}" type="parTrans">
      <dgm:prSet/>
      <dgm:spPr/>
      <dgm:t>
        <a:bodyPr/>
        <a:lstStyle/>
        <a:p>
          <a:endParaRPr lang="zh-CN" altLang="en-US" sz="2400" b="1"/>
        </a:p>
      </dgm:t>
    </dgm:pt>
    <dgm:pt modelId="{050A4B4A-C820-4A9A-9D06-DCB6001EA29B}" cxnId="{CC743805-2943-47A1-8606-2A0B134FCD3C}" type="sibTrans">
      <dgm:prSet/>
      <dgm:spPr>
        <a:ln>
          <a:solidFill>
            <a:srgbClr val="FF0000"/>
          </a:solidFill>
        </a:ln>
      </dgm:spPr>
      <dgm:t>
        <a:bodyPr/>
        <a:lstStyle/>
        <a:p>
          <a:endParaRPr lang="zh-CN" altLang="en-US" sz="2400" b="1"/>
        </a:p>
      </dgm:t>
    </dgm:pt>
    <dgm:pt modelId="{83345175-6A94-4655-8C8A-F0682266DB3B}">
      <dgm:prSet phldrT="[文本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/>
          </a:r>
          <a:endParaRPr lang="en-US" altLang="zh-CN" sz="2400" b="1" dirty="0" smtClean="0"/>
        </a:p>
      </dgm:t>
    </dgm:pt>
    <dgm:pt modelId="{12183520-44CE-46F3-97DF-AE5FFF0E96E7}" cxnId="{26D8A6A4-2006-4AF8-821A-90040ABB4401}" type="parTrans">
      <dgm:prSet/>
      <dgm:spPr/>
      <dgm:t>
        <a:bodyPr/>
        <a:lstStyle/>
        <a:p>
          <a:endParaRPr lang="zh-CN" altLang="en-US" sz="2400" b="1"/>
        </a:p>
      </dgm:t>
    </dgm:pt>
    <dgm:pt modelId="{22BE22BF-E54F-4E9F-B763-134F4A65141C}" cxnId="{26D8A6A4-2006-4AF8-821A-90040ABB4401}" type="sibTrans">
      <dgm:prSet/>
      <dgm:spPr/>
      <dgm:t>
        <a:bodyPr/>
        <a:lstStyle/>
        <a:p>
          <a:endParaRPr lang="zh-CN" altLang="en-US" sz="2400" b="1"/>
        </a:p>
      </dgm:t>
    </dgm:pt>
    <dgm:pt modelId="{4801833B-3AE3-4E84-9A10-B3ACFE5BADE1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/>
          </a:r>
          <a:endParaRPr lang="en-US" altLang="zh-CN" sz="2400" b="1" dirty="0" smtClean="0"/>
        </a:p>
      </dgm:t>
    </dgm:pt>
    <dgm:pt modelId="{85F87F70-D19E-4F64-83F6-1F0EE6D2B085}" cxnId="{BA19BB3A-88D8-4B0C-BC14-898628F733E4}" type="parTrans">
      <dgm:prSet/>
      <dgm:spPr/>
    </dgm:pt>
    <dgm:pt modelId="{E87E3116-3014-4A93-A726-8D5AD0845D2D}" cxnId="{BA19BB3A-88D8-4B0C-BC14-898628F733E4}" type="sibTrans">
      <dgm:prSet/>
      <dgm:spPr/>
    </dgm:pt>
    <dgm:pt modelId="{17902535-5872-4058-B954-8235A00ABB82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en-US" altLang="zh-CN" sz="2400" b="1" dirty="0" smtClean="0"/>
            <a:t>0</a:t>
          </a:r>
          <a:r>
            <a:rPr lang="zh-CN" altLang="en-US" sz="2400" b="1" dirty="0" smtClean="0"/>
            <a:t>度到</a:t>
          </a:r>
          <a:r>
            <a:rPr lang="en-US" altLang="zh-CN" sz="2400" b="1" dirty="0" smtClean="0"/>
            <a:t>360</a:t>
          </a:r>
          <a:r>
            <a:rPr lang="zh-CN" altLang="en-US" sz="2400" b="1" dirty="0" smtClean="0"/>
            <a:t>度角的三角函数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2045B950-121B-4DEB-A24C-AF2D548ADF79}" cxnId="{50A1C34D-2E70-4A8A-BD11-A9437B0973AB}" type="parTrans">
      <dgm:prSet/>
      <dgm:spPr/>
    </dgm:pt>
    <dgm:pt modelId="{2ECDCAB6-E159-419B-B231-CB4AD76F61E8}" cxnId="{50A1C34D-2E70-4A8A-BD11-A9437B0973AB}" type="sibTrans">
      <dgm:prSet/>
      <dgm:spPr/>
    </dgm:pt>
    <dgm:pt modelId="{0614B328-0164-4084-B428-4BB62C8EF559}">
      <dgm:prSet custT="1"/>
      <dgm:spPr/>
      <dgm:t>
        <a:bodyPr/>
        <a:lstStyle/>
        <a:p>
          <a:endParaRPr lang="zh-CN" altLang="en-US" sz="2400" b="1" dirty="0"/>
        </a:p>
      </dgm:t>
    </dgm:pt>
    <dgm:pt modelId="{E3125888-8844-4152-8BEF-9E9998BC0E66}" cxnId="{AEBD7CC1-690F-43B6-A955-03C41A3C38A6}" type="parTrans">
      <dgm:prSet/>
      <dgm:spPr/>
      <dgm:t>
        <a:bodyPr/>
        <a:lstStyle/>
        <a:p>
          <a:endParaRPr lang="zh-CN" altLang="en-US" sz="2400" b="1"/>
        </a:p>
      </dgm:t>
    </dgm:pt>
    <dgm:pt modelId="{69BA16CC-7FC3-406B-94AA-6E74E28FA56F}" cxnId="{AEBD7CC1-690F-43B6-A955-03C41A3C38A6}" type="sibTrans">
      <dgm:prSet/>
      <dgm:spPr/>
      <dgm:t>
        <a:bodyPr/>
        <a:lstStyle/>
        <a:p>
          <a:endParaRPr lang="zh-CN" altLang="en-US" sz="2400" b="1"/>
        </a:p>
      </dgm:t>
    </dgm:pt>
    <dgm:pt modelId="{AF1C3400-BB7E-4963-8855-BCEE23F2837F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/>
          </a:r>
          <a:endParaRPr lang="zh-CN" altLang="en-US" sz="2400" b="1" dirty="0" smtClean="0"/>
        </a:p>
      </dgm:t>
    </dgm:pt>
    <dgm:pt modelId="{BA738A6C-3C5A-4158-9DD4-8FDD308CA165}" cxnId="{A51E34CF-B275-4CF8-A4F4-5CD20B1E6F5A}" type="parTrans">
      <dgm:prSet/>
      <dgm:spPr/>
      <dgm:t>
        <a:bodyPr/>
        <a:lstStyle/>
        <a:p>
          <a:endParaRPr lang="zh-CN" altLang="en-US" sz="2400" b="1"/>
        </a:p>
      </dgm:t>
    </dgm:pt>
    <dgm:pt modelId="{588CE4FE-9EAD-4977-A3C6-67C9BD97D5F3}" cxnId="{A51E34CF-B275-4CF8-A4F4-5CD20B1E6F5A}" type="sibTrans">
      <dgm:prSet/>
      <dgm:spPr/>
      <dgm:t>
        <a:bodyPr/>
        <a:lstStyle/>
        <a:p>
          <a:endParaRPr lang="zh-CN" altLang="en-US" sz="2400" b="1"/>
        </a:p>
      </dgm:t>
    </dgm:pt>
    <dgm:pt modelId="{6AFC6DC2-1871-4A50-B25C-6DC581BC67B0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2400" b="1" dirty="0" smtClean="0"/>
            <a:t>锐角的三角函数</a:t>
          </a:r>
          <a:r>
            <a:rPr lang="zh-CN" altLang="en-US" sz="2400" b="1" dirty="0"/>
            <a:t/>
          </a:r>
          <a:endParaRPr lang="zh-CN" altLang="en-US" sz="2400" b="1" dirty="0"/>
        </a:p>
      </dgm:t>
    </dgm:pt>
    <dgm:pt modelId="{86AF8F4C-19CE-44BE-8F14-D6B83FEE2F91}" cxnId="{B8C26336-9020-4334-AD22-A6A164E7F288}" type="parTrans">
      <dgm:prSet/>
      <dgm:spPr/>
    </dgm:pt>
    <dgm:pt modelId="{907C64FF-E425-42DD-A3E1-12C9FACA5361}" cxnId="{B8C26336-9020-4334-AD22-A6A164E7F288}" type="sibTrans">
      <dgm:prSet/>
      <dgm:spPr/>
    </dgm:pt>
    <dgm:pt modelId="{E5B0CE8D-7DED-4661-99B8-D9EE4DEF43A6}" type="pres">
      <dgm:prSet presAssocID="{3F4AADC2-973B-4935-B234-2EB5A391405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7AF1471-55EC-4164-8716-8B93B9943F33}" type="pres">
      <dgm:prSet presAssocID="{3F4AADC2-973B-4935-B234-2EB5A3914056}" presName="tSp" presStyleCnt="0"/>
      <dgm:spPr/>
    </dgm:pt>
    <dgm:pt modelId="{3DFD5A5F-E6C3-49E0-920E-DF03D92D8F7F}" type="pres">
      <dgm:prSet presAssocID="{3F4AADC2-973B-4935-B234-2EB5A3914056}" presName="bSp" presStyleCnt="0"/>
      <dgm:spPr/>
    </dgm:pt>
    <dgm:pt modelId="{6F7AB80C-E72A-420C-A77B-242D2C5E15E3}" type="pres">
      <dgm:prSet presAssocID="{3F4AADC2-973B-4935-B234-2EB5A3914056}" presName="process" presStyleCnt="0"/>
      <dgm:spPr/>
    </dgm:pt>
    <dgm:pt modelId="{DE9CDDCA-26F4-49DD-AAB0-3CD0B92B3D26}" type="pres">
      <dgm:prSet presAssocID="{24192580-7920-4B34-BBF8-00C70A3BFBA0}" presName="composite1" presStyleCnt="0"/>
      <dgm:spPr/>
    </dgm:pt>
    <dgm:pt modelId="{947CB50A-69E7-4DF4-958A-0A0EEE9AD1E4}" type="pres">
      <dgm:prSet presAssocID="{24192580-7920-4B34-BBF8-00C70A3BFBA0}" presName="dummyNode1" presStyleCnt="0"/>
      <dgm:spPr/>
    </dgm:pt>
    <dgm:pt modelId="{57A722CE-5971-4D8D-92C7-2FE5E1EB1F01}" type="pres">
      <dgm:prSet presAssocID="{24192580-7920-4B34-BBF8-00C70A3BFBA0}" presName="childNode1" presStyleLbl="bgAcc1" presStyleIdx="0" presStyleCnt="4" custScaleX="115592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1758240-4BC7-4E94-B7FA-E2D2487C665F}" type="pres">
      <dgm:prSet presAssocID="{24192580-7920-4B34-BBF8-00C70A3BFBA0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0AA12D-CAE0-4BB0-8A31-EB2E62E1976C}" type="pres">
      <dgm:prSet presAssocID="{24192580-7920-4B34-BBF8-00C70A3BFBA0}" presName="parentNode1" presStyleLbl="node1" presStyleIdx="0" presStyleCnt="4" custLinFactY="3870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0354ACD-7EDE-49E5-B75F-7E3B12ABA1CA}" type="pres">
      <dgm:prSet presAssocID="{24192580-7920-4B34-BBF8-00C70A3BFBA0}" presName="connSite1" presStyleCnt="0"/>
      <dgm:spPr/>
    </dgm:pt>
    <dgm:pt modelId="{9F120A16-846F-4F55-9629-E589090AF8CA}" type="pres">
      <dgm:prSet presAssocID="{01E8A0FD-F07D-4E41-940F-4A57A9B67BA7}" presName="Name9" presStyleLbl="sibTrans2D1" presStyleIdx="0" presStyleCnt="3"/>
      <dgm:spPr/>
      <dgm:t>
        <a:bodyPr/>
        <a:lstStyle/>
        <a:p>
          <a:endParaRPr lang="zh-CN" altLang="en-US"/>
        </a:p>
      </dgm:t>
    </dgm:pt>
    <dgm:pt modelId="{6B386B17-BB6F-4F1F-8952-58DC8984A9DD}" type="pres">
      <dgm:prSet presAssocID="{454E814A-CBA1-469A-B100-06E4D3BAB3FA}" presName="composite2" presStyleCnt="0"/>
      <dgm:spPr/>
    </dgm:pt>
    <dgm:pt modelId="{1E65EE0B-1016-4537-89EE-480CD0FBF85F}" type="pres">
      <dgm:prSet presAssocID="{454E814A-CBA1-469A-B100-06E4D3BAB3FA}" presName="dummyNode2" presStyleCnt="0"/>
      <dgm:spPr/>
    </dgm:pt>
    <dgm:pt modelId="{C89BD5DD-E4EA-459A-8F3F-2DF44C56996B}" type="pres">
      <dgm:prSet presAssocID="{454E814A-CBA1-469A-B100-06E4D3BAB3FA}" presName="childNode2" presStyleLbl="bgAcc1" presStyleIdx="1" presStyleCnt="4" custScaleX="112023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38B131-40F7-4F3A-AA04-AA5F6BDFAF10}" type="pres">
      <dgm:prSet presAssocID="{454E814A-CBA1-469A-B100-06E4D3BAB3FA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C66BB8-7A2F-4AD4-AC8A-40A223D17D67}" type="pres">
      <dgm:prSet presAssocID="{454E814A-CBA1-469A-B100-06E4D3BAB3FA}" presName="parentNode2" presStyleLbl="node1" presStyleIdx="1" presStyleCnt="4" custLinFactNeighborY="8150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43BFFC3-881A-45AE-9C5E-6FF9B3257AA5}" type="pres">
      <dgm:prSet presAssocID="{454E814A-CBA1-469A-B100-06E4D3BAB3FA}" presName="connSite2" presStyleCnt="0"/>
      <dgm:spPr/>
    </dgm:pt>
    <dgm:pt modelId="{CC089597-2C11-45C0-A78A-9D9A3951B197}" type="pres">
      <dgm:prSet presAssocID="{F0808D5F-7FB4-40B3-840E-0D4D5C204AF2}" presName="Name18" presStyleLbl="sibTrans2D1" presStyleIdx="1" presStyleCnt="3"/>
      <dgm:spPr/>
      <dgm:t>
        <a:bodyPr/>
        <a:lstStyle/>
        <a:p>
          <a:endParaRPr lang="zh-CN" altLang="en-US"/>
        </a:p>
      </dgm:t>
    </dgm:pt>
    <dgm:pt modelId="{A4DED72F-B629-4945-937A-A1510FD0F125}" type="pres">
      <dgm:prSet presAssocID="{7E65949D-8717-4641-8204-ACF1183C9136}" presName="composite1" presStyleCnt="0"/>
      <dgm:spPr/>
    </dgm:pt>
    <dgm:pt modelId="{3237C050-4CC7-46FD-835B-070F88836AC9}" type="pres">
      <dgm:prSet presAssocID="{7E65949D-8717-4641-8204-ACF1183C9136}" presName="dummyNode1" presStyleCnt="0"/>
      <dgm:spPr/>
    </dgm:pt>
    <dgm:pt modelId="{30A6130A-70C7-4FF4-8590-174576E5075A}" type="pres">
      <dgm:prSet presAssocID="{7E65949D-8717-4641-8204-ACF1183C9136}" presName="childNode1" presStyleLbl="bgAcc1" presStyleIdx="2" presStyleCnt="4" custScaleX="119002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B326710-4A52-4B22-90B6-A87E482B3B2B}" type="pres">
      <dgm:prSet presAssocID="{7E65949D-8717-4641-8204-ACF1183C9136}" presName="childNode1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08F9B9-F1E2-4FD1-89DD-CD02CCD3554C}" type="pres">
      <dgm:prSet presAssocID="{7E65949D-8717-4641-8204-ACF1183C9136}" presName="parentNode1" presStyleLbl="node1" presStyleIdx="2" presStyleCnt="4" custLinFactY="38704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7147F8E-BF3B-4BE8-BBCD-C52482DA6D71}" type="pres">
      <dgm:prSet presAssocID="{7E65949D-8717-4641-8204-ACF1183C9136}" presName="connSite1" presStyleCnt="0"/>
      <dgm:spPr/>
    </dgm:pt>
    <dgm:pt modelId="{221A5589-008F-4DE9-B55F-23B169B01275}" type="pres">
      <dgm:prSet presAssocID="{050A4B4A-C820-4A9A-9D06-DCB6001EA29B}" presName="Name9" presStyleLbl="sibTrans2D1" presStyleIdx="2" presStyleCnt="3"/>
      <dgm:spPr/>
      <dgm:t>
        <a:bodyPr/>
        <a:lstStyle/>
        <a:p>
          <a:endParaRPr lang="zh-CN" altLang="en-US"/>
        </a:p>
      </dgm:t>
    </dgm:pt>
    <dgm:pt modelId="{F853FCF0-36CF-48D9-9201-73F2214AEB88}" type="pres">
      <dgm:prSet presAssocID="{0614B328-0164-4084-B428-4BB62C8EF559}" presName="composite2" presStyleCnt="0"/>
      <dgm:spPr/>
    </dgm:pt>
    <dgm:pt modelId="{7EFCDB75-3FBD-43B2-8630-AFF90AE31C0D}" type="pres">
      <dgm:prSet presAssocID="{0614B328-0164-4084-B428-4BB62C8EF559}" presName="dummyNode2" presStyleCnt="0"/>
      <dgm:spPr/>
    </dgm:pt>
    <dgm:pt modelId="{FE7F75A7-22AF-4D0C-9689-0A77FD20DC72}" type="pres">
      <dgm:prSet presAssocID="{0614B328-0164-4084-B428-4BB62C8EF559}" presName="childNode2" presStyleLbl="bgAcc1" presStyleIdx="3" presStyleCnt="4" custLinFactNeighborY="43728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5C10327-0D89-4C5A-AA4A-08AC63F2C622}" type="pres">
      <dgm:prSet presAssocID="{0614B328-0164-4084-B428-4BB62C8EF559}" presName="childNode2tx" presStyleCnt="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F8BB5CC-3361-4289-93D9-476584E17EBC}" type="pres">
      <dgm:prSet presAssocID="{0614B328-0164-4084-B428-4BB62C8EF559}" presName="parentNode2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CB4CE9C-0B7E-4C43-814C-EDB727DC6F5F}" type="pres">
      <dgm:prSet presAssocID="{0614B328-0164-4084-B428-4BB62C8EF559}" presName="connSite2" presStyleCnt="0"/>
      <dgm:spPr/>
    </dgm:pt>
  </dgm:ptLst>
  <dgm:cxnLst>
    <dgm:cxn modelId="{A740A236-26D7-4084-83F0-EA8470B51FE1}" srcId="{3F4AADC2-973B-4935-B234-2EB5A3914056}" destId="{24192580-7920-4B34-BBF8-00C70A3BFBA0}" srcOrd="0" destOrd="0" parTransId="{691E4A8A-D2B8-43E4-A387-4C1B1506FF69}" sibTransId="{01E8A0FD-F07D-4E41-940F-4A57A9B67BA7}"/>
    <dgm:cxn modelId="{71A8980D-B811-482B-8167-C195C255D0A5}" srcId="{24192580-7920-4B34-BBF8-00C70A3BFBA0}" destId="{8349E99A-75B5-468D-B03E-B1F227B3F1D6}" srcOrd="0" destOrd="0" parTransId="{06853625-247D-440E-9878-264F365B194E}" sibTransId="{F0B12106-CFD9-4B53-AE6A-452A41ADBCCA}"/>
    <dgm:cxn modelId="{A45232A7-4903-4C3A-8A9F-4126525B9B84}" srcId="{24192580-7920-4B34-BBF8-00C70A3BFBA0}" destId="{3724680D-C51C-401F-9E58-2483DEAD510C}" srcOrd="1" destOrd="0" parTransId="{7B610F0F-8D43-4EE7-9BEA-9B176D8E45CB}" sibTransId="{E95EA02D-6C4C-4D20-AAEE-2F0757DC4110}"/>
    <dgm:cxn modelId="{730BEE98-DD86-46FE-9243-3292DAAF327E}" srcId="{24192580-7920-4B34-BBF8-00C70A3BFBA0}" destId="{D166AEC3-7C15-4907-8DFC-9E086F4FA4F2}" srcOrd="2" destOrd="0" parTransId="{5BDF070D-6E57-42F7-AA84-BBC57856A4BD}" sibTransId="{F84745D7-5CD8-4C5F-8AC6-3E45A7653261}"/>
    <dgm:cxn modelId="{C223C588-60DA-4484-9D7A-1CC6CCB01843}" srcId="{24192580-7920-4B34-BBF8-00C70A3BFBA0}" destId="{98754BAD-0AFD-4EEC-9C7E-52E6DCEE5DA1}" srcOrd="3" destOrd="0" parTransId="{69BFD01E-621E-4645-9502-57500318AB17}" sibTransId="{CE020450-4A69-4CA7-9F0A-1DE66DDCD447}"/>
    <dgm:cxn modelId="{DFD646FE-7B39-439F-B885-3D3A704087D7}" srcId="{3F4AADC2-973B-4935-B234-2EB5A3914056}" destId="{454E814A-CBA1-469A-B100-06E4D3BAB3FA}" srcOrd="1" destOrd="0" parTransId="{369731B0-373F-4588-85BD-58CBB5D0BF3D}" sibTransId="{F0808D5F-7FB4-40B3-840E-0D4D5C204AF2}"/>
    <dgm:cxn modelId="{DF927CA2-AB85-4AB1-B489-77490B32341C}" srcId="{454E814A-CBA1-469A-B100-06E4D3BAB3FA}" destId="{60C0E119-3621-491F-96A4-A9C027EC3068}" srcOrd="0" destOrd="1" parTransId="{D4991960-258D-492E-9551-0B268DCACE02}" sibTransId="{9FC5358C-81CF-446E-8026-9DE0FA559D2F}"/>
    <dgm:cxn modelId="{D13813FB-1B4A-4A97-B468-067439BFF540}" srcId="{454E814A-CBA1-469A-B100-06E4D3BAB3FA}" destId="{55BD4FD4-D0D7-46F5-97C3-F432B1C09832}" srcOrd="1" destOrd="1" parTransId="{A73CA5FA-04D9-4A24-A556-5A5D9D42B34F}" sibTransId="{62949A4F-F940-42FB-9459-7BA3527C7783}"/>
    <dgm:cxn modelId="{3EEF030F-3036-4ACA-83FD-5544FD3B1B28}" srcId="{454E814A-CBA1-469A-B100-06E4D3BAB3FA}" destId="{BE2C189A-5B61-4C8D-845E-AE60915A92C8}" srcOrd="2" destOrd="1" parTransId="{E19E3309-576E-42F3-877F-711CB1E0D6BA}" sibTransId="{59AF5C44-6F31-4CAC-B47C-995BC5C6BE00}"/>
    <dgm:cxn modelId="{CC743805-2943-47A1-8606-2A0B134FCD3C}" srcId="{3F4AADC2-973B-4935-B234-2EB5A3914056}" destId="{7E65949D-8717-4641-8204-ACF1183C9136}" srcOrd="2" destOrd="0" parTransId="{2A13A1EC-6162-44C2-BA3C-8A2E55E3FE51}" sibTransId="{050A4B4A-C820-4A9A-9D06-DCB6001EA29B}"/>
    <dgm:cxn modelId="{26D8A6A4-2006-4AF8-821A-90040ABB4401}" srcId="{7E65949D-8717-4641-8204-ACF1183C9136}" destId="{83345175-6A94-4655-8C8A-F0682266DB3B}" srcOrd="0" destOrd="2" parTransId="{12183520-44CE-46F3-97DF-AE5FFF0E96E7}" sibTransId="{22BE22BF-E54F-4E9F-B763-134F4A65141C}"/>
    <dgm:cxn modelId="{BA19BB3A-88D8-4B0C-BC14-898628F733E4}" srcId="{7E65949D-8717-4641-8204-ACF1183C9136}" destId="{4801833B-3AE3-4E84-9A10-B3ACFE5BADE1}" srcOrd="1" destOrd="2" parTransId="{85F87F70-D19E-4F64-83F6-1F0EE6D2B085}" sibTransId="{E87E3116-3014-4A93-A726-8D5AD0845D2D}"/>
    <dgm:cxn modelId="{50A1C34D-2E70-4A8A-BD11-A9437B0973AB}" srcId="{7E65949D-8717-4641-8204-ACF1183C9136}" destId="{17902535-5872-4058-B954-8235A00ABB82}" srcOrd="2" destOrd="2" parTransId="{2045B950-121B-4DEB-A24C-AF2D548ADF79}" sibTransId="{2ECDCAB6-E159-419B-B231-CB4AD76F61E8}"/>
    <dgm:cxn modelId="{AEBD7CC1-690F-43B6-A955-03C41A3C38A6}" srcId="{3F4AADC2-973B-4935-B234-2EB5A3914056}" destId="{0614B328-0164-4084-B428-4BB62C8EF559}" srcOrd="3" destOrd="0" parTransId="{E3125888-8844-4152-8BEF-9E9998BC0E66}" sibTransId="{69BA16CC-7FC3-406B-94AA-6E74E28FA56F}"/>
    <dgm:cxn modelId="{A51E34CF-B275-4CF8-A4F4-5CD20B1E6F5A}" srcId="{0614B328-0164-4084-B428-4BB62C8EF559}" destId="{AF1C3400-BB7E-4963-8855-BCEE23F2837F}" srcOrd="0" destOrd="3" parTransId="{BA738A6C-3C5A-4158-9DD4-8FDD308CA165}" sibTransId="{588CE4FE-9EAD-4977-A3C6-67C9BD97D5F3}"/>
    <dgm:cxn modelId="{B8C26336-9020-4334-AD22-A6A164E7F288}" srcId="{0614B328-0164-4084-B428-4BB62C8EF559}" destId="{6AFC6DC2-1871-4A50-B25C-6DC581BC67B0}" srcOrd="1" destOrd="3" parTransId="{86AF8F4C-19CE-44BE-8F14-D6B83FEE2F91}" sibTransId="{907C64FF-E425-42DD-A3E1-12C9FACA5361}"/>
    <dgm:cxn modelId="{BA491E24-FD1C-489B-AD96-AF15EDA959B2}" type="presOf" srcId="{3F4AADC2-973B-4935-B234-2EB5A3914056}" destId="{E5B0CE8D-7DED-4661-99B8-D9EE4DEF43A6}" srcOrd="0" destOrd="0" presId="urn:microsoft.com/office/officeart/2005/8/layout/hProcess4"/>
    <dgm:cxn modelId="{6E182A37-C154-468D-A680-96B006AF9431}" type="presParOf" srcId="{E5B0CE8D-7DED-4661-99B8-D9EE4DEF43A6}" destId="{87AF1471-55EC-4164-8716-8B93B9943F33}" srcOrd="0" destOrd="0" presId="urn:microsoft.com/office/officeart/2005/8/layout/hProcess4"/>
    <dgm:cxn modelId="{CBD6A1BB-F9F8-4E6E-9DE8-1CFA5A10AB35}" type="presParOf" srcId="{E5B0CE8D-7DED-4661-99B8-D9EE4DEF43A6}" destId="{3DFD5A5F-E6C3-49E0-920E-DF03D92D8F7F}" srcOrd="1" destOrd="0" presId="urn:microsoft.com/office/officeart/2005/8/layout/hProcess4"/>
    <dgm:cxn modelId="{9CCFE747-454A-44B6-87B8-460870713528}" type="presParOf" srcId="{E5B0CE8D-7DED-4661-99B8-D9EE4DEF43A6}" destId="{6F7AB80C-E72A-420C-A77B-242D2C5E15E3}" srcOrd="2" destOrd="0" presId="urn:microsoft.com/office/officeart/2005/8/layout/hProcess4"/>
    <dgm:cxn modelId="{46BF1F41-04DC-4F0E-8BF3-2DF62BEE1ACA}" type="presParOf" srcId="{6F7AB80C-E72A-420C-A77B-242D2C5E15E3}" destId="{DE9CDDCA-26F4-49DD-AAB0-3CD0B92B3D26}" srcOrd="0" destOrd="2" presId="urn:microsoft.com/office/officeart/2005/8/layout/hProcess4"/>
    <dgm:cxn modelId="{89116696-FE75-47D4-9AC1-15784CC5B1EC}" type="presParOf" srcId="{DE9CDDCA-26F4-49DD-AAB0-3CD0B92B3D26}" destId="{947CB50A-69E7-4DF4-958A-0A0EEE9AD1E4}" srcOrd="0" destOrd="0" presId="urn:microsoft.com/office/officeart/2005/8/layout/hProcess4"/>
    <dgm:cxn modelId="{B628ADF3-10D7-4E54-9285-238F8868299B}" type="presParOf" srcId="{DE9CDDCA-26F4-49DD-AAB0-3CD0B92B3D26}" destId="{57A722CE-5971-4D8D-92C7-2FE5E1EB1F01}" srcOrd="1" destOrd="0" presId="urn:microsoft.com/office/officeart/2005/8/layout/hProcess4"/>
    <dgm:cxn modelId="{EAF3A5E9-1984-4126-B986-AE57DA7E35DA}" type="presOf" srcId="{8349E99A-75B5-468D-B03E-B1F227B3F1D6}" destId="{57A722CE-5971-4D8D-92C7-2FE5E1EB1F01}" srcOrd="0" destOrd="0" presId="urn:microsoft.com/office/officeart/2005/8/layout/hProcess4"/>
    <dgm:cxn modelId="{DD0EBF68-B7EB-4ED9-B17C-A1B8DAE695D8}" type="presOf" srcId="{3724680D-C51C-401F-9E58-2483DEAD510C}" destId="{57A722CE-5971-4D8D-92C7-2FE5E1EB1F01}" srcOrd="0" destOrd="1" presId="urn:microsoft.com/office/officeart/2005/8/layout/hProcess4"/>
    <dgm:cxn modelId="{E1EC13B6-D22C-4D2B-8B86-A2BAD8218281}" type="presOf" srcId="{D166AEC3-7C15-4907-8DFC-9E086F4FA4F2}" destId="{57A722CE-5971-4D8D-92C7-2FE5E1EB1F01}" srcOrd="0" destOrd="2" presId="urn:microsoft.com/office/officeart/2005/8/layout/hProcess4"/>
    <dgm:cxn modelId="{0B450D87-4902-41AA-BF11-C5EE9F404748}" type="presOf" srcId="{98754BAD-0AFD-4EEC-9C7E-52E6DCEE5DA1}" destId="{57A722CE-5971-4D8D-92C7-2FE5E1EB1F01}" srcOrd="0" destOrd="3" presId="urn:microsoft.com/office/officeart/2005/8/layout/hProcess4"/>
    <dgm:cxn modelId="{73887CA0-1686-475C-B8A3-A5644C0F23E2}" type="presParOf" srcId="{DE9CDDCA-26F4-49DD-AAB0-3CD0B92B3D26}" destId="{31758240-4BC7-4E94-B7FA-E2D2487C665F}" srcOrd="2" destOrd="0" presId="urn:microsoft.com/office/officeart/2005/8/layout/hProcess4"/>
    <dgm:cxn modelId="{E900F99A-25F2-45C1-A6B6-315F95553D60}" type="presOf" srcId="{8349E99A-75B5-468D-B03E-B1F227B3F1D6}" destId="{31758240-4BC7-4E94-B7FA-E2D2487C665F}" srcOrd="1" destOrd="0" presId="urn:microsoft.com/office/officeart/2005/8/layout/hProcess4"/>
    <dgm:cxn modelId="{A436DEBE-3AF7-4256-B74C-155FF5AB2F10}" type="presOf" srcId="{3724680D-C51C-401F-9E58-2483DEAD510C}" destId="{31758240-4BC7-4E94-B7FA-E2D2487C665F}" srcOrd="1" destOrd="1" presId="urn:microsoft.com/office/officeart/2005/8/layout/hProcess4"/>
    <dgm:cxn modelId="{907E0827-9BB8-4EF0-B98B-853B825C16BC}" type="presOf" srcId="{D166AEC3-7C15-4907-8DFC-9E086F4FA4F2}" destId="{31758240-4BC7-4E94-B7FA-E2D2487C665F}" srcOrd="1" destOrd="2" presId="urn:microsoft.com/office/officeart/2005/8/layout/hProcess4"/>
    <dgm:cxn modelId="{5114D43C-5AAE-413C-8D96-24AA500BC7F0}" type="presOf" srcId="{98754BAD-0AFD-4EEC-9C7E-52E6DCEE5DA1}" destId="{31758240-4BC7-4E94-B7FA-E2D2487C665F}" srcOrd="1" destOrd="3" presId="urn:microsoft.com/office/officeart/2005/8/layout/hProcess4"/>
    <dgm:cxn modelId="{F188A308-BD65-4EB2-A7B3-EB1CA0545706}" type="presParOf" srcId="{DE9CDDCA-26F4-49DD-AAB0-3CD0B92B3D26}" destId="{A00AA12D-CAE0-4BB0-8A31-EB2E62E1976C}" srcOrd="3" destOrd="0" presId="urn:microsoft.com/office/officeart/2005/8/layout/hProcess4"/>
    <dgm:cxn modelId="{F981DF1E-CA80-4FAB-8A97-40300248E958}" type="presOf" srcId="{24192580-7920-4B34-BBF8-00C70A3BFBA0}" destId="{A00AA12D-CAE0-4BB0-8A31-EB2E62E1976C}" srcOrd="0" destOrd="0" presId="urn:microsoft.com/office/officeart/2005/8/layout/hProcess4"/>
    <dgm:cxn modelId="{F61ACDC3-8FCF-4017-A5EE-A613387E81D9}" type="presParOf" srcId="{DE9CDDCA-26F4-49DD-AAB0-3CD0B92B3D26}" destId="{B0354ACD-7EDE-49E5-B75F-7E3B12ABA1CA}" srcOrd="4" destOrd="0" presId="urn:microsoft.com/office/officeart/2005/8/layout/hProcess4"/>
    <dgm:cxn modelId="{A1F81835-BDBE-4D2E-A379-37FBE355E33D}" type="presParOf" srcId="{6F7AB80C-E72A-420C-A77B-242D2C5E15E3}" destId="{9F120A16-846F-4F55-9629-E589090AF8CA}" srcOrd="1" destOrd="2" presId="urn:microsoft.com/office/officeart/2005/8/layout/hProcess4"/>
    <dgm:cxn modelId="{D7E5B60D-A064-4706-B2AE-C0221ACF85DF}" type="presOf" srcId="{01E8A0FD-F07D-4E41-940F-4A57A9B67BA7}" destId="{9F120A16-846F-4F55-9629-E589090AF8CA}" srcOrd="0" destOrd="0" presId="urn:microsoft.com/office/officeart/2005/8/layout/hProcess4"/>
    <dgm:cxn modelId="{0EC13727-C6CC-4C86-97C8-879D8215EFA1}" type="presParOf" srcId="{6F7AB80C-E72A-420C-A77B-242D2C5E15E3}" destId="{6B386B17-BB6F-4F1F-8952-58DC8984A9DD}" srcOrd="2" destOrd="2" presId="urn:microsoft.com/office/officeart/2005/8/layout/hProcess4"/>
    <dgm:cxn modelId="{81E6F2F2-EF02-4651-9748-D0ED0D089E36}" type="presParOf" srcId="{6B386B17-BB6F-4F1F-8952-58DC8984A9DD}" destId="{1E65EE0B-1016-4537-89EE-480CD0FBF85F}" srcOrd="0" destOrd="2" presId="urn:microsoft.com/office/officeart/2005/8/layout/hProcess4"/>
    <dgm:cxn modelId="{3F8DBC3E-E2BD-4E48-BECB-F226D75AEF16}" type="presParOf" srcId="{6B386B17-BB6F-4F1F-8952-58DC8984A9DD}" destId="{C89BD5DD-E4EA-459A-8F3F-2DF44C56996B}" srcOrd="1" destOrd="2" presId="urn:microsoft.com/office/officeart/2005/8/layout/hProcess4"/>
    <dgm:cxn modelId="{2777223C-5CFB-4C39-AD64-C9563B980DCA}" type="presOf" srcId="{60C0E119-3621-491F-96A4-A9C027EC3068}" destId="{C89BD5DD-E4EA-459A-8F3F-2DF44C56996B}" srcOrd="0" destOrd="0" presId="urn:microsoft.com/office/officeart/2005/8/layout/hProcess4"/>
    <dgm:cxn modelId="{5CBEB42B-0B78-4FEC-8F2E-B68931CCDC4D}" type="presOf" srcId="{55BD4FD4-D0D7-46F5-97C3-F432B1C09832}" destId="{C89BD5DD-E4EA-459A-8F3F-2DF44C56996B}" srcOrd="0" destOrd="1" presId="urn:microsoft.com/office/officeart/2005/8/layout/hProcess4"/>
    <dgm:cxn modelId="{913326DC-DEE6-46FB-8EE6-314CD2B57284}" type="presOf" srcId="{BE2C189A-5B61-4C8D-845E-AE60915A92C8}" destId="{C89BD5DD-E4EA-459A-8F3F-2DF44C56996B}" srcOrd="0" destOrd="2" presId="urn:microsoft.com/office/officeart/2005/8/layout/hProcess4"/>
    <dgm:cxn modelId="{7E6E145D-E4B3-46E7-B9FE-6B1D22BFC40C}" type="presParOf" srcId="{6B386B17-BB6F-4F1F-8952-58DC8984A9DD}" destId="{A038B131-40F7-4F3A-AA04-AA5F6BDFAF10}" srcOrd="2" destOrd="2" presId="urn:microsoft.com/office/officeart/2005/8/layout/hProcess4"/>
    <dgm:cxn modelId="{69F7E5BF-4475-4693-B984-1106025B5D7C}" type="presOf" srcId="{60C0E119-3621-491F-96A4-A9C027EC3068}" destId="{A038B131-40F7-4F3A-AA04-AA5F6BDFAF10}" srcOrd="1" destOrd="0" presId="urn:microsoft.com/office/officeart/2005/8/layout/hProcess4"/>
    <dgm:cxn modelId="{68A0C0EF-4256-4B2A-9BEF-9FDE4DE3430F}" type="presOf" srcId="{55BD4FD4-D0D7-46F5-97C3-F432B1C09832}" destId="{A038B131-40F7-4F3A-AA04-AA5F6BDFAF10}" srcOrd="1" destOrd="1" presId="urn:microsoft.com/office/officeart/2005/8/layout/hProcess4"/>
    <dgm:cxn modelId="{E847F2D4-F18B-4A13-B5A6-631E9D8725D7}" type="presOf" srcId="{BE2C189A-5B61-4C8D-845E-AE60915A92C8}" destId="{A038B131-40F7-4F3A-AA04-AA5F6BDFAF10}" srcOrd="1" destOrd="2" presId="urn:microsoft.com/office/officeart/2005/8/layout/hProcess4"/>
    <dgm:cxn modelId="{DB92B338-BA7D-4B5E-AD67-FBF0C32379F3}" type="presParOf" srcId="{6B386B17-BB6F-4F1F-8952-58DC8984A9DD}" destId="{50C66BB8-7A2F-4AD4-AC8A-40A223D17D67}" srcOrd="3" destOrd="2" presId="urn:microsoft.com/office/officeart/2005/8/layout/hProcess4"/>
    <dgm:cxn modelId="{148715A4-50BE-4E96-994C-1C062D480E97}" type="presOf" srcId="{454E814A-CBA1-469A-B100-06E4D3BAB3FA}" destId="{50C66BB8-7A2F-4AD4-AC8A-40A223D17D67}" srcOrd="0" destOrd="0" presId="urn:microsoft.com/office/officeart/2005/8/layout/hProcess4"/>
    <dgm:cxn modelId="{87175838-9A02-4BF2-B06F-A829C12CFE40}" type="presParOf" srcId="{6B386B17-BB6F-4F1F-8952-58DC8984A9DD}" destId="{643BFFC3-881A-45AE-9C5E-6FF9B3257AA5}" srcOrd="4" destOrd="2" presId="urn:microsoft.com/office/officeart/2005/8/layout/hProcess4"/>
    <dgm:cxn modelId="{7BA75E8C-EFC7-4205-8FCA-2021EF09FD39}" type="presParOf" srcId="{6F7AB80C-E72A-420C-A77B-242D2C5E15E3}" destId="{CC089597-2C11-45C0-A78A-9D9A3951B197}" srcOrd="3" destOrd="2" presId="urn:microsoft.com/office/officeart/2005/8/layout/hProcess4"/>
    <dgm:cxn modelId="{87AE73E2-D049-4EA7-BA45-F2361707D974}" type="presOf" srcId="{F0808D5F-7FB4-40B3-840E-0D4D5C204AF2}" destId="{CC089597-2C11-45C0-A78A-9D9A3951B197}" srcOrd="0" destOrd="0" presId="urn:microsoft.com/office/officeart/2005/8/layout/hProcess4"/>
    <dgm:cxn modelId="{6958930C-7247-4382-9472-8C76114F99C2}" type="presParOf" srcId="{6F7AB80C-E72A-420C-A77B-242D2C5E15E3}" destId="{A4DED72F-B629-4945-937A-A1510FD0F125}" srcOrd="4" destOrd="2" presId="urn:microsoft.com/office/officeart/2005/8/layout/hProcess4"/>
    <dgm:cxn modelId="{50466864-73C0-4C6A-81C3-6AAA1670702D}" type="presParOf" srcId="{A4DED72F-B629-4945-937A-A1510FD0F125}" destId="{3237C050-4CC7-46FD-835B-070F88836AC9}" srcOrd="0" destOrd="4" presId="urn:microsoft.com/office/officeart/2005/8/layout/hProcess4"/>
    <dgm:cxn modelId="{FF0DADE7-01FF-49BA-B7FC-31BC9BCF257C}" type="presParOf" srcId="{A4DED72F-B629-4945-937A-A1510FD0F125}" destId="{30A6130A-70C7-4FF4-8590-174576E5075A}" srcOrd="1" destOrd="4" presId="urn:microsoft.com/office/officeart/2005/8/layout/hProcess4"/>
    <dgm:cxn modelId="{FDCF5BCA-BFED-4EB6-9DEC-43D54386F69A}" type="presOf" srcId="{83345175-6A94-4655-8C8A-F0682266DB3B}" destId="{30A6130A-70C7-4FF4-8590-174576E5075A}" srcOrd="0" destOrd="0" presId="urn:microsoft.com/office/officeart/2005/8/layout/hProcess4"/>
    <dgm:cxn modelId="{8E0C9F4B-B836-4448-A9F3-BF80A41F545E}" type="presOf" srcId="{4801833B-3AE3-4E84-9A10-B3ACFE5BADE1}" destId="{30A6130A-70C7-4FF4-8590-174576E5075A}" srcOrd="0" destOrd="1" presId="urn:microsoft.com/office/officeart/2005/8/layout/hProcess4"/>
    <dgm:cxn modelId="{357C0581-2071-43FD-889A-BFA9F90EC585}" type="presOf" srcId="{17902535-5872-4058-B954-8235A00ABB82}" destId="{30A6130A-70C7-4FF4-8590-174576E5075A}" srcOrd="0" destOrd="2" presId="urn:microsoft.com/office/officeart/2005/8/layout/hProcess4"/>
    <dgm:cxn modelId="{BC558CB8-21A4-499E-83FB-28968A9B179F}" type="presParOf" srcId="{A4DED72F-B629-4945-937A-A1510FD0F125}" destId="{3B326710-4A52-4B22-90B6-A87E482B3B2B}" srcOrd="2" destOrd="4" presId="urn:microsoft.com/office/officeart/2005/8/layout/hProcess4"/>
    <dgm:cxn modelId="{A6D393C9-72DE-4E18-B3F6-82EB1BC66A32}" type="presOf" srcId="{83345175-6A94-4655-8C8A-F0682266DB3B}" destId="{3B326710-4A52-4B22-90B6-A87E482B3B2B}" srcOrd="1" destOrd="0" presId="urn:microsoft.com/office/officeart/2005/8/layout/hProcess4"/>
    <dgm:cxn modelId="{030D0CFC-7A8E-42A0-B773-FE5EC9217B41}" type="presOf" srcId="{4801833B-3AE3-4E84-9A10-B3ACFE5BADE1}" destId="{3B326710-4A52-4B22-90B6-A87E482B3B2B}" srcOrd="1" destOrd="1" presId="urn:microsoft.com/office/officeart/2005/8/layout/hProcess4"/>
    <dgm:cxn modelId="{3A5F8112-BEBF-495C-AB04-2AAECAF309B4}" type="presOf" srcId="{17902535-5872-4058-B954-8235A00ABB82}" destId="{3B326710-4A52-4B22-90B6-A87E482B3B2B}" srcOrd="1" destOrd="2" presId="urn:microsoft.com/office/officeart/2005/8/layout/hProcess4"/>
    <dgm:cxn modelId="{D85A942E-71DB-4E02-8C34-A05544329118}" type="presParOf" srcId="{A4DED72F-B629-4945-937A-A1510FD0F125}" destId="{2608F9B9-F1E2-4FD1-89DD-CD02CCD3554C}" srcOrd="3" destOrd="4" presId="urn:microsoft.com/office/officeart/2005/8/layout/hProcess4"/>
    <dgm:cxn modelId="{99A7010A-2235-452E-8443-6B67B4CA5F3D}" type="presOf" srcId="{7E65949D-8717-4641-8204-ACF1183C9136}" destId="{2608F9B9-F1E2-4FD1-89DD-CD02CCD3554C}" srcOrd="0" destOrd="0" presId="urn:microsoft.com/office/officeart/2005/8/layout/hProcess4"/>
    <dgm:cxn modelId="{2D5C9084-0810-498E-9BAB-566D7D88AC72}" type="presParOf" srcId="{A4DED72F-B629-4945-937A-A1510FD0F125}" destId="{27147F8E-BF3B-4BE8-BBCD-C52482DA6D71}" srcOrd="4" destOrd="4" presId="urn:microsoft.com/office/officeart/2005/8/layout/hProcess4"/>
    <dgm:cxn modelId="{C8B8F302-E40D-4186-ACCB-6B4B7F03C4B4}" type="presParOf" srcId="{6F7AB80C-E72A-420C-A77B-242D2C5E15E3}" destId="{221A5589-008F-4DE9-B55F-23B169B01275}" srcOrd="5" destOrd="2" presId="urn:microsoft.com/office/officeart/2005/8/layout/hProcess4"/>
    <dgm:cxn modelId="{8A7FBC65-7500-49D7-82E4-E83768E372F5}" type="presOf" srcId="{050A4B4A-C820-4A9A-9D06-DCB6001EA29B}" destId="{221A5589-008F-4DE9-B55F-23B169B01275}" srcOrd="0" destOrd="0" presId="urn:microsoft.com/office/officeart/2005/8/layout/hProcess4"/>
    <dgm:cxn modelId="{62955513-104F-41CE-8378-83ACB108945F}" type="presParOf" srcId="{6F7AB80C-E72A-420C-A77B-242D2C5E15E3}" destId="{F853FCF0-36CF-48D9-9201-73F2214AEB88}" srcOrd="6" destOrd="2" presId="urn:microsoft.com/office/officeart/2005/8/layout/hProcess4"/>
    <dgm:cxn modelId="{5952A2EB-33E1-4837-B255-2E726866AA4D}" type="presParOf" srcId="{F853FCF0-36CF-48D9-9201-73F2214AEB88}" destId="{7EFCDB75-3FBD-43B2-8630-AFF90AE31C0D}" srcOrd="0" destOrd="6" presId="urn:microsoft.com/office/officeart/2005/8/layout/hProcess4"/>
    <dgm:cxn modelId="{9103AAEB-7B00-443B-A335-3350B4657AE6}" type="presParOf" srcId="{F853FCF0-36CF-48D9-9201-73F2214AEB88}" destId="{FE7F75A7-22AF-4D0C-9689-0A77FD20DC72}" srcOrd="1" destOrd="6" presId="urn:microsoft.com/office/officeart/2005/8/layout/hProcess4"/>
    <dgm:cxn modelId="{B12A6C2C-5999-458E-9BD6-64EAF987DB21}" type="presOf" srcId="{AF1C3400-BB7E-4963-8855-BCEE23F2837F}" destId="{FE7F75A7-22AF-4D0C-9689-0A77FD20DC72}" srcOrd="0" destOrd="0" presId="urn:microsoft.com/office/officeart/2005/8/layout/hProcess4"/>
    <dgm:cxn modelId="{91B8BEAE-3BFC-40FB-B5AA-9E2FAA297DCF}" type="presOf" srcId="{6AFC6DC2-1871-4A50-B25C-6DC581BC67B0}" destId="{FE7F75A7-22AF-4D0C-9689-0A77FD20DC72}" srcOrd="0" destOrd="1" presId="urn:microsoft.com/office/officeart/2005/8/layout/hProcess4"/>
    <dgm:cxn modelId="{861B3B87-808A-42FE-BB0D-2F1883622FEB}" type="presParOf" srcId="{F853FCF0-36CF-48D9-9201-73F2214AEB88}" destId="{45C10327-0D89-4C5A-AA4A-08AC63F2C622}" srcOrd="2" destOrd="6" presId="urn:microsoft.com/office/officeart/2005/8/layout/hProcess4"/>
    <dgm:cxn modelId="{5FC54B04-866D-4149-885B-E930DD637983}" type="presOf" srcId="{AF1C3400-BB7E-4963-8855-BCEE23F2837F}" destId="{45C10327-0D89-4C5A-AA4A-08AC63F2C622}" srcOrd="1" destOrd="0" presId="urn:microsoft.com/office/officeart/2005/8/layout/hProcess4"/>
    <dgm:cxn modelId="{90A76CA3-C4CD-439E-B4E8-5BDBE7BDB9AA}" type="presOf" srcId="{6AFC6DC2-1871-4A50-B25C-6DC581BC67B0}" destId="{45C10327-0D89-4C5A-AA4A-08AC63F2C622}" srcOrd="1" destOrd="1" presId="urn:microsoft.com/office/officeart/2005/8/layout/hProcess4"/>
    <dgm:cxn modelId="{641BAA25-0ACD-4E75-B8B4-B45D5A7729F2}" type="presParOf" srcId="{F853FCF0-36CF-48D9-9201-73F2214AEB88}" destId="{9F8BB5CC-3361-4289-93D9-476584E17EBC}" srcOrd="3" destOrd="6" presId="urn:microsoft.com/office/officeart/2005/8/layout/hProcess4"/>
    <dgm:cxn modelId="{0B992302-CB3B-4824-B1D8-0E71F3461E6C}" type="presOf" srcId="{0614B328-0164-4084-B428-4BB62C8EF559}" destId="{9F8BB5CC-3361-4289-93D9-476584E17EBC}" srcOrd="0" destOrd="0" presId="urn:microsoft.com/office/officeart/2005/8/layout/hProcess4"/>
    <dgm:cxn modelId="{A4F71706-8437-416E-A793-D82162242DA4}" type="presParOf" srcId="{F853FCF0-36CF-48D9-9201-73F2214AEB88}" destId="{ECB4CE9C-0B7E-4C43-814C-EDB727DC6F5F}" srcOrd="4" destOrd="6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3F69F5-128B-4145-AD88-CCFC957318A3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A232466D-A81E-49BB-AF93-90A3AAADF836}">
      <dgm:prSet phldrT="[文本]"/>
      <dgm:spPr/>
      <dgm:t>
        <a:bodyPr/>
        <a:lstStyle/>
        <a:p>
          <a:r>
            <a:rPr lang="zh-CN" altLang="en-US" dirty="0" smtClean="0"/>
            <a:t>阅读</a:t>
          </a:r>
          <a:endParaRPr lang="zh-CN" altLang="en-US" dirty="0"/>
        </a:p>
      </dgm:t>
    </dgm:pt>
    <dgm:pt modelId="{324E92EA-5E34-4FC4-8A5A-7E1720AF2D5C}" cxnId="{42705CB7-6D6B-4923-9AA3-55AECD44D0DB}" type="parTrans">
      <dgm:prSet/>
      <dgm:spPr/>
      <dgm:t>
        <a:bodyPr/>
        <a:lstStyle/>
        <a:p>
          <a:endParaRPr lang="zh-CN" altLang="en-US"/>
        </a:p>
      </dgm:t>
    </dgm:pt>
    <dgm:pt modelId="{20EBC76A-150C-4C56-B1AD-03F32F9D7EAC}" cxnId="{42705CB7-6D6B-4923-9AA3-55AECD44D0DB}" type="sibTrans">
      <dgm:prSet/>
      <dgm:spPr/>
      <dgm:t>
        <a:bodyPr/>
        <a:lstStyle/>
        <a:p>
          <a:endParaRPr lang="zh-CN" altLang="en-US"/>
        </a:p>
      </dgm:t>
    </dgm:pt>
    <dgm:pt modelId="{FA58A815-B151-49B1-8A73-BD55772946D7}">
      <dgm:prSet phldrT="[文本]"/>
      <dgm:spPr/>
      <dgm:t>
        <a:bodyPr/>
        <a:lstStyle/>
        <a:p>
          <a:r>
            <a:rPr lang="en-US" altLang="zh-CN" dirty="0" smtClean="0"/>
            <a:t>5.7</a:t>
          </a:r>
          <a:r>
            <a:rPr lang="zh-CN" altLang="en-US" dirty="0" smtClean="0"/>
            <a:t>正弦函数的图像和性质</a:t>
          </a:r>
          <a:endParaRPr lang="zh-CN" altLang="en-US" dirty="0"/>
        </a:p>
      </dgm:t>
    </dgm:pt>
    <dgm:pt modelId="{1F0B0455-44FD-4286-877E-3D632F983AA8}" cxnId="{BA045AF5-BD2B-4AF5-ACB9-7AED52ABD850}" type="parTrans">
      <dgm:prSet/>
      <dgm:spPr/>
      <dgm:t>
        <a:bodyPr/>
        <a:lstStyle/>
        <a:p>
          <a:endParaRPr lang="zh-CN" altLang="en-US"/>
        </a:p>
      </dgm:t>
    </dgm:pt>
    <dgm:pt modelId="{F5897673-C984-4970-8E5E-FE2D94F2D780}" cxnId="{BA045AF5-BD2B-4AF5-ACB9-7AED52ABD850}" type="sibTrans">
      <dgm:prSet/>
      <dgm:spPr/>
      <dgm:t>
        <a:bodyPr/>
        <a:lstStyle/>
        <a:p>
          <a:endParaRPr lang="zh-CN" altLang="en-US"/>
        </a:p>
      </dgm:t>
    </dgm:pt>
    <dgm:pt modelId="{DD5AA9F5-35F0-451A-B60A-157CF8B4469D}">
      <dgm:prSet phldrT="[文本]"/>
      <dgm:spPr/>
      <dgm:t>
        <a:bodyPr/>
        <a:lstStyle/>
        <a:p>
          <a:r>
            <a:rPr lang="zh-CN" altLang="en-US" dirty="0" smtClean="0"/>
            <a:t>书写</a:t>
          </a:r>
          <a:endParaRPr lang="zh-CN" altLang="en-US" dirty="0"/>
        </a:p>
      </dgm:t>
    </dgm:pt>
    <dgm:pt modelId="{E1F7820B-BC97-4288-9621-1361C2C5C176}" cxnId="{7AB745AA-CF92-47B0-B5BE-861B2B683BCE}" type="parTrans">
      <dgm:prSet/>
      <dgm:spPr/>
      <dgm:t>
        <a:bodyPr/>
        <a:lstStyle/>
        <a:p>
          <a:endParaRPr lang="zh-CN" altLang="en-US"/>
        </a:p>
      </dgm:t>
    </dgm:pt>
    <dgm:pt modelId="{46BA1D57-C80F-4AC6-86FD-8F241E3162E7}" cxnId="{7AB745AA-CF92-47B0-B5BE-861B2B683BCE}" type="sibTrans">
      <dgm:prSet/>
      <dgm:spPr/>
      <dgm:t>
        <a:bodyPr/>
        <a:lstStyle/>
        <a:p>
          <a:endParaRPr lang="zh-CN" altLang="en-US"/>
        </a:p>
      </dgm:t>
    </dgm:pt>
    <dgm:pt modelId="{83A5DAE0-A846-4F52-9919-271DF0C22F1C}">
      <dgm:prSet phldrT="[文本]"/>
      <dgm:spPr/>
      <dgm:t>
        <a:bodyPr/>
        <a:lstStyle/>
        <a:p>
          <a:r>
            <a:rPr lang="zh-CN" altLang="en-US" dirty="0" smtClean="0"/>
            <a:t>练习册</a:t>
          </a:r>
          <a:r>
            <a:rPr lang="en-US" altLang="zh-CN" dirty="0" smtClean="0"/>
            <a:t>5.6</a:t>
          </a:r>
          <a:r>
            <a:rPr lang="zh-CN" altLang="en-US" smtClean="0"/>
            <a:t>诱导公式</a:t>
          </a:r>
          <a:endParaRPr lang="zh-CN" altLang="en-US" dirty="0"/>
        </a:p>
      </dgm:t>
    </dgm:pt>
    <dgm:pt modelId="{B465DEB8-59E2-4E7F-A52F-2A9114182F34}" cxnId="{C987F11C-5317-43D1-84A0-EE59237790D4}" type="parTrans">
      <dgm:prSet/>
      <dgm:spPr/>
      <dgm:t>
        <a:bodyPr/>
        <a:lstStyle/>
        <a:p>
          <a:endParaRPr lang="zh-CN" altLang="en-US"/>
        </a:p>
      </dgm:t>
    </dgm:pt>
    <dgm:pt modelId="{52D2962A-A8FF-4DA4-A880-17F23CBA1B9D}" cxnId="{C987F11C-5317-43D1-84A0-EE59237790D4}" type="sibTrans">
      <dgm:prSet/>
      <dgm:spPr/>
      <dgm:t>
        <a:bodyPr/>
        <a:lstStyle/>
        <a:p>
          <a:endParaRPr lang="zh-CN" altLang="en-US"/>
        </a:p>
      </dgm:t>
    </dgm:pt>
    <dgm:pt modelId="{FAF8B775-F628-42F7-9436-88677928E4F6}">
      <dgm:prSet phldrT="[文本]"/>
      <dgm:spPr/>
      <dgm:t>
        <a:bodyPr/>
        <a:lstStyle/>
        <a:p>
          <a:r>
            <a:rPr lang="zh-CN" altLang="en-US" dirty="0" smtClean="0"/>
            <a:t>思考</a:t>
          </a:r>
          <a:endParaRPr lang="zh-CN" altLang="en-US" dirty="0"/>
        </a:p>
      </dgm:t>
    </dgm:pt>
    <dgm:pt modelId="{F23CD1CC-58B1-42D3-AD8A-73919A8C61B8}" cxnId="{C18D99A6-E946-44D2-B7EB-638BD2D8800D}" type="parTrans">
      <dgm:prSet/>
      <dgm:spPr/>
      <dgm:t>
        <a:bodyPr/>
        <a:lstStyle/>
        <a:p>
          <a:endParaRPr lang="zh-CN" altLang="en-US"/>
        </a:p>
      </dgm:t>
    </dgm:pt>
    <dgm:pt modelId="{D4485297-0F60-4136-AAAC-F7845F3535AB}" cxnId="{C18D99A6-E946-44D2-B7EB-638BD2D8800D}" type="sibTrans">
      <dgm:prSet/>
      <dgm:spPr/>
      <dgm:t>
        <a:bodyPr/>
        <a:lstStyle/>
        <a:p>
          <a:endParaRPr lang="zh-CN" altLang="en-US"/>
        </a:p>
      </dgm:t>
    </dgm:pt>
    <dgm:pt modelId="{2D64CF30-98D1-4FD2-A9D6-51EA6F7C02D4}">
      <dgm:prSet phldrT="[文本]"/>
      <dgm:spPr/>
      <dgm:t>
        <a:bodyPr/>
        <a:lstStyle/>
        <a:p>
          <a:r>
            <a:rPr lang="zh-CN" altLang="en-US" dirty="0" smtClean="0"/>
            <a:t>诱导公式在生活中的应用实例</a:t>
          </a:r>
          <a:endParaRPr lang="zh-CN" altLang="en-US" dirty="0"/>
        </a:p>
      </dgm:t>
    </dgm:pt>
    <dgm:pt modelId="{149098B1-37A4-48ED-9538-C95EB4CF02F3}" cxnId="{96AA7092-5F5F-452B-94B5-7857722716B8}" type="parTrans">
      <dgm:prSet/>
      <dgm:spPr/>
      <dgm:t>
        <a:bodyPr/>
        <a:lstStyle/>
        <a:p>
          <a:endParaRPr lang="zh-CN" altLang="en-US"/>
        </a:p>
      </dgm:t>
    </dgm:pt>
    <dgm:pt modelId="{B8AB4ED5-C4D8-4624-BD73-CA722D3FEEDF}" cxnId="{96AA7092-5F5F-452B-94B5-7857722716B8}" type="sibTrans">
      <dgm:prSet/>
      <dgm:spPr/>
      <dgm:t>
        <a:bodyPr/>
        <a:lstStyle/>
        <a:p>
          <a:endParaRPr lang="zh-CN" altLang="en-US"/>
        </a:p>
      </dgm:t>
    </dgm:pt>
    <dgm:pt modelId="{34285737-914C-4246-AE1B-3562853C3691}" type="pres">
      <dgm:prSet presAssocID="{F93F69F5-128B-4145-AD88-CCFC957318A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E5C8DDCF-A43B-4518-8960-A8D6B3B2BEDF}" type="pres">
      <dgm:prSet presAssocID="{A232466D-A81E-49BB-AF93-90A3AAADF836}" presName="circle1" presStyleLbl="node1" presStyleIdx="0" presStyleCnt="3"/>
      <dgm:spPr/>
    </dgm:pt>
    <dgm:pt modelId="{44CA0BD0-0769-4E38-94F8-4B5B0DC1FAAF}" type="pres">
      <dgm:prSet presAssocID="{A232466D-A81E-49BB-AF93-90A3AAADF836}" presName="space" presStyleCnt="0"/>
      <dgm:spPr/>
    </dgm:pt>
    <dgm:pt modelId="{82BCF34F-390D-4F29-9BAB-EB0C76A841A8}" type="pres">
      <dgm:prSet presAssocID="{A232466D-A81E-49BB-AF93-90A3AAADF836}" presName="rect1" presStyleLbl="alignAcc1" presStyleIdx="0" presStyleCnt="3" custLinFactNeighborX="-259" custLinFactNeighborY="1815"/>
      <dgm:spPr/>
      <dgm:t>
        <a:bodyPr/>
        <a:lstStyle/>
        <a:p>
          <a:endParaRPr lang="zh-CN" altLang="en-US"/>
        </a:p>
      </dgm:t>
    </dgm:pt>
    <dgm:pt modelId="{617362D1-419E-4F81-A66C-7D755492D57A}" type="pres">
      <dgm:prSet presAssocID="{DD5AA9F5-35F0-451A-B60A-157CF8B4469D}" presName="vertSpace2" presStyleLbl="node1" presStyleIdx="0" presStyleCnt="3"/>
      <dgm:spPr/>
    </dgm:pt>
    <dgm:pt modelId="{5BDE0A61-D336-43B4-91B7-DB58FA1CC79A}" type="pres">
      <dgm:prSet presAssocID="{DD5AA9F5-35F0-451A-B60A-157CF8B4469D}" presName="circle2" presStyleLbl="node1" presStyleIdx="1" presStyleCnt="3"/>
      <dgm:spPr/>
    </dgm:pt>
    <dgm:pt modelId="{D33AA2C5-A8C2-49B3-9AF0-40CF363E9314}" type="pres">
      <dgm:prSet presAssocID="{DD5AA9F5-35F0-451A-B60A-157CF8B4469D}" presName="rect2" presStyleLbl="alignAcc1" presStyleIdx="1" presStyleCnt="3"/>
      <dgm:spPr/>
      <dgm:t>
        <a:bodyPr/>
        <a:lstStyle/>
        <a:p>
          <a:endParaRPr lang="zh-CN" altLang="en-US"/>
        </a:p>
      </dgm:t>
    </dgm:pt>
    <dgm:pt modelId="{374D85A3-EA97-4D9D-BE01-B2C257A251C3}" type="pres">
      <dgm:prSet presAssocID="{FAF8B775-F628-42F7-9436-88677928E4F6}" presName="vertSpace3" presStyleLbl="node1" presStyleIdx="1" presStyleCnt="3"/>
      <dgm:spPr/>
    </dgm:pt>
    <dgm:pt modelId="{E906216A-97B2-4E23-8D8A-5E5CD518D001}" type="pres">
      <dgm:prSet presAssocID="{FAF8B775-F628-42F7-9436-88677928E4F6}" presName="circle3" presStyleLbl="node1" presStyleIdx="2" presStyleCnt="3"/>
      <dgm:spPr/>
    </dgm:pt>
    <dgm:pt modelId="{AB31DC87-1EF0-4A9B-B927-F729D84048C9}" type="pres">
      <dgm:prSet presAssocID="{FAF8B775-F628-42F7-9436-88677928E4F6}" presName="rect3" presStyleLbl="alignAcc1" presStyleIdx="2" presStyleCnt="3"/>
      <dgm:spPr/>
      <dgm:t>
        <a:bodyPr/>
        <a:lstStyle/>
        <a:p>
          <a:endParaRPr lang="zh-CN" altLang="en-US"/>
        </a:p>
      </dgm:t>
    </dgm:pt>
    <dgm:pt modelId="{14D1B17B-B94A-4889-81DA-8434CB39FDD4}" type="pres">
      <dgm:prSet presAssocID="{A232466D-A81E-49BB-AF93-90A3AAADF83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C35EC5F-975E-465F-9345-74DE12396857}" type="pres">
      <dgm:prSet presAssocID="{A232466D-A81E-49BB-AF93-90A3AAADF836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11EA152-8F7E-4250-B3C1-40BDCB35DBD6}" type="pres">
      <dgm:prSet presAssocID="{DD5AA9F5-35F0-451A-B60A-157CF8B4469D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22F0AF-481F-4846-BFA5-E40CA3575FAC}" type="pres">
      <dgm:prSet presAssocID="{DD5AA9F5-35F0-451A-B60A-157CF8B4469D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06A6E9D-19C6-417F-8B03-CEC59A458F99}" type="pres">
      <dgm:prSet presAssocID="{FAF8B775-F628-42F7-9436-88677928E4F6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EA55D88-2B3D-426F-85D4-D3A22B94F238}" type="pres">
      <dgm:prSet presAssocID="{FAF8B775-F628-42F7-9436-88677928E4F6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5D487BF-49D2-4D48-8505-9E5A397E805D}" type="presOf" srcId="{F93F69F5-128B-4145-AD88-CCFC957318A3}" destId="{34285737-914C-4246-AE1B-3562853C3691}" srcOrd="0" destOrd="0" presId="urn:microsoft.com/office/officeart/2005/8/layout/target3"/>
    <dgm:cxn modelId="{96AA7092-5F5F-452B-94B5-7857722716B8}" srcId="{FAF8B775-F628-42F7-9436-88677928E4F6}" destId="{2D64CF30-98D1-4FD2-A9D6-51EA6F7C02D4}" srcOrd="0" destOrd="0" parTransId="{149098B1-37A4-48ED-9538-C95EB4CF02F3}" sibTransId="{B8AB4ED5-C4D8-4624-BD73-CA722D3FEEDF}"/>
    <dgm:cxn modelId="{C987F11C-5317-43D1-84A0-EE59237790D4}" srcId="{DD5AA9F5-35F0-451A-B60A-157CF8B4469D}" destId="{83A5DAE0-A846-4F52-9919-271DF0C22F1C}" srcOrd="0" destOrd="0" parTransId="{B465DEB8-59E2-4E7F-A52F-2A9114182F34}" sibTransId="{52D2962A-A8FF-4DA4-A880-17F23CBA1B9D}"/>
    <dgm:cxn modelId="{878565B7-1ECC-4B38-867C-616C36D0D061}" type="presOf" srcId="{DD5AA9F5-35F0-451A-B60A-157CF8B4469D}" destId="{511EA152-8F7E-4250-B3C1-40BDCB35DBD6}" srcOrd="1" destOrd="0" presId="urn:microsoft.com/office/officeart/2005/8/layout/target3"/>
    <dgm:cxn modelId="{7E64CE4E-6B63-46D1-A34E-8722050537B6}" type="presOf" srcId="{FAF8B775-F628-42F7-9436-88677928E4F6}" destId="{AB31DC87-1EF0-4A9B-B927-F729D84048C9}" srcOrd="0" destOrd="0" presId="urn:microsoft.com/office/officeart/2005/8/layout/target3"/>
    <dgm:cxn modelId="{E0CFE461-747D-4137-BD00-20AF9AA49293}" type="presOf" srcId="{FA58A815-B151-49B1-8A73-BD55772946D7}" destId="{3C35EC5F-975E-465F-9345-74DE12396857}" srcOrd="0" destOrd="0" presId="urn:microsoft.com/office/officeart/2005/8/layout/target3"/>
    <dgm:cxn modelId="{BA045AF5-BD2B-4AF5-ACB9-7AED52ABD850}" srcId="{A232466D-A81E-49BB-AF93-90A3AAADF836}" destId="{FA58A815-B151-49B1-8A73-BD55772946D7}" srcOrd="0" destOrd="0" parTransId="{1F0B0455-44FD-4286-877E-3D632F983AA8}" sibTransId="{F5897673-C984-4970-8E5E-FE2D94F2D780}"/>
    <dgm:cxn modelId="{42A87FC9-FB69-4B22-96C1-4754D5C5E304}" type="presOf" srcId="{83A5DAE0-A846-4F52-9919-271DF0C22F1C}" destId="{DA22F0AF-481F-4846-BFA5-E40CA3575FAC}" srcOrd="0" destOrd="0" presId="urn:microsoft.com/office/officeart/2005/8/layout/target3"/>
    <dgm:cxn modelId="{7673F652-5993-49E6-B537-6B9FFF6378FF}" type="presOf" srcId="{DD5AA9F5-35F0-451A-B60A-157CF8B4469D}" destId="{D33AA2C5-A8C2-49B3-9AF0-40CF363E9314}" srcOrd="0" destOrd="0" presId="urn:microsoft.com/office/officeart/2005/8/layout/target3"/>
    <dgm:cxn modelId="{C18D99A6-E946-44D2-B7EB-638BD2D8800D}" srcId="{F93F69F5-128B-4145-AD88-CCFC957318A3}" destId="{FAF8B775-F628-42F7-9436-88677928E4F6}" srcOrd="2" destOrd="0" parTransId="{F23CD1CC-58B1-42D3-AD8A-73919A8C61B8}" sibTransId="{D4485297-0F60-4136-AAAC-F7845F3535AB}"/>
    <dgm:cxn modelId="{336F6418-771E-4C03-B7C0-FBB6934B27D8}" type="presOf" srcId="{2D64CF30-98D1-4FD2-A9D6-51EA6F7C02D4}" destId="{BEA55D88-2B3D-426F-85D4-D3A22B94F238}" srcOrd="0" destOrd="0" presId="urn:microsoft.com/office/officeart/2005/8/layout/target3"/>
    <dgm:cxn modelId="{58696D42-8CB3-492A-9505-0227B3269C03}" type="presOf" srcId="{FAF8B775-F628-42F7-9436-88677928E4F6}" destId="{306A6E9D-19C6-417F-8B03-CEC59A458F99}" srcOrd="1" destOrd="0" presId="urn:microsoft.com/office/officeart/2005/8/layout/target3"/>
    <dgm:cxn modelId="{42705CB7-6D6B-4923-9AA3-55AECD44D0DB}" srcId="{F93F69F5-128B-4145-AD88-CCFC957318A3}" destId="{A232466D-A81E-49BB-AF93-90A3AAADF836}" srcOrd="0" destOrd="0" parTransId="{324E92EA-5E34-4FC4-8A5A-7E1720AF2D5C}" sibTransId="{20EBC76A-150C-4C56-B1AD-03F32F9D7EAC}"/>
    <dgm:cxn modelId="{41F8CF30-2915-4F6C-9630-9D55E3665F04}" type="presOf" srcId="{A232466D-A81E-49BB-AF93-90A3AAADF836}" destId="{82BCF34F-390D-4F29-9BAB-EB0C76A841A8}" srcOrd="0" destOrd="0" presId="urn:microsoft.com/office/officeart/2005/8/layout/target3"/>
    <dgm:cxn modelId="{7AB745AA-CF92-47B0-B5BE-861B2B683BCE}" srcId="{F93F69F5-128B-4145-AD88-CCFC957318A3}" destId="{DD5AA9F5-35F0-451A-B60A-157CF8B4469D}" srcOrd="1" destOrd="0" parTransId="{E1F7820B-BC97-4288-9621-1361C2C5C176}" sibTransId="{46BA1D57-C80F-4AC6-86FD-8F241E3162E7}"/>
    <dgm:cxn modelId="{A94DC580-3A0D-4153-B918-7A273813B7A3}" type="presOf" srcId="{A232466D-A81E-49BB-AF93-90A3AAADF836}" destId="{14D1B17B-B94A-4889-81DA-8434CB39FDD4}" srcOrd="1" destOrd="0" presId="urn:microsoft.com/office/officeart/2005/8/layout/target3"/>
    <dgm:cxn modelId="{6CB140E9-D012-4BCB-873A-A4BEFE7F49D4}" type="presParOf" srcId="{34285737-914C-4246-AE1B-3562853C3691}" destId="{E5C8DDCF-A43B-4518-8960-A8D6B3B2BEDF}" srcOrd="0" destOrd="0" presId="urn:microsoft.com/office/officeart/2005/8/layout/target3"/>
    <dgm:cxn modelId="{9A92F5F9-10B9-4ACF-840D-DB1AAE631A7E}" type="presParOf" srcId="{34285737-914C-4246-AE1B-3562853C3691}" destId="{44CA0BD0-0769-4E38-94F8-4B5B0DC1FAAF}" srcOrd="1" destOrd="0" presId="urn:microsoft.com/office/officeart/2005/8/layout/target3"/>
    <dgm:cxn modelId="{AB5F7A9E-F22B-4F2C-9B58-5F732D2EEE37}" type="presParOf" srcId="{34285737-914C-4246-AE1B-3562853C3691}" destId="{82BCF34F-390D-4F29-9BAB-EB0C76A841A8}" srcOrd="2" destOrd="0" presId="urn:microsoft.com/office/officeart/2005/8/layout/target3"/>
    <dgm:cxn modelId="{E15CB69D-B0E3-46BB-8234-B984E4141D5C}" type="presParOf" srcId="{34285737-914C-4246-AE1B-3562853C3691}" destId="{617362D1-419E-4F81-A66C-7D755492D57A}" srcOrd="3" destOrd="0" presId="urn:microsoft.com/office/officeart/2005/8/layout/target3"/>
    <dgm:cxn modelId="{A53BCF02-A1C7-4B17-AB24-7DDCACF7C215}" type="presParOf" srcId="{34285737-914C-4246-AE1B-3562853C3691}" destId="{5BDE0A61-D336-43B4-91B7-DB58FA1CC79A}" srcOrd="4" destOrd="0" presId="urn:microsoft.com/office/officeart/2005/8/layout/target3"/>
    <dgm:cxn modelId="{E24D89F5-B02C-42E1-9016-A76CB047F6FA}" type="presParOf" srcId="{34285737-914C-4246-AE1B-3562853C3691}" destId="{D33AA2C5-A8C2-49B3-9AF0-40CF363E9314}" srcOrd="5" destOrd="0" presId="urn:microsoft.com/office/officeart/2005/8/layout/target3"/>
    <dgm:cxn modelId="{D413E7D7-B0E5-4770-B892-8E9FF3164FB1}" type="presParOf" srcId="{34285737-914C-4246-AE1B-3562853C3691}" destId="{374D85A3-EA97-4D9D-BE01-B2C257A251C3}" srcOrd="6" destOrd="0" presId="urn:microsoft.com/office/officeart/2005/8/layout/target3"/>
    <dgm:cxn modelId="{92083A78-D8F0-453E-8C2F-4A6ADCE4D2B1}" type="presParOf" srcId="{34285737-914C-4246-AE1B-3562853C3691}" destId="{E906216A-97B2-4E23-8D8A-5E5CD518D001}" srcOrd="7" destOrd="0" presId="urn:microsoft.com/office/officeart/2005/8/layout/target3"/>
    <dgm:cxn modelId="{9C3FCD9D-B66E-4FF6-BA50-B56F2DB03332}" type="presParOf" srcId="{34285737-914C-4246-AE1B-3562853C3691}" destId="{AB31DC87-1EF0-4A9B-B927-F729D84048C9}" srcOrd="8" destOrd="0" presId="urn:microsoft.com/office/officeart/2005/8/layout/target3"/>
    <dgm:cxn modelId="{9D32CC97-ED0C-4FD6-8CEB-0AE9787C8126}" type="presParOf" srcId="{34285737-914C-4246-AE1B-3562853C3691}" destId="{14D1B17B-B94A-4889-81DA-8434CB39FDD4}" srcOrd="9" destOrd="0" presId="urn:microsoft.com/office/officeart/2005/8/layout/target3"/>
    <dgm:cxn modelId="{C63D7C28-D189-423F-B177-836FA8811D02}" type="presParOf" srcId="{34285737-914C-4246-AE1B-3562853C3691}" destId="{3C35EC5F-975E-465F-9345-74DE12396857}" srcOrd="10" destOrd="0" presId="urn:microsoft.com/office/officeart/2005/8/layout/target3"/>
    <dgm:cxn modelId="{15516884-2B3F-42A6-BF9E-DBF8C5FA44B7}" type="presParOf" srcId="{34285737-914C-4246-AE1B-3562853C3691}" destId="{511EA152-8F7E-4250-B3C1-40BDCB35DBD6}" srcOrd="11" destOrd="0" presId="urn:microsoft.com/office/officeart/2005/8/layout/target3"/>
    <dgm:cxn modelId="{6EC951B1-7D81-4F14-9C30-ED6048B0F5E9}" type="presParOf" srcId="{34285737-914C-4246-AE1B-3562853C3691}" destId="{DA22F0AF-481F-4846-BFA5-E40CA3575FAC}" srcOrd="12" destOrd="0" presId="urn:microsoft.com/office/officeart/2005/8/layout/target3"/>
    <dgm:cxn modelId="{60A06D9F-F35C-4553-9524-472EEF593990}" type="presParOf" srcId="{34285737-914C-4246-AE1B-3562853C3691}" destId="{306A6E9D-19C6-417F-8B03-CEC59A458F99}" srcOrd="13" destOrd="0" presId="urn:microsoft.com/office/officeart/2005/8/layout/target3"/>
    <dgm:cxn modelId="{1EE4DE03-B331-4486-9825-2AAF8ED6F77D}" type="presParOf" srcId="{34285737-914C-4246-AE1B-3562853C3691}" destId="{BEA55D88-2B3D-426F-85D4-D3A22B94F238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981767" cy="5456904"/>
        <a:chOff x="0" y="0"/>
        <a:chExt cx="8981767" cy="5456904"/>
      </a:xfrm>
    </dsp:grpSpPr>
    <dsp:sp modelId="{7F04D0A1-E7DE-4F62-9E59-C5C71A4981D8}">
      <dsp:nvSpPr>
        <dsp:cNvPr id="3" name="圆角矩形 2"/>
        <dsp:cNvSpPr/>
      </dsp:nvSpPr>
      <dsp:spPr bwMode="white">
        <a:xfrm>
          <a:off x="3593374" y="0"/>
          <a:ext cx="1795020" cy="1166763"/>
        </a:xfrm>
        <a:prstGeom prst="roundRect">
          <a:avLst/>
        </a:prstGeom>
        <a:solidFill>
          <a:srgbClr val="7030A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例题解析</a:t>
          </a:r>
          <a:endParaRPr lang="zh-CN" altLang="en-US" sz="2800" dirty="0"/>
        </a:p>
      </dsp:txBody>
      <dsp:txXfrm>
        <a:off x="3593374" y="0"/>
        <a:ext cx="1795020" cy="1166763"/>
      </dsp:txXfrm>
    </dsp:sp>
    <dsp:sp modelId="{C47FAC1A-AF90-40E8-9299-83CED6963BE1}">
      <dsp:nvSpPr>
        <dsp:cNvPr id="4" name="弧形 3"/>
        <dsp:cNvSpPr/>
      </dsp:nvSpPr>
      <dsp:spPr bwMode="white">
        <a:xfrm>
          <a:off x="2161823" y="583381"/>
          <a:ext cx="4658120" cy="4658120"/>
        </a:xfrm>
        <a:prstGeom prst="arc">
          <a:avLst>
            <a:gd name="adj1" fmla="val 17579926"/>
            <a:gd name="adj2" fmla="val 19538753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61823" y="583381"/>
        <a:ext cx="4658120" cy="4658120"/>
      </dsp:txXfrm>
    </dsp:sp>
    <dsp:sp modelId="{52CEAEA0-04A3-41CC-899E-BEA6A7B9DDFA}">
      <dsp:nvSpPr>
        <dsp:cNvPr id="5" name="圆角矩形 4"/>
        <dsp:cNvSpPr/>
      </dsp:nvSpPr>
      <dsp:spPr bwMode="white">
        <a:xfrm>
          <a:off x="5808441" y="1609341"/>
          <a:ext cx="1795020" cy="1166763"/>
        </a:xfrm>
        <a:prstGeom prst="roundRect">
          <a:avLst/>
        </a:prstGeom>
        <a:solidFill>
          <a:srgbClr val="92D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巩固练习</a:t>
          </a:r>
          <a:endParaRPr lang="zh-CN" altLang="en-US" sz="2800" dirty="0"/>
        </a:p>
      </dsp:txBody>
      <dsp:txXfrm>
        <a:off x="5808441" y="1609341"/>
        <a:ext cx="1795020" cy="1166763"/>
      </dsp:txXfrm>
    </dsp:sp>
    <dsp:sp modelId="{0E1D2B72-519F-4919-AB72-12C991BD6B2D}">
      <dsp:nvSpPr>
        <dsp:cNvPr id="6" name="弧形 5"/>
        <dsp:cNvSpPr/>
      </dsp:nvSpPr>
      <dsp:spPr bwMode="white">
        <a:xfrm>
          <a:off x="2161823" y="583381"/>
          <a:ext cx="4658120" cy="4658120"/>
        </a:xfrm>
        <a:prstGeom prst="arc">
          <a:avLst>
            <a:gd name="adj1" fmla="val 21421033"/>
            <a:gd name="adj2" fmla="val 2014897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61823" y="583381"/>
        <a:ext cx="4658120" cy="4658120"/>
      </dsp:txXfrm>
    </dsp:sp>
    <dsp:sp modelId="{8D8E258F-55D0-4E71-9860-C13332D3B2E5}">
      <dsp:nvSpPr>
        <dsp:cNvPr id="7" name="圆角矩形 6"/>
        <dsp:cNvSpPr/>
      </dsp:nvSpPr>
      <dsp:spPr bwMode="white">
        <a:xfrm>
          <a:off x="4962361" y="4213309"/>
          <a:ext cx="1795020" cy="1166763"/>
        </a:xfrm>
        <a:prstGeom prst="roundRect">
          <a:avLst/>
        </a:prstGeom>
        <a:solidFill>
          <a:srgbClr val="00B05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归纳小结</a:t>
          </a:r>
          <a:endParaRPr lang="zh-CN" altLang="en-US" sz="2800" dirty="0"/>
        </a:p>
      </dsp:txBody>
      <dsp:txXfrm>
        <a:off x="4962361" y="4213309"/>
        <a:ext cx="1795020" cy="1166763"/>
      </dsp:txXfrm>
    </dsp:sp>
    <dsp:sp modelId="{D1AA74EA-6561-4AF2-9516-E418B77DDC88}">
      <dsp:nvSpPr>
        <dsp:cNvPr id="8" name="弧形 7"/>
        <dsp:cNvSpPr/>
      </dsp:nvSpPr>
      <dsp:spPr bwMode="white">
        <a:xfrm>
          <a:off x="2161823" y="583381"/>
          <a:ext cx="4658120" cy="4658120"/>
        </a:xfrm>
        <a:prstGeom prst="arc">
          <a:avLst>
            <a:gd name="adj1" fmla="val 4713260"/>
            <a:gd name="adj2" fmla="val 6086739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61823" y="583381"/>
        <a:ext cx="4658120" cy="4658120"/>
      </dsp:txXfrm>
    </dsp:sp>
    <dsp:sp modelId="{325B8FF9-B26E-4A92-B24B-C47BAFA04B60}">
      <dsp:nvSpPr>
        <dsp:cNvPr id="9" name="圆角矩形 8"/>
        <dsp:cNvSpPr/>
      </dsp:nvSpPr>
      <dsp:spPr bwMode="white">
        <a:xfrm>
          <a:off x="2224386" y="4213309"/>
          <a:ext cx="1795020" cy="1166763"/>
        </a:xfrm>
        <a:prstGeom prst="roundRect">
          <a:avLst/>
        </a:prstGeom>
        <a:solidFill>
          <a:srgbClr val="00B0F0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布置作业</a:t>
          </a:r>
          <a:endParaRPr lang="zh-CN" altLang="en-US" sz="2800" dirty="0"/>
        </a:p>
      </dsp:txBody>
      <dsp:txXfrm>
        <a:off x="2224386" y="4213309"/>
        <a:ext cx="1795020" cy="1166763"/>
      </dsp:txXfrm>
    </dsp:sp>
    <dsp:sp modelId="{36DA6D35-F033-4950-BBCC-B4B0592FC4C4}">
      <dsp:nvSpPr>
        <dsp:cNvPr id="10" name="弧形 9"/>
        <dsp:cNvSpPr/>
      </dsp:nvSpPr>
      <dsp:spPr bwMode="white">
        <a:xfrm>
          <a:off x="2161823" y="583381"/>
          <a:ext cx="4658120" cy="4658120"/>
        </a:xfrm>
        <a:prstGeom prst="arc">
          <a:avLst>
            <a:gd name="adj1" fmla="val 8785102"/>
            <a:gd name="adj2" fmla="val 10978966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61823" y="583381"/>
        <a:ext cx="4658120" cy="4658120"/>
      </dsp:txXfrm>
    </dsp:sp>
    <dsp:sp modelId="{6297655E-FB3D-4FBC-A525-9A880E57A696}">
      <dsp:nvSpPr>
        <dsp:cNvPr id="11" name="圆角矩形 10"/>
        <dsp:cNvSpPr/>
      </dsp:nvSpPr>
      <dsp:spPr bwMode="white">
        <a:xfrm>
          <a:off x="1378306" y="1609341"/>
          <a:ext cx="1795020" cy="1166763"/>
        </a:xfrm>
        <a:prstGeom prst="roundRect">
          <a:avLst/>
        </a:prstGeom>
        <a:solidFill>
          <a:schemeClr val="accent2"/>
        </a:solidFill>
        <a:effectLst>
          <a:reflection blurRad="6350" stA="52000" endA="300" endPos="35000" dir="5400000" sy="-100000" algn="bl" rotWithShape="0"/>
          <a:softEdge rad="63500"/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106680" tIns="106680" rIns="106680" bIns="1066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dirty="0" smtClean="0"/>
            <a:t>复习巩固</a:t>
          </a:r>
          <a:endParaRPr lang="zh-CN" altLang="en-US" sz="2800" dirty="0"/>
        </a:p>
      </dsp:txBody>
      <dsp:txXfrm>
        <a:off x="1378306" y="1609341"/>
        <a:ext cx="1795020" cy="1166763"/>
      </dsp:txXfrm>
    </dsp:sp>
    <dsp:sp modelId="{A112AA52-66F7-45E5-86F8-5B3F8A994A4F}">
      <dsp:nvSpPr>
        <dsp:cNvPr id="12" name="弧形 11"/>
        <dsp:cNvSpPr/>
      </dsp:nvSpPr>
      <dsp:spPr bwMode="white">
        <a:xfrm>
          <a:off x="2161823" y="583381"/>
          <a:ext cx="4658120" cy="4658120"/>
        </a:xfrm>
        <a:prstGeom prst="arc">
          <a:avLst>
            <a:gd name="adj1" fmla="val 12861246"/>
            <a:gd name="adj2" fmla="val 14820073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61823" y="583381"/>
        <a:ext cx="4658120" cy="4658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10058399" cy="5692877"/>
        <a:chOff x="0" y="0"/>
        <a:chExt cx="10058399" cy="5692877"/>
      </a:xfrm>
    </dsp:grpSpPr>
    <dsp:sp modelId="{57A722CE-5971-4D8D-92C7-2FE5E1EB1F01}">
      <dsp:nvSpPr>
        <dsp:cNvPr id="4" name="圆角矩形 3"/>
        <dsp:cNvSpPr/>
      </dsp:nvSpPr>
      <dsp:spPr bwMode="white">
        <a:xfrm>
          <a:off x="0" y="2742344"/>
          <a:ext cx="2012231" cy="165967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任意负角的三角函数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0" y="2742344"/>
        <a:ext cx="2012231" cy="1659670"/>
      </dsp:txXfrm>
    </dsp:sp>
    <dsp:sp modelId="{9F120A16-846F-4F55-9629-E589090AF8CA}">
      <dsp:nvSpPr>
        <dsp:cNvPr id="6" name="形状 5"/>
        <dsp:cNvSpPr/>
      </dsp:nvSpPr>
      <dsp:spPr bwMode="white">
        <a:xfrm>
          <a:off x="1049945" y="3299210"/>
          <a:ext cx="2281026" cy="2281026"/>
        </a:xfrm>
        <a:prstGeom prst="leftCircularArrow">
          <a:avLst>
            <a:gd name="adj1" fmla="val 5000"/>
            <a:gd name="adj2" fmla="val -360000"/>
            <a:gd name="adj3" fmla="val 1853991"/>
            <a:gd name="adj4" fmla="val 8742969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1049945" y="3299210"/>
        <a:ext cx="2281026" cy="2281026"/>
      </dsp:txXfrm>
    </dsp:sp>
    <dsp:sp modelId="{A00AA12D-CAE0-4BB0-8A31-EB2E62E1976C}">
      <dsp:nvSpPr>
        <dsp:cNvPr id="5" name="圆角矩形 4"/>
        <dsp:cNvSpPr/>
      </dsp:nvSpPr>
      <dsp:spPr bwMode="white">
        <a:xfrm>
          <a:off x="447162" y="4307213"/>
          <a:ext cx="1788650" cy="71128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用公式一、二</a:t>
          </a:r>
          <a:endParaRPr lang="zh-CN" altLang="en-US" sz="2000" b="1" dirty="0"/>
        </a:p>
      </dsp:txBody>
      <dsp:txXfrm>
        <a:off x="447162" y="4307213"/>
        <a:ext cx="1788650" cy="711287"/>
      </dsp:txXfrm>
    </dsp:sp>
    <dsp:sp modelId="{C89BD5DD-E4EA-459A-8F3F-2DF44C56996B}">
      <dsp:nvSpPr>
        <dsp:cNvPr id="8" name="圆角矩形 7"/>
        <dsp:cNvSpPr/>
      </dsp:nvSpPr>
      <dsp:spPr bwMode="white">
        <a:xfrm>
          <a:off x="2518096" y="2736098"/>
          <a:ext cx="2132965" cy="175925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任意正角的三角函数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2518096" y="2736098"/>
        <a:ext cx="2132965" cy="1759250"/>
      </dsp:txXfrm>
    </dsp:sp>
    <dsp:sp modelId="{CC089597-2C11-45C0-A78A-9D9A3951B197}">
      <dsp:nvSpPr>
        <dsp:cNvPr id="10" name="环形箭头 9"/>
        <dsp:cNvSpPr/>
      </dsp:nvSpPr>
      <dsp:spPr bwMode="white">
        <a:xfrm>
          <a:off x="3603245" y="1573183"/>
          <a:ext cx="2594078" cy="2594078"/>
        </a:xfrm>
        <a:prstGeom prst="circularArrow">
          <a:avLst>
            <a:gd name="adj1" fmla="val 5000"/>
            <a:gd name="adj2" fmla="val 360000"/>
            <a:gd name="adj3" fmla="val 19773391"/>
            <a:gd name="adj4" fmla="val 12884413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3603245" y="1573183"/>
        <a:ext cx="2594078" cy="2594078"/>
      </dsp:txXfrm>
    </dsp:sp>
    <dsp:sp modelId="{50C66BB8-7A2F-4AD4-AC8A-40A223D17D67}">
      <dsp:nvSpPr>
        <dsp:cNvPr id="9" name="圆角矩形 8"/>
        <dsp:cNvSpPr/>
      </dsp:nvSpPr>
      <dsp:spPr bwMode="white">
        <a:xfrm>
          <a:off x="2992089" y="2204342"/>
          <a:ext cx="1895969" cy="753964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用公式一</a:t>
          </a:r>
          <a:endParaRPr lang="zh-CN" altLang="en-US" sz="2000" b="1" dirty="0"/>
        </a:p>
      </dsp:txBody>
      <dsp:txXfrm>
        <a:off x="2992089" y="2204342"/>
        <a:ext cx="1895969" cy="753964"/>
      </dsp:txXfrm>
    </dsp:sp>
    <dsp:sp modelId="{30A6130A-70C7-4FF4-8590-174576E5075A}">
      <dsp:nvSpPr>
        <dsp:cNvPr id="12" name="圆角矩形 11"/>
        <dsp:cNvSpPr/>
      </dsp:nvSpPr>
      <dsp:spPr bwMode="white">
        <a:xfrm>
          <a:off x="5170342" y="2742344"/>
          <a:ext cx="2012231" cy="165967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zh-CN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altLang="zh-CN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b="1" dirty="0" smtClean="0">
              <a:solidFill>
                <a:schemeClr val="dk1"/>
              </a:solidFill>
            </a:rPr>
            <a:t>0</a:t>
          </a:r>
          <a:r>
            <a:rPr lang="zh-CN" altLang="en-US" sz="2400" b="1" dirty="0" smtClean="0">
              <a:solidFill>
                <a:schemeClr val="dk1"/>
              </a:solidFill>
            </a:rPr>
            <a:t>度到</a:t>
          </a:r>
          <a:r>
            <a:rPr lang="en-US" altLang="zh-CN" sz="2400" b="1" dirty="0" smtClean="0">
              <a:solidFill>
                <a:schemeClr val="dk1"/>
              </a:solidFill>
            </a:rPr>
            <a:t>360</a:t>
          </a:r>
          <a:r>
            <a:rPr lang="zh-CN" altLang="en-US" sz="2400" b="1" dirty="0" smtClean="0">
              <a:solidFill>
                <a:schemeClr val="dk1"/>
              </a:solidFill>
            </a:rPr>
            <a:t>度角的三角函数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5170342" y="2742344"/>
        <a:ext cx="2012231" cy="1659670"/>
      </dsp:txXfrm>
    </dsp:sp>
    <dsp:sp modelId="{221A5589-008F-4DE9-B55F-23B169B01275}">
      <dsp:nvSpPr>
        <dsp:cNvPr id="14" name="形状 13"/>
        <dsp:cNvSpPr/>
      </dsp:nvSpPr>
      <dsp:spPr bwMode="white">
        <a:xfrm>
          <a:off x="6220286" y="3299210"/>
          <a:ext cx="2281026" cy="2281026"/>
        </a:xfrm>
        <a:prstGeom prst="leftCircularArrow">
          <a:avLst>
            <a:gd name="adj1" fmla="val 5000"/>
            <a:gd name="adj2" fmla="val -360000"/>
            <a:gd name="adj3" fmla="val 1853991"/>
            <a:gd name="adj4" fmla="val 8742969"/>
            <a:gd name="adj5" fmla="val 5500"/>
          </a:avLst>
        </a:prstGeom>
        <a:ln>
          <a:solidFill>
            <a:srgbClr val="FF0000"/>
          </a:solidFill>
        </a:ln>
      </dsp:spPr>
      <dsp:style>
        <a:lnRef idx="0">
          <a:schemeClr val="accent1">
            <a:tint val="60000"/>
          </a:schemeClr>
        </a:lnRef>
        <a:fillRef idx="1">
          <a:schemeClr val="accent1">
            <a:tint val="60000"/>
          </a:schemeClr>
        </a:fillRef>
        <a:effectRef idx="0">
          <a:scrgbClr r="0" g="0" b="0"/>
        </a:effectRef>
        <a:fontRef idx="minor">
          <a:schemeClr val="lt1"/>
        </a:fontRef>
      </dsp:style>
      <dsp:txXfrm>
        <a:off x="6220286" y="3299210"/>
        <a:ext cx="2281026" cy="2281026"/>
      </dsp:txXfrm>
    </dsp:sp>
    <dsp:sp modelId="{2608F9B9-F1E2-4FD1-89DD-CD02CCD3554C}">
      <dsp:nvSpPr>
        <dsp:cNvPr id="13" name="圆角矩形 12"/>
        <dsp:cNvSpPr/>
      </dsp:nvSpPr>
      <dsp:spPr bwMode="white">
        <a:xfrm>
          <a:off x="5617504" y="4307213"/>
          <a:ext cx="1788650" cy="711287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38100" tIns="25400" rIns="38100" bIns="2540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b="1" dirty="0" smtClean="0"/>
            <a:t>用公式三、四</a:t>
          </a:r>
          <a:endParaRPr lang="zh-CN" altLang="en-US" sz="2000" b="1" dirty="0"/>
        </a:p>
      </dsp:txBody>
      <dsp:txXfrm>
        <a:off x="5617504" y="4307213"/>
        <a:ext cx="1788650" cy="711287"/>
      </dsp:txXfrm>
    </dsp:sp>
    <dsp:sp modelId="{FE7F75A7-22AF-4D0C-9689-0A77FD20DC72}">
      <dsp:nvSpPr>
        <dsp:cNvPr id="16" name="圆角矩形 15"/>
        <dsp:cNvSpPr/>
      </dsp:nvSpPr>
      <dsp:spPr bwMode="white">
        <a:xfrm>
          <a:off x="7688438" y="2736098"/>
          <a:ext cx="2132965" cy="1759250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vert="horz" wrap="square" lIns="45719" tIns="45719" rIns="45719" bIns="45719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zh-CN" altLang="en-US" sz="2400" b="1" dirty="0" smtClean="0">
            <a:solidFill>
              <a:schemeClr val="dk1"/>
            </a:solidFill>
          </a:endParaRPr>
        </a:p>
        <a:p>
          <a:pPr marL="228600" lvl="1" indent="-2286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400" b="1" dirty="0" smtClean="0">
              <a:solidFill>
                <a:schemeClr val="dk1"/>
              </a:solidFill>
            </a:rPr>
            <a:t>锐角的三角函数</a:t>
          </a:r>
          <a:endParaRPr lang="zh-CN" altLang="en-US" sz="2400" b="1" dirty="0">
            <a:solidFill>
              <a:schemeClr val="dk1"/>
            </a:solidFill>
          </a:endParaRPr>
        </a:p>
      </dsp:txBody>
      <dsp:txXfrm>
        <a:off x="7688438" y="2736098"/>
        <a:ext cx="2132965" cy="1759250"/>
      </dsp:txXfrm>
    </dsp:sp>
    <dsp:sp modelId="{9F8BB5CC-3361-4289-93D9-476584E17EBC}">
      <dsp:nvSpPr>
        <dsp:cNvPr id="17" name="圆角矩形 16"/>
        <dsp:cNvSpPr/>
      </dsp:nvSpPr>
      <dsp:spPr bwMode="white">
        <a:xfrm>
          <a:off x="8162430" y="1589831"/>
          <a:ext cx="1895969" cy="753964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2400" b="1" dirty="0"/>
        </a:p>
      </dsp:txBody>
      <dsp:txXfrm>
        <a:off x="8162430" y="1589831"/>
        <a:ext cx="1895969" cy="753964"/>
      </dsp:txXfrm>
    </dsp:sp>
    <dsp:sp modelId="{947CB50A-69E7-4DF4-958A-0A0EEE9AD1E4}">
      <dsp:nvSpPr>
        <dsp:cNvPr id="3" name="矩形 2" hidden="1"/>
        <dsp:cNvSpPr/>
      </dsp:nvSpPr>
      <dsp:spPr>
        <a:xfrm>
          <a:off x="0" y="1660960"/>
          <a:ext cx="2235812" cy="2370957"/>
        </a:xfrm>
        <a:prstGeom prst="rect">
          <a:avLst/>
        </a:prstGeom>
      </dsp:spPr>
      <dsp:txXfrm>
        <a:off x="0" y="1660960"/>
        <a:ext cx="2235812" cy="2370957"/>
      </dsp:txXfrm>
    </dsp:sp>
    <dsp:sp modelId="{1E65EE0B-1016-4537-89EE-480CD0FBF85F}">
      <dsp:nvSpPr>
        <dsp:cNvPr id="7" name="矩形 6" hidden="1"/>
        <dsp:cNvSpPr/>
      </dsp:nvSpPr>
      <dsp:spPr>
        <a:xfrm>
          <a:off x="2518096" y="1589831"/>
          <a:ext cx="2369961" cy="2513214"/>
        </a:xfrm>
        <a:prstGeom prst="rect">
          <a:avLst/>
        </a:prstGeom>
      </dsp:spPr>
      <dsp:txXfrm>
        <a:off x="2518096" y="1589831"/>
        <a:ext cx="2369961" cy="2513214"/>
      </dsp:txXfrm>
    </dsp:sp>
    <dsp:sp modelId="{3237C050-4CC7-46FD-835B-070F88836AC9}">
      <dsp:nvSpPr>
        <dsp:cNvPr id="11" name="矩形 10" hidden="1"/>
        <dsp:cNvSpPr/>
      </dsp:nvSpPr>
      <dsp:spPr>
        <a:xfrm>
          <a:off x="5170342" y="1660960"/>
          <a:ext cx="2235812" cy="2370957"/>
        </a:xfrm>
        <a:prstGeom prst="rect">
          <a:avLst/>
        </a:prstGeom>
      </dsp:spPr>
      <dsp:txXfrm>
        <a:off x="5170342" y="1660960"/>
        <a:ext cx="2235812" cy="2370957"/>
      </dsp:txXfrm>
    </dsp:sp>
    <dsp:sp modelId="{7EFCDB75-3FBD-43B2-8630-AFF90AE31C0D}">
      <dsp:nvSpPr>
        <dsp:cNvPr id="15" name="矩形 14" hidden="1"/>
        <dsp:cNvSpPr/>
      </dsp:nvSpPr>
      <dsp:spPr>
        <a:xfrm>
          <a:off x="7688438" y="1589831"/>
          <a:ext cx="2369961" cy="2513214"/>
        </a:xfrm>
        <a:prstGeom prst="rect">
          <a:avLst/>
        </a:prstGeom>
      </dsp:spPr>
      <dsp:txXfrm>
        <a:off x="7688438" y="1589831"/>
        <a:ext cx="2369961" cy="25132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5418667"/>
        <a:chOff x="0" y="0"/>
        <a:chExt cx="8128000" cy="5418667"/>
      </a:xfrm>
    </dsp:grpSpPr>
    <dsp:sp modelId="{E5C8DDCF-A43B-4518-8960-A8D6B3B2BEDF}">
      <dsp:nvSpPr>
        <dsp:cNvPr id="3" name="饼形 2"/>
        <dsp:cNvSpPr/>
      </dsp:nvSpPr>
      <dsp:spPr bwMode="white">
        <a:xfrm>
          <a:off x="0" y="270934"/>
          <a:ext cx="4876800" cy="4876800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70934"/>
        <a:ext cx="4876800" cy="4876800"/>
      </dsp:txXfrm>
    </dsp:sp>
    <dsp:sp modelId="{82BCF34F-390D-4F29-9BAB-EB0C76A841A8}">
      <dsp:nvSpPr>
        <dsp:cNvPr id="4" name="矩形 3"/>
        <dsp:cNvSpPr/>
      </dsp:nvSpPr>
      <dsp:spPr bwMode="white">
        <a:xfrm>
          <a:off x="2423664" y="359447"/>
          <a:ext cx="5689600" cy="48768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阅读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23664" y="359447"/>
        <a:ext cx="5689600" cy="4876800"/>
      </dsp:txXfrm>
    </dsp:sp>
    <dsp:sp modelId="{5BDE0A61-D336-43B4-91B7-DB58FA1CC79A}">
      <dsp:nvSpPr>
        <dsp:cNvPr id="6" name="饼形 5"/>
        <dsp:cNvSpPr/>
      </dsp:nvSpPr>
      <dsp:spPr bwMode="white">
        <a:xfrm>
          <a:off x="853431" y="1733956"/>
          <a:ext cx="3169937" cy="3169937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853431" y="1733956"/>
        <a:ext cx="3169937" cy="3169937"/>
      </dsp:txXfrm>
    </dsp:sp>
    <dsp:sp modelId="{D33AA2C5-A8C2-49B3-9AF0-40CF363E9314}">
      <dsp:nvSpPr>
        <dsp:cNvPr id="7" name="矩形 6"/>
        <dsp:cNvSpPr/>
      </dsp:nvSpPr>
      <dsp:spPr bwMode="white">
        <a:xfrm>
          <a:off x="2438400" y="1733956"/>
          <a:ext cx="5689600" cy="3169937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书写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1733956"/>
        <a:ext cx="5689600" cy="3169937"/>
      </dsp:txXfrm>
    </dsp:sp>
    <dsp:sp modelId="{E906216A-97B2-4E23-8D8A-5E5CD518D001}">
      <dsp:nvSpPr>
        <dsp:cNvPr id="9" name="饼形 8"/>
        <dsp:cNvSpPr/>
      </dsp:nvSpPr>
      <dsp:spPr bwMode="white">
        <a:xfrm>
          <a:off x="1706889" y="3197031"/>
          <a:ext cx="1463023" cy="1463023"/>
        </a:xfrm>
        <a:prstGeom prst="pie">
          <a:avLst>
            <a:gd name="adj1" fmla="val 5400000"/>
            <a:gd name="adj2" fmla="val 1620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706889" y="3197031"/>
        <a:ext cx="1463023" cy="1463023"/>
      </dsp:txXfrm>
    </dsp:sp>
    <dsp:sp modelId="{AB31DC87-1EF0-4A9B-B927-F729D84048C9}">
      <dsp:nvSpPr>
        <dsp:cNvPr id="10" name="矩形 9"/>
        <dsp:cNvSpPr/>
      </dsp:nvSpPr>
      <dsp:spPr bwMode="white">
        <a:xfrm>
          <a:off x="2438400" y="3197031"/>
          <a:ext cx="5689600" cy="1463023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232410" tIns="232410" rIns="232410" bIns="232410" anchor="ctr"/>
        <a:lstStyle>
          <a:lvl1pPr algn="ctr">
            <a:defRPr sz="6100"/>
          </a:lvl1pPr>
          <a:lvl2pPr marL="228600" indent="-228600" algn="ctr">
            <a:defRPr sz="2700"/>
          </a:lvl2pPr>
          <a:lvl3pPr marL="457200" indent="-228600" algn="ctr">
            <a:defRPr sz="2700"/>
          </a:lvl3pPr>
          <a:lvl4pPr marL="685800" indent="-228600" algn="ctr">
            <a:defRPr sz="2700"/>
          </a:lvl4pPr>
          <a:lvl5pPr marL="914400" indent="-228600" algn="ctr">
            <a:defRPr sz="2700"/>
          </a:lvl5pPr>
          <a:lvl6pPr marL="1143000" indent="-228600" algn="ctr">
            <a:defRPr sz="2700"/>
          </a:lvl6pPr>
          <a:lvl7pPr marL="1371600" indent="-228600" algn="ctr">
            <a:defRPr sz="2700"/>
          </a:lvl7pPr>
          <a:lvl8pPr marL="1600200" indent="-228600" algn="ctr">
            <a:defRPr sz="2700"/>
          </a:lvl8pPr>
          <a:lvl9pPr marL="1828800" indent="-228600" algn="ctr">
            <a:defRPr sz="27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dirty="0" smtClean="0">
              <a:solidFill>
                <a:schemeClr val="dk1"/>
              </a:solidFill>
            </a:rPr>
            <a:t>思考</a:t>
          </a:r>
          <a:endParaRPr lang="zh-CN" altLang="en-US" dirty="0">
            <a:solidFill>
              <a:schemeClr val="dk1"/>
            </a:solidFill>
          </a:endParaRPr>
        </a:p>
      </dsp:txBody>
      <dsp:txXfrm>
        <a:off x="2438400" y="3197031"/>
        <a:ext cx="5689600" cy="1463023"/>
      </dsp:txXfrm>
    </dsp:sp>
    <dsp:sp modelId="{617362D1-419E-4F81-A66C-7D755492D57A}">
      <dsp:nvSpPr>
        <dsp:cNvPr id="5" name="矩形 4" hidden="1"/>
        <dsp:cNvSpPr/>
      </dsp:nvSpPr>
      <dsp:spPr>
        <a:xfrm>
          <a:off x="0" y="4903894"/>
          <a:ext cx="8128000" cy="243840"/>
        </a:xfrm>
        <a:prstGeom prst="rect">
          <a:avLst/>
        </a:prstGeom>
      </dsp:spPr>
      <dsp:txXfrm>
        <a:off x="0" y="4903894"/>
        <a:ext cx="8128000" cy="243840"/>
      </dsp:txXfrm>
    </dsp:sp>
    <dsp:sp modelId="{374D85A3-EA97-4D9D-BE01-B2C257A251C3}">
      <dsp:nvSpPr>
        <dsp:cNvPr id="8" name="矩形 7" hidden="1"/>
        <dsp:cNvSpPr/>
      </dsp:nvSpPr>
      <dsp:spPr>
        <a:xfrm>
          <a:off x="0" y="4660054"/>
          <a:ext cx="8128000" cy="243840"/>
        </a:xfrm>
        <a:prstGeom prst="rect">
          <a:avLst/>
        </a:prstGeom>
      </dsp:spPr>
      <dsp:txXfrm>
        <a:off x="0" y="4660054"/>
        <a:ext cx="8128000" cy="243840"/>
      </dsp:txXfrm>
    </dsp:sp>
    <dsp:sp modelId="{3C35EC5F-975E-465F-9345-74DE12396857}">
      <dsp:nvSpPr>
        <dsp:cNvPr id="11" name="矩形 10"/>
        <dsp:cNvSpPr/>
      </dsp:nvSpPr>
      <dsp:spPr bwMode="white">
        <a:xfrm>
          <a:off x="5283200" y="270934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dirty="0" smtClean="0">
              <a:solidFill>
                <a:schemeClr val="dk1"/>
              </a:solidFill>
            </a:rPr>
            <a:t>5.7</a:t>
          </a:r>
          <a:r>
            <a:rPr lang="zh-CN" altLang="en-US" dirty="0" smtClean="0">
              <a:solidFill>
                <a:schemeClr val="dk1"/>
              </a:solidFill>
            </a:rPr>
            <a:t>正弦函数的图像和性质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270934"/>
        <a:ext cx="2844800" cy="1463023"/>
      </dsp:txXfrm>
    </dsp:sp>
    <dsp:sp modelId="{DA22F0AF-481F-4846-BFA5-E40CA3575FAC}">
      <dsp:nvSpPr>
        <dsp:cNvPr id="12" name="矩形 11"/>
        <dsp:cNvSpPr/>
      </dsp:nvSpPr>
      <dsp:spPr bwMode="white">
        <a:xfrm>
          <a:off x="5283200" y="1733956"/>
          <a:ext cx="2844800" cy="1463074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练习册</a:t>
          </a:r>
          <a:r>
            <a:rPr lang="en-US" altLang="zh-CN" dirty="0" smtClean="0">
              <a:solidFill>
                <a:schemeClr val="dk1"/>
              </a:solidFill>
            </a:rPr>
            <a:t>5.6</a:t>
          </a:r>
          <a:r>
            <a:rPr lang="zh-CN" altLang="en-US" smtClean="0">
              <a:solidFill>
                <a:schemeClr val="dk1"/>
              </a:solidFill>
            </a:rPr>
            <a:t>诱导公式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1733956"/>
        <a:ext cx="2844800" cy="1463074"/>
      </dsp:txXfrm>
    </dsp:sp>
    <dsp:sp modelId="{BEA55D88-2B3D-426F-85D4-D3A22B94F238}">
      <dsp:nvSpPr>
        <dsp:cNvPr id="13" name="矩形 12"/>
        <dsp:cNvSpPr/>
      </dsp:nvSpPr>
      <dsp:spPr bwMode="white">
        <a:xfrm>
          <a:off x="5283200" y="3197031"/>
          <a:ext cx="2844800" cy="1463023"/>
        </a:xfrm>
        <a:prstGeom prst="rect">
          <a:avLst/>
        </a:prstGeom>
        <a:noFill/>
        <a:ln>
          <a:noFill/>
        </a:ln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lIns="102870" tIns="102870" rIns="102870" bIns="102870" anchor="ctr"/>
        <a:lstStyle>
          <a:lvl1pPr algn="l">
            <a:defRPr sz="6100"/>
          </a:lvl1pPr>
          <a:lvl2pPr marL="228600" indent="-228600" algn="l">
            <a:defRPr sz="2700"/>
          </a:lvl2pPr>
          <a:lvl3pPr marL="457200" indent="-228600" algn="l">
            <a:defRPr sz="2700"/>
          </a:lvl3pPr>
          <a:lvl4pPr marL="685800" indent="-228600" algn="l">
            <a:defRPr sz="2700"/>
          </a:lvl4pPr>
          <a:lvl5pPr marL="914400" indent="-228600" algn="l">
            <a:defRPr sz="2700"/>
          </a:lvl5pPr>
          <a:lvl6pPr marL="1143000" indent="-228600" algn="l">
            <a:defRPr sz="2700"/>
          </a:lvl6pPr>
          <a:lvl7pPr marL="1371600" indent="-228600" algn="l">
            <a:defRPr sz="2700"/>
          </a:lvl7pPr>
          <a:lvl8pPr marL="1600200" indent="-228600" algn="l">
            <a:defRPr sz="2700"/>
          </a:lvl8pPr>
          <a:lvl9pPr marL="1828800" indent="-228600" algn="l">
            <a:defRPr sz="2700"/>
          </a:lvl9pPr>
        </a:lstStyle>
        <a:p>
          <a:pPr lvl="1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dirty="0" smtClean="0">
              <a:solidFill>
                <a:schemeClr val="dk1"/>
              </a:solidFill>
            </a:rPr>
            <a:t>诱导公式在生活中的应用实例</a:t>
          </a:r>
          <a:endParaRPr lang="zh-CN" altLang="en-US" dirty="0">
            <a:solidFill>
              <a:schemeClr val="dk1"/>
            </a:solidFill>
          </a:endParaRPr>
        </a:p>
      </dsp:txBody>
      <dsp:txXfrm>
        <a:off x="5283200" y="3197031"/>
        <a:ext cx="2844800" cy="1463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srcNode" val="parentNode1"/>
              <dgm:param type="dstNode" val="connSite2"/>
              <dgm:param type="connRout" val="curve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srcNode" val="parentNode2"/>
                <dgm:param type="dstNode" val="connSite1"/>
                <dgm:param type="connRout" val="curve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94.wmf"/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85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11.wmf"/><Relationship Id="rId2" Type="http://schemas.openxmlformats.org/officeDocument/2006/relationships/image" Target="../media/image9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1.wmf"/><Relationship Id="rId8" Type="http://schemas.openxmlformats.org/officeDocument/2006/relationships/image" Target="../media/image20.wmf"/><Relationship Id="rId7" Type="http://schemas.openxmlformats.org/officeDocument/2006/relationships/image" Target="../media/image19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3" Type="http://schemas.openxmlformats.org/officeDocument/2006/relationships/image" Target="../media/image15.wmf"/><Relationship Id="rId24" Type="http://schemas.openxmlformats.org/officeDocument/2006/relationships/image" Target="../media/image36.wmf"/><Relationship Id="rId23" Type="http://schemas.openxmlformats.org/officeDocument/2006/relationships/image" Target="../media/image35.wmf"/><Relationship Id="rId22" Type="http://schemas.openxmlformats.org/officeDocument/2006/relationships/image" Target="../media/image34.wmf"/><Relationship Id="rId21" Type="http://schemas.openxmlformats.org/officeDocument/2006/relationships/image" Target="../media/image33.wmf"/><Relationship Id="rId20" Type="http://schemas.openxmlformats.org/officeDocument/2006/relationships/image" Target="../media/image32.wmf"/><Relationship Id="rId2" Type="http://schemas.openxmlformats.org/officeDocument/2006/relationships/image" Target="../media/image14.wmf"/><Relationship Id="rId19" Type="http://schemas.openxmlformats.org/officeDocument/2006/relationships/image" Target="../media/image31.wmf"/><Relationship Id="rId18" Type="http://schemas.openxmlformats.org/officeDocument/2006/relationships/image" Target="../media/image30.wmf"/><Relationship Id="rId17" Type="http://schemas.openxmlformats.org/officeDocument/2006/relationships/image" Target="../media/image29.wmf"/><Relationship Id="rId16" Type="http://schemas.openxmlformats.org/officeDocument/2006/relationships/image" Target="../media/image28.wmf"/><Relationship Id="rId15" Type="http://schemas.openxmlformats.org/officeDocument/2006/relationships/image" Target="../media/image27.wmf"/><Relationship Id="rId14" Type="http://schemas.openxmlformats.org/officeDocument/2006/relationships/image" Target="../media/image26.wmf"/><Relationship Id="rId13" Type="http://schemas.openxmlformats.org/officeDocument/2006/relationships/image" Target="../media/image25.wmf"/><Relationship Id="rId12" Type="http://schemas.openxmlformats.org/officeDocument/2006/relationships/image" Target="../media/image24.wmf"/><Relationship Id="rId11" Type="http://schemas.openxmlformats.org/officeDocument/2006/relationships/image" Target="../media/image23.wmf"/><Relationship Id="rId10" Type="http://schemas.openxmlformats.org/officeDocument/2006/relationships/image" Target="../media/image22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5.wmf"/><Relationship Id="rId8" Type="http://schemas.openxmlformats.org/officeDocument/2006/relationships/image" Target="../media/image44.wmf"/><Relationship Id="rId7" Type="http://schemas.openxmlformats.org/officeDocument/2006/relationships/image" Target="../media/image43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8" Type="http://schemas.openxmlformats.org/officeDocument/2006/relationships/image" Target="../media/image54.wmf"/><Relationship Id="rId17" Type="http://schemas.openxmlformats.org/officeDocument/2006/relationships/image" Target="../media/image53.wmf"/><Relationship Id="rId16" Type="http://schemas.openxmlformats.org/officeDocument/2006/relationships/image" Target="../media/image52.wmf"/><Relationship Id="rId15" Type="http://schemas.openxmlformats.org/officeDocument/2006/relationships/image" Target="../media/image51.wmf"/><Relationship Id="rId14" Type="http://schemas.openxmlformats.org/officeDocument/2006/relationships/image" Target="../media/image50.wmf"/><Relationship Id="rId13" Type="http://schemas.openxmlformats.org/officeDocument/2006/relationships/image" Target="../media/image49.wmf"/><Relationship Id="rId12" Type="http://schemas.openxmlformats.org/officeDocument/2006/relationships/image" Target="../media/image48.wmf"/><Relationship Id="rId11" Type="http://schemas.openxmlformats.org/officeDocument/2006/relationships/image" Target="../media/image47.wmf"/><Relationship Id="rId10" Type="http://schemas.openxmlformats.org/officeDocument/2006/relationships/image" Target="../media/image46.wmf"/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C3929-1A44-42E2-954D-732FDBEF64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F39AA-91E3-44DC-8B2F-71B264CF22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69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68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67.bin"/><Relationship Id="rId3" Type="http://schemas.openxmlformats.org/officeDocument/2006/relationships/image" Target="../media/image62.wmf"/><Relationship Id="rId2" Type="http://schemas.openxmlformats.org/officeDocument/2006/relationships/oleObject" Target="../embeddings/oleObject66.bin"/><Relationship Id="rId15" Type="http://schemas.openxmlformats.org/officeDocument/2006/relationships/vmlDrawing" Target="../drawings/vmlDrawing8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67.wmf"/><Relationship Id="rId12" Type="http://schemas.openxmlformats.org/officeDocument/2006/relationships/oleObject" Target="../embeddings/oleObject71.bin"/><Relationship Id="rId11" Type="http://schemas.openxmlformats.org/officeDocument/2006/relationships/image" Target="../media/image66.wmf"/><Relationship Id="rId10" Type="http://schemas.openxmlformats.org/officeDocument/2006/relationships/oleObject" Target="../embeddings/oleObject70.bin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71.wmf"/><Relationship Id="rId8" Type="http://schemas.openxmlformats.org/officeDocument/2006/relationships/oleObject" Target="../embeddings/oleObject75.bin"/><Relationship Id="rId7" Type="http://schemas.openxmlformats.org/officeDocument/2006/relationships/image" Target="../media/image70.wmf"/><Relationship Id="rId6" Type="http://schemas.openxmlformats.org/officeDocument/2006/relationships/oleObject" Target="../embeddings/oleObject74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73.bin"/><Relationship Id="rId3" Type="http://schemas.openxmlformats.org/officeDocument/2006/relationships/image" Target="../media/image68.wmf"/><Relationship Id="rId2" Type="http://schemas.openxmlformats.org/officeDocument/2006/relationships/oleObject" Target="../embeddings/oleObject72.bin"/><Relationship Id="rId15" Type="http://schemas.openxmlformats.org/officeDocument/2006/relationships/vmlDrawing" Target="../drawings/vmlDrawing9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73.wmf"/><Relationship Id="rId12" Type="http://schemas.openxmlformats.org/officeDocument/2006/relationships/oleObject" Target="../embeddings/oleObject77.bin"/><Relationship Id="rId11" Type="http://schemas.openxmlformats.org/officeDocument/2006/relationships/image" Target="../media/image72.wmf"/><Relationship Id="rId10" Type="http://schemas.openxmlformats.org/officeDocument/2006/relationships/oleObject" Target="../embeddings/oleObject76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oleObject" Target="../embeddings/oleObject81.bin"/><Relationship Id="rId7" Type="http://schemas.openxmlformats.org/officeDocument/2006/relationships/image" Target="../media/image76.wmf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5.wmf"/><Relationship Id="rId4" Type="http://schemas.openxmlformats.org/officeDocument/2006/relationships/oleObject" Target="../embeddings/oleObject79.bin"/><Relationship Id="rId3" Type="http://schemas.openxmlformats.org/officeDocument/2006/relationships/image" Target="../media/image74.wmf"/><Relationship Id="rId2" Type="http://schemas.openxmlformats.org/officeDocument/2006/relationships/oleObject" Target="../embeddings/oleObject78.bin"/><Relationship Id="rId15" Type="http://schemas.openxmlformats.org/officeDocument/2006/relationships/vmlDrawing" Target="../drawings/vmlDrawing10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79.wmf"/><Relationship Id="rId12" Type="http://schemas.openxmlformats.org/officeDocument/2006/relationships/oleObject" Target="../embeddings/oleObject83.bin"/><Relationship Id="rId11" Type="http://schemas.openxmlformats.org/officeDocument/2006/relationships/image" Target="../media/image78.wmf"/><Relationship Id="rId10" Type="http://schemas.openxmlformats.org/officeDocument/2006/relationships/oleObject" Target="../embeddings/oleObject82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82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81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85.bin"/><Relationship Id="rId3" Type="http://schemas.openxmlformats.org/officeDocument/2006/relationships/image" Target="../media/image74.wmf"/><Relationship Id="rId2" Type="http://schemas.openxmlformats.org/officeDocument/2006/relationships/oleObject" Target="../embeddings/oleObject84.bin"/><Relationship Id="rId15" Type="http://schemas.openxmlformats.org/officeDocument/2006/relationships/vmlDrawing" Target="../drawings/vmlDrawing11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84.wmf"/><Relationship Id="rId12" Type="http://schemas.openxmlformats.org/officeDocument/2006/relationships/oleObject" Target="../embeddings/oleObject89.bin"/><Relationship Id="rId11" Type="http://schemas.openxmlformats.org/officeDocument/2006/relationships/image" Target="../media/image83.wmf"/><Relationship Id="rId10" Type="http://schemas.openxmlformats.org/officeDocument/2006/relationships/oleObject" Target="../embeddings/oleObject88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88.wmf"/><Relationship Id="rId8" Type="http://schemas.openxmlformats.org/officeDocument/2006/relationships/oleObject" Target="../embeddings/oleObject93.bin"/><Relationship Id="rId7" Type="http://schemas.openxmlformats.org/officeDocument/2006/relationships/image" Target="../media/image87.wmf"/><Relationship Id="rId6" Type="http://schemas.openxmlformats.org/officeDocument/2006/relationships/oleObject" Target="../embeddings/oleObject92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91.bin"/><Relationship Id="rId3" Type="http://schemas.openxmlformats.org/officeDocument/2006/relationships/image" Target="../media/image85.wmf"/><Relationship Id="rId2" Type="http://schemas.openxmlformats.org/officeDocument/2006/relationships/oleObject" Target="../embeddings/oleObject90.bin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10.xml"/><Relationship Id="rId13" Type="http://schemas.openxmlformats.org/officeDocument/2006/relationships/image" Target="../media/image90.wmf"/><Relationship Id="rId12" Type="http://schemas.openxmlformats.org/officeDocument/2006/relationships/oleObject" Target="../embeddings/oleObject95.bin"/><Relationship Id="rId11" Type="http://schemas.openxmlformats.org/officeDocument/2006/relationships/image" Target="../media/image89.wmf"/><Relationship Id="rId10" Type="http://schemas.openxmlformats.org/officeDocument/2006/relationships/oleObject" Target="../embeddings/oleObject94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93.wmf"/><Relationship Id="rId8" Type="http://schemas.openxmlformats.org/officeDocument/2006/relationships/oleObject" Target="../embeddings/oleObject99.bin"/><Relationship Id="rId7" Type="http://schemas.openxmlformats.org/officeDocument/2006/relationships/image" Target="../media/image92.wmf"/><Relationship Id="rId6" Type="http://schemas.openxmlformats.org/officeDocument/2006/relationships/oleObject" Target="../embeddings/oleObject98.bin"/><Relationship Id="rId5" Type="http://schemas.openxmlformats.org/officeDocument/2006/relationships/image" Target="../media/image91.wmf"/><Relationship Id="rId4" Type="http://schemas.openxmlformats.org/officeDocument/2006/relationships/oleObject" Target="../embeddings/oleObject97.bin"/><Relationship Id="rId3" Type="http://schemas.openxmlformats.org/officeDocument/2006/relationships/image" Target="../media/image85.wmf"/><Relationship Id="rId2" Type="http://schemas.openxmlformats.org/officeDocument/2006/relationships/oleObject" Target="../embeddings/oleObject96.bin"/><Relationship Id="rId13" Type="http://schemas.openxmlformats.org/officeDocument/2006/relationships/vmlDrawing" Target="../drawings/vmlDrawing13.vml"/><Relationship Id="rId12" Type="http://schemas.openxmlformats.org/officeDocument/2006/relationships/slideLayout" Target="../slideLayouts/slideLayout10.xml"/><Relationship Id="rId11" Type="http://schemas.openxmlformats.org/officeDocument/2006/relationships/image" Target="../media/image94.wmf"/><Relationship Id="rId10" Type="http://schemas.openxmlformats.org/officeDocument/2006/relationships/oleObject" Target="../embeddings/oleObject100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wmf"/><Relationship Id="rId8" Type="http://schemas.openxmlformats.org/officeDocument/2006/relationships/oleObject" Target="../embeddings/oleObject104.bin"/><Relationship Id="rId7" Type="http://schemas.openxmlformats.org/officeDocument/2006/relationships/image" Target="../media/image11.wmf"/><Relationship Id="rId6" Type="http://schemas.openxmlformats.org/officeDocument/2006/relationships/oleObject" Target="../embeddings/oleObject103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02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01.bin"/><Relationship Id="rId11" Type="http://schemas.openxmlformats.org/officeDocument/2006/relationships/vmlDrawing" Target="../drawings/vmlDrawing14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5.wmf"/><Relationship Id="rId7" Type="http://schemas.openxmlformats.org/officeDocument/2006/relationships/oleObject" Target="../embeddings/oleObject1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0" Type="http://schemas.openxmlformats.org/officeDocument/2006/relationships/vmlDrawing" Target="../drawings/vmlDrawing1.v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7" Type="http://schemas.openxmlformats.org/officeDocument/2006/relationships/vmlDrawing" Target="../drawings/vmlDrawing2.v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12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6.bin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wmf"/><Relationship Id="rId8" Type="http://schemas.openxmlformats.org/officeDocument/2006/relationships/oleObject" Target="../embeddings/oleObject12.bin"/><Relationship Id="rId7" Type="http://schemas.openxmlformats.org/officeDocument/2006/relationships/image" Target="../media/image15.wmf"/><Relationship Id="rId6" Type="http://schemas.openxmlformats.org/officeDocument/2006/relationships/oleObject" Target="../embeddings/oleObject11.bin"/><Relationship Id="rId55" Type="http://schemas.openxmlformats.org/officeDocument/2006/relationships/vmlDrawing" Target="../drawings/vmlDrawing3.vml"/><Relationship Id="rId54" Type="http://schemas.openxmlformats.org/officeDocument/2006/relationships/slideLayout" Target="../slideLayouts/slideLayout10.xml"/><Relationship Id="rId53" Type="http://schemas.openxmlformats.org/officeDocument/2006/relationships/image" Target="../media/image36.wmf"/><Relationship Id="rId52" Type="http://schemas.openxmlformats.org/officeDocument/2006/relationships/oleObject" Target="../embeddings/oleObject36.bin"/><Relationship Id="rId51" Type="http://schemas.openxmlformats.org/officeDocument/2006/relationships/image" Target="../media/image35.wmf"/><Relationship Id="rId50" Type="http://schemas.openxmlformats.org/officeDocument/2006/relationships/oleObject" Target="../embeddings/oleObject35.bin"/><Relationship Id="rId5" Type="http://schemas.openxmlformats.org/officeDocument/2006/relationships/image" Target="../media/image14.wmf"/><Relationship Id="rId49" Type="http://schemas.openxmlformats.org/officeDocument/2006/relationships/image" Target="../media/image34.wmf"/><Relationship Id="rId48" Type="http://schemas.openxmlformats.org/officeDocument/2006/relationships/oleObject" Target="../embeddings/oleObject34.bin"/><Relationship Id="rId47" Type="http://schemas.openxmlformats.org/officeDocument/2006/relationships/image" Target="../media/image33.wmf"/><Relationship Id="rId46" Type="http://schemas.openxmlformats.org/officeDocument/2006/relationships/oleObject" Target="../embeddings/oleObject33.bin"/><Relationship Id="rId45" Type="http://schemas.openxmlformats.org/officeDocument/2006/relationships/oleObject" Target="../embeddings/oleObject32.bin"/><Relationship Id="rId44" Type="http://schemas.openxmlformats.org/officeDocument/2006/relationships/oleObject" Target="../embeddings/oleObject31.bin"/><Relationship Id="rId43" Type="http://schemas.openxmlformats.org/officeDocument/2006/relationships/image" Target="../media/image32.wmf"/><Relationship Id="rId42" Type="http://schemas.openxmlformats.org/officeDocument/2006/relationships/oleObject" Target="../embeddings/oleObject30.bin"/><Relationship Id="rId41" Type="http://schemas.openxmlformats.org/officeDocument/2006/relationships/oleObject" Target="../embeddings/oleObject29.bin"/><Relationship Id="rId40" Type="http://schemas.openxmlformats.org/officeDocument/2006/relationships/image" Target="../media/image31.wmf"/><Relationship Id="rId4" Type="http://schemas.openxmlformats.org/officeDocument/2006/relationships/oleObject" Target="../embeddings/oleObject10.bin"/><Relationship Id="rId39" Type="http://schemas.openxmlformats.org/officeDocument/2006/relationships/oleObject" Target="../embeddings/oleObject28.bin"/><Relationship Id="rId38" Type="http://schemas.openxmlformats.org/officeDocument/2006/relationships/image" Target="../media/image30.wmf"/><Relationship Id="rId37" Type="http://schemas.openxmlformats.org/officeDocument/2006/relationships/oleObject" Target="../embeddings/oleObject27.bin"/><Relationship Id="rId36" Type="http://schemas.openxmlformats.org/officeDocument/2006/relationships/image" Target="../media/image29.wmf"/><Relationship Id="rId35" Type="http://schemas.openxmlformats.org/officeDocument/2006/relationships/oleObject" Target="../embeddings/oleObject26.bin"/><Relationship Id="rId34" Type="http://schemas.openxmlformats.org/officeDocument/2006/relationships/image" Target="../media/image28.wmf"/><Relationship Id="rId33" Type="http://schemas.openxmlformats.org/officeDocument/2006/relationships/oleObject" Target="../embeddings/oleObject25.bin"/><Relationship Id="rId32" Type="http://schemas.openxmlformats.org/officeDocument/2006/relationships/image" Target="../media/image27.wmf"/><Relationship Id="rId31" Type="http://schemas.openxmlformats.org/officeDocument/2006/relationships/oleObject" Target="../embeddings/oleObject24.bin"/><Relationship Id="rId30" Type="http://schemas.openxmlformats.org/officeDocument/2006/relationships/image" Target="../media/image26.wmf"/><Relationship Id="rId3" Type="http://schemas.openxmlformats.org/officeDocument/2006/relationships/image" Target="../media/image13.wmf"/><Relationship Id="rId29" Type="http://schemas.openxmlformats.org/officeDocument/2006/relationships/oleObject" Target="../embeddings/oleObject23.bin"/><Relationship Id="rId28" Type="http://schemas.openxmlformats.org/officeDocument/2006/relationships/image" Target="../media/image25.wmf"/><Relationship Id="rId27" Type="http://schemas.openxmlformats.org/officeDocument/2006/relationships/oleObject" Target="../embeddings/oleObject22.bin"/><Relationship Id="rId26" Type="http://schemas.openxmlformats.org/officeDocument/2006/relationships/image" Target="../media/image24.wmf"/><Relationship Id="rId25" Type="http://schemas.openxmlformats.org/officeDocument/2006/relationships/oleObject" Target="../embeddings/oleObject21.bin"/><Relationship Id="rId24" Type="http://schemas.openxmlformats.org/officeDocument/2006/relationships/image" Target="../media/image23.wmf"/><Relationship Id="rId23" Type="http://schemas.openxmlformats.org/officeDocument/2006/relationships/oleObject" Target="../embeddings/oleObject20.bin"/><Relationship Id="rId22" Type="http://schemas.openxmlformats.org/officeDocument/2006/relationships/image" Target="../media/image22.wmf"/><Relationship Id="rId21" Type="http://schemas.openxmlformats.org/officeDocument/2006/relationships/oleObject" Target="../embeddings/oleObject19.bin"/><Relationship Id="rId20" Type="http://schemas.openxmlformats.org/officeDocument/2006/relationships/oleObject" Target="../embeddings/oleObject18.bin"/><Relationship Id="rId2" Type="http://schemas.openxmlformats.org/officeDocument/2006/relationships/oleObject" Target="../embeddings/oleObject9.bin"/><Relationship Id="rId19" Type="http://schemas.openxmlformats.org/officeDocument/2006/relationships/image" Target="../media/image21.wmf"/><Relationship Id="rId18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16" Type="http://schemas.openxmlformats.org/officeDocument/2006/relationships/oleObject" Target="../embeddings/oleObject16.bin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2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10" Type="http://schemas.openxmlformats.org/officeDocument/2006/relationships/oleObject" Target="../embeddings/oleObject13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10.xml"/><Relationship Id="rId7" Type="http://schemas.openxmlformats.org/officeDocument/2006/relationships/image" Target="../media/image39.wmf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Relationship Id="rId3" Type="http://schemas.openxmlformats.org/officeDocument/2006/relationships/image" Target="../media/image37.wmf"/><Relationship Id="rId2" Type="http://schemas.openxmlformats.org/officeDocument/2006/relationships/oleObject" Target="../embeddings/oleObject37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40.wmf"/><Relationship Id="rId8" Type="http://schemas.openxmlformats.org/officeDocument/2006/relationships/oleObject" Target="../embeddings/oleObject43.bin"/><Relationship Id="rId7" Type="http://schemas.openxmlformats.org/officeDocument/2006/relationships/image" Target="../media/image39.wmf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1.bin"/><Relationship Id="rId39" Type="http://schemas.openxmlformats.org/officeDocument/2006/relationships/vmlDrawing" Target="../drawings/vmlDrawing5.vml"/><Relationship Id="rId38" Type="http://schemas.openxmlformats.org/officeDocument/2006/relationships/slideLayout" Target="../slideLayouts/slideLayout10.xml"/><Relationship Id="rId37" Type="http://schemas.openxmlformats.org/officeDocument/2006/relationships/image" Target="../media/image54.wmf"/><Relationship Id="rId36" Type="http://schemas.openxmlformats.org/officeDocument/2006/relationships/oleObject" Target="../embeddings/oleObject57.bin"/><Relationship Id="rId35" Type="http://schemas.openxmlformats.org/officeDocument/2006/relationships/image" Target="../media/image53.wmf"/><Relationship Id="rId34" Type="http://schemas.openxmlformats.org/officeDocument/2006/relationships/oleObject" Target="../embeddings/oleObject56.bin"/><Relationship Id="rId33" Type="http://schemas.openxmlformats.org/officeDocument/2006/relationships/image" Target="../media/image52.wmf"/><Relationship Id="rId32" Type="http://schemas.openxmlformats.org/officeDocument/2006/relationships/oleObject" Target="../embeddings/oleObject55.bin"/><Relationship Id="rId31" Type="http://schemas.openxmlformats.org/officeDocument/2006/relationships/image" Target="../media/image51.wmf"/><Relationship Id="rId30" Type="http://schemas.openxmlformats.org/officeDocument/2006/relationships/oleObject" Target="../embeddings/oleObject54.bin"/><Relationship Id="rId3" Type="http://schemas.openxmlformats.org/officeDocument/2006/relationships/image" Target="../media/image37.wmf"/><Relationship Id="rId29" Type="http://schemas.openxmlformats.org/officeDocument/2006/relationships/image" Target="../media/image50.wmf"/><Relationship Id="rId28" Type="http://schemas.openxmlformats.org/officeDocument/2006/relationships/oleObject" Target="../embeddings/oleObject53.bin"/><Relationship Id="rId27" Type="http://schemas.openxmlformats.org/officeDocument/2006/relationships/image" Target="../media/image49.wmf"/><Relationship Id="rId26" Type="http://schemas.openxmlformats.org/officeDocument/2006/relationships/oleObject" Target="../embeddings/oleObject52.bin"/><Relationship Id="rId25" Type="http://schemas.openxmlformats.org/officeDocument/2006/relationships/image" Target="../media/image48.wmf"/><Relationship Id="rId24" Type="http://schemas.openxmlformats.org/officeDocument/2006/relationships/oleObject" Target="../embeddings/oleObject51.bin"/><Relationship Id="rId23" Type="http://schemas.openxmlformats.org/officeDocument/2006/relationships/image" Target="../media/image47.wmf"/><Relationship Id="rId22" Type="http://schemas.openxmlformats.org/officeDocument/2006/relationships/oleObject" Target="../embeddings/oleObject50.bin"/><Relationship Id="rId21" Type="http://schemas.openxmlformats.org/officeDocument/2006/relationships/image" Target="../media/image46.wmf"/><Relationship Id="rId20" Type="http://schemas.openxmlformats.org/officeDocument/2006/relationships/oleObject" Target="../embeddings/oleObject49.bin"/><Relationship Id="rId2" Type="http://schemas.openxmlformats.org/officeDocument/2006/relationships/oleObject" Target="../embeddings/oleObject40.bin"/><Relationship Id="rId19" Type="http://schemas.openxmlformats.org/officeDocument/2006/relationships/image" Target="../media/image45.wmf"/><Relationship Id="rId18" Type="http://schemas.openxmlformats.org/officeDocument/2006/relationships/oleObject" Target="../embeddings/oleObject48.bin"/><Relationship Id="rId17" Type="http://schemas.openxmlformats.org/officeDocument/2006/relationships/image" Target="../media/image44.wmf"/><Relationship Id="rId16" Type="http://schemas.openxmlformats.org/officeDocument/2006/relationships/oleObject" Target="../embeddings/oleObject47.bin"/><Relationship Id="rId15" Type="http://schemas.openxmlformats.org/officeDocument/2006/relationships/image" Target="../media/image43.wmf"/><Relationship Id="rId14" Type="http://schemas.openxmlformats.org/officeDocument/2006/relationships/oleObject" Target="../embeddings/oleObject46.bin"/><Relationship Id="rId13" Type="http://schemas.openxmlformats.org/officeDocument/2006/relationships/image" Target="../media/image42.wmf"/><Relationship Id="rId12" Type="http://schemas.openxmlformats.org/officeDocument/2006/relationships/oleObject" Target="../embeddings/oleObject45.bin"/><Relationship Id="rId11" Type="http://schemas.openxmlformats.org/officeDocument/2006/relationships/image" Target="../media/image41.wmf"/><Relationship Id="rId10" Type="http://schemas.openxmlformats.org/officeDocument/2006/relationships/oleObject" Target="../embeddings/oleObject44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oleObject" Target="../embeddings/oleObject61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9.bin"/><Relationship Id="rId3" Type="http://schemas.openxmlformats.org/officeDocument/2006/relationships/image" Target="../media/image55.wmf"/><Relationship Id="rId2" Type="http://schemas.openxmlformats.org/officeDocument/2006/relationships/oleObject" Target="../embeddings/oleObject58.bin"/><Relationship Id="rId17" Type="http://schemas.openxmlformats.org/officeDocument/2006/relationships/vmlDrawing" Target="../drawings/vmlDrawing6.vml"/><Relationship Id="rId16" Type="http://schemas.openxmlformats.org/officeDocument/2006/relationships/slideLayout" Target="../slideLayouts/slideLayout10.xml"/><Relationship Id="rId15" Type="http://schemas.openxmlformats.org/officeDocument/2006/relationships/image" Target="../media/image61.wmf"/><Relationship Id="rId14" Type="http://schemas.openxmlformats.org/officeDocument/2006/relationships/oleObject" Target="../embeddings/oleObject64.bin"/><Relationship Id="rId13" Type="http://schemas.openxmlformats.org/officeDocument/2006/relationships/image" Target="../media/image60.wmf"/><Relationship Id="rId12" Type="http://schemas.openxmlformats.org/officeDocument/2006/relationships/oleObject" Target="../embeddings/oleObject63.bin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62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10.xml"/><Relationship Id="rId3" Type="http://schemas.openxmlformats.org/officeDocument/2006/relationships/image" Target="../media/image62.wmf"/><Relationship Id="rId2" Type="http://schemas.openxmlformats.org/officeDocument/2006/relationships/oleObject" Target="../embeddings/oleObject65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图片 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0950" y="-286702"/>
            <a:ext cx="4614863" cy="661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图片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9375" y="-79375"/>
            <a:ext cx="4138613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2"/>
          <p:cNvGrpSpPr/>
          <p:nvPr/>
        </p:nvGrpSpPr>
        <p:grpSpPr bwMode="auto">
          <a:xfrm>
            <a:off x="2482850" y="4432300"/>
            <a:ext cx="7226300" cy="211138"/>
            <a:chOff x="0" y="0"/>
            <a:chExt cx="7227567" cy="210793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52698"/>
              <a:ext cx="7227567" cy="0"/>
              <a:chOff x="0" y="0"/>
              <a:chExt cx="4656093" cy="0"/>
            </a:xfrm>
          </p:grpSpPr>
          <p:cxnSp>
            <p:nvCxnSpPr>
              <p:cNvPr id="1037" name="直接连接符 5"/>
              <p:cNvCxnSpPr>
                <a:cxnSpLocks noChangeShapeType="1"/>
              </p:cNvCxnSpPr>
              <p:nvPr/>
            </p:nvCxnSpPr>
            <p:spPr bwMode="auto">
              <a:xfrm>
                <a:off x="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  <p:cxnSp>
            <p:nvCxnSpPr>
              <p:cNvPr id="1038" name="直接连接符 9"/>
              <p:cNvCxnSpPr>
                <a:cxnSpLocks noChangeShapeType="1"/>
              </p:cNvCxnSpPr>
              <p:nvPr/>
            </p:nvCxnSpPr>
            <p:spPr bwMode="auto">
              <a:xfrm>
                <a:off x="2514600" y="0"/>
                <a:ext cx="2141493" cy="0"/>
              </a:xfrm>
              <a:prstGeom prst="line">
                <a:avLst/>
              </a:prstGeom>
              <a:noFill/>
              <a:ln w="6350">
                <a:solidFill>
                  <a:schemeClr val="accent2"/>
                </a:solidFill>
                <a:round/>
              </a:ln>
            </p:spPr>
          </p:cxnSp>
        </p:grpSp>
        <p:sp>
          <p:nvSpPr>
            <p:cNvPr id="1036" name="等腰三角形 10"/>
            <p:cNvSpPr>
              <a:spLocks noChangeArrowheads="1"/>
            </p:cNvSpPr>
            <p:nvPr/>
          </p:nvSpPr>
          <p:spPr bwMode="auto">
            <a:xfrm>
              <a:off x="3491524" y="0"/>
              <a:ext cx="244520" cy="210793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algn="ctr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1031" name="图片 3" descr="语文出版社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523038"/>
            <a:ext cx="21526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文本框 125"/>
          <p:cNvSpPr>
            <a:spLocks noChangeArrowheads="1"/>
          </p:cNvSpPr>
          <p:nvPr/>
        </p:nvSpPr>
        <p:spPr bwMode="auto">
          <a:xfrm>
            <a:off x="2298935" y="3497804"/>
            <a:ext cx="7304216" cy="872192"/>
          </a:xfrm>
          <a:prstGeom prst="parallelogram">
            <a:avLst>
              <a:gd name="adj" fmla="val 24993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en-US" altLang="zh-CN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5.6.3   </a:t>
            </a:r>
            <a:r>
              <a:rPr lang="zh-CN" altLang="en-US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诱导公式的应用</a:t>
            </a:r>
            <a:r>
              <a:rPr lang="en-US" altLang="zh-CN" sz="4000" b="1" dirty="0" smtClean="0">
                <a:latin typeface="微软雅黑" panose="020B0503020204020204" pitchFamily="34" charset="-122"/>
                <a:sym typeface="Tahoma" panose="020B0604030504040204" pitchFamily="34" charset="0"/>
              </a:rPr>
              <a:t>   </a:t>
            </a:r>
            <a:endParaRPr lang="en-US" altLang="zh-CN" sz="4000" b="1" dirty="0"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2107565" y="1376045"/>
            <a:ext cx="8004810" cy="1670050"/>
            <a:chOff x="2214" y="2031"/>
            <a:chExt cx="12606" cy="2630"/>
          </a:xfrm>
        </p:grpSpPr>
        <p:grpSp>
          <p:nvGrpSpPr>
            <p:cNvPr id="7" name="组合 6"/>
            <p:cNvGrpSpPr/>
            <p:nvPr/>
          </p:nvGrpSpPr>
          <p:grpSpPr>
            <a:xfrm>
              <a:off x="2214" y="2031"/>
              <a:ext cx="12606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宋体" panose="02010600030101010101" pitchFamily="2" charset="-122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en-US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三角函数</a:t>
                </a:r>
                <a:endParaRPr lang="zh-CN" altLang="en-US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4399" y="2093"/>
              <a:ext cx="2719" cy="2531"/>
              <a:chOff x="1323" y="3685"/>
              <a:chExt cx="3470" cy="3508"/>
            </a:xfrm>
          </p:grpSpPr>
          <p:sp>
            <p:nvSpPr>
              <p:cNvPr id="14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5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7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2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3" name="Text Box 38"/>
              <p:cNvSpPr txBox="1"/>
              <p:nvPr/>
            </p:nvSpPr>
            <p:spPr>
              <a:xfrm>
                <a:off x="2418" y="4607"/>
                <a:ext cx="1223" cy="16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zh-CN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五</a:t>
                </a:r>
                <a:endParaRPr lang="zh-CN" altLang="zh-CN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圆角矩形 29"/>
          <p:cNvSpPr/>
          <p:nvPr/>
        </p:nvSpPr>
        <p:spPr>
          <a:xfrm>
            <a:off x="427687" y="1329496"/>
            <a:ext cx="10574610" cy="9881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49171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3  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402834" y="1446913"/>
          <a:ext cx="8059738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公式" r:id="rId2" imgW="72542400" imgH="5486400" progId="Equation.3">
                  <p:embed/>
                </p:oleObj>
              </mc:Choice>
              <mc:Fallback>
                <p:oleObj name="公式" r:id="rId2" imgW="72542400" imgH="54864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2834" y="1446913"/>
                        <a:ext cx="8059738" cy="569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1445334" y="2686346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15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1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2158819" y="2719880"/>
          <a:ext cx="84455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85039200" imgH="5486400" progId="Equation.3">
                  <p:embed/>
                </p:oleObj>
              </mc:Choice>
              <mc:Fallback>
                <p:oleObj name="公式" r:id="rId4" imgW="85039200" imgH="54864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8819" y="2719880"/>
                        <a:ext cx="8445500" cy="488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58644" y="84280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题型二：化简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19"/>
          <p:cNvGraphicFramePr>
            <a:graphicFrameLocks noChangeAspect="1"/>
          </p:cNvGraphicFramePr>
          <p:nvPr/>
        </p:nvGraphicFramePr>
        <p:xfrm>
          <a:off x="2966505" y="3510915"/>
          <a:ext cx="60229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60655200" imgH="5486400" progId="Equation.3">
                  <p:embed/>
                </p:oleObj>
              </mc:Choice>
              <mc:Fallback>
                <p:oleObj name="公式" r:id="rId6" imgW="60655200" imgH="54864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66505" y="3510915"/>
                        <a:ext cx="6022975" cy="490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"/>
          <p:cNvGraphicFramePr>
            <a:graphicFrameLocks noChangeAspect="1"/>
          </p:cNvGraphicFramePr>
          <p:nvPr/>
        </p:nvGraphicFramePr>
        <p:xfrm>
          <a:off x="2991820" y="4228465"/>
          <a:ext cx="47815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48158400" imgH="9448800" progId="Equation.3">
                  <p:embed/>
                </p:oleObj>
              </mc:Choice>
              <mc:Fallback>
                <p:oleObj name="公式" r:id="rId8" imgW="48158400" imgH="94488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91820" y="4228465"/>
                        <a:ext cx="4781550" cy="842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1"/>
          <p:cNvGraphicFramePr>
            <a:graphicFrameLocks noChangeAspect="1"/>
          </p:cNvGraphicFramePr>
          <p:nvPr/>
        </p:nvGraphicFramePr>
        <p:xfrm>
          <a:off x="3015065" y="5208619"/>
          <a:ext cx="25415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25603200" imgH="4876800" progId="Equation.3">
                  <p:embed/>
                </p:oleObj>
              </mc:Choice>
              <mc:Fallback>
                <p:oleObj name="公式" r:id="rId10" imgW="25603200" imgH="48768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15065" y="5208619"/>
                        <a:ext cx="2541587" cy="4349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2"/>
          <p:cNvGraphicFramePr>
            <a:graphicFrameLocks noChangeAspect="1"/>
          </p:cNvGraphicFramePr>
          <p:nvPr/>
        </p:nvGraphicFramePr>
        <p:xfrm>
          <a:off x="3045895" y="5844540"/>
          <a:ext cx="5143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5181600" imgH="3962400" progId="Equation.3">
                  <p:embed/>
                </p:oleObj>
              </mc:Choice>
              <mc:Fallback>
                <p:oleObj name="公式" r:id="rId12" imgW="5181600" imgH="39624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045895" y="5844540"/>
                        <a:ext cx="514350" cy="352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1061868" y="1757188"/>
            <a:ext cx="9556956" cy="107663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752172" y="1226250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1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/>
              <a:t>不用</a:t>
            </a:r>
            <a:r>
              <a:rPr lang="zh-CN" altLang="en-US" sz="2800" b="1" dirty="0" smtClean="0"/>
              <a:t>计算器，求下列三角函数值</a:t>
            </a:r>
            <a:r>
              <a:rPr lang="en-US" altLang="zh-CN" sz="2800" b="1" dirty="0" smtClean="0">
                <a:sym typeface="Wingdings" panose="05000000000000000000" pitchFamily="2" charset="2"/>
              </a:rPr>
              <a:t>: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538288" y="1910715"/>
          <a:ext cx="1849437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公式" r:id="rId2" imgW="18288000" imgH="9448800" progId="Equation.3">
                  <p:embed/>
                </p:oleObj>
              </mc:Choice>
              <mc:Fallback>
                <p:oleObj name="公式" r:id="rId2" imgW="18288000" imgH="9448800" progId="Equation.3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38288" y="1910715"/>
                        <a:ext cx="1849437" cy="855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773091" y="3298859"/>
          <a:ext cx="3233738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37185600" imgH="9448800" progId="Equation.3">
                  <p:embed/>
                </p:oleObj>
              </mc:Choice>
              <mc:Fallback>
                <p:oleObj name="公式" r:id="rId4" imgW="37185600" imgH="94488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3091" y="3298859"/>
                        <a:ext cx="3233738" cy="782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761956" y="4298315"/>
          <a:ext cx="6704012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77114400" imgH="9448800" progId="Equation.3">
                  <p:embed/>
                </p:oleObj>
              </mc:Choice>
              <mc:Fallback>
                <p:oleObj name="公式" r:id="rId6" imgW="77114400" imgH="9448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61956" y="4298315"/>
                        <a:ext cx="6704012" cy="7826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/>
          <p:cNvGraphicFramePr>
            <a:graphicFrameLocks noChangeAspect="1"/>
          </p:cNvGraphicFramePr>
          <p:nvPr/>
        </p:nvGraphicFramePr>
        <p:xfrm>
          <a:off x="4792663" y="1869440"/>
          <a:ext cx="215900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21336000" imgH="9448800" progId="Equation.3">
                  <p:embed/>
                </p:oleObj>
              </mc:Choice>
              <mc:Fallback>
                <p:oleObj name="公式" r:id="rId8" imgW="21336000" imgH="94488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92663" y="1869440"/>
                        <a:ext cx="2159000" cy="855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7"/>
          <p:cNvGraphicFramePr>
            <a:graphicFrameLocks noChangeAspect="1"/>
          </p:cNvGraphicFramePr>
          <p:nvPr/>
        </p:nvGraphicFramePr>
        <p:xfrm>
          <a:off x="7847013" y="2039303"/>
          <a:ext cx="18161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17983200" imgH="5486400" progId="Equation.3">
                  <p:embed/>
                </p:oleObj>
              </mc:Choice>
              <mc:Fallback>
                <p:oleObj name="公式" r:id="rId10" imgW="17983200" imgH="54864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47013" y="2039303"/>
                        <a:ext cx="1816100" cy="496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28" name="Object 20"/>
          <p:cNvGraphicFramePr>
            <a:graphicFrameLocks noChangeAspect="1"/>
          </p:cNvGraphicFramePr>
          <p:nvPr/>
        </p:nvGraphicFramePr>
        <p:xfrm>
          <a:off x="1783375" y="5185984"/>
          <a:ext cx="95853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公式" r:id="rId12" imgW="110337600" imgH="10363200" progId="Equation.3">
                  <p:embed/>
                </p:oleObj>
              </mc:Choice>
              <mc:Fallback>
                <p:oleObj name="公式" r:id="rId12" imgW="110337600" imgH="10363200" progId="Equation.3">
                  <p:embed/>
                  <p:pic>
                    <p:nvPicPr>
                      <p:cNvPr id="0" name="图片 922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83375" y="5185984"/>
                        <a:ext cx="9585325" cy="854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914406" y="346799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22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3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6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9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064014"/>
            <a:ext cx="8583561" cy="23007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78667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/>
              <a:t>计算</a:t>
            </a:r>
            <a:r>
              <a:rPr lang="zh-CN" altLang="en-US" sz="2800" b="1" dirty="0" smtClean="0"/>
              <a:t>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660650" y="1266190"/>
          <a:ext cx="5880100" cy="202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公式" r:id="rId2" imgW="50901600" imgH="19507200" progId="Equation.3">
                  <p:embed/>
                </p:oleObj>
              </mc:Choice>
              <mc:Fallback>
                <p:oleObj name="公式" r:id="rId2" imgW="50901600" imgH="195072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60650" y="1266190"/>
                        <a:ext cx="5880100" cy="2022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55410" y="3674476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37202" y="3551886"/>
          <a:ext cx="53895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59131200" imgH="9448800" progId="Equation.3">
                  <p:embed/>
                </p:oleObj>
              </mc:Choice>
              <mc:Fallback>
                <p:oleObj name="公式" r:id="rId4" imgW="59131200" imgH="9448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37202" y="3551886"/>
                        <a:ext cx="5389562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7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8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9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3006870" y="4302366"/>
          <a:ext cx="494506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54254400" imgH="9448800" progId="Equation.3">
                  <p:embed/>
                </p:oleObj>
              </mc:Choice>
              <mc:Fallback>
                <p:oleObj name="公式" r:id="rId6" imgW="54254400" imgH="94488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6870" y="4302366"/>
                        <a:ext cx="4945062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3024454" y="5108304"/>
          <a:ext cx="33623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36880800" imgH="9448800" progId="Equation.3">
                  <p:embed/>
                </p:oleObj>
              </mc:Choice>
              <mc:Fallback>
                <p:oleObj name="公式" r:id="rId8" imgW="36880800" imgH="9448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24454" y="5108304"/>
                        <a:ext cx="336232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3048403" y="5834300"/>
          <a:ext cx="21955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24079200" imgH="10363200" progId="Equation.3">
                  <p:embed/>
                </p:oleObj>
              </mc:Choice>
              <mc:Fallback>
                <p:oleObj name="公式" r:id="rId10" imgW="24079200" imgH="103632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048403" y="5834300"/>
                        <a:ext cx="2195513" cy="863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5346693" y="6037500"/>
          <a:ext cx="13620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公式" r:id="rId12" imgW="14935200" imgH="5486400" progId="Equation.3">
                  <p:embed/>
                </p:oleObj>
              </mc:Choice>
              <mc:Fallback>
                <p:oleObj name="公式" r:id="rId12" imgW="14935200" imgH="5486400" progId="Equation.3">
                  <p:embed/>
                  <p:pic>
                    <p:nvPicPr>
                      <p:cNvPr id="0" name="图片 1024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46693" y="6037500"/>
                        <a:ext cx="1362075" cy="457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064014"/>
            <a:ext cx="8583561" cy="23007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78667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2</a:t>
            </a:r>
            <a:r>
              <a:rPr lang="en-US" altLang="zh-CN" sz="2800" b="1" dirty="0" smtClean="0"/>
              <a:t>. </a:t>
            </a:r>
            <a:r>
              <a:rPr lang="zh-CN" altLang="en-US" sz="2800" b="1" dirty="0" smtClean="0"/>
              <a:t>计算</a:t>
            </a:r>
            <a:r>
              <a:rPr lang="zh-CN" altLang="en-US" sz="2800" b="1" dirty="0" smtClean="0"/>
              <a:t>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660650" y="1266190"/>
          <a:ext cx="5880100" cy="202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公式" r:id="rId2" imgW="50901600" imgH="19507200" progId="Equation.3">
                  <p:embed/>
                </p:oleObj>
              </mc:Choice>
              <mc:Fallback>
                <p:oleObj name="公式" r:id="rId2" imgW="50901600" imgH="19507200" progId="Equation.3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60650" y="1266190"/>
                        <a:ext cx="5880100" cy="2022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55410" y="3674476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16113" y="3537903"/>
          <a:ext cx="61118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67056000" imgH="9448800" progId="Equation.3">
                  <p:embed/>
                </p:oleObj>
              </mc:Choice>
              <mc:Fallback>
                <p:oleObj name="公式" r:id="rId4" imgW="67056000" imgH="94488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16113" y="3537903"/>
                        <a:ext cx="611187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4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6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7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3023158" y="4210591"/>
          <a:ext cx="44164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48463200" imgH="9448800" progId="Equation.3">
                  <p:embed/>
                </p:oleObj>
              </mc:Choice>
              <mc:Fallback>
                <p:oleObj name="公式" r:id="rId6" imgW="48463200" imgH="94488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23158" y="4210591"/>
                        <a:ext cx="441642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050521" y="4987957"/>
          <a:ext cx="31400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34442400" imgH="9448800" progId="Equation.3">
                  <p:embed/>
                </p:oleObj>
              </mc:Choice>
              <mc:Fallback>
                <p:oleObj name="公式" r:id="rId8" imgW="34442400" imgH="94488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50521" y="4987957"/>
                        <a:ext cx="314007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2979738" y="5695315"/>
          <a:ext cx="22494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24688800" imgH="10363200" progId="Equation.3">
                  <p:embed/>
                </p:oleObj>
              </mc:Choice>
              <mc:Fallback>
                <p:oleObj name="公式" r:id="rId10" imgW="24688800" imgH="103632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979738" y="5695315"/>
                        <a:ext cx="2249487" cy="863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5486400" y="6000115"/>
          <a:ext cx="5270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12" imgW="5791200" imgH="4267200" progId="Equation.3">
                  <p:embed/>
                </p:oleObj>
              </mc:Choice>
              <mc:Fallback>
                <p:oleObj name="公式" r:id="rId12" imgW="5791200" imgH="42672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486400" y="6000115"/>
                        <a:ext cx="527050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988449"/>
            <a:ext cx="8583561" cy="23007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711109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3.</a:t>
            </a:r>
            <a:r>
              <a:rPr lang="zh-CN" altLang="en-US" sz="2800" b="1" dirty="0" smtClean="0"/>
              <a:t>化简：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974975" y="1096963"/>
          <a:ext cx="5248275" cy="221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45415200" imgH="21336000" progId="Equation.3">
                  <p:embed/>
                </p:oleObj>
              </mc:Choice>
              <mc:Fallback>
                <p:oleObj name="公式" r:id="rId2" imgW="45415200" imgH="213360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74975" y="1096963"/>
                        <a:ext cx="5248275" cy="2211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55410" y="3577624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19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2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10" name="Object 14"/>
          <p:cNvGraphicFramePr>
            <a:graphicFrameLocks noChangeAspect="1"/>
          </p:cNvGraphicFramePr>
          <p:nvPr/>
        </p:nvGraphicFramePr>
        <p:xfrm>
          <a:off x="1739534" y="3435985"/>
          <a:ext cx="619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67970400" imgH="10058400" progId="Equation.3">
                  <p:embed/>
                </p:oleObj>
              </mc:Choice>
              <mc:Fallback>
                <p:oleObj name="公式" r:id="rId4" imgW="67970400" imgH="100584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39534" y="3435985"/>
                        <a:ext cx="6197600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9"/>
          <p:cNvGraphicFramePr>
            <a:graphicFrameLocks noChangeAspect="1"/>
          </p:cNvGraphicFramePr>
          <p:nvPr/>
        </p:nvGraphicFramePr>
        <p:xfrm>
          <a:off x="2852176" y="4270570"/>
          <a:ext cx="33623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36880800" imgH="10058400" progId="Equation.3">
                  <p:embed/>
                </p:oleObj>
              </mc:Choice>
              <mc:Fallback>
                <p:oleObj name="公式" r:id="rId6" imgW="36880800" imgH="100584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52176" y="4270570"/>
                        <a:ext cx="3362325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0"/>
          <p:cNvGraphicFramePr>
            <a:graphicFrameLocks noChangeAspect="1"/>
          </p:cNvGraphicFramePr>
          <p:nvPr/>
        </p:nvGraphicFramePr>
        <p:xfrm>
          <a:off x="2863656" y="5103446"/>
          <a:ext cx="22225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24384000" imgH="9448800" progId="Equation.3">
                  <p:embed/>
                </p:oleObj>
              </mc:Choice>
              <mc:Fallback>
                <p:oleObj name="公式" r:id="rId8" imgW="24384000" imgH="94488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63656" y="5103446"/>
                        <a:ext cx="22225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1"/>
          <p:cNvGraphicFramePr>
            <a:graphicFrameLocks noChangeAspect="1"/>
          </p:cNvGraphicFramePr>
          <p:nvPr/>
        </p:nvGraphicFramePr>
        <p:xfrm>
          <a:off x="5088964" y="5108942"/>
          <a:ext cx="20288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10" imgW="22250400" imgH="9448800" progId="Equation.3">
                  <p:embed/>
                </p:oleObj>
              </mc:Choice>
              <mc:Fallback>
                <p:oleObj name="公式" r:id="rId10" imgW="22250400" imgH="94488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88964" y="5108942"/>
                        <a:ext cx="2028825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2"/>
          <p:cNvGraphicFramePr>
            <a:graphicFrameLocks noChangeAspect="1"/>
          </p:cNvGraphicFramePr>
          <p:nvPr/>
        </p:nvGraphicFramePr>
        <p:xfrm>
          <a:off x="2914038" y="5985412"/>
          <a:ext cx="69373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12" imgW="7620000" imgH="3962400" progId="Equation.3">
                  <p:embed/>
                </p:oleObj>
              </mc:Choice>
              <mc:Fallback>
                <p:oleObj name="公式" r:id="rId12" imgW="7620000" imgH="39624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914038" y="5985412"/>
                        <a:ext cx="693738" cy="330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2344994" y="1042424"/>
            <a:ext cx="8583561" cy="23007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81668" y="1765084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3.</a:t>
            </a:r>
            <a:r>
              <a:rPr lang="zh-CN" altLang="en-US" sz="2800" b="1" dirty="0" smtClean="0"/>
              <a:t>化简：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2974975" y="1150938"/>
          <a:ext cx="5248275" cy="221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45415200" imgH="21336000" progId="Equation.3">
                  <p:embed/>
                </p:oleObj>
              </mc:Choice>
              <mc:Fallback>
                <p:oleObj name="公式" r:id="rId2" imgW="45415200" imgH="213360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74975" y="1150938"/>
                        <a:ext cx="5248275" cy="2211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855410" y="3631599"/>
            <a:ext cx="800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94849" y="3441406"/>
          <a:ext cx="44164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48463200" imgH="10058400" progId="Equation.3">
                  <p:embed/>
                </p:oleObj>
              </mc:Choice>
              <mc:Fallback>
                <p:oleObj name="公式" r:id="rId4" imgW="48463200" imgH="100584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94849" y="3441406"/>
                        <a:ext cx="4416425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组合 16"/>
          <p:cNvGrpSpPr/>
          <p:nvPr/>
        </p:nvGrpSpPr>
        <p:grpSpPr bwMode="auto">
          <a:xfrm>
            <a:off x="333375" y="21907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7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8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1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巩固练习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15" name="Object 23"/>
          <p:cNvGraphicFramePr>
            <a:graphicFrameLocks noChangeAspect="1"/>
          </p:cNvGraphicFramePr>
          <p:nvPr/>
        </p:nvGraphicFramePr>
        <p:xfrm>
          <a:off x="3126298" y="4334949"/>
          <a:ext cx="255587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公式" r:id="rId6" imgW="28041600" imgH="10668000" progId="Equation.3">
                  <p:embed/>
                </p:oleObj>
              </mc:Choice>
              <mc:Fallback>
                <p:oleObj name="公式" r:id="rId6" imgW="28041600" imgH="106680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126298" y="4334949"/>
                        <a:ext cx="2555875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4"/>
          <p:cNvGraphicFramePr>
            <a:graphicFrameLocks noChangeAspect="1"/>
          </p:cNvGraphicFramePr>
          <p:nvPr/>
        </p:nvGraphicFramePr>
        <p:xfrm>
          <a:off x="3156900" y="5237898"/>
          <a:ext cx="43624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47853600" imgH="10058400" progId="Equation.3">
                  <p:embed/>
                </p:oleObj>
              </mc:Choice>
              <mc:Fallback>
                <p:oleObj name="公式" r:id="rId8" imgW="47853600" imgH="100584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56900" y="5237898"/>
                        <a:ext cx="4362450" cy="838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5"/>
          <p:cNvGraphicFramePr>
            <a:graphicFrameLocks noChangeAspect="1"/>
          </p:cNvGraphicFramePr>
          <p:nvPr/>
        </p:nvGraphicFramePr>
        <p:xfrm>
          <a:off x="3189871" y="6046742"/>
          <a:ext cx="22510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24688800" imgH="4267200" progId="Equation.3">
                  <p:embed/>
                </p:oleObj>
              </mc:Choice>
              <mc:Fallback>
                <p:oleObj name="公式" r:id="rId10" imgW="24688800" imgH="42672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89871" y="6046742"/>
                        <a:ext cx="2251075" cy="355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5"/>
          <p:cNvGrpSpPr/>
          <p:nvPr/>
        </p:nvGrpSpPr>
        <p:grpSpPr bwMode="auto">
          <a:xfrm>
            <a:off x="857765" y="2260784"/>
            <a:ext cx="10500784" cy="2700337"/>
            <a:chOff x="992" y="1207"/>
            <a:chExt cx="4961" cy="1701"/>
          </a:xfrm>
        </p:grpSpPr>
        <p:grpSp>
          <p:nvGrpSpPr>
            <p:cNvPr id="3" name="Group 81"/>
            <p:cNvGrpSpPr/>
            <p:nvPr/>
          </p:nvGrpSpPr>
          <p:grpSpPr bwMode="auto">
            <a:xfrm>
              <a:off x="2533" y="1207"/>
              <a:ext cx="1682" cy="1701"/>
              <a:chOff x="1179" y="849"/>
              <a:chExt cx="1743" cy="1601"/>
            </a:xfrm>
          </p:grpSpPr>
          <p:sp>
            <p:nvSpPr>
              <p:cNvPr id="41042" name="AutoShape 82"/>
              <p:cNvSpPr>
                <a:spLocks noChangeArrowheads="1"/>
              </p:cNvSpPr>
              <p:nvPr/>
            </p:nvSpPr>
            <p:spPr bwMode="gray">
              <a:xfrm>
                <a:off x="1179" y="1103"/>
                <a:ext cx="1731" cy="1347"/>
              </a:xfrm>
              <a:prstGeom prst="diamond">
                <a:avLst/>
              </a:prstGeom>
              <a:solidFill>
                <a:srgbClr val="CCEC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EC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3" name="AutoShape 83"/>
              <p:cNvSpPr>
                <a:spLocks noChangeArrowheads="1"/>
              </p:cNvSpPr>
              <p:nvPr/>
            </p:nvSpPr>
            <p:spPr bwMode="gray">
              <a:xfrm>
                <a:off x="1180" y="970"/>
                <a:ext cx="1731" cy="1347"/>
              </a:xfrm>
              <a:prstGeom prst="diamond">
                <a:avLst/>
              </a:prstGeom>
              <a:solidFill>
                <a:srgbClr val="CC99FF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CC99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44" name="AutoShape 84"/>
              <p:cNvSpPr>
                <a:spLocks noChangeArrowheads="1"/>
              </p:cNvSpPr>
              <p:nvPr/>
            </p:nvSpPr>
            <p:spPr bwMode="gray">
              <a:xfrm>
                <a:off x="1191" y="849"/>
                <a:ext cx="1731" cy="1347"/>
              </a:xfrm>
              <a:prstGeom prst="diamond">
                <a:avLst/>
              </a:prstGeom>
              <a:solidFill>
                <a:srgbClr val="FFFF00">
                  <a:alpha val="62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227000" prstMaterial="legacyMatte">
                <a:bevelT w="13500" h="13500" prst="angle"/>
                <a:bevelB w="13500" h="13500" prst="angle"/>
                <a:extrusionClr>
                  <a:srgbClr val="FFFF00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45" name="Rectangle 85"/>
            <p:cNvSpPr>
              <a:spLocks noChangeArrowheads="1"/>
            </p:cNvSpPr>
            <p:nvPr/>
          </p:nvSpPr>
          <p:spPr bwMode="gray">
            <a:xfrm>
              <a:off x="3029" y="1706"/>
              <a:ext cx="880" cy="44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你会解决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哪些新问题？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1046" name="AutoShape 86"/>
            <p:cNvSpPr>
              <a:spLocks noChangeArrowheads="1"/>
            </p:cNvSpPr>
            <p:nvPr/>
          </p:nvSpPr>
          <p:spPr bwMode="gray">
            <a:xfrm>
              <a:off x="992" y="1633"/>
              <a:ext cx="1565" cy="1049"/>
            </a:xfrm>
            <a:prstGeom prst="diamond">
              <a:avLst/>
            </a:prstGeom>
            <a:solidFill>
              <a:srgbClr val="C1D1D3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1D1D3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7" name="AutoShape 87"/>
            <p:cNvSpPr>
              <a:spLocks noChangeArrowheads="1"/>
            </p:cNvSpPr>
            <p:nvPr/>
          </p:nvSpPr>
          <p:spPr bwMode="gray">
            <a:xfrm>
              <a:off x="992" y="1548"/>
              <a:ext cx="1559" cy="1049"/>
            </a:xfrm>
            <a:prstGeom prst="diamond">
              <a:avLst/>
            </a:prstGeom>
            <a:solidFill>
              <a:srgbClr val="969696"/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96969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8" name="AutoShape 88"/>
            <p:cNvSpPr>
              <a:spLocks noChangeArrowheads="1"/>
            </p:cNvSpPr>
            <p:nvPr/>
          </p:nvSpPr>
          <p:spPr bwMode="gray">
            <a:xfrm>
              <a:off x="1014" y="1434"/>
              <a:ext cx="1537" cy="1106"/>
            </a:xfrm>
            <a:prstGeom prst="diamond">
              <a:avLst/>
            </a:prstGeom>
            <a:solidFill>
              <a:srgbClr val="CCFF66">
                <a:alpha val="80000"/>
              </a:srgbClr>
            </a:solidFill>
            <a:ln w="9525" algn="ctr">
              <a:miter lim="800000"/>
            </a:ln>
            <a:effectLst/>
            <a:scene3d>
              <a:camera prst="legacyObliqueBottom"/>
              <a:lightRig rig="legacyFlat2" dir="t"/>
            </a:scene3d>
            <a:sp3d extrusionH="163500" prstMaterial="legacyMatte">
              <a:bevelT w="13500" h="13500" prst="angle"/>
              <a:bevelB w="13500" h="13500" prst="angle"/>
              <a:extrusionClr>
                <a:srgbClr val="CCFF66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/>
            </a:p>
          </p:txBody>
        </p:sp>
        <p:sp>
          <p:nvSpPr>
            <p:cNvPr id="41049" name="Text Box 89"/>
            <p:cNvSpPr txBox="1">
              <a:spLocks noChangeArrowheads="1"/>
            </p:cNvSpPr>
            <p:nvPr/>
          </p:nvSpPr>
          <p:spPr bwMode="gray">
            <a:xfrm>
              <a:off x="1458" y="1767"/>
              <a:ext cx="1368" cy="523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本次课学习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algn="l">
                <a:lnSpc>
                  <a:spcPct val="120000"/>
                </a:lnSpc>
              </a:pPr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哪些内容？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" name="Group 90"/>
            <p:cNvGrpSpPr/>
            <p:nvPr/>
          </p:nvGrpSpPr>
          <p:grpSpPr bwMode="auto">
            <a:xfrm>
              <a:off x="4195" y="1434"/>
              <a:ext cx="1565" cy="1333"/>
              <a:chOff x="2644" y="2841"/>
              <a:chExt cx="563" cy="529"/>
            </a:xfrm>
          </p:grpSpPr>
          <p:sp>
            <p:nvSpPr>
              <p:cNvPr id="41051" name="AutoShape 91"/>
              <p:cNvSpPr>
                <a:spLocks noChangeArrowheads="1"/>
              </p:cNvSpPr>
              <p:nvPr/>
            </p:nvSpPr>
            <p:spPr bwMode="gray">
              <a:xfrm>
                <a:off x="2644" y="2932"/>
                <a:ext cx="563" cy="438"/>
              </a:xfrm>
              <a:prstGeom prst="diamond">
                <a:avLst/>
              </a:prstGeom>
              <a:solidFill>
                <a:srgbClr val="C1D1D3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C1D1D3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2" name="AutoShape 92"/>
              <p:cNvSpPr>
                <a:spLocks noChangeArrowheads="1"/>
              </p:cNvSpPr>
              <p:nvPr/>
            </p:nvSpPr>
            <p:spPr bwMode="gray">
              <a:xfrm>
                <a:off x="2644" y="2888"/>
                <a:ext cx="563" cy="439"/>
              </a:xfrm>
              <a:prstGeom prst="diamond">
                <a:avLst/>
              </a:prstGeom>
              <a:solidFill>
                <a:srgbClr val="969696"/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969696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  <p:sp>
            <p:nvSpPr>
              <p:cNvPr id="41053" name="AutoShape 93"/>
              <p:cNvSpPr>
                <a:spLocks noChangeArrowheads="1"/>
              </p:cNvSpPr>
              <p:nvPr/>
            </p:nvSpPr>
            <p:spPr bwMode="gray">
              <a:xfrm>
                <a:off x="2644" y="2841"/>
                <a:ext cx="563" cy="438"/>
              </a:xfrm>
              <a:prstGeom prst="diamond">
                <a:avLst/>
              </a:prstGeom>
              <a:solidFill>
                <a:srgbClr val="66FFFF">
                  <a:alpha val="55000"/>
                </a:srgbClr>
              </a:solidFill>
              <a:ln w="9525" algn="ctr">
                <a:miter lim="800000"/>
              </a:ln>
              <a:effectLst/>
              <a:scene3d>
                <a:camera prst="legacyObliqueBottom"/>
                <a:lightRig rig="legacyFlat2" dir="t"/>
              </a:scene3d>
              <a:sp3d extrusionH="163500" prstMaterial="legacyMatte">
                <a:bevelT w="13500" h="13500" prst="angle"/>
                <a:bevelB w="13500" h="13500" prst="angle"/>
                <a:extrusionClr>
                  <a:srgbClr val="66FFFF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41054" name="Text Box 94"/>
            <p:cNvSpPr txBox="1">
              <a:spLocks noChangeArrowheads="1"/>
            </p:cNvSpPr>
            <p:nvPr/>
          </p:nvSpPr>
          <p:spPr bwMode="gray">
            <a:xfrm>
              <a:off x="4638" y="1797"/>
              <a:ext cx="1315" cy="442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体会到哪些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  <a:p>
              <a:pPr eaLnBrk="0" hangingPunct="0"/>
              <a:r>
                <a:rPr lang="zh-CN" altLang="en-US" sz="2000" b="1" dirty="0">
                  <a:solidFill>
                    <a:srgbClr val="000000"/>
                  </a:solidFill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学习方法？ </a:t>
              </a:r>
              <a:endPara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组合 16"/>
          <p:cNvGrpSpPr/>
          <p:nvPr/>
        </p:nvGrpSpPr>
        <p:grpSpPr bwMode="auto">
          <a:xfrm>
            <a:off x="333375" y="262255"/>
            <a:ext cx="4549928" cy="817563"/>
            <a:chOff x="0" y="0"/>
            <a:chExt cx="4549928" cy="817062"/>
          </a:xfrm>
        </p:grpSpPr>
        <p:grpSp>
          <p:nvGrpSpPr>
            <p:cNvPr id="10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9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1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7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3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4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归纳小结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10" name="Object 27"/>
          <p:cNvGraphicFramePr>
            <a:graphicFrameLocks noChangeAspect="1"/>
          </p:cNvGraphicFramePr>
          <p:nvPr/>
        </p:nvGraphicFramePr>
        <p:xfrm>
          <a:off x="931389" y="3992195"/>
          <a:ext cx="3262289" cy="1254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2" imgW="26517600" imgH="15849600" progId="Equation.3">
                  <p:embed/>
                </p:oleObj>
              </mc:Choice>
              <mc:Fallback>
                <p:oleObj name="公式" r:id="rId2" imgW="26517600" imgH="158496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31389" y="3992195"/>
                        <a:ext cx="3262289" cy="1254491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5"/>
          <p:cNvGraphicFramePr>
            <a:graphicFrameLocks noChangeAspect="1"/>
          </p:cNvGraphicFramePr>
          <p:nvPr/>
        </p:nvGraphicFramePr>
        <p:xfrm>
          <a:off x="7423636" y="1656663"/>
          <a:ext cx="3311525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4" imgW="30480000" imgH="15849600" progId="Equation.3">
                  <p:embed/>
                </p:oleObj>
              </mc:Choice>
              <mc:Fallback>
                <p:oleObj name="公式" r:id="rId4" imgW="30480000" imgH="158496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23636" y="1656663"/>
                        <a:ext cx="3311525" cy="1363662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8"/>
          <p:cNvGraphicFramePr>
            <a:graphicFrameLocks noChangeAspect="1"/>
          </p:cNvGraphicFramePr>
          <p:nvPr/>
        </p:nvGraphicFramePr>
        <p:xfrm>
          <a:off x="7423833" y="3883510"/>
          <a:ext cx="3311525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公式" r:id="rId6" imgW="30480000" imgH="15849600" progId="Equation.3">
                  <p:embed/>
                </p:oleObj>
              </mc:Choice>
              <mc:Fallback>
                <p:oleObj name="公式" r:id="rId6" imgW="30480000" imgH="15849600" progId="Equation.3">
                  <p:embed/>
                  <p:pic>
                    <p:nvPicPr>
                      <p:cNvPr id="0" name="图片 2053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23833" y="3883510"/>
                        <a:ext cx="3311525" cy="1363662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7" name="Object 22"/>
          <p:cNvGraphicFramePr>
            <a:graphicFrameLocks noChangeAspect="1"/>
          </p:cNvGraphicFramePr>
          <p:nvPr/>
        </p:nvGraphicFramePr>
        <p:xfrm>
          <a:off x="931641" y="1657448"/>
          <a:ext cx="3444875" cy="136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8" imgW="31699200" imgH="15849600" progId="Equation.3">
                  <p:embed/>
                </p:oleObj>
              </mc:Choice>
              <mc:Fallback>
                <p:oleObj name="公式" r:id="rId8" imgW="31699200" imgH="158496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31641" y="1657448"/>
                        <a:ext cx="3444875" cy="136293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等腰三角形 6"/>
          <p:cNvSpPr>
            <a:spLocks noChangeArrowheads="1"/>
          </p:cNvSpPr>
          <p:nvPr/>
        </p:nvSpPr>
        <p:spPr bwMode="auto">
          <a:xfrm>
            <a:off x="333375" y="265886"/>
            <a:ext cx="754743" cy="479265"/>
          </a:xfrm>
          <a:custGeom>
            <a:avLst/>
            <a:gdLst>
              <a:gd name="T0" fmla="*/ 0 w 754743"/>
              <a:gd name="T1" fmla="*/ 348342 h 478971"/>
              <a:gd name="T2" fmla="*/ 246743 w 754743"/>
              <a:gd name="T3" fmla="*/ 0 h 478971"/>
              <a:gd name="T4" fmla="*/ 754743 w 754743"/>
              <a:gd name="T5" fmla="*/ 478971 h 478971"/>
              <a:gd name="T6" fmla="*/ 0 w 754743"/>
              <a:gd name="T7" fmla="*/ 348342 h 478971"/>
              <a:gd name="T8" fmla="*/ 0 60000 65536"/>
              <a:gd name="T9" fmla="*/ 0 60000 65536"/>
              <a:gd name="T10" fmla="*/ 0 60000 65536"/>
              <a:gd name="T11" fmla="*/ 0 60000 65536"/>
              <a:gd name="T12" fmla="*/ 0 w 754743"/>
              <a:gd name="T13" fmla="*/ 0 h 478971"/>
              <a:gd name="T14" fmla="*/ 754743 w 754743"/>
              <a:gd name="T15" fmla="*/ 478971 h 47897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4743" h="478971">
                <a:moveTo>
                  <a:pt x="0" y="348342"/>
                </a:moveTo>
                <a:lnTo>
                  <a:pt x="246743" y="0"/>
                </a:lnTo>
                <a:lnTo>
                  <a:pt x="754743" y="478971"/>
                </a:lnTo>
                <a:lnTo>
                  <a:pt x="0" y="348342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/>
          <a:p>
            <a:pPr eaLnBrk="0" hangingPunct="0"/>
            <a:endParaRPr lang="zh-CN" altLang="en-US">
              <a:latin typeface="微软雅黑 Light" panose="020B0502040204020203" pitchFamily="34" charset="-122"/>
            </a:endParaRPr>
          </a:p>
        </p:txBody>
      </p:sp>
      <p:sp>
        <p:nvSpPr>
          <p:cNvPr id="19" name="等腰三角形 7"/>
          <p:cNvSpPr>
            <a:spLocks noChangeArrowheads="1"/>
          </p:cNvSpPr>
          <p:nvPr/>
        </p:nvSpPr>
        <p:spPr bwMode="auto">
          <a:xfrm>
            <a:off x="575582" y="262255"/>
            <a:ext cx="512535" cy="482896"/>
          </a:xfrm>
          <a:custGeom>
            <a:avLst/>
            <a:gdLst>
              <a:gd name="T0" fmla="*/ 512535 w 512535"/>
              <a:gd name="T1" fmla="*/ 482600 h 482600"/>
              <a:gd name="T2" fmla="*/ 0 w 512535"/>
              <a:gd name="T3" fmla="*/ 12700 h 482600"/>
              <a:gd name="T4" fmla="*/ 198664 w 512535"/>
              <a:gd name="T5" fmla="*/ 0 h 482600"/>
              <a:gd name="T6" fmla="*/ 512535 w 512535"/>
              <a:gd name="T7" fmla="*/ 482600 h 482600"/>
              <a:gd name="T8" fmla="*/ 0 60000 65536"/>
              <a:gd name="T9" fmla="*/ 0 60000 65536"/>
              <a:gd name="T10" fmla="*/ 0 60000 65536"/>
              <a:gd name="T11" fmla="*/ 0 60000 65536"/>
              <a:gd name="T12" fmla="*/ 0 w 512535"/>
              <a:gd name="T13" fmla="*/ 0 h 482600"/>
              <a:gd name="T14" fmla="*/ 512535 w 512535"/>
              <a:gd name="T15" fmla="*/ 482600 h 482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2535" h="482600">
                <a:moveTo>
                  <a:pt x="512535" y="482600"/>
                </a:moveTo>
                <a:lnTo>
                  <a:pt x="0" y="12700"/>
                </a:lnTo>
                <a:lnTo>
                  <a:pt x="198664" y="0"/>
                </a:lnTo>
                <a:lnTo>
                  <a:pt x="512535" y="482600"/>
                </a:lnTo>
                <a:close/>
              </a:path>
            </a:pathLst>
          </a:custGeom>
          <a:solidFill>
            <a:srgbClr val="963248"/>
          </a:solidFill>
          <a:ln w="9525">
            <a:noFill/>
            <a:round/>
          </a:ln>
        </p:spPr>
        <p:txBody>
          <a:bodyPr/>
          <a:p>
            <a:pPr eaLnBrk="0" hangingPunct="0"/>
            <a:endParaRPr lang="zh-CN" altLang="en-US">
              <a:latin typeface="微软雅黑 Light" panose="020B0502040204020203" pitchFamily="34" charset="-122"/>
            </a:endParaRPr>
          </a:p>
        </p:txBody>
      </p:sp>
      <p:sp>
        <p:nvSpPr>
          <p:cNvPr id="17" name="等腰三角形 7"/>
          <p:cNvSpPr>
            <a:spLocks noChangeArrowheads="1"/>
          </p:cNvSpPr>
          <p:nvPr/>
        </p:nvSpPr>
        <p:spPr bwMode="auto">
          <a:xfrm rot="10346141">
            <a:off x="429560" y="875077"/>
            <a:ext cx="297661" cy="222375"/>
          </a:xfrm>
          <a:custGeom>
            <a:avLst/>
            <a:gdLst>
              <a:gd name="T0" fmla="*/ 266472 w 266472"/>
              <a:gd name="T1" fmla="*/ 260350 h 260350"/>
              <a:gd name="T2" fmla="*/ 0 w 266472"/>
              <a:gd name="T3" fmla="*/ 19843 h 260350"/>
              <a:gd name="T4" fmla="*/ 197076 w 266472"/>
              <a:gd name="T5" fmla="*/ 0 h 260350"/>
              <a:gd name="T6" fmla="*/ 266472 w 266472"/>
              <a:gd name="T7" fmla="*/ 260350 h 260350"/>
              <a:gd name="T8" fmla="*/ 0 60000 65536"/>
              <a:gd name="T9" fmla="*/ 0 60000 65536"/>
              <a:gd name="T10" fmla="*/ 0 60000 65536"/>
              <a:gd name="T11" fmla="*/ 0 60000 65536"/>
              <a:gd name="T12" fmla="*/ 0 w 266472"/>
              <a:gd name="T13" fmla="*/ 0 h 260350"/>
              <a:gd name="T14" fmla="*/ 266472 w 266472"/>
              <a:gd name="T15" fmla="*/ 260350 h 2603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6472" h="260350">
                <a:moveTo>
                  <a:pt x="266472" y="260350"/>
                </a:moveTo>
                <a:lnTo>
                  <a:pt x="0" y="19843"/>
                </a:lnTo>
                <a:lnTo>
                  <a:pt x="197076" y="0"/>
                </a:lnTo>
                <a:lnTo>
                  <a:pt x="266472" y="260350"/>
                </a:lnTo>
                <a:close/>
              </a:path>
            </a:pathLst>
          </a:custGeom>
          <a:solidFill>
            <a:srgbClr val="27345C"/>
          </a:solidFill>
          <a:ln w="9525">
            <a:noFill/>
            <a:round/>
          </a:ln>
        </p:spPr>
        <p:txBody>
          <a:bodyPr/>
          <a:p>
            <a:pPr eaLnBrk="0" hangingPunct="0"/>
            <a:endParaRPr lang="zh-CN" altLang="en-US">
              <a:latin typeface="微软雅黑 Light" panose="020B0502040204020203" pitchFamily="34" charset="-122"/>
            </a:endParaRPr>
          </a:p>
        </p:txBody>
      </p:sp>
      <p:sp>
        <p:nvSpPr>
          <p:cNvPr id="14" name="文本框 14"/>
          <p:cNvSpPr txBox="1">
            <a:spLocks noChangeArrowheads="1"/>
          </p:cNvSpPr>
          <p:nvPr/>
        </p:nvSpPr>
        <p:spPr bwMode="auto">
          <a:xfrm>
            <a:off x="1088117" y="262255"/>
            <a:ext cx="3452780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lvl="0" algn="l">
              <a:buClrTx/>
              <a:buSzTx/>
              <a:buFontTx/>
            </a:pPr>
            <a:r>
              <a:rPr lang="zh-CN" altLang="en-US" sz="3200" dirty="0" smtClean="0">
                <a:solidFill>
                  <a:srgbClr val="404040"/>
                </a:solidFill>
                <a:latin typeface="微软雅黑" panose="020B0503020204020204" pitchFamily="34" charset="-122"/>
                <a:sym typeface="+mn-ea"/>
              </a:rPr>
              <a:t>归纳小结</a:t>
            </a:r>
            <a:endParaRPr lang="zh-CN" altLang="en-US" sz="3200" dirty="0" smtClean="0">
              <a:solidFill>
                <a:srgbClr val="404040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15" name="等腰三角形 6"/>
          <p:cNvSpPr>
            <a:spLocks noChangeArrowheads="1"/>
          </p:cNvSpPr>
          <p:nvPr/>
        </p:nvSpPr>
        <p:spPr bwMode="auto">
          <a:xfrm rot="10346141">
            <a:off x="423058" y="844332"/>
            <a:ext cx="573538" cy="221599"/>
          </a:xfrm>
          <a:custGeom>
            <a:avLst/>
            <a:gdLst>
              <a:gd name="T0" fmla="*/ 0 w 513443"/>
              <a:gd name="T1" fmla="*/ 259442 h 259442"/>
              <a:gd name="T2" fmla="*/ 246743 w 513443"/>
              <a:gd name="T3" fmla="*/ 0 h 259442"/>
              <a:gd name="T4" fmla="*/ 513443 w 513443"/>
              <a:gd name="T5" fmla="*/ 240846 h 259442"/>
              <a:gd name="T6" fmla="*/ 0 w 513443"/>
              <a:gd name="T7" fmla="*/ 259442 h 259442"/>
              <a:gd name="T8" fmla="*/ 0 60000 65536"/>
              <a:gd name="T9" fmla="*/ 0 60000 65536"/>
              <a:gd name="T10" fmla="*/ 0 60000 65536"/>
              <a:gd name="T11" fmla="*/ 0 60000 65536"/>
              <a:gd name="T12" fmla="*/ 0 w 513443"/>
              <a:gd name="T13" fmla="*/ 0 h 259442"/>
              <a:gd name="T14" fmla="*/ 513443 w 513443"/>
              <a:gd name="T15" fmla="*/ 259442 h 2594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13443" h="259442">
                <a:moveTo>
                  <a:pt x="0" y="259442"/>
                </a:moveTo>
                <a:lnTo>
                  <a:pt x="246743" y="0"/>
                </a:lnTo>
                <a:lnTo>
                  <a:pt x="513443" y="240846"/>
                </a:lnTo>
                <a:lnTo>
                  <a:pt x="0" y="25944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</a:ln>
        </p:spPr>
        <p:txBody>
          <a:bodyPr/>
          <a:p>
            <a:pPr eaLnBrk="0" hangingPunct="0"/>
            <a:endParaRPr lang="zh-CN" altLang="en-US">
              <a:latin typeface="微软雅黑 Light" panose="020B0502040204020203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569600" y="5651562"/>
            <a:ext cx="8731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口诀：“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加全为正，负角余弦正，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减正弦正，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加正切正”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图示 34"/>
          <p:cNvGraphicFramePr/>
          <p:nvPr/>
        </p:nvGraphicFramePr>
        <p:xfrm>
          <a:off x="1427332" y="111603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1274" name="Group 27"/>
          <p:cNvGrpSpPr/>
          <p:nvPr/>
        </p:nvGrpSpPr>
        <p:grpSpPr bwMode="auto">
          <a:xfrm>
            <a:off x="1975378" y="1664744"/>
            <a:ext cx="1293813" cy="4380271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endParaRPr lang="en-US" altLang="zh-CN" sz="4400" dirty="0" smtClean="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 dirty="0" smtClean="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 dirty="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  <p:grpSp>
        <p:nvGrpSpPr>
          <p:cNvPr id="16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17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4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5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8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2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3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12"/>
            <p:cNvGrpSpPr/>
            <p:nvPr/>
          </p:nvGrpSpPr>
          <p:grpSpPr bwMode="auto">
            <a:xfrm>
              <a:off x="754742" y="0"/>
              <a:ext cx="3795186" cy="723668"/>
              <a:chOff x="0" y="0"/>
              <a:chExt cx="3795186" cy="723668"/>
            </a:xfrm>
          </p:grpSpPr>
          <p:cxnSp>
            <p:nvCxnSpPr>
              <p:cNvPr id="20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1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72366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布置作业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图示 30"/>
          <p:cNvGraphicFramePr/>
          <p:nvPr/>
        </p:nvGraphicFramePr>
        <p:xfrm>
          <a:off x="1423219" y="858534"/>
          <a:ext cx="8981767" cy="5456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组合 16"/>
          <p:cNvGrpSpPr/>
          <p:nvPr/>
        </p:nvGrpSpPr>
        <p:grpSpPr bwMode="auto">
          <a:xfrm>
            <a:off x="333375" y="327025"/>
            <a:ext cx="4549928" cy="817563"/>
            <a:chOff x="0" y="0"/>
            <a:chExt cx="4549928" cy="817062"/>
          </a:xfrm>
        </p:grpSpPr>
        <p:grpSp>
          <p:nvGrpSpPr>
            <p:cNvPr id="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1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1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1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0" name="组合 12"/>
            <p:cNvGrpSpPr/>
            <p:nvPr/>
          </p:nvGrpSpPr>
          <p:grpSpPr bwMode="auto">
            <a:xfrm>
              <a:off x="754742" y="0"/>
              <a:ext cx="3795186" cy="470009"/>
              <a:chOff x="0" y="0"/>
              <a:chExt cx="3795186" cy="470009"/>
            </a:xfrm>
          </p:grpSpPr>
          <p:cxnSp>
            <p:nvCxnSpPr>
              <p:cNvPr id="1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1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4616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endParaRPr lang="zh-CN" altLang="en-US" sz="2400" dirty="0">
                  <a:solidFill>
                    <a:srgbClr val="40404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833438" y="344488"/>
          <a:ext cx="4151312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7" imgW="33528000" imgH="4876800" progId="Equation.3">
                  <p:embed/>
                </p:oleObj>
              </mc:Choice>
              <mc:Fallback>
                <p:oleObj name="公式" r:id="rId7" imgW="33528000" imgH="4876800" progId="Equation.3">
                  <p:embed/>
                  <p:pic>
                    <p:nvPicPr>
                      <p:cNvPr id="0" name="图片 1024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3438" y="344488"/>
                        <a:ext cx="4151312" cy="422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1" grpId="1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/>
          <p:cNvSpPr txBox="1"/>
          <p:nvPr/>
        </p:nvSpPr>
        <p:spPr>
          <a:xfrm>
            <a:off x="6383150" y="3894232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公式四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复习巩固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5350970" y="3911021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公式三</a:t>
            </a:r>
            <a:endParaRPr lang="zh-CN" altLang="en-US" sz="3600" b="1" dirty="0"/>
          </a:p>
        </p:txBody>
      </p:sp>
      <p:grpSp>
        <p:nvGrpSpPr>
          <p:cNvPr id="24" name="组合 23"/>
          <p:cNvGrpSpPr/>
          <p:nvPr/>
        </p:nvGrpSpPr>
        <p:grpSpPr>
          <a:xfrm>
            <a:off x="1118169" y="5539034"/>
            <a:ext cx="3940525" cy="830997"/>
            <a:chOff x="3791452" y="5707626"/>
            <a:chExt cx="10215834" cy="830997"/>
          </a:xfrm>
        </p:grpSpPr>
        <p:sp>
          <p:nvSpPr>
            <p:cNvPr id="25" name="TextBox 24"/>
            <p:cNvSpPr txBox="1"/>
            <p:nvPr/>
          </p:nvSpPr>
          <p:spPr>
            <a:xfrm>
              <a:off x="3791452" y="5707626"/>
              <a:ext cx="10215834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将                   的三角函数</a:t>
              </a:r>
              <a:endParaRPr lang="en-US" altLang="zh-CN" sz="2400" b="1" dirty="0" smtClean="0"/>
            </a:p>
            <a:p>
              <a:r>
                <a:rPr lang="zh-CN" altLang="en-US" sz="2400" b="1" dirty="0" smtClean="0"/>
                <a:t>值转化为锐角的三角函数值</a:t>
              </a:r>
              <a:endParaRPr lang="zh-CN" altLang="en-US" sz="2400" b="1" dirty="0"/>
            </a:p>
          </p:txBody>
        </p:sp>
        <p:graphicFrame>
          <p:nvGraphicFramePr>
            <p:cNvPr id="26" name="Object 14"/>
            <p:cNvGraphicFramePr>
              <a:graphicFrameLocks noChangeAspect="1"/>
            </p:cNvGraphicFramePr>
            <p:nvPr/>
          </p:nvGraphicFramePr>
          <p:xfrm>
            <a:off x="5112437" y="5756405"/>
            <a:ext cx="3847789" cy="385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" name="公式" r:id="rId2" imgW="18288000" imgH="4876800" progId="Equation.3">
                    <p:embed/>
                  </p:oleObj>
                </mc:Choice>
                <mc:Fallback>
                  <p:oleObj name="公式" r:id="rId2" imgW="18288000" imgH="4876800" progId="Equation.3">
                    <p:embed/>
                    <p:pic>
                      <p:nvPicPr>
                        <p:cNvPr id="0" name="图片 204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112437" y="5756405"/>
                          <a:ext cx="3847789" cy="38547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组合 40"/>
          <p:cNvGrpSpPr/>
          <p:nvPr/>
        </p:nvGrpSpPr>
        <p:grpSpPr>
          <a:xfrm>
            <a:off x="7213267" y="5550072"/>
            <a:ext cx="3940525" cy="830997"/>
            <a:chOff x="3791452" y="5707626"/>
            <a:chExt cx="10215834" cy="830997"/>
          </a:xfrm>
        </p:grpSpPr>
        <p:sp>
          <p:nvSpPr>
            <p:cNvPr id="42" name="TextBox 41"/>
            <p:cNvSpPr txBox="1"/>
            <p:nvPr/>
          </p:nvSpPr>
          <p:spPr>
            <a:xfrm>
              <a:off x="3791452" y="5707626"/>
              <a:ext cx="10215834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将                   的三角函数</a:t>
              </a:r>
              <a:endParaRPr lang="en-US" altLang="zh-CN" sz="2400" b="1" dirty="0" smtClean="0"/>
            </a:p>
            <a:p>
              <a:r>
                <a:rPr lang="zh-CN" altLang="en-US" sz="2400" b="1" dirty="0" smtClean="0"/>
                <a:t>值转化为锐角的三角函数值</a:t>
              </a:r>
              <a:endParaRPr lang="zh-CN" altLang="en-US" sz="2400" b="1" dirty="0"/>
            </a:p>
          </p:txBody>
        </p:sp>
        <p:graphicFrame>
          <p:nvGraphicFramePr>
            <p:cNvPr id="43" name="Object 14"/>
            <p:cNvGraphicFramePr>
              <a:graphicFrameLocks noChangeAspect="1"/>
            </p:cNvGraphicFramePr>
            <p:nvPr/>
          </p:nvGraphicFramePr>
          <p:xfrm>
            <a:off x="5179104" y="5730621"/>
            <a:ext cx="3973487" cy="3960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公式" r:id="rId4" imgW="16459200" imgH="4876800" progId="Equation.3">
                    <p:embed/>
                  </p:oleObj>
                </mc:Choice>
                <mc:Fallback>
                  <p:oleObj name="公式" r:id="rId4" imgW="16459200" imgH="4876800" progId="Equation.3">
                    <p:embed/>
                    <p:pic>
                      <p:nvPicPr>
                        <p:cNvPr id="0" name="图片 204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179104" y="5730621"/>
                          <a:ext cx="3973487" cy="39602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9" name="TextBox 38"/>
          <p:cNvSpPr txBox="1"/>
          <p:nvPr/>
        </p:nvSpPr>
        <p:spPr>
          <a:xfrm>
            <a:off x="6324543" y="1218129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公式二</a:t>
            </a:r>
            <a:endParaRPr lang="zh-CN" altLang="en-US" sz="36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5348621" y="1220852"/>
            <a:ext cx="738664" cy="1477328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CN" altLang="en-US" sz="3600" b="1" dirty="0" smtClean="0"/>
              <a:t>公式一</a:t>
            </a:r>
            <a:endParaRPr lang="zh-CN" altLang="en-US" sz="3600" b="1" dirty="0"/>
          </a:p>
        </p:txBody>
      </p:sp>
      <p:graphicFrame>
        <p:nvGraphicFramePr>
          <p:cNvPr id="147467" name="Object 22"/>
          <p:cNvGraphicFramePr>
            <a:graphicFrameLocks noChangeAspect="1"/>
          </p:cNvGraphicFramePr>
          <p:nvPr/>
        </p:nvGraphicFramePr>
        <p:xfrm>
          <a:off x="1458056" y="1218663"/>
          <a:ext cx="3444875" cy="136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公式" r:id="rId6" imgW="31699200" imgH="15849600" progId="Equation.3">
                  <p:embed/>
                </p:oleObj>
              </mc:Choice>
              <mc:Fallback>
                <p:oleObj name="公式" r:id="rId6" imgW="31699200" imgH="15849600" progId="Equation.3">
                  <p:embed/>
                  <p:pic>
                    <p:nvPicPr>
                      <p:cNvPr id="0" name="图片 205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58056" y="1218663"/>
                        <a:ext cx="3444875" cy="1362930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5"/>
          <p:cNvGraphicFramePr>
            <a:graphicFrameLocks noChangeAspect="1"/>
          </p:cNvGraphicFramePr>
          <p:nvPr/>
        </p:nvGraphicFramePr>
        <p:xfrm>
          <a:off x="1486386" y="3924883"/>
          <a:ext cx="3311525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公式" r:id="rId8" imgW="30480000" imgH="15849600" progId="Equation.3">
                  <p:embed/>
                </p:oleObj>
              </mc:Choice>
              <mc:Fallback>
                <p:oleObj name="公式" r:id="rId8" imgW="30480000" imgH="15849600" progId="Equation.3">
                  <p:embed/>
                  <p:pic>
                    <p:nvPicPr>
                      <p:cNvPr id="0" name="图片 205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86386" y="3924883"/>
                        <a:ext cx="3311525" cy="1363662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/>
        </p:nvGraphicFramePr>
        <p:xfrm>
          <a:off x="7457284" y="1289000"/>
          <a:ext cx="3262289" cy="1254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公式" r:id="rId10" imgW="26517600" imgH="15849600" progId="Equation.3">
                  <p:embed/>
                </p:oleObj>
              </mc:Choice>
              <mc:Fallback>
                <p:oleObj name="公式" r:id="rId10" imgW="26517600" imgH="15849600" progId="Equation.3">
                  <p:embed/>
                  <p:pic>
                    <p:nvPicPr>
                      <p:cNvPr id="0" name="图片 2052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457284" y="1289000"/>
                        <a:ext cx="3262289" cy="1254491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8"/>
          <p:cNvGraphicFramePr>
            <a:graphicFrameLocks noChangeAspect="1"/>
          </p:cNvGraphicFramePr>
          <p:nvPr/>
        </p:nvGraphicFramePr>
        <p:xfrm>
          <a:off x="7516543" y="3943835"/>
          <a:ext cx="3311525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公式" r:id="rId12" imgW="30480000" imgH="15849600" progId="Equation.3">
                  <p:embed/>
                </p:oleObj>
              </mc:Choice>
              <mc:Fallback>
                <p:oleObj name="公式" r:id="rId12" imgW="30480000" imgH="15849600" progId="Equation.3">
                  <p:embed/>
                  <p:pic>
                    <p:nvPicPr>
                      <p:cNvPr id="0" name="图片 205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16543" y="3943835"/>
                        <a:ext cx="3311525" cy="1363662"/>
                      </a:xfrm>
                      <a:prstGeom prst="rect">
                        <a:avLst/>
                      </a:prstGeom>
                      <a:noFill/>
                      <a:ln w="41275" cap="flat" cmpd="sng">
                        <a:solidFill>
                          <a:srgbClr val="99330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7307572" y="2820414"/>
            <a:ext cx="3606229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  将负角的三角函数值转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  化为正角的三角函数值</a:t>
            </a:r>
            <a:endParaRPr lang="zh-CN" altLang="en-US" sz="2400" b="1" dirty="0"/>
          </a:p>
        </p:txBody>
      </p:sp>
      <p:grpSp>
        <p:nvGrpSpPr>
          <p:cNvPr id="61" name="组合 60"/>
          <p:cNvGrpSpPr/>
          <p:nvPr/>
        </p:nvGrpSpPr>
        <p:grpSpPr>
          <a:xfrm>
            <a:off x="1182092" y="2859743"/>
            <a:ext cx="3940525" cy="830997"/>
            <a:chOff x="1580288" y="2787828"/>
            <a:chExt cx="3940525" cy="830997"/>
          </a:xfrm>
        </p:grpSpPr>
        <p:sp>
          <p:nvSpPr>
            <p:cNvPr id="51" name="TextBox 50"/>
            <p:cNvSpPr txBox="1"/>
            <p:nvPr/>
          </p:nvSpPr>
          <p:spPr>
            <a:xfrm>
              <a:off x="1580288" y="2787828"/>
              <a:ext cx="3940525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/>
                <a:t>将任意角的三角函数值转化为              角的三角函数值</a:t>
              </a:r>
              <a:endParaRPr lang="zh-CN" altLang="en-US" sz="2400" b="1" dirty="0"/>
            </a:p>
          </p:txBody>
        </p:sp>
        <p:graphicFrame>
          <p:nvGraphicFramePr>
            <p:cNvPr id="60" name="Object 14"/>
            <p:cNvGraphicFramePr>
              <a:graphicFrameLocks noChangeAspect="1"/>
            </p:cNvGraphicFramePr>
            <p:nvPr/>
          </p:nvGraphicFramePr>
          <p:xfrm>
            <a:off x="1974850" y="3176127"/>
            <a:ext cx="1211263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公式" r:id="rId14" imgW="14935200" imgH="4876800" progId="Equation.3">
                    <p:embed/>
                  </p:oleObj>
                </mc:Choice>
                <mc:Fallback>
                  <p:oleObj name="公式" r:id="rId14" imgW="14935200" imgH="4876800" progId="Equation.3">
                    <p:embed/>
                    <p:pic>
                      <p:nvPicPr>
                        <p:cNvPr id="0" name="图片 205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974850" y="3176127"/>
                          <a:ext cx="1211263" cy="38576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5" name="TextBox 64"/>
          <p:cNvSpPr txBox="1"/>
          <p:nvPr/>
        </p:nvSpPr>
        <p:spPr>
          <a:xfrm>
            <a:off x="5206194" y="2962608"/>
            <a:ext cx="2031325" cy="646331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诱导公式</a:t>
            </a:r>
            <a:endParaRPr lang="zh-CN" altLang="en-US" sz="36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1814075" y="779842"/>
            <a:ext cx="8731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口诀：“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加全为正，负角余弦正，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减正弦正，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π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加正切正”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  <p:bldP spid="34" grpId="0" bldLvl="0" animBg="1"/>
      <p:bldP spid="39" grpId="0" bldLvl="0" animBg="1"/>
      <p:bldP spid="46" grpId="0" bldLvl="0" animBg="1"/>
      <p:bldP spid="58" grpId="0" bldLvl="0" animBg="1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图示 36"/>
          <p:cNvGraphicFramePr/>
          <p:nvPr/>
        </p:nvGraphicFramePr>
        <p:xfrm>
          <a:off x="929148" y="872285"/>
          <a:ext cx="10058399" cy="5692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圆角矩形 18"/>
          <p:cNvSpPr/>
          <p:nvPr/>
        </p:nvSpPr>
        <p:spPr>
          <a:xfrm>
            <a:off x="1440431" y="1064021"/>
            <a:ext cx="9881425" cy="138634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3600" b="1" dirty="0" smtClean="0"/>
              <a:t>诱导公式将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任意角</a:t>
            </a:r>
            <a:r>
              <a:rPr lang="zh-CN" altLang="en-US" sz="3600" b="1" dirty="0" smtClean="0"/>
              <a:t>的三角函数转化为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锐角</a:t>
            </a:r>
            <a:r>
              <a:rPr lang="zh-CN" altLang="en-US" sz="3600" b="1" dirty="0" smtClean="0"/>
              <a:t>的三角函数的一般步骤如下：</a:t>
            </a:r>
            <a:endParaRPr lang="zh-CN" altLang="en-US" sz="3600" b="1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9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0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7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8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复习巩固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23" name="圆角矩形 22"/>
          <p:cNvSpPr/>
          <p:nvPr/>
        </p:nvSpPr>
        <p:spPr>
          <a:xfrm>
            <a:off x="9144000" y="2524104"/>
            <a:ext cx="1961539" cy="73742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7" grpId="0">
        <p:bldAsOne/>
      </p:bldGraphic>
      <p:bldP spid="19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18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5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6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9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0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1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2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复习巩固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33" name="表格 32"/>
          <p:cNvGraphicFramePr>
            <a:graphicFrameLocks noGrp="1"/>
          </p:cNvGraphicFramePr>
          <p:nvPr/>
        </p:nvGraphicFramePr>
        <p:xfrm>
          <a:off x="1825522" y="1816180"/>
          <a:ext cx="8660580" cy="4513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430"/>
                <a:gridCol w="1443430"/>
                <a:gridCol w="1443430"/>
                <a:gridCol w="1443430"/>
                <a:gridCol w="1443430"/>
                <a:gridCol w="1443430"/>
              </a:tblGrid>
              <a:tr h="902602">
                <a:tc>
                  <a:txBody>
                    <a:bodyPr/>
                    <a:lstStyle/>
                    <a:p>
                      <a:pPr algn="ctr"/>
                      <a:endParaRPr lang="en-US" altLang="zh-CN" sz="2400" dirty="0" smtClean="0"/>
                    </a:p>
                    <a:p>
                      <a:pPr algn="ctr"/>
                      <a:r>
                        <a:rPr lang="zh-CN" altLang="en-US" sz="2400" dirty="0" smtClean="0"/>
                        <a:t>度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902602">
                <a:tc>
                  <a:txBody>
                    <a:bodyPr/>
                    <a:lstStyle/>
                    <a:p>
                      <a:pPr algn="ctr"/>
                      <a:endParaRPr lang="en-US" altLang="zh-CN" sz="2400" dirty="0" smtClean="0"/>
                    </a:p>
                    <a:p>
                      <a:pPr algn="ctr"/>
                      <a:r>
                        <a:rPr lang="zh-CN" altLang="en-US" sz="2400" dirty="0" smtClean="0"/>
                        <a:t>弧度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902602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902602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902602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CN" dirty="0" smtClean="0"/>
                    </a:p>
                    <a:p>
                      <a:r>
                        <a:rPr lang="en-US" altLang="zh-CN" dirty="0" smtClean="0"/>
                        <a:t>   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7467" name="Object 25"/>
          <p:cNvGraphicFramePr>
            <a:graphicFrameLocks noChangeAspect="1"/>
          </p:cNvGraphicFramePr>
          <p:nvPr/>
        </p:nvGraphicFramePr>
        <p:xfrm>
          <a:off x="2076632" y="3831930"/>
          <a:ext cx="985838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8534400" imgH="4267200" progId="Equation.3">
                  <p:embed/>
                </p:oleObj>
              </mc:Choice>
              <mc:Fallback>
                <p:oleObj name="公式" r:id="rId2" imgW="8534400" imgH="42672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76632" y="3831930"/>
                        <a:ext cx="985838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26"/>
          <p:cNvGraphicFramePr>
            <a:graphicFrameLocks noChangeAspect="1"/>
          </p:cNvGraphicFramePr>
          <p:nvPr/>
        </p:nvGraphicFramePr>
        <p:xfrm>
          <a:off x="2054407" y="4789192"/>
          <a:ext cx="102076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8839200" imgH="3352800" progId="Equation.3">
                  <p:embed/>
                </p:oleObj>
              </mc:Choice>
              <mc:Fallback>
                <p:oleObj name="公式" r:id="rId4" imgW="8839200" imgH="3352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4407" y="4789192"/>
                        <a:ext cx="1020763" cy="347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7"/>
          <p:cNvGraphicFramePr>
            <a:graphicFrameLocks noChangeAspect="1"/>
          </p:cNvGraphicFramePr>
          <p:nvPr/>
        </p:nvGraphicFramePr>
        <p:xfrm>
          <a:off x="2038532" y="5627392"/>
          <a:ext cx="102076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8839200" imgH="3962400" progId="Equation.3">
                  <p:embed/>
                </p:oleObj>
              </mc:Choice>
              <mc:Fallback>
                <p:oleObj name="公式" r:id="rId6" imgW="8839200" imgH="39624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38532" y="5627392"/>
                        <a:ext cx="1020763" cy="411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8"/>
          <p:cNvGraphicFramePr>
            <a:graphicFrameLocks noChangeAspect="1"/>
          </p:cNvGraphicFramePr>
          <p:nvPr/>
        </p:nvGraphicFramePr>
        <p:xfrm>
          <a:off x="3826506" y="2060811"/>
          <a:ext cx="4921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4267200" imgH="4876800" progId="Equation.3">
                  <p:embed/>
                </p:oleObj>
              </mc:Choice>
              <mc:Fallback>
                <p:oleObj name="公式" r:id="rId8" imgW="4267200" imgH="48768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26506" y="2060811"/>
                        <a:ext cx="492125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9"/>
          <p:cNvGraphicFramePr>
            <a:graphicFrameLocks noChangeAspect="1"/>
          </p:cNvGraphicFramePr>
          <p:nvPr/>
        </p:nvGraphicFramePr>
        <p:xfrm>
          <a:off x="5085547" y="2085545"/>
          <a:ext cx="7032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0" imgW="6096000" imgH="4876800" progId="Equation.3">
                  <p:embed/>
                </p:oleObj>
              </mc:Choice>
              <mc:Fallback>
                <p:oleObj name="公式" r:id="rId10" imgW="6096000" imgH="48768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85547" y="2085545"/>
                        <a:ext cx="703262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0"/>
          <p:cNvGraphicFramePr>
            <a:graphicFrameLocks noChangeAspect="1"/>
          </p:cNvGraphicFramePr>
          <p:nvPr/>
        </p:nvGraphicFramePr>
        <p:xfrm>
          <a:off x="6662908" y="2070337"/>
          <a:ext cx="70326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6096000" imgH="4876800" progId="Equation.3">
                  <p:embed/>
                </p:oleObj>
              </mc:Choice>
              <mc:Fallback>
                <p:oleObj name="公式" r:id="rId12" imgW="6096000" imgH="48768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62908" y="2070337"/>
                        <a:ext cx="703262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1"/>
          <p:cNvGraphicFramePr>
            <a:graphicFrameLocks noChangeAspect="1"/>
          </p:cNvGraphicFramePr>
          <p:nvPr/>
        </p:nvGraphicFramePr>
        <p:xfrm>
          <a:off x="7961379" y="2070337"/>
          <a:ext cx="703262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公式" r:id="rId14" imgW="6096000" imgH="4876800" progId="Equation.3">
                  <p:embed/>
                </p:oleObj>
              </mc:Choice>
              <mc:Fallback>
                <p:oleObj name="公式" r:id="rId14" imgW="6096000" imgH="4876800" progId="Equation.3">
                  <p:embed/>
                  <p:pic>
                    <p:nvPicPr>
                      <p:cNvPr id="0" name="图片 307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61379" y="2070337"/>
                        <a:ext cx="703262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2"/>
          <p:cNvGraphicFramePr>
            <a:graphicFrameLocks noChangeAspect="1"/>
          </p:cNvGraphicFramePr>
          <p:nvPr/>
        </p:nvGraphicFramePr>
        <p:xfrm>
          <a:off x="9391665" y="2070338"/>
          <a:ext cx="7048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公式" r:id="rId16" imgW="6096000" imgH="4876800" progId="Equation.3">
                  <p:embed/>
                </p:oleObj>
              </mc:Choice>
              <mc:Fallback>
                <p:oleObj name="公式" r:id="rId16" imgW="6096000" imgH="4876800" progId="Equation.3">
                  <p:embed/>
                  <p:pic>
                    <p:nvPicPr>
                      <p:cNvPr id="0" name="图片 307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9391665" y="2070338"/>
                        <a:ext cx="704850" cy="506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48"/>
          <p:cNvGraphicFramePr>
            <a:graphicFrameLocks noChangeAspect="1"/>
          </p:cNvGraphicFramePr>
          <p:nvPr/>
        </p:nvGraphicFramePr>
        <p:xfrm>
          <a:off x="5259934" y="3755085"/>
          <a:ext cx="2381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公式" r:id="rId18" imgW="3657600" imgH="9448800" progId="Equation.3">
                  <p:embed/>
                </p:oleObj>
              </mc:Choice>
              <mc:Fallback>
                <p:oleObj name="公式" r:id="rId18" imgW="3657600" imgH="9448800" progId="Equation.3">
                  <p:embed/>
                  <p:pic>
                    <p:nvPicPr>
                      <p:cNvPr id="0" name="图片 308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259934" y="3755085"/>
                        <a:ext cx="23812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49"/>
          <p:cNvGraphicFramePr>
            <a:graphicFrameLocks noChangeAspect="1"/>
          </p:cNvGraphicFramePr>
          <p:nvPr/>
        </p:nvGraphicFramePr>
        <p:xfrm>
          <a:off x="8174652" y="4693551"/>
          <a:ext cx="2381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公式" r:id="rId20" imgW="3657600" imgH="9448800" progId="Equation.3">
                  <p:embed/>
                </p:oleObj>
              </mc:Choice>
              <mc:Fallback>
                <p:oleObj name="公式" r:id="rId20" imgW="3657600" imgH="9448800" progId="Equation.3">
                  <p:embed/>
                  <p:pic>
                    <p:nvPicPr>
                      <p:cNvPr id="0" name="图片 308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174652" y="4693551"/>
                        <a:ext cx="23812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1"/>
          <p:cNvGraphicFramePr>
            <a:graphicFrameLocks noChangeAspect="1"/>
          </p:cNvGraphicFramePr>
          <p:nvPr/>
        </p:nvGraphicFramePr>
        <p:xfrm>
          <a:off x="6703603" y="3723538"/>
          <a:ext cx="41910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公式" r:id="rId21" imgW="6400800" imgH="10363200" progId="Equation.3">
                  <p:embed/>
                </p:oleObj>
              </mc:Choice>
              <mc:Fallback>
                <p:oleObj name="公式" r:id="rId21" imgW="6400800" imgH="10363200" progId="Equation.3">
                  <p:embed/>
                  <p:pic>
                    <p:nvPicPr>
                      <p:cNvPr id="0" name="图片 3082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703603" y="3723538"/>
                        <a:ext cx="41910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2"/>
          <p:cNvGraphicFramePr>
            <a:graphicFrameLocks noChangeAspect="1"/>
          </p:cNvGraphicFramePr>
          <p:nvPr/>
        </p:nvGraphicFramePr>
        <p:xfrm>
          <a:off x="3810768" y="3041169"/>
          <a:ext cx="198437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公式" r:id="rId23" imgW="3048000" imgH="4267200" progId="Equation.3">
                  <p:embed/>
                </p:oleObj>
              </mc:Choice>
              <mc:Fallback>
                <p:oleObj name="公式" r:id="rId23" imgW="3048000" imgH="4267200" progId="Equation.3">
                  <p:embed/>
                  <p:pic>
                    <p:nvPicPr>
                      <p:cNvPr id="0" name="图片 3083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810768" y="3041169"/>
                        <a:ext cx="198437" cy="300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3"/>
          <p:cNvGraphicFramePr>
            <a:graphicFrameLocks noChangeAspect="1"/>
          </p:cNvGraphicFramePr>
          <p:nvPr/>
        </p:nvGraphicFramePr>
        <p:xfrm>
          <a:off x="9542412" y="2855431"/>
          <a:ext cx="2571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公式" r:id="rId25" imgW="3962400" imgH="9448800" progId="Equation.3">
                  <p:embed/>
                </p:oleObj>
              </mc:Choice>
              <mc:Fallback>
                <p:oleObj name="公式" r:id="rId25" imgW="3962400" imgH="9448800" progId="Equation.3">
                  <p:embed/>
                  <p:pic>
                    <p:nvPicPr>
                      <p:cNvPr id="0" name="图片 3084"/>
                      <p:cNvPicPr>
                        <a:picLocks noChangeAspect="1"/>
                      </p:cNvPicPr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9542412" y="2855431"/>
                        <a:ext cx="2571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4"/>
          <p:cNvGraphicFramePr>
            <a:graphicFrameLocks noChangeAspect="1"/>
          </p:cNvGraphicFramePr>
          <p:nvPr/>
        </p:nvGraphicFramePr>
        <p:xfrm>
          <a:off x="6668883" y="4617096"/>
          <a:ext cx="4175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公式" r:id="rId27" imgW="6400800" imgH="10363200" progId="Equation.3">
                  <p:embed/>
                </p:oleObj>
              </mc:Choice>
              <mc:Fallback>
                <p:oleObj name="公式" r:id="rId27" imgW="6400800" imgH="10363200" progId="Equation.3">
                  <p:embed/>
                  <p:pic>
                    <p:nvPicPr>
                      <p:cNvPr id="0" name="图片 3085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668883" y="4617096"/>
                        <a:ext cx="417512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55"/>
          <p:cNvGraphicFramePr>
            <a:graphicFrameLocks noChangeAspect="1"/>
          </p:cNvGraphicFramePr>
          <p:nvPr/>
        </p:nvGraphicFramePr>
        <p:xfrm>
          <a:off x="6778421" y="5682308"/>
          <a:ext cx="1381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公式" r:id="rId29" imgW="2133600" imgH="3962400" progId="Equation.3">
                  <p:embed/>
                </p:oleObj>
              </mc:Choice>
              <mc:Fallback>
                <p:oleObj name="公式" r:id="rId29" imgW="2133600" imgH="3962400" progId="Equation.3">
                  <p:embed/>
                  <p:pic>
                    <p:nvPicPr>
                      <p:cNvPr id="0" name="图片 3086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6778421" y="5682308"/>
                        <a:ext cx="138113" cy="277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56"/>
          <p:cNvGraphicFramePr>
            <a:graphicFrameLocks noChangeAspect="1"/>
          </p:cNvGraphicFramePr>
          <p:nvPr/>
        </p:nvGraphicFramePr>
        <p:xfrm>
          <a:off x="8099630" y="3766401"/>
          <a:ext cx="3968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公式" r:id="rId31" imgW="6096000" imgH="10363200" progId="Equation.3">
                  <p:embed/>
                </p:oleObj>
              </mc:Choice>
              <mc:Fallback>
                <p:oleObj name="公式" r:id="rId31" imgW="6096000" imgH="10363200" progId="Equation.3">
                  <p:embed/>
                  <p:pic>
                    <p:nvPicPr>
                      <p:cNvPr id="0" name="图片 3087"/>
                      <p:cNvPicPr>
                        <a:picLocks noChangeAspect="1"/>
                      </p:cNvPicPr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099630" y="3766401"/>
                        <a:ext cx="396875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57"/>
          <p:cNvGraphicFramePr>
            <a:graphicFrameLocks noChangeAspect="1"/>
          </p:cNvGraphicFramePr>
          <p:nvPr/>
        </p:nvGraphicFramePr>
        <p:xfrm>
          <a:off x="5238443" y="5507632"/>
          <a:ext cx="3968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公式" r:id="rId33" imgW="6096000" imgH="10363200" progId="Equation.3">
                  <p:embed/>
                </p:oleObj>
              </mc:Choice>
              <mc:Fallback>
                <p:oleObj name="公式" r:id="rId33" imgW="6096000" imgH="10363200" progId="Equation.3">
                  <p:embed/>
                  <p:pic>
                    <p:nvPicPr>
                      <p:cNvPr id="0" name="图片 3088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5238443" y="5507632"/>
                        <a:ext cx="396875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56" name="Object 58"/>
          <p:cNvGraphicFramePr>
            <a:graphicFrameLocks noChangeAspect="1"/>
          </p:cNvGraphicFramePr>
          <p:nvPr/>
        </p:nvGraphicFramePr>
        <p:xfrm>
          <a:off x="5218830" y="4645466"/>
          <a:ext cx="3984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公式" r:id="rId35" imgW="6096000" imgH="10363200" progId="Equation.3">
                  <p:embed/>
                </p:oleObj>
              </mc:Choice>
              <mc:Fallback>
                <p:oleObj name="公式" r:id="rId35" imgW="6096000" imgH="10363200" progId="Equation.3">
                  <p:embed/>
                  <p:pic>
                    <p:nvPicPr>
                      <p:cNvPr id="0" name="图片 3089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218830" y="4645466"/>
                        <a:ext cx="398462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58" name="Object 60"/>
          <p:cNvGraphicFramePr>
            <a:graphicFrameLocks noChangeAspect="1"/>
          </p:cNvGraphicFramePr>
          <p:nvPr/>
        </p:nvGraphicFramePr>
        <p:xfrm>
          <a:off x="3827924" y="3976667"/>
          <a:ext cx="19843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公式" r:id="rId37" imgW="3048000" imgH="4267200" progId="Equation.3">
                  <p:embed/>
                </p:oleObj>
              </mc:Choice>
              <mc:Fallback>
                <p:oleObj name="公式" r:id="rId37" imgW="3048000" imgH="4267200" progId="Equation.3">
                  <p:embed/>
                  <p:pic>
                    <p:nvPicPr>
                      <p:cNvPr id="0" name="图片 3090"/>
                      <p:cNvPicPr>
                        <a:picLocks noChangeAspect="1"/>
                      </p:cNvPicPr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3827924" y="3976667"/>
                        <a:ext cx="198438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0" name="Object 62"/>
          <p:cNvGraphicFramePr>
            <a:graphicFrameLocks noChangeAspect="1"/>
          </p:cNvGraphicFramePr>
          <p:nvPr/>
        </p:nvGraphicFramePr>
        <p:xfrm>
          <a:off x="8162721" y="5648049"/>
          <a:ext cx="3587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公式" r:id="rId39" imgW="5486400" imgH="5486400" progId="Equation.3">
                  <p:embed/>
                </p:oleObj>
              </mc:Choice>
              <mc:Fallback>
                <p:oleObj name="公式" r:id="rId39" imgW="5486400" imgH="5486400" progId="Equation.3">
                  <p:embed/>
                  <p:pic>
                    <p:nvPicPr>
                      <p:cNvPr id="0" name="图片 3091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8162721" y="5648049"/>
                        <a:ext cx="358775" cy="384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1" name="Object 63"/>
          <p:cNvGraphicFramePr>
            <a:graphicFrameLocks noChangeAspect="1"/>
          </p:cNvGraphicFramePr>
          <p:nvPr/>
        </p:nvGraphicFramePr>
        <p:xfrm>
          <a:off x="3852914" y="4851072"/>
          <a:ext cx="1381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公式" r:id="rId41" imgW="2133600" imgH="3962400" progId="Equation.3">
                  <p:embed/>
                </p:oleObj>
              </mc:Choice>
              <mc:Fallback>
                <p:oleObj name="公式" r:id="rId41" imgW="2133600" imgH="3962400" progId="Equation.3">
                  <p:embed/>
                  <p:pic>
                    <p:nvPicPr>
                      <p:cNvPr id="0" name="图片 3092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852914" y="4851072"/>
                        <a:ext cx="138113" cy="277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2" name="Object 64"/>
          <p:cNvGraphicFramePr>
            <a:graphicFrameLocks noChangeAspect="1"/>
          </p:cNvGraphicFramePr>
          <p:nvPr/>
        </p:nvGraphicFramePr>
        <p:xfrm>
          <a:off x="3866383" y="5681539"/>
          <a:ext cx="1984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公式" r:id="rId42" imgW="3048000" imgH="4267200" progId="Equation.3">
                  <p:embed/>
                </p:oleObj>
              </mc:Choice>
              <mc:Fallback>
                <p:oleObj name="公式" r:id="rId42" imgW="3048000" imgH="4267200" progId="Equation.3">
                  <p:embed/>
                  <p:pic>
                    <p:nvPicPr>
                      <p:cNvPr id="0" name="图片 3093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3866383" y="5681539"/>
                        <a:ext cx="198437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3" name="Object 65"/>
          <p:cNvGraphicFramePr>
            <a:graphicFrameLocks noChangeAspect="1"/>
          </p:cNvGraphicFramePr>
          <p:nvPr/>
        </p:nvGraphicFramePr>
        <p:xfrm>
          <a:off x="9618253" y="4855631"/>
          <a:ext cx="1984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公式" r:id="rId44" imgW="3048000" imgH="4267200" progId="Equation.3">
                  <p:embed/>
                </p:oleObj>
              </mc:Choice>
              <mc:Fallback>
                <p:oleObj name="公式" r:id="rId44" imgW="3048000" imgH="4267200" progId="Equation.3">
                  <p:embed/>
                  <p:pic>
                    <p:nvPicPr>
                      <p:cNvPr id="0" name="图片 3094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9618253" y="4855631"/>
                        <a:ext cx="198437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4" name="Object 66"/>
          <p:cNvGraphicFramePr>
            <a:graphicFrameLocks noChangeAspect="1"/>
          </p:cNvGraphicFramePr>
          <p:nvPr/>
        </p:nvGraphicFramePr>
        <p:xfrm>
          <a:off x="9649235" y="3966477"/>
          <a:ext cx="138113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公式" r:id="rId45" imgW="2133600" imgH="3962400" progId="Equation.3">
                  <p:embed/>
                </p:oleObj>
              </mc:Choice>
              <mc:Fallback>
                <p:oleObj name="公式" r:id="rId45" imgW="2133600" imgH="3962400" progId="Equation.3">
                  <p:embed/>
                  <p:pic>
                    <p:nvPicPr>
                      <p:cNvPr id="0" name="图片 3095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9649235" y="3966477"/>
                        <a:ext cx="138113" cy="2778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5" name="Object 67"/>
          <p:cNvGraphicFramePr>
            <a:graphicFrameLocks noChangeAspect="1"/>
          </p:cNvGraphicFramePr>
          <p:nvPr/>
        </p:nvGraphicFramePr>
        <p:xfrm>
          <a:off x="8121292" y="2864701"/>
          <a:ext cx="2571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公式" r:id="rId46" imgW="3962400" imgH="9448800" progId="Equation.3">
                  <p:embed/>
                </p:oleObj>
              </mc:Choice>
              <mc:Fallback>
                <p:oleObj name="公式" r:id="rId46" imgW="3962400" imgH="9448800" progId="Equation.3">
                  <p:embed/>
                  <p:pic>
                    <p:nvPicPr>
                      <p:cNvPr id="0" name="图片 3096"/>
                      <p:cNvPicPr>
                        <a:picLocks noChangeAspect="1"/>
                      </p:cNvPicPr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8121292" y="2864701"/>
                        <a:ext cx="2571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6" name="Object 68"/>
          <p:cNvGraphicFramePr>
            <a:graphicFrameLocks noChangeAspect="1"/>
          </p:cNvGraphicFramePr>
          <p:nvPr/>
        </p:nvGraphicFramePr>
        <p:xfrm>
          <a:off x="6852930" y="2894198"/>
          <a:ext cx="2571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公式" r:id="rId48" imgW="3962400" imgH="9448800" progId="Equation.3">
                  <p:embed/>
                </p:oleObj>
              </mc:Choice>
              <mc:Fallback>
                <p:oleObj name="公式" r:id="rId48" imgW="3962400" imgH="9448800" progId="Equation.3">
                  <p:embed/>
                  <p:pic>
                    <p:nvPicPr>
                      <p:cNvPr id="0" name="图片 3097"/>
                      <p:cNvPicPr>
                        <a:picLocks noChangeAspect="1"/>
                      </p:cNvPicPr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6852930" y="2894198"/>
                        <a:ext cx="2571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8" name="Object 69"/>
          <p:cNvGraphicFramePr>
            <a:graphicFrameLocks noChangeAspect="1"/>
          </p:cNvGraphicFramePr>
          <p:nvPr/>
        </p:nvGraphicFramePr>
        <p:xfrm>
          <a:off x="5201112" y="2879449"/>
          <a:ext cx="2571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公式" r:id="rId50" imgW="3962400" imgH="9448800" progId="Equation.3">
                  <p:embed/>
                </p:oleObj>
              </mc:Choice>
              <mc:Fallback>
                <p:oleObj name="公式" r:id="rId50" imgW="3962400" imgH="9448800" progId="Equation.3">
                  <p:embed/>
                  <p:pic>
                    <p:nvPicPr>
                      <p:cNvPr id="0" name="图片 3098"/>
                      <p:cNvPicPr>
                        <a:picLocks noChangeAspect="1"/>
                      </p:cNvPicPr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5201112" y="2879449"/>
                        <a:ext cx="257175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1651857" y="946027"/>
            <a:ext cx="9249648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[0°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，</a:t>
            </a:r>
            <a:r>
              <a:rPr lang="en-US" sz="3600" b="1" dirty="0" smtClean="0">
                <a:solidFill>
                  <a:srgbClr val="C00000"/>
                </a:solidFill>
              </a:rPr>
              <a:t>90°]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范围内的特殊角的三角函数值表：</a:t>
            </a:r>
            <a:endParaRPr lang="zh-CN" altLang="en-US" sz="3600" b="1" dirty="0">
              <a:solidFill>
                <a:srgbClr val="C00000"/>
              </a:solidFill>
            </a:endParaRPr>
          </a:p>
        </p:txBody>
      </p:sp>
      <p:graphicFrame>
        <p:nvGraphicFramePr>
          <p:cNvPr id="147469" name="Object 70"/>
          <p:cNvGraphicFramePr>
            <a:graphicFrameLocks noChangeAspect="1"/>
          </p:cNvGraphicFramePr>
          <p:nvPr/>
        </p:nvGraphicFramePr>
        <p:xfrm>
          <a:off x="9326000" y="5714459"/>
          <a:ext cx="7731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公式" r:id="rId52" imgW="11887200" imgH="4876800" progId="Equation.3">
                  <p:embed/>
                </p:oleObj>
              </mc:Choice>
              <mc:Fallback>
                <p:oleObj name="公式" r:id="rId52" imgW="11887200" imgH="4876800" progId="Equation.3">
                  <p:embed/>
                  <p:pic>
                    <p:nvPicPr>
                      <p:cNvPr id="0" name="图片 3099"/>
                      <p:cNvPicPr>
                        <a:picLocks noChangeAspect="1"/>
                      </p:cNvPicPr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9326000" y="5714459"/>
                        <a:ext cx="773113" cy="341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4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530941" y="1414022"/>
            <a:ext cx="10146890" cy="176980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958644" y="853597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题型一：求值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466850" y="2064894"/>
          <a:ext cx="1830388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15849600" imgH="9448800" progId="Equation.3">
                  <p:embed/>
                </p:oleObj>
              </mc:Choice>
              <mc:Fallback>
                <p:oleObj name="公式" r:id="rId2" imgW="15849600" imgH="9448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66850" y="2064894"/>
                        <a:ext cx="1830388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7972425" y="2203928"/>
          <a:ext cx="21113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4" imgW="18288000" imgH="5486400" progId="Equation.3">
                  <p:embed/>
                </p:oleObj>
              </mc:Choice>
              <mc:Fallback>
                <p:oleObj name="公式" r:id="rId4" imgW="18288000" imgH="54864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72425" y="2203928"/>
                        <a:ext cx="211137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4392459" y="2073338"/>
          <a:ext cx="24304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21031200" imgH="9448800" progId="Equation.3">
                  <p:embed/>
                </p:oleObj>
              </mc:Choice>
              <mc:Fallback>
                <p:oleObj name="公式" r:id="rId6" imgW="21031200" imgH="9448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92459" y="2073338"/>
                        <a:ext cx="2430463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4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7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1032391" y="163525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例</a:t>
            </a:r>
            <a:r>
              <a:rPr lang="en-US" altLang="zh-CN" sz="2800" dirty="0" smtClean="0"/>
              <a:t>1  </a:t>
            </a:r>
            <a:r>
              <a:rPr lang="zh-CN" altLang="en-US" sz="2800" dirty="0" smtClean="0"/>
              <a:t>求</a:t>
            </a:r>
            <a:r>
              <a:rPr lang="zh-CN" altLang="en-US" sz="2800" dirty="0" smtClean="0"/>
              <a:t>下列三角函数值</a:t>
            </a:r>
            <a:r>
              <a:rPr lang="en-US" altLang="zh-CN" sz="2800" dirty="0" smtClean="0">
                <a:sym typeface="Wingdings" panose="05000000000000000000" pitchFamily="2" charset="2"/>
              </a:rPr>
              <a:t>:</a:t>
            </a:r>
            <a:endParaRPr lang="zh-CN" altLang="en-US" sz="2800" dirty="0" smtClean="0"/>
          </a:p>
          <a:p>
            <a:endParaRPr lang="zh-CN" alt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1681297" y="3493547"/>
            <a:ext cx="7064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利用诱导公式求三角函数值的一般步骤：</a:t>
            </a:r>
            <a:endParaRPr lang="zh-CN" altLang="en-US" sz="2800" dirty="0"/>
          </a:p>
        </p:txBody>
      </p:sp>
      <p:sp>
        <p:nvSpPr>
          <p:cNvPr id="38" name="TextBox 37"/>
          <p:cNvSpPr txBox="1"/>
          <p:nvPr/>
        </p:nvSpPr>
        <p:spPr>
          <a:xfrm>
            <a:off x="1553486" y="4058899"/>
            <a:ext cx="9891264" cy="1200329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1.</a:t>
            </a:r>
            <a:r>
              <a:rPr lang="zh-CN" altLang="en-US" sz="2400" b="1" dirty="0" smtClean="0"/>
              <a:t>先将不是</a:t>
            </a:r>
            <a:r>
              <a:rPr lang="en-US" sz="2400" b="1" dirty="0" smtClean="0"/>
              <a:t>[0°</a:t>
            </a:r>
            <a:r>
              <a:rPr lang="zh-CN" altLang="en-US" sz="2400" b="1" dirty="0" smtClean="0"/>
              <a:t>，</a:t>
            </a:r>
            <a:r>
              <a:rPr lang="en-US" sz="2400" b="1" dirty="0" smtClean="0"/>
              <a:t>360°)</a:t>
            </a:r>
            <a:r>
              <a:rPr lang="zh-CN" altLang="en-US" sz="2400" b="1" dirty="0" smtClean="0"/>
              <a:t>范围内角的三角函数，转化为</a:t>
            </a:r>
            <a:r>
              <a:rPr lang="en-US" sz="2400" b="1" dirty="0" smtClean="0"/>
              <a:t>[0°</a:t>
            </a:r>
            <a:r>
              <a:rPr lang="zh-CN" altLang="en-US" sz="2400" b="1" dirty="0" smtClean="0"/>
              <a:t>，</a:t>
            </a:r>
            <a:r>
              <a:rPr lang="en-US" sz="2400" b="1" dirty="0" smtClean="0"/>
              <a:t>360°)</a:t>
            </a:r>
            <a:r>
              <a:rPr lang="zh-CN" altLang="en-US" sz="2400" b="1" dirty="0" smtClean="0"/>
              <a:t>范围内的角的三角函数</a:t>
            </a:r>
            <a:r>
              <a:rPr lang="en-US" sz="2400" b="1" dirty="0" smtClean="0"/>
              <a:t>(</a:t>
            </a:r>
            <a:r>
              <a:rPr lang="zh-CN" altLang="en-US" sz="2400" b="1" dirty="0" smtClean="0"/>
              <a:t>利用诱导公式一</a:t>
            </a:r>
            <a:r>
              <a:rPr lang="en-US" sz="2400" b="1" dirty="0" smtClean="0"/>
              <a:t>)</a:t>
            </a:r>
            <a:r>
              <a:rPr lang="zh-CN" altLang="en-US" sz="2400" b="1" dirty="0" smtClean="0"/>
              <a:t>，或先将负角转化为正角</a:t>
            </a:r>
            <a:r>
              <a:rPr lang="en-US" sz="2400" b="1" dirty="0" smtClean="0"/>
              <a:t>(</a:t>
            </a:r>
            <a:r>
              <a:rPr lang="zh-CN" altLang="en-US" sz="2400" b="1" dirty="0" smtClean="0"/>
              <a:t>利用诱导公式二</a:t>
            </a:r>
            <a:r>
              <a:rPr lang="en-US" sz="2400" b="1" dirty="0" smtClean="0"/>
              <a:t>) </a:t>
            </a:r>
            <a:r>
              <a:rPr lang="zh-CN" altLang="en-US" sz="2400" b="1" dirty="0" smtClean="0"/>
              <a:t>；</a:t>
            </a:r>
            <a:endParaRPr lang="zh-CN" altLang="en-US" sz="24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543685" y="5494408"/>
            <a:ext cx="9930557" cy="830997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2.</a:t>
            </a:r>
            <a:r>
              <a:rPr lang="zh-CN" altLang="en-US" sz="2400" b="1" dirty="0" smtClean="0"/>
              <a:t>再运用公式一、公式三或公式四将正角的三角函数转化为</a:t>
            </a:r>
            <a:r>
              <a:rPr lang="en-US" sz="2400" b="1" dirty="0" smtClean="0"/>
              <a:t>[0°</a:t>
            </a:r>
            <a:r>
              <a:rPr lang="zh-CN" altLang="en-US" sz="2400" b="1" dirty="0" smtClean="0"/>
              <a:t>，</a:t>
            </a:r>
            <a:r>
              <a:rPr lang="en-US" sz="2400" b="1" dirty="0" smtClean="0"/>
              <a:t>90°]</a:t>
            </a:r>
            <a:r>
              <a:rPr lang="zh-CN" altLang="en-US" sz="2400" b="1" dirty="0" smtClean="0"/>
              <a:t>范围内的角的三角函数，进而求出其三角函数值</a:t>
            </a:r>
            <a:r>
              <a:rPr lang="en-US" altLang="zh-CN" sz="2400" b="1" dirty="0" smtClean="0"/>
              <a:t>.</a:t>
            </a:r>
            <a:endParaRPr lang="zh-CN" altLang="en-US" sz="2400" b="1" dirty="0"/>
          </a:p>
        </p:txBody>
      </p:sp>
      <p:sp>
        <p:nvSpPr>
          <p:cNvPr id="40" name="矩形 39"/>
          <p:cNvSpPr/>
          <p:nvPr/>
        </p:nvSpPr>
        <p:spPr>
          <a:xfrm rot="18883047">
            <a:off x="383050" y="3226682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354146" y="345974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说明</a:t>
            </a:r>
            <a:endParaRPr lang="zh-CN" altLang="en-US" sz="3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798276" y="810699"/>
            <a:ext cx="5923416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“</a:t>
            </a:r>
            <a:r>
              <a:rPr lang="zh-CN" altLang="en-US" sz="2800" b="1" dirty="0" smtClean="0"/>
              <a:t>负化正，大化小，化到锐角为终了</a:t>
            </a:r>
            <a:r>
              <a:rPr lang="en-US" sz="2800" b="1" dirty="0" smtClean="0"/>
              <a:t>”</a:t>
            </a:r>
            <a:endParaRPr lang="zh-CN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35" grpId="0"/>
      <p:bldP spid="37" grpId="0"/>
      <p:bldP spid="38" grpId="0" bldLvl="0" animBg="1"/>
      <p:bldP spid="39" grpId="0" bldLvl="0" animBg="1"/>
      <p:bldP spid="40" grpId="0" bldLvl="0" animBg="1"/>
      <p:bldP spid="41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530941" y="1414022"/>
            <a:ext cx="10146890" cy="176980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958644" y="853597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题型一：求值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147467" name="Object 33"/>
          <p:cNvGraphicFramePr>
            <a:graphicFrameLocks noChangeAspect="1"/>
          </p:cNvGraphicFramePr>
          <p:nvPr/>
        </p:nvGraphicFramePr>
        <p:xfrm>
          <a:off x="1466850" y="2064894"/>
          <a:ext cx="1830388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15849600" imgH="9448800" progId="Equation.3">
                  <p:embed/>
                </p:oleObj>
              </mc:Choice>
              <mc:Fallback>
                <p:oleObj name="公式" r:id="rId2" imgW="158496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66850" y="2064894"/>
                        <a:ext cx="1830388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7972425" y="2260200"/>
          <a:ext cx="21113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8288000" imgH="5486400" progId="Equation.3">
                  <p:embed/>
                </p:oleObj>
              </mc:Choice>
              <mc:Fallback>
                <p:oleObj name="公式" r:id="rId4" imgW="18288000" imgH="54864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72425" y="2260200"/>
                        <a:ext cx="2111375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4392459" y="2073338"/>
          <a:ext cx="2430463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21031200" imgH="9448800" progId="Equation.3">
                  <p:embed/>
                </p:oleObj>
              </mc:Choice>
              <mc:Fallback>
                <p:oleObj name="公式" r:id="rId6" imgW="21031200" imgH="9448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92459" y="2073338"/>
                        <a:ext cx="2430463" cy="977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1855788" y="3488130"/>
          <a:ext cx="13970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14630400" imgH="9448800" progId="Equation.3">
                  <p:embed/>
                </p:oleObj>
              </mc:Choice>
              <mc:Fallback>
                <p:oleObj name="公式" r:id="rId8" imgW="14630400" imgH="94488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55788" y="3488130"/>
                        <a:ext cx="1397000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0" name="Object 12"/>
          <p:cNvGraphicFramePr>
            <a:graphicFrameLocks noChangeAspect="1"/>
          </p:cNvGraphicFramePr>
          <p:nvPr/>
        </p:nvGraphicFramePr>
        <p:xfrm>
          <a:off x="3175713" y="3487810"/>
          <a:ext cx="21875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19202400" imgH="9448800" progId="Equation.3">
                  <p:embed/>
                </p:oleObj>
              </mc:Choice>
              <mc:Fallback>
                <p:oleObj name="公式" r:id="rId10" imgW="19202400" imgH="94488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75713" y="3487810"/>
                        <a:ext cx="21875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1" name="Object 13"/>
          <p:cNvGraphicFramePr>
            <a:graphicFrameLocks noChangeAspect="1"/>
          </p:cNvGraphicFramePr>
          <p:nvPr/>
        </p:nvGraphicFramePr>
        <p:xfrm>
          <a:off x="5240118" y="3453346"/>
          <a:ext cx="1550987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公式" r:id="rId12" imgW="14325600" imgH="9448800" progId="Equation.3">
                  <p:embed/>
                </p:oleObj>
              </mc:Choice>
              <mc:Fallback>
                <p:oleObj name="公式" r:id="rId12" imgW="14325600" imgH="9448800" progId="Equation.3">
                  <p:embed/>
                  <p:pic>
                    <p:nvPicPr>
                      <p:cNvPr id="0" name="图片 5125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40118" y="3453346"/>
                        <a:ext cx="1550987" cy="906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855399" y="3700029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1840022" y="5298280"/>
          <a:ext cx="1685925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公式" r:id="rId14" imgW="17678400" imgH="5486400" progId="Equation.3">
                  <p:embed/>
                </p:oleObj>
              </mc:Choice>
              <mc:Fallback>
                <p:oleObj name="公式" r:id="rId14" imgW="17678400" imgH="5486400" progId="Equation.3">
                  <p:embed/>
                  <p:pic>
                    <p:nvPicPr>
                      <p:cNvPr id="0" name="图片 512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840022" y="5298280"/>
                        <a:ext cx="1685925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3448765" y="5298280"/>
          <a:ext cx="32273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公式" r:id="rId16" imgW="28346400" imgH="5486400" progId="Equation.3">
                  <p:embed/>
                </p:oleObj>
              </mc:Choice>
              <mc:Fallback>
                <p:oleObj name="公式" r:id="rId16" imgW="28346400" imgH="5486400" progId="Equation.3">
                  <p:embed/>
                  <p:pic>
                    <p:nvPicPr>
                      <p:cNvPr id="0" name="图片 5127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448765" y="5298280"/>
                        <a:ext cx="3227388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4" name="Object 16"/>
          <p:cNvGraphicFramePr>
            <a:graphicFrameLocks noChangeAspect="1"/>
          </p:cNvGraphicFramePr>
          <p:nvPr/>
        </p:nvGraphicFramePr>
        <p:xfrm>
          <a:off x="5020086" y="5836430"/>
          <a:ext cx="8905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公式" r:id="rId18" imgW="8229600" imgH="5486400" progId="Equation.3">
                  <p:embed/>
                </p:oleObj>
              </mc:Choice>
              <mc:Fallback>
                <p:oleObj name="公式" r:id="rId18" imgW="8229600" imgH="5486400" progId="Equation.3">
                  <p:embed/>
                  <p:pic>
                    <p:nvPicPr>
                      <p:cNvPr id="0" name="图片 5128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020086" y="5836430"/>
                        <a:ext cx="890588" cy="527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5" name="Object 17"/>
          <p:cNvGraphicFramePr>
            <a:graphicFrameLocks noChangeAspect="1"/>
          </p:cNvGraphicFramePr>
          <p:nvPr/>
        </p:nvGraphicFramePr>
        <p:xfrm>
          <a:off x="1825419" y="4355923"/>
          <a:ext cx="197961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公式" r:id="rId20" imgW="20726400" imgH="9448800" progId="Equation.3">
                  <p:embed/>
                </p:oleObj>
              </mc:Choice>
              <mc:Fallback>
                <p:oleObj name="公式" r:id="rId20" imgW="20726400" imgH="9448800" progId="Equation.3">
                  <p:embed/>
                  <p:pic>
                    <p:nvPicPr>
                      <p:cNvPr id="0" name="图片 512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825419" y="4355923"/>
                        <a:ext cx="1979613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6" name="Object 18"/>
          <p:cNvGraphicFramePr>
            <a:graphicFrameLocks noChangeAspect="1"/>
          </p:cNvGraphicFramePr>
          <p:nvPr/>
        </p:nvGraphicFramePr>
        <p:xfrm>
          <a:off x="3775233" y="4339316"/>
          <a:ext cx="15970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公式" r:id="rId22" imgW="14020800" imgH="9448800" progId="Equation.3">
                  <p:embed/>
                </p:oleObj>
              </mc:Choice>
              <mc:Fallback>
                <p:oleObj name="公式" r:id="rId22" imgW="14020800" imgH="9448800" progId="Equation.3">
                  <p:embed/>
                  <p:pic>
                    <p:nvPicPr>
                      <p:cNvPr id="0" name="图片 5130"/>
                      <p:cNvPicPr>
                        <a:picLocks noChangeAspect="1"/>
                      </p:cNvPicPr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75233" y="4339316"/>
                        <a:ext cx="159702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7" name="Object 19"/>
          <p:cNvGraphicFramePr>
            <a:graphicFrameLocks noChangeAspect="1"/>
          </p:cNvGraphicFramePr>
          <p:nvPr/>
        </p:nvGraphicFramePr>
        <p:xfrm>
          <a:off x="9307513" y="4288121"/>
          <a:ext cx="957262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公式" r:id="rId24" imgW="8839200" imgH="9448800" progId="Equation.3">
                  <p:embed/>
                </p:oleObj>
              </mc:Choice>
              <mc:Fallback>
                <p:oleObj name="公式" r:id="rId24" imgW="8839200" imgH="9448800" progId="Equation.3">
                  <p:embed/>
                  <p:pic>
                    <p:nvPicPr>
                      <p:cNvPr id="0" name="图片 5131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307513" y="4288121"/>
                        <a:ext cx="957262" cy="908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8" name="Object 20"/>
          <p:cNvGraphicFramePr>
            <a:graphicFrameLocks noChangeAspect="1"/>
          </p:cNvGraphicFramePr>
          <p:nvPr/>
        </p:nvGraphicFramePr>
        <p:xfrm>
          <a:off x="5345076" y="4334554"/>
          <a:ext cx="22574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公式" r:id="rId26" imgW="19812000" imgH="9448800" progId="Equation.3">
                  <p:embed/>
                </p:oleObj>
              </mc:Choice>
              <mc:Fallback>
                <p:oleObj name="公式" r:id="rId26" imgW="19812000" imgH="9448800" progId="Equation.3">
                  <p:embed/>
                  <p:pic>
                    <p:nvPicPr>
                      <p:cNvPr id="0" name="图片 5132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345076" y="4334554"/>
                        <a:ext cx="225742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9" name="Object 21"/>
          <p:cNvGraphicFramePr>
            <a:graphicFrameLocks noChangeAspect="1"/>
          </p:cNvGraphicFramePr>
          <p:nvPr/>
        </p:nvGraphicFramePr>
        <p:xfrm>
          <a:off x="7525970" y="4320626"/>
          <a:ext cx="1666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公式" r:id="rId28" imgW="14630400" imgH="9448800" progId="Equation.3">
                  <p:embed/>
                </p:oleObj>
              </mc:Choice>
              <mc:Fallback>
                <p:oleObj name="公式" r:id="rId28" imgW="14630400" imgH="9448800" progId="Equation.3">
                  <p:embed/>
                  <p:pic>
                    <p:nvPicPr>
                      <p:cNvPr id="0" name="图片 5133"/>
                      <p:cNvPicPr>
                        <a:picLocks noChangeAspect="1"/>
                      </p:cNvPicPr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525970" y="4320626"/>
                        <a:ext cx="1666875" cy="8572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16"/>
          <p:cNvGrpSpPr/>
          <p:nvPr/>
        </p:nvGrpSpPr>
        <p:grpSpPr bwMode="auto">
          <a:xfrm>
            <a:off x="333375" y="251460"/>
            <a:ext cx="4549928" cy="817563"/>
            <a:chOff x="0" y="0"/>
            <a:chExt cx="4549928" cy="817062"/>
          </a:xfrm>
        </p:grpSpPr>
        <p:grpSp>
          <p:nvGrpSpPr>
            <p:cNvPr id="26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7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28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graphicFrame>
        <p:nvGraphicFramePr>
          <p:cNvPr id="63510" name="Object 22"/>
          <p:cNvGraphicFramePr>
            <a:graphicFrameLocks noChangeAspect="1"/>
          </p:cNvGraphicFramePr>
          <p:nvPr/>
        </p:nvGraphicFramePr>
        <p:xfrm>
          <a:off x="6677946" y="3296455"/>
          <a:ext cx="125412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公式" r:id="rId30" imgW="11582400" imgH="10363200" progId="Equation.3">
                  <p:embed/>
                </p:oleObj>
              </mc:Choice>
              <mc:Fallback>
                <p:oleObj name="公式" r:id="rId30" imgW="11582400" imgH="10363200" progId="Equation.3">
                  <p:embed/>
                  <p:pic>
                    <p:nvPicPr>
                      <p:cNvPr id="0" name="图片 5134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677946" y="3296455"/>
                        <a:ext cx="1254125" cy="1104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2" name="Object 24"/>
          <p:cNvGraphicFramePr>
            <a:graphicFrameLocks noChangeAspect="1"/>
          </p:cNvGraphicFramePr>
          <p:nvPr/>
        </p:nvGraphicFramePr>
        <p:xfrm>
          <a:off x="6628940" y="5305757"/>
          <a:ext cx="18065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公式" r:id="rId32" imgW="15849600" imgH="4876800" progId="Equation.3">
                  <p:embed/>
                </p:oleObj>
              </mc:Choice>
              <mc:Fallback>
                <p:oleObj name="公式" r:id="rId32" imgW="15849600" imgH="4876800" progId="Equation.3">
                  <p:embed/>
                  <p:pic>
                    <p:nvPicPr>
                      <p:cNvPr id="0" name="图片 5135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628940" y="5305757"/>
                        <a:ext cx="180657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3" name="Object 25"/>
          <p:cNvGraphicFramePr>
            <a:graphicFrameLocks noChangeAspect="1"/>
          </p:cNvGraphicFramePr>
          <p:nvPr/>
        </p:nvGraphicFramePr>
        <p:xfrm>
          <a:off x="8370685" y="5308882"/>
          <a:ext cx="2986087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公式" r:id="rId34" imgW="26212800" imgH="5486400" progId="Equation.3">
                  <p:embed/>
                </p:oleObj>
              </mc:Choice>
              <mc:Fallback>
                <p:oleObj name="公式" r:id="rId34" imgW="26212800" imgH="5486400" progId="Equation.3">
                  <p:embed/>
                  <p:pic>
                    <p:nvPicPr>
                      <p:cNvPr id="0" name="图片 5136"/>
                      <p:cNvPicPr>
                        <a:picLocks noChangeAspect="1"/>
                      </p:cNvPicPr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370685" y="5308882"/>
                        <a:ext cx="2986087" cy="498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032391" y="163525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例</a:t>
            </a:r>
            <a:r>
              <a:rPr lang="en-US" altLang="zh-CN" sz="2800" dirty="0" smtClean="0"/>
              <a:t>1  </a:t>
            </a:r>
            <a:r>
              <a:rPr lang="zh-CN" altLang="en-US" sz="2800" dirty="0" smtClean="0"/>
              <a:t>求</a:t>
            </a:r>
            <a:r>
              <a:rPr lang="zh-CN" altLang="en-US" sz="2800" dirty="0" smtClean="0"/>
              <a:t>下列三角函数值</a:t>
            </a:r>
            <a:r>
              <a:rPr lang="en-US" altLang="zh-CN" sz="2800" dirty="0" smtClean="0">
                <a:sym typeface="Wingdings" panose="05000000000000000000" pitchFamily="2" charset="2"/>
              </a:rPr>
              <a:t>:</a:t>
            </a:r>
            <a:endParaRPr lang="zh-CN" altLang="en-US" sz="2800" dirty="0" smtClean="0"/>
          </a:p>
          <a:p>
            <a:endParaRPr lang="zh-CN" altLang="en-US" sz="2800" dirty="0"/>
          </a:p>
        </p:txBody>
      </p:sp>
      <p:graphicFrame>
        <p:nvGraphicFramePr>
          <p:cNvPr id="63514" name="Object 26"/>
          <p:cNvGraphicFramePr>
            <a:graphicFrameLocks noChangeAspect="1"/>
          </p:cNvGraphicFramePr>
          <p:nvPr/>
        </p:nvGraphicFramePr>
        <p:xfrm>
          <a:off x="3454449" y="5876742"/>
          <a:ext cx="15970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公式" r:id="rId36" imgW="14020800" imgH="4876800" progId="Equation.3">
                  <p:embed/>
                </p:oleObj>
              </mc:Choice>
              <mc:Fallback>
                <p:oleObj name="公式" r:id="rId36" imgW="14020800" imgH="4876800" progId="Equation.3">
                  <p:embed/>
                  <p:pic>
                    <p:nvPicPr>
                      <p:cNvPr id="0" name="图片 5137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454449" y="5876742"/>
                        <a:ext cx="159702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530941" y="1403228"/>
            <a:ext cx="10146890" cy="100289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958644" y="84280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题型一：求值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1890858" y="1428430"/>
          <a:ext cx="687228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64008000" imgH="9448800" progId="Equation.3">
                  <p:embed/>
                </p:oleObj>
              </mc:Choice>
              <mc:Fallback>
                <p:oleObj name="公式" r:id="rId2" imgW="640080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90858" y="1428430"/>
                        <a:ext cx="6872288" cy="9794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9" name="Object 11"/>
          <p:cNvGraphicFramePr>
            <a:graphicFrameLocks noChangeAspect="1"/>
          </p:cNvGraphicFramePr>
          <p:nvPr/>
        </p:nvGraphicFramePr>
        <p:xfrm>
          <a:off x="2192696" y="3666453"/>
          <a:ext cx="308451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32308800" imgH="4876800" progId="Equation.3">
                  <p:embed/>
                </p:oleObj>
              </mc:Choice>
              <mc:Fallback>
                <p:oleObj name="公式" r:id="rId4" imgW="32308800" imgH="48768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92696" y="3666453"/>
                        <a:ext cx="3084513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855399" y="367083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grpSp>
        <p:nvGrpSpPr>
          <p:cNvPr id="3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4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3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5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3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3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7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2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3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1032391" y="1624457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例</a:t>
            </a:r>
            <a:r>
              <a:rPr lang="en-US" altLang="zh-CN" sz="2800" dirty="0" smtClean="0"/>
              <a:t>2  </a:t>
            </a:r>
            <a:endParaRPr lang="zh-CN" altLang="en-US" sz="2800" dirty="0" smtClean="0"/>
          </a:p>
          <a:p>
            <a:endParaRPr lang="zh-CN" altLang="en-US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580114" y="2714860"/>
            <a:ext cx="10451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分析：</a:t>
            </a:r>
            <a:r>
              <a:rPr lang="en-US" sz="2400" dirty="0" smtClean="0"/>
              <a:t> </a:t>
            </a:r>
            <a:r>
              <a:rPr lang="zh-CN" altLang="en-US" sz="2400" dirty="0" smtClean="0"/>
              <a:t>分析题意可知，首先利用诱导公式求出</a:t>
            </a:r>
            <a:r>
              <a:rPr lang="en-US" sz="2400" dirty="0" err="1" smtClean="0"/>
              <a:t>sinα</a:t>
            </a:r>
            <a:r>
              <a:rPr lang="zh-CN" altLang="en-US" sz="2400" dirty="0" smtClean="0"/>
              <a:t>的值，再由诱导公式及同角三角函数的基本关系式求解．</a:t>
            </a:r>
            <a:endParaRPr lang="zh-CN" altLang="en-US" sz="2400" b="1" dirty="0"/>
          </a:p>
        </p:txBody>
      </p:sp>
      <p:graphicFrame>
        <p:nvGraphicFramePr>
          <p:cNvPr id="165908" name="Object 20"/>
          <p:cNvGraphicFramePr>
            <a:graphicFrameLocks noChangeAspect="1"/>
          </p:cNvGraphicFramePr>
          <p:nvPr/>
        </p:nvGraphicFramePr>
        <p:xfrm>
          <a:off x="5718929" y="3409979"/>
          <a:ext cx="1658938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17373600" imgH="9448800" progId="Equation.3">
                  <p:embed/>
                </p:oleObj>
              </mc:Choice>
              <mc:Fallback>
                <p:oleObj name="公式" r:id="rId6" imgW="17373600" imgH="9448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718929" y="3409979"/>
                        <a:ext cx="1658938" cy="858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9" name="Object 21"/>
          <p:cNvGraphicFramePr>
            <a:graphicFrameLocks noChangeAspect="1"/>
          </p:cNvGraphicFramePr>
          <p:nvPr/>
        </p:nvGraphicFramePr>
        <p:xfrm>
          <a:off x="2204552" y="4580423"/>
          <a:ext cx="550068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57607200" imgH="10668000" progId="Equation.3">
                  <p:embed/>
                </p:oleObj>
              </mc:Choice>
              <mc:Fallback>
                <p:oleObj name="公式" r:id="rId8" imgW="57607200" imgH="106680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04552" y="4580423"/>
                        <a:ext cx="5500687" cy="968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10" name="Object 22"/>
          <p:cNvGraphicFramePr>
            <a:graphicFrameLocks noChangeAspect="1"/>
          </p:cNvGraphicFramePr>
          <p:nvPr/>
        </p:nvGraphicFramePr>
        <p:xfrm>
          <a:off x="2212770" y="4221142"/>
          <a:ext cx="264795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27736800" imgH="4876800" progId="Equation.3">
                  <p:embed/>
                </p:oleObj>
              </mc:Choice>
              <mc:Fallback>
                <p:oleObj name="公式" r:id="rId10" imgW="27736800" imgH="4876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12770" y="4221142"/>
                        <a:ext cx="2647950" cy="44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11" name="Object 23"/>
          <p:cNvGraphicFramePr>
            <a:graphicFrameLocks noChangeAspect="1"/>
          </p:cNvGraphicFramePr>
          <p:nvPr/>
        </p:nvGraphicFramePr>
        <p:xfrm>
          <a:off x="2208322" y="5502773"/>
          <a:ext cx="79152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2" imgW="82905600" imgH="4876800" progId="Equation.3">
                  <p:embed/>
                </p:oleObj>
              </mc:Choice>
              <mc:Fallback>
                <p:oleObj name="公式" r:id="rId12" imgW="82905600" imgH="48768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08322" y="5502773"/>
                        <a:ext cx="7915275" cy="442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12" name="Object 24"/>
          <p:cNvGraphicFramePr>
            <a:graphicFrameLocks noChangeAspect="1"/>
          </p:cNvGraphicFramePr>
          <p:nvPr/>
        </p:nvGraphicFramePr>
        <p:xfrm>
          <a:off x="2219910" y="5833652"/>
          <a:ext cx="308451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公式" r:id="rId14" imgW="32308800" imgH="10363200" progId="Equation.3">
                  <p:embed/>
                </p:oleObj>
              </mc:Choice>
              <mc:Fallback>
                <p:oleObj name="公式" r:id="rId14" imgW="32308800" imgH="10363200" progId="Equation.3">
                  <p:embed/>
                  <p:pic>
                    <p:nvPicPr>
                      <p:cNvPr id="0" name="图片 6150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19910" y="5833652"/>
                        <a:ext cx="3084512" cy="941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5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5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5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61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圆角矩形 83"/>
          <p:cNvSpPr/>
          <p:nvPr/>
        </p:nvSpPr>
        <p:spPr>
          <a:xfrm>
            <a:off x="427687" y="1329496"/>
            <a:ext cx="10574610" cy="9881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737424" y="1550706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例</a:t>
            </a:r>
            <a:r>
              <a:rPr lang="en-US" altLang="zh-CN" sz="2800" b="1" dirty="0" smtClean="0"/>
              <a:t>3  </a:t>
            </a:r>
            <a:r>
              <a:rPr lang="zh-CN" altLang="en-US" sz="2800" b="1" dirty="0" smtClean="0"/>
              <a:t>化</a:t>
            </a:r>
            <a:r>
              <a:rPr lang="zh-CN" altLang="en-US" sz="2800" b="1" dirty="0" smtClean="0"/>
              <a:t>简</a:t>
            </a:r>
            <a:endParaRPr lang="zh-CN" altLang="en-US" sz="2800" b="1" dirty="0" smtClean="0"/>
          </a:p>
          <a:p>
            <a:endParaRPr lang="zh-CN" altLang="en-US" sz="2800" dirty="0"/>
          </a:p>
        </p:txBody>
      </p:sp>
      <p:grpSp>
        <p:nvGrpSpPr>
          <p:cNvPr id="2" name="组合 16"/>
          <p:cNvGrpSpPr/>
          <p:nvPr/>
        </p:nvGrpSpPr>
        <p:grpSpPr bwMode="auto">
          <a:xfrm>
            <a:off x="333375" y="240665"/>
            <a:ext cx="4549928" cy="817563"/>
            <a:chOff x="0" y="0"/>
            <a:chExt cx="4549928" cy="817062"/>
          </a:xfrm>
        </p:grpSpPr>
        <p:grpSp>
          <p:nvGrpSpPr>
            <p:cNvPr id="3" name="组合 8"/>
            <p:cNvGrpSpPr/>
            <p:nvPr/>
          </p:nvGrpSpPr>
          <p:grpSpPr bwMode="auto">
            <a:xfrm>
              <a:off x="0" y="0"/>
              <a:ext cx="754743" cy="482600"/>
              <a:chOff x="0" y="0"/>
              <a:chExt cx="754743" cy="482600"/>
            </a:xfrm>
          </p:grpSpPr>
          <p:sp>
            <p:nvSpPr>
              <p:cNvPr id="23" name="等腰三角形 6"/>
              <p:cNvSpPr>
                <a:spLocks noChangeArrowheads="1"/>
              </p:cNvSpPr>
              <p:nvPr/>
            </p:nvSpPr>
            <p:spPr bwMode="auto">
              <a:xfrm>
                <a:off x="0" y="3629"/>
                <a:ext cx="754743" cy="478971"/>
              </a:xfrm>
              <a:custGeom>
                <a:avLst/>
                <a:gdLst>
                  <a:gd name="T0" fmla="*/ 0 w 754743"/>
                  <a:gd name="T1" fmla="*/ 348342 h 478971"/>
                  <a:gd name="T2" fmla="*/ 246743 w 754743"/>
                  <a:gd name="T3" fmla="*/ 0 h 478971"/>
                  <a:gd name="T4" fmla="*/ 754743 w 754743"/>
                  <a:gd name="T5" fmla="*/ 478971 h 478971"/>
                  <a:gd name="T6" fmla="*/ 0 w 754743"/>
                  <a:gd name="T7" fmla="*/ 348342 h 47897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4743"/>
                  <a:gd name="T13" fmla="*/ 0 h 478971"/>
                  <a:gd name="T14" fmla="*/ 754743 w 754743"/>
                  <a:gd name="T15" fmla="*/ 478971 h 47897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4743" h="478971">
                    <a:moveTo>
                      <a:pt x="0" y="348342"/>
                    </a:moveTo>
                    <a:lnTo>
                      <a:pt x="246743" y="0"/>
                    </a:lnTo>
                    <a:lnTo>
                      <a:pt x="754743" y="478971"/>
                    </a:lnTo>
                    <a:lnTo>
                      <a:pt x="0" y="348342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4" name="等腰三角形 7"/>
              <p:cNvSpPr>
                <a:spLocks noChangeArrowheads="1"/>
              </p:cNvSpPr>
              <p:nvPr/>
            </p:nvSpPr>
            <p:spPr bwMode="auto">
              <a:xfrm>
                <a:off x="242207" y="0"/>
                <a:ext cx="512535" cy="482600"/>
              </a:xfrm>
              <a:custGeom>
                <a:avLst/>
                <a:gdLst>
                  <a:gd name="T0" fmla="*/ 512535 w 512535"/>
                  <a:gd name="T1" fmla="*/ 482600 h 482600"/>
                  <a:gd name="T2" fmla="*/ 0 w 512535"/>
                  <a:gd name="T3" fmla="*/ 12700 h 482600"/>
                  <a:gd name="T4" fmla="*/ 198664 w 512535"/>
                  <a:gd name="T5" fmla="*/ 0 h 482600"/>
                  <a:gd name="T6" fmla="*/ 512535 w 512535"/>
                  <a:gd name="T7" fmla="*/ 482600 h 482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2535"/>
                  <a:gd name="T13" fmla="*/ 0 h 482600"/>
                  <a:gd name="T14" fmla="*/ 512535 w 512535"/>
                  <a:gd name="T15" fmla="*/ 482600 h 482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2535" h="482600">
                    <a:moveTo>
                      <a:pt x="512535" y="482600"/>
                    </a:moveTo>
                    <a:lnTo>
                      <a:pt x="0" y="12700"/>
                    </a:lnTo>
                    <a:lnTo>
                      <a:pt x="198664" y="0"/>
                    </a:lnTo>
                    <a:lnTo>
                      <a:pt x="512535" y="482600"/>
                    </a:lnTo>
                    <a:close/>
                  </a:path>
                </a:pathLst>
              </a:custGeom>
              <a:solidFill>
                <a:srgbClr val="963248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 bwMode="auto">
            <a:xfrm rot="10346141">
              <a:off x="90601" y="581660"/>
              <a:ext cx="573538" cy="235402"/>
              <a:chOff x="0" y="0"/>
              <a:chExt cx="513443" cy="275771"/>
            </a:xfrm>
          </p:grpSpPr>
          <p:sp>
            <p:nvSpPr>
              <p:cNvPr id="21" name="等腰三角形 6"/>
              <p:cNvSpPr>
                <a:spLocks noChangeArrowheads="1"/>
              </p:cNvSpPr>
              <p:nvPr/>
            </p:nvSpPr>
            <p:spPr bwMode="auto">
              <a:xfrm>
                <a:off x="0" y="16329"/>
                <a:ext cx="513443" cy="259442"/>
              </a:xfrm>
              <a:custGeom>
                <a:avLst/>
                <a:gdLst>
                  <a:gd name="T0" fmla="*/ 0 w 513443"/>
                  <a:gd name="T1" fmla="*/ 259442 h 259442"/>
                  <a:gd name="T2" fmla="*/ 246743 w 513443"/>
                  <a:gd name="T3" fmla="*/ 0 h 259442"/>
                  <a:gd name="T4" fmla="*/ 513443 w 513443"/>
                  <a:gd name="T5" fmla="*/ 240846 h 259442"/>
                  <a:gd name="T6" fmla="*/ 0 w 513443"/>
                  <a:gd name="T7" fmla="*/ 259442 h 25944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513443"/>
                  <a:gd name="T13" fmla="*/ 0 h 259442"/>
                  <a:gd name="T14" fmla="*/ 513443 w 513443"/>
                  <a:gd name="T15" fmla="*/ 259442 h 25944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513443" h="259442">
                    <a:moveTo>
                      <a:pt x="0" y="259442"/>
                    </a:moveTo>
                    <a:lnTo>
                      <a:pt x="246743" y="0"/>
                    </a:lnTo>
                    <a:lnTo>
                      <a:pt x="513443" y="240846"/>
                    </a:lnTo>
                    <a:lnTo>
                      <a:pt x="0" y="25944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  <p:sp>
            <p:nvSpPr>
              <p:cNvPr id="22" name="等腰三角形 7"/>
              <p:cNvSpPr>
                <a:spLocks noChangeArrowheads="1"/>
              </p:cNvSpPr>
              <p:nvPr/>
            </p:nvSpPr>
            <p:spPr bwMode="auto">
              <a:xfrm>
                <a:off x="243795" y="0"/>
                <a:ext cx="266472" cy="260350"/>
              </a:xfrm>
              <a:custGeom>
                <a:avLst/>
                <a:gdLst>
                  <a:gd name="T0" fmla="*/ 266472 w 266472"/>
                  <a:gd name="T1" fmla="*/ 260350 h 260350"/>
                  <a:gd name="T2" fmla="*/ 0 w 266472"/>
                  <a:gd name="T3" fmla="*/ 19843 h 260350"/>
                  <a:gd name="T4" fmla="*/ 197076 w 266472"/>
                  <a:gd name="T5" fmla="*/ 0 h 260350"/>
                  <a:gd name="T6" fmla="*/ 266472 w 266472"/>
                  <a:gd name="T7" fmla="*/ 260350 h 26035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6472"/>
                  <a:gd name="T13" fmla="*/ 0 h 260350"/>
                  <a:gd name="T14" fmla="*/ 266472 w 266472"/>
                  <a:gd name="T15" fmla="*/ 260350 h 26035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6472" h="260350">
                    <a:moveTo>
                      <a:pt x="266472" y="260350"/>
                    </a:moveTo>
                    <a:lnTo>
                      <a:pt x="0" y="19843"/>
                    </a:lnTo>
                    <a:lnTo>
                      <a:pt x="197076" y="0"/>
                    </a:lnTo>
                    <a:lnTo>
                      <a:pt x="266472" y="260350"/>
                    </a:lnTo>
                    <a:close/>
                  </a:path>
                </a:pathLst>
              </a:custGeom>
              <a:solidFill>
                <a:srgbClr val="27345C"/>
              </a:solidFill>
              <a:ln w="9525">
                <a:noFill/>
                <a:round/>
              </a:ln>
            </p:spPr>
            <p:txBody>
              <a:bodyPr/>
              <a:lstStyle/>
              <a:p>
                <a:pPr eaLnBrk="0" hangingPunct="0"/>
                <a:endParaRPr lang="zh-CN" altLang="en-US">
                  <a:latin typeface="微软雅黑 Light" panose="020B0502040204020203" pitchFamily="34" charset="-122"/>
                </a:endParaRPr>
              </a:p>
            </p:txBody>
          </p:sp>
        </p:grpSp>
        <p:grpSp>
          <p:nvGrpSpPr>
            <p:cNvPr id="12" name="组合 12"/>
            <p:cNvGrpSpPr/>
            <p:nvPr/>
          </p:nvGrpSpPr>
          <p:grpSpPr bwMode="auto">
            <a:xfrm>
              <a:off x="754742" y="0"/>
              <a:ext cx="3795186" cy="583207"/>
              <a:chOff x="0" y="0"/>
              <a:chExt cx="3795186" cy="583207"/>
            </a:xfrm>
          </p:grpSpPr>
          <p:cxnSp>
            <p:nvCxnSpPr>
              <p:cNvPr id="19" name="直接连接符 13"/>
              <p:cNvCxnSpPr>
                <a:cxnSpLocks noChangeShapeType="1"/>
              </p:cNvCxnSpPr>
              <p:nvPr/>
            </p:nvCxnSpPr>
            <p:spPr bwMode="auto">
              <a:xfrm>
                <a:off x="96656" y="470009"/>
                <a:ext cx="3698530" cy="0"/>
              </a:xfrm>
              <a:prstGeom prst="line">
                <a:avLst/>
              </a:prstGeom>
              <a:noFill/>
              <a:ln w="6350">
                <a:solidFill>
                  <a:srgbClr val="7F7F7F"/>
                </a:solidFill>
                <a:prstDash val="dash"/>
                <a:round/>
              </a:ln>
            </p:spPr>
          </p:cxnSp>
          <p:sp>
            <p:nvSpPr>
              <p:cNvPr id="20" name="文本框 14"/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3452780" cy="58320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lvl="0" algn="l">
                  <a:buClrTx/>
                  <a:buSzTx/>
                  <a:buFontTx/>
                </a:pPr>
                <a:r>
                  <a:rPr lang="zh-CN" altLang="en-US" sz="3200" dirty="0" smtClean="0">
                    <a:solidFill>
                      <a:srgbClr val="404040"/>
                    </a:solidFill>
                    <a:latin typeface="微软雅黑" panose="020B0503020204020204" pitchFamily="34" charset="-122"/>
                    <a:sym typeface="+mn-ea"/>
                  </a:rPr>
                  <a:t>例题解析</a:t>
                </a:r>
                <a:endParaRPr lang="zh-CN" altLang="en-US" sz="3200" dirty="0" smtClean="0">
                  <a:solidFill>
                    <a:srgbClr val="404040"/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958644" y="842802"/>
            <a:ext cx="8229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题型二：化简</a:t>
            </a:r>
            <a:endParaRPr lang="zh-CN" altLang="en-US" sz="2800" b="1" dirty="0" smtClean="0">
              <a:solidFill>
                <a:srgbClr val="FF0000"/>
              </a:solidFill>
            </a:endParaRPr>
          </a:p>
          <a:p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74836" y="3556482"/>
            <a:ext cx="9409472" cy="25545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(1)</a:t>
            </a:r>
            <a:r>
              <a:rPr lang="zh-CN" altLang="en-US" sz="3200" dirty="0" smtClean="0"/>
              <a:t>利用诱导公式将任意角的三角函数转化为锐角三角函数；</a:t>
            </a:r>
            <a:endParaRPr lang="en-US" altLang="zh-CN" sz="3200" dirty="0" smtClean="0"/>
          </a:p>
          <a:p>
            <a:r>
              <a:rPr lang="en-US" sz="3200" dirty="0" smtClean="0"/>
              <a:t>(2)</a:t>
            </a:r>
            <a:r>
              <a:rPr lang="zh-CN" altLang="en-US" sz="3200" dirty="0" smtClean="0"/>
              <a:t>常用</a:t>
            </a:r>
            <a:r>
              <a:rPr lang="en-US" sz="3200" dirty="0" smtClean="0"/>
              <a:t>“</a:t>
            </a:r>
            <a:r>
              <a:rPr lang="zh-CN" altLang="en-US" sz="3200" dirty="0" smtClean="0"/>
              <a:t>切化弦</a:t>
            </a:r>
            <a:r>
              <a:rPr lang="en-US" sz="3200" dirty="0" smtClean="0"/>
              <a:t>”</a:t>
            </a:r>
            <a:r>
              <a:rPr lang="zh-CN" altLang="en-US" sz="3200" dirty="0" smtClean="0"/>
              <a:t>法，即通常将表达式中的切函数化为弦函数；</a:t>
            </a:r>
            <a:endParaRPr lang="en-US" altLang="zh-CN" sz="3200" dirty="0" smtClean="0"/>
          </a:p>
          <a:p>
            <a:r>
              <a:rPr lang="en-US" sz="3200" dirty="0" smtClean="0"/>
              <a:t>(3)</a:t>
            </a:r>
            <a:r>
              <a:rPr lang="zh-CN" altLang="en-US" sz="3200" dirty="0" smtClean="0"/>
              <a:t>注意</a:t>
            </a:r>
            <a:r>
              <a:rPr lang="en-US" sz="3200" dirty="0" smtClean="0"/>
              <a:t>“1”</a:t>
            </a:r>
            <a:r>
              <a:rPr lang="zh-CN" altLang="en-US" sz="3200" dirty="0" smtClean="0"/>
              <a:t>的变形应用．</a:t>
            </a:r>
            <a:endParaRPr lang="zh-CN" altLang="en-US" sz="3200" dirty="0"/>
          </a:p>
        </p:txBody>
      </p:sp>
      <p:sp>
        <p:nvSpPr>
          <p:cNvPr id="27" name="矩形 26"/>
          <p:cNvSpPr/>
          <p:nvPr/>
        </p:nvSpPr>
        <p:spPr>
          <a:xfrm rot="18883047">
            <a:off x="383050" y="2655463"/>
            <a:ext cx="1048306" cy="110028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354146" y="288852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 smtClean="0"/>
              <a:t>说明</a:t>
            </a:r>
            <a:endParaRPr lang="zh-CN" altLang="en-US" sz="3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740311" y="2878066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 smtClean="0"/>
              <a:t>三角函数式的化简方法：</a:t>
            </a:r>
            <a:endParaRPr lang="en-US" altLang="zh-CN" sz="3200" b="1" dirty="0" smtClean="0"/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2403475" y="1520905"/>
          <a:ext cx="8059738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公式" r:id="rId2" imgW="72542400" imgH="5486400" progId="Equation.3">
                  <p:embed/>
                </p:oleObj>
              </mc:Choice>
              <mc:Fallback>
                <p:oleObj name="公式" r:id="rId2" imgW="72542400" imgH="5486400" progId="Equation.3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03475" y="1520905"/>
                        <a:ext cx="8059738" cy="569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ldLvl="0" animBg="1"/>
      <p:bldP spid="58" grpId="0"/>
      <p:bldP spid="26" grpId="1" bldLvl="0" animBg="1"/>
      <p:bldP spid="27" grpId="0" bldLvl="0" animBg="1"/>
      <p:bldP spid="28" grpId="0"/>
      <p:bldP spid="29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852</Words>
  <Application>WPS 演示</Application>
  <PresentationFormat>自定义</PresentationFormat>
  <Paragraphs>169</Paragraphs>
  <Slides>19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104</vt:i4>
      </vt:variant>
      <vt:variant>
        <vt:lpstr>幻灯片标题</vt:lpstr>
      </vt:variant>
      <vt:variant>
        <vt:i4>19</vt:i4>
      </vt:variant>
    </vt:vector>
  </HeadingPairs>
  <TitlesOfParts>
    <vt:vector size="137" baseType="lpstr">
      <vt:lpstr>Arial</vt:lpstr>
      <vt:lpstr>宋体</vt:lpstr>
      <vt:lpstr>Wingdings</vt:lpstr>
      <vt:lpstr>Tahoma</vt:lpstr>
      <vt:lpstr>微软雅黑</vt:lpstr>
      <vt:lpstr>微软雅黑 Light</vt:lpstr>
      <vt:lpstr>Times New Roman</vt:lpstr>
      <vt:lpstr>楷体_GB2312</vt:lpstr>
      <vt:lpstr>新宋体</vt:lpstr>
      <vt:lpstr>黑体</vt:lpstr>
      <vt:lpstr>Arial Unicode MS</vt:lpstr>
      <vt:lpstr>Calibri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404</cp:revision>
  <dcterms:created xsi:type="dcterms:W3CDTF">2014-09-09T10:19:00Z</dcterms:created>
  <dcterms:modified xsi:type="dcterms:W3CDTF">2023-10-08T06:14:27Z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AE8B7CF9A0D5482EA50E183323611E61</vt:lpwstr>
  </property>
</Properties>
</file>