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324" r:id="rId3"/>
    <p:sldId id="342" r:id="rId4"/>
    <p:sldId id="282" r:id="rId5"/>
    <p:sldId id="309" r:id="rId6"/>
    <p:sldId id="284" r:id="rId7"/>
    <p:sldId id="304" r:id="rId8"/>
    <p:sldId id="305" r:id="rId9"/>
    <p:sldId id="306" r:id="rId10"/>
    <p:sldId id="307" r:id="rId11"/>
    <p:sldId id="308" r:id="rId12"/>
    <p:sldId id="288" r:id="rId13"/>
    <p:sldId id="310" r:id="rId14"/>
    <p:sldId id="311" r:id="rId15"/>
    <p:sldId id="312" r:id="rId16"/>
    <p:sldId id="313" r:id="rId17"/>
    <p:sldId id="314" r:id="rId18"/>
    <p:sldId id="343" r:id="rId19"/>
    <p:sldId id="280" r:id="rId20"/>
    <p:sldId id="270" r:id="rId21"/>
  </p:sldIdLst>
  <p:sldSz cx="12192000" cy="6858000"/>
  <p:notesSz cx="6858000" cy="9144000"/>
  <p:custDataLst>
    <p:tags r:id="rId27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 userDrawn="1">
          <p15:clr>
            <a:srgbClr val="A4A3A4"/>
          </p15:clr>
        </p15:guide>
        <p15:guide id="2" pos="38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F5FB"/>
    <a:srgbClr val="2E77B7"/>
    <a:srgbClr val="5A47E7"/>
    <a:srgbClr val="2F9FD5"/>
    <a:srgbClr val="45B2B9"/>
    <a:srgbClr val="279BD4"/>
    <a:srgbClr val="2D9FD4"/>
    <a:srgbClr val="6BC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-804" y="-72"/>
      </p:cViewPr>
      <p:guideLst>
        <p:guide orient="horz" pos="2148"/>
        <p:guide pos="38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gs" Target="tags/tag65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3788BF-8D7E-4B16-8673-0F965B02C2A5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E3634002-747B-4E2D-B5B6-5E0481BCC7E6}">
      <dgm:prSet phldrT="[文本]"/>
      <dgm:spPr/>
      <dgm:t>
        <a:bodyPr/>
        <a:lstStyle/>
        <a:p>
          <a:r>
            <a:rPr lang="zh-CN" altLang="en-US" b="1" dirty="0" smtClean="0"/>
            <a:t>周期函数定义</a:t>
          </a:r>
          <a:endParaRPr lang="zh-CN" altLang="en-US" b="1" dirty="0"/>
        </a:p>
      </dgm:t>
    </dgm:pt>
    <dgm:pt modelId="{EFCC8991-E367-477C-B4DB-3ACFBF5F0C14}" cxnId="{DA830C77-1A9B-483E-BDC2-AFC10C772B4B}" type="parTrans">
      <dgm:prSet/>
      <dgm:spPr/>
      <dgm:t>
        <a:bodyPr/>
        <a:lstStyle/>
        <a:p>
          <a:endParaRPr lang="zh-CN" altLang="en-US"/>
        </a:p>
      </dgm:t>
    </dgm:pt>
    <dgm:pt modelId="{4C98E435-66A4-49B4-B591-C29026BDFC1C}" cxnId="{DA830C77-1A9B-483E-BDC2-AFC10C772B4B}" type="sibTrans">
      <dgm:prSet/>
      <dgm:spPr/>
      <dgm:t>
        <a:bodyPr/>
        <a:lstStyle/>
        <a:p>
          <a:endParaRPr lang="zh-CN" altLang="en-US"/>
        </a:p>
      </dgm:t>
    </dgm:pt>
    <dgm:pt modelId="{D4D4BCCB-3519-4FB9-8122-9334A0A299A8}">
      <dgm:prSet phldrT="[文本]" phldr="0" custT="1"/>
      <dgm:spPr/>
      <dgm:t>
        <a:bodyPr vert="horz" wrap="square"/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b="1" dirty="0"/>
            <a:t/>
          </a:r>
          <a:endParaRPr lang="zh-CN" altLang="en-US" sz="3200" b="1" dirty="0"/>
        </a:p>
      </dgm:t>
    </dgm:pt>
    <dgm:pt modelId="{BC5DB310-23B9-4326-89B2-74CB328A71CB}" cxnId="{1DCC43E7-E8C5-4ADB-B946-0F35844E6ACA}" type="parTrans">
      <dgm:prSet/>
      <dgm:spPr/>
      <dgm:t>
        <a:bodyPr/>
        <a:lstStyle/>
        <a:p>
          <a:endParaRPr lang="zh-CN" altLang="en-US"/>
        </a:p>
      </dgm:t>
    </dgm:pt>
    <dgm:pt modelId="{B3FB13D5-1CE0-4AF5-B89D-E0A27F18DA95}" cxnId="{1DCC43E7-E8C5-4ADB-B946-0F35844E6ACA}" type="sibTrans">
      <dgm:prSet/>
      <dgm:spPr/>
      <dgm:t>
        <a:bodyPr/>
        <a:lstStyle/>
        <a:p>
          <a:endParaRPr lang="zh-CN" altLang="en-US"/>
        </a:p>
      </dgm:t>
    </dgm:pt>
    <dgm:pt modelId="{B56E6A21-F020-4383-9067-EC94584F6DA4}" type="pres">
      <dgm:prSet presAssocID="{F73788BF-8D7E-4B16-8673-0F965B02C2A5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zh-CN" altLang="en-US"/>
        </a:p>
      </dgm:t>
    </dgm:pt>
    <dgm:pt modelId="{9A25CF61-ACF1-4DD6-A725-CC7C8E6B5429}" type="pres">
      <dgm:prSet presAssocID="{E3634002-747B-4E2D-B5B6-5E0481BCC7E6}" presName="posSpace" presStyleCnt="0"/>
      <dgm:spPr/>
    </dgm:pt>
    <dgm:pt modelId="{64E77EB1-C567-4428-81BF-F3EE87F54E7A}" type="pres">
      <dgm:prSet presAssocID="{E3634002-747B-4E2D-B5B6-5E0481BCC7E6}" presName="vertFlow" presStyleCnt="0"/>
      <dgm:spPr/>
    </dgm:pt>
    <dgm:pt modelId="{EFDCC0C9-7215-4A3E-91CE-3B6B4F474982}" type="pres">
      <dgm:prSet presAssocID="{E3634002-747B-4E2D-B5B6-5E0481BCC7E6}" presName="topSpace" presStyleCnt="0"/>
      <dgm:spPr/>
    </dgm:pt>
    <dgm:pt modelId="{1C0DED3F-5E95-4504-83BB-92241F0A34B4}" type="pres">
      <dgm:prSet presAssocID="{E3634002-747B-4E2D-B5B6-5E0481BCC7E6}" presName="firstComp" presStyleCnt="0"/>
      <dgm:spPr/>
    </dgm:pt>
    <dgm:pt modelId="{F4F6B27D-B89B-4A93-A474-38C73025BA88}" type="pres">
      <dgm:prSet presAssocID="{E3634002-747B-4E2D-B5B6-5E0481BCC7E6}" presName="firstChild" presStyleLbl="bgAccFollowNode1" presStyleIdx="0" presStyleCnt="1" custScaleX="99404" custScaleY="77045" custLinFactNeighborX="-54244" custLinFactNeighborY="-16405"/>
      <dgm:spPr/>
      <dgm:t>
        <a:bodyPr/>
        <a:lstStyle/>
        <a:p>
          <a:endParaRPr lang="zh-CN" altLang="en-US"/>
        </a:p>
      </dgm:t>
    </dgm:pt>
    <dgm:pt modelId="{AA9770AA-CED4-40FA-8196-F5F1920A510D}" type="pres">
      <dgm:prSet presAssocID="{E3634002-747B-4E2D-B5B6-5E0481BCC7E6}" presName="firstChild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5893B3A-AFF3-4188-902B-CE23DC6DC38E}" type="pres">
      <dgm:prSet presAssocID="{E3634002-747B-4E2D-B5B6-5E0481BCC7E6}" presName="negSpace" presStyleCnt="0"/>
      <dgm:spPr/>
    </dgm:pt>
    <dgm:pt modelId="{EE8E7003-0FC2-4ED9-AAB5-DF8A94C4C4B7}" type="pres">
      <dgm:prSet presAssocID="{E3634002-747B-4E2D-B5B6-5E0481BCC7E6}" presName="circle" presStyleLbl="node1" presStyleIdx="0" presStyleCnt="1" custScaleX="62917" custScaleY="28432" custLinFactNeighborX="-64974" custLinFactNeighborY="-39507"/>
      <dgm:spPr/>
      <dgm:t>
        <a:bodyPr/>
        <a:lstStyle/>
        <a:p>
          <a:endParaRPr lang="zh-CN" altLang="en-US"/>
        </a:p>
      </dgm:t>
    </dgm:pt>
  </dgm:ptLst>
  <dgm:cxnLst>
    <dgm:cxn modelId="{DA830C77-1A9B-483E-BDC2-AFC10C772B4B}" srcId="{F73788BF-8D7E-4B16-8673-0F965B02C2A5}" destId="{E3634002-747B-4E2D-B5B6-5E0481BCC7E6}" srcOrd="0" destOrd="0" parTransId="{EFCC8991-E367-477C-B4DB-3ACFBF5F0C14}" sibTransId="{4C98E435-66A4-49B4-B591-C29026BDFC1C}"/>
    <dgm:cxn modelId="{1DCC43E7-E8C5-4ADB-B946-0F35844E6ACA}" srcId="{E3634002-747B-4E2D-B5B6-5E0481BCC7E6}" destId="{D4D4BCCB-3519-4FB9-8122-9334A0A299A8}" srcOrd="0" destOrd="0" parTransId="{BC5DB310-23B9-4326-89B2-74CB328A71CB}" sibTransId="{B3FB13D5-1CE0-4AF5-B89D-E0A27F18DA95}"/>
    <dgm:cxn modelId="{5DE37BB6-E7D0-4212-BFFF-734D36D91623}" type="presOf" srcId="{F73788BF-8D7E-4B16-8673-0F965B02C2A5}" destId="{B56E6A21-F020-4383-9067-EC94584F6DA4}" srcOrd="0" destOrd="0" presId="urn:microsoft.com/office/officeart/2005/8/layout/hList9"/>
    <dgm:cxn modelId="{6FB62755-9B9A-4C62-8AC3-517D1A71A9A4}" type="presParOf" srcId="{B56E6A21-F020-4383-9067-EC94584F6DA4}" destId="{9A25CF61-ACF1-4DD6-A725-CC7C8E6B5429}" srcOrd="0" destOrd="0" presId="urn:microsoft.com/office/officeart/2005/8/layout/hList9"/>
    <dgm:cxn modelId="{6014D9BE-21CE-4C31-A730-F21CDBED3C9C}" type="presParOf" srcId="{B56E6A21-F020-4383-9067-EC94584F6DA4}" destId="{64E77EB1-C567-4428-81BF-F3EE87F54E7A}" srcOrd="1" destOrd="0" presId="urn:microsoft.com/office/officeart/2005/8/layout/hList9"/>
    <dgm:cxn modelId="{470A277B-E891-45A0-BFF0-4C8DAE3FED2D}" type="presParOf" srcId="{64E77EB1-C567-4428-81BF-F3EE87F54E7A}" destId="{EFDCC0C9-7215-4A3E-91CE-3B6B4F474982}" srcOrd="0" destOrd="1" presId="urn:microsoft.com/office/officeart/2005/8/layout/hList9"/>
    <dgm:cxn modelId="{75548D65-B6FC-4A43-9FF5-8F746A2D8018}" type="presParOf" srcId="{64E77EB1-C567-4428-81BF-F3EE87F54E7A}" destId="{1C0DED3F-5E95-4504-83BB-92241F0A34B4}" srcOrd="1" destOrd="1" presId="urn:microsoft.com/office/officeart/2005/8/layout/hList9"/>
    <dgm:cxn modelId="{C9D5F166-01A0-41E0-A914-3AA7260BD34B}" type="presParOf" srcId="{1C0DED3F-5E95-4504-83BB-92241F0A34B4}" destId="{F4F6B27D-B89B-4A93-A474-38C73025BA88}" srcOrd="0" destOrd="1" presId="urn:microsoft.com/office/officeart/2005/8/layout/hList9"/>
    <dgm:cxn modelId="{3424FDC1-06C1-4F96-B011-50E2E4C8A602}" type="presOf" srcId="{D4D4BCCB-3519-4FB9-8122-9334A0A299A8}" destId="{F4F6B27D-B89B-4A93-A474-38C73025BA88}" srcOrd="0" destOrd="0" presId="urn:microsoft.com/office/officeart/2005/8/layout/hList9"/>
    <dgm:cxn modelId="{3F66D4C8-4ADB-4A46-9911-BCCE3691C8D7}" type="presParOf" srcId="{1C0DED3F-5E95-4504-83BB-92241F0A34B4}" destId="{AA9770AA-CED4-40FA-8196-F5F1920A510D}" srcOrd="1" destOrd="1" presId="urn:microsoft.com/office/officeart/2005/8/layout/hList9"/>
    <dgm:cxn modelId="{D7F6D175-2778-4BF0-ADD4-E090ACB61CA6}" type="presOf" srcId="{D4D4BCCB-3519-4FB9-8122-9334A0A299A8}" destId="{AA9770AA-CED4-40FA-8196-F5F1920A510D}" srcOrd="1" destOrd="0" presId="urn:microsoft.com/office/officeart/2005/8/layout/hList9"/>
    <dgm:cxn modelId="{86D8E4CE-ADCE-490D-834A-7A605FA28808}" type="presParOf" srcId="{B56E6A21-F020-4383-9067-EC94584F6DA4}" destId="{35893B3A-AFF3-4188-902B-CE23DC6DC38E}" srcOrd="2" destOrd="0" presId="urn:microsoft.com/office/officeart/2005/8/layout/hList9"/>
    <dgm:cxn modelId="{DADEBEA2-0D16-4458-B4B3-E87F78ECDDF2}" type="presParOf" srcId="{B56E6A21-F020-4383-9067-EC94584F6DA4}" destId="{EE8E7003-0FC2-4ED9-AAB5-DF8A94C4C4B7}" srcOrd="3" destOrd="0" presId="urn:microsoft.com/office/officeart/2005/8/layout/hList9"/>
    <dgm:cxn modelId="{DD8A9C38-3E24-4802-86A5-92C82A71232E}" type="presOf" srcId="{E3634002-747B-4E2D-B5B6-5E0481BCC7E6}" destId="{EE8E7003-0FC2-4ED9-AAB5-DF8A94C4C4B7}" srcOrd="0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06D80E-8775-43C4-B227-0063AC4D504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892AFDF-AA56-4437-A5D0-69B8CDEC0A33}">
      <dgm:prSet phldrT="[文本]" custT="1"/>
      <dgm:spPr>
        <a:solidFill>
          <a:schemeClr val="accent2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EDFC1DD-5BCA-4056-A9E4-A5F906B92694}" cxnId="{4D3D074F-FB84-4552-8838-093B4623A9F3}" type="parTrans">
      <dgm:prSet/>
      <dgm:spPr/>
      <dgm:t>
        <a:bodyPr/>
        <a:lstStyle/>
        <a:p>
          <a:endParaRPr lang="zh-CN" altLang="en-US"/>
        </a:p>
      </dgm:t>
    </dgm:pt>
    <dgm:pt modelId="{0967A70F-6E09-4409-8532-C37269F69694}" cxnId="{4D3D074F-FB84-4552-8838-093B4623A9F3}" type="sibTrans">
      <dgm:prSet/>
      <dgm:spPr/>
      <dgm:t>
        <a:bodyPr/>
        <a:lstStyle/>
        <a:p>
          <a:endParaRPr lang="zh-CN" altLang="en-US"/>
        </a:p>
      </dgm:t>
    </dgm:pt>
    <dgm:pt modelId="{471AD50B-B3B8-4AC5-A612-BA2FED03CC32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D7F15E83-E5A0-46C9-AE5E-2B1388A43A14}" cxnId="{A94A015A-1B99-48B1-8668-FFBB8C5B1416}" type="parTrans">
      <dgm:prSet/>
      <dgm:spPr/>
      <dgm:t>
        <a:bodyPr/>
        <a:lstStyle/>
        <a:p>
          <a:endParaRPr lang="zh-CN" altLang="en-US"/>
        </a:p>
      </dgm:t>
    </dgm:pt>
    <dgm:pt modelId="{8A069FB1-11D8-401D-93C3-FFFF84B745CF}" cxnId="{A94A015A-1B99-48B1-8668-FFBB8C5B1416}" type="sibTrans">
      <dgm:prSet/>
      <dgm:spPr/>
      <dgm:t>
        <a:bodyPr/>
        <a:lstStyle/>
        <a:p>
          <a:endParaRPr lang="zh-CN" altLang="en-US"/>
        </a:p>
      </dgm:t>
    </dgm:pt>
    <dgm:pt modelId="{5897881D-4100-495D-8EA6-7E6C1A52B6D7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08702FBF-5D4B-4D18-957A-DB9E738DCC45}" cxnId="{A32DD059-B3EB-4719-81FC-2DEE4B53B6FA}" type="parTrans">
      <dgm:prSet/>
      <dgm:spPr/>
      <dgm:t>
        <a:bodyPr/>
        <a:lstStyle/>
        <a:p>
          <a:endParaRPr lang="zh-CN" altLang="en-US"/>
        </a:p>
      </dgm:t>
    </dgm:pt>
    <dgm:pt modelId="{7669681C-A3B9-44E0-9BAF-74B817890916}" cxnId="{A32DD059-B3EB-4719-81FC-2DEE4B53B6FA}" type="sibTrans">
      <dgm:prSet/>
      <dgm:spPr/>
      <dgm:t>
        <a:bodyPr/>
        <a:lstStyle/>
        <a:p>
          <a:endParaRPr lang="zh-CN" altLang="en-US"/>
        </a:p>
      </dgm:t>
    </dgm:pt>
    <dgm:pt modelId="{E582E736-2870-4E96-BED8-4CE0CF67995B}">
      <dgm:prSet phldrT="[文本]" custT="1"/>
      <dgm:spPr>
        <a:solidFill>
          <a:schemeClr val="accent2">
            <a:lumMod val="60000"/>
            <a:lumOff val="40000"/>
          </a:schemeClr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4FA834C-D5CB-429C-9E18-D96124CAB0AF}" cxnId="{07362788-C6B0-4616-8F60-074D55DEE6D2}" type="parTrans">
      <dgm:prSet/>
      <dgm:spPr/>
      <dgm:t>
        <a:bodyPr/>
        <a:lstStyle/>
        <a:p>
          <a:endParaRPr lang="zh-CN" altLang="en-US"/>
        </a:p>
      </dgm:t>
    </dgm:pt>
    <dgm:pt modelId="{5049C9E5-5CEB-4477-9618-60ADD6E90C2E}" cxnId="{07362788-C6B0-4616-8F60-074D55DEE6D2}" type="sibTrans">
      <dgm:prSet/>
      <dgm:spPr/>
      <dgm:t>
        <a:bodyPr/>
        <a:lstStyle/>
        <a:p>
          <a:endParaRPr lang="zh-CN" altLang="en-US"/>
        </a:p>
      </dgm:t>
    </dgm:pt>
    <dgm:pt modelId="{85183C90-3A16-41C4-896D-820917BB9D79}">
      <dgm:prSet phldrT="[文本]"/>
      <dgm:spPr/>
      <dgm:t>
        <a:bodyPr/>
        <a:lstStyle/>
        <a:p>
          <a:endParaRPr lang="zh-CN" altLang="en-US" dirty="0"/>
        </a:p>
      </dgm:t>
    </dgm:pt>
    <dgm:pt modelId="{6B60D334-2578-4DA8-A0E7-01D53F343B61}" cxnId="{6E67DDBA-695D-4498-8E62-B1E6A98ECCF1}" type="parTrans">
      <dgm:prSet/>
      <dgm:spPr/>
      <dgm:t>
        <a:bodyPr/>
        <a:lstStyle/>
        <a:p>
          <a:endParaRPr lang="zh-CN" altLang="en-US"/>
        </a:p>
      </dgm:t>
    </dgm:pt>
    <dgm:pt modelId="{BCCF1C2F-5057-4AC7-8DE7-A2A55F00CD18}" cxnId="{6E67DDBA-695D-4498-8E62-B1E6A98ECCF1}" type="sibTrans">
      <dgm:prSet/>
      <dgm:spPr/>
      <dgm:t>
        <a:bodyPr/>
        <a:lstStyle/>
        <a:p>
          <a:endParaRPr lang="zh-CN" altLang="en-US"/>
        </a:p>
      </dgm:t>
    </dgm:pt>
    <dgm:pt modelId="{E233382C-9E75-4914-8328-34E1623ACCCF}">
      <dgm:prSet phldrT="[文本]"/>
      <dgm:spPr/>
      <dgm:t>
        <a:bodyPr/>
        <a:lstStyle/>
        <a:p>
          <a:endParaRPr lang="zh-CN" altLang="en-US" dirty="0"/>
        </a:p>
      </dgm:t>
    </dgm:pt>
    <dgm:pt modelId="{EF3D74FF-0C86-46AD-817D-A564FC7D16BD}" cxnId="{D80ACFE3-5821-4102-9A72-29D27177997E}" type="parTrans">
      <dgm:prSet/>
      <dgm:spPr/>
      <dgm:t>
        <a:bodyPr/>
        <a:lstStyle/>
        <a:p>
          <a:endParaRPr lang="zh-CN" altLang="en-US"/>
        </a:p>
      </dgm:t>
    </dgm:pt>
    <dgm:pt modelId="{7B0CF781-DDE0-488D-AD90-70957A810AB0}" cxnId="{D80ACFE3-5821-4102-9A72-29D27177997E}" type="sibTrans">
      <dgm:prSet/>
      <dgm:spPr/>
      <dgm:t>
        <a:bodyPr/>
        <a:lstStyle/>
        <a:p>
          <a:endParaRPr lang="zh-CN" altLang="en-US"/>
        </a:p>
      </dgm:t>
    </dgm:pt>
    <dgm:pt modelId="{686DB3D4-1AAC-4388-8C5D-57B9D632F429}">
      <dgm:prSet phldrT="[文本]" custT="1"/>
      <dgm:spPr>
        <a:solidFill>
          <a:schemeClr val="accent2">
            <a:lumMod val="20000"/>
            <a:lumOff val="80000"/>
          </a:schemeClr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F0D58E44-5FBC-438B-BE68-736A9FF3F84D}" cxnId="{23F09232-1237-40E5-9849-5808FEEB3E16}" type="parTrans">
      <dgm:prSet/>
      <dgm:spPr/>
      <dgm:t>
        <a:bodyPr/>
        <a:lstStyle/>
        <a:p>
          <a:endParaRPr lang="zh-CN" altLang="en-US"/>
        </a:p>
      </dgm:t>
    </dgm:pt>
    <dgm:pt modelId="{EB263926-903B-4893-89E4-2385525D6CDC}" cxnId="{23F09232-1237-40E5-9849-5808FEEB3E16}" type="sibTrans">
      <dgm:prSet/>
      <dgm:spPr/>
      <dgm:t>
        <a:bodyPr/>
        <a:lstStyle/>
        <a:p>
          <a:endParaRPr lang="zh-CN" altLang="en-US"/>
        </a:p>
      </dgm:t>
    </dgm:pt>
    <dgm:pt modelId="{7BB27145-B151-47E8-A861-66402183E3A0}">
      <dgm:prSet phldrT="[文本]"/>
      <dgm:spPr/>
      <dgm:t>
        <a:bodyPr/>
        <a:lstStyle/>
        <a:p>
          <a:endParaRPr lang="zh-CN" altLang="en-US" dirty="0"/>
        </a:p>
      </dgm:t>
    </dgm:pt>
    <dgm:pt modelId="{38764C69-774A-45DD-B20E-3E58F8562FFB}" cxnId="{45BC70D9-6006-4CDB-B590-D15D4897D778}" type="parTrans">
      <dgm:prSet/>
      <dgm:spPr/>
      <dgm:t>
        <a:bodyPr/>
        <a:lstStyle/>
        <a:p>
          <a:endParaRPr lang="zh-CN" altLang="en-US"/>
        </a:p>
      </dgm:t>
    </dgm:pt>
    <dgm:pt modelId="{E650F7B5-6B4B-4EE0-87FB-92BD8552175D}" cxnId="{45BC70D9-6006-4CDB-B590-D15D4897D778}" type="sibTrans">
      <dgm:prSet/>
      <dgm:spPr/>
      <dgm:t>
        <a:bodyPr/>
        <a:lstStyle/>
        <a:p>
          <a:endParaRPr lang="zh-CN" altLang="en-US"/>
        </a:p>
      </dgm:t>
    </dgm:pt>
    <dgm:pt modelId="{253CDDB7-BB96-4003-BBC7-42D80477E21E}">
      <dgm:prSet phldrT="[文本]"/>
      <dgm:spPr/>
      <dgm:t>
        <a:bodyPr/>
        <a:lstStyle/>
        <a:p>
          <a:endParaRPr lang="zh-CN" altLang="en-US" dirty="0"/>
        </a:p>
      </dgm:t>
    </dgm:pt>
    <dgm:pt modelId="{EB1878C7-58E9-462B-8979-81CABFC690C5}" cxnId="{5E539B4D-FCFB-4168-BA43-6D7058A44CAA}" type="parTrans">
      <dgm:prSet/>
      <dgm:spPr/>
      <dgm:t>
        <a:bodyPr/>
        <a:lstStyle/>
        <a:p>
          <a:endParaRPr lang="zh-CN" altLang="en-US"/>
        </a:p>
      </dgm:t>
    </dgm:pt>
    <dgm:pt modelId="{3EA8E503-3CA2-4DA1-BD3B-A8395BC43A97}" cxnId="{5E539B4D-FCFB-4168-BA43-6D7058A44CAA}" type="sibTrans">
      <dgm:prSet/>
      <dgm:spPr/>
      <dgm:t>
        <a:bodyPr/>
        <a:lstStyle/>
        <a:p>
          <a:endParaRPr lang="zh-CN" altLang="en-US"/>
        </a:p>
      </dgm:t>
    </dgm:pt>
    <dgm:pt modelId="{53C0BA43-2DD6-40C9-A155-197C1C9388C9}" type="pres">
      <dgm:prSet presAssocID="{4806D80E-8775-43C4-B227-0063AC4D50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867D93A-4E93-4750-9905-E110B49D7C0C}" type="pres">
      <dgm:prSet presAssocID="{686DB3D4-1AAC-4388-8C5D-57B9D632F429}" presName="boxAndChildren" presStyleCnt="0"/>
      <dgm:spPr/>
    </dgm:pt>
    <dgm:pt modelId="{808B7BA2-19FB-4C63-91A2-98D343C57F7C}" type="pres">
      <dgm:prSet presAssocID="{686DB3D4-1AAC-4388-8C5D-57B9D632F429}" presName="parentTextBox" presStyleLbl="node1" presStyleIdx="0" presStyleCnt="3"/>
      <dgm:spPr/>
      <dgm:t>
        <a:bodyPr/>
        <a:lstStyle/>
        <a:p>
          <a:endParaRPr lang="zh-CN" altLang="en-US"/>
        </a:p>
      </dgm:t>
    </dgm:pt>
    <dgm:pt modelId="{98C4E39E-10F3-4D03-A868-BC96ECF27A11}" type="pres">
      <dgm:prSet presAssocID="{686DB3D4-1AAC-4388-8C5D-57B9D632F429}" presName="entireBox" presStyleLbl="node1" presStyleIdx="0" presStyleCnt="3"/>
      <dgm:spPr/>
      <dgm:t>
        <a:bodyPr/>
        <a:lstStyle/>
        <a:p>
          <a:endParaRPr lang="zh-CN" altLang="en-US"/>
        </a:p>
      </dgm:t>
    </dgm:pt>
    <dgm:pt modelId="{15956C15-0725-455D-BF0E-2053741ACB11}" type="pres">
      <dgm:prSet presAssocID="{686DB3D4-1AAC-4388-8C5D-57B9D632F429}" presName="descendantBox" presStyleCnt="0"/>
      <dgm:spPr/>
    </dgm:pt>
    <dgm:pt modelId="{01AC5AF5-8D67-4CBC-A1A3-F0577FDBF38E}" type="pres">
      <dgm:prSet presAssocID="{7BB27145-B151-47E8-A861-66402183E3A0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CBD4569-6870-42B2-A9DD-217728E10514}" type="pres">
      <dgm:prSet presAssocID="{253CDDB7-BB96-4003-BBC7-42D80477E21E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F88A39-752C-46E4-A362-B1CE22C74F39}" type="pres">
      <dgm:prSet presAssocID="{5049C9E5-5CEB-4477-9618-60ADD6E90C2E}" presName="sp" presStyleCnt="0"/>
      <dgm:spPr/>
    </dgm:pt>
    <dgm:pt modelId="{592A0256-7C4E-445C-BEB9-E59A4A32736C}" type="pres">
      <dgm:prSet presAssocID="{E582E736-2870-4E96-BED8-4CE0CF67995B}" presName="arrowAndChildren" presStyleCnt="0"/>
      <dgm:spPr/>
    </dgm:pt>
    <dgm:pt modelId="{5EE99884-9E2E-4FE6-A5D8-6ACA831E9755}" type="pres">
      <dgm:prSet presAssocID="{E582E736-2870-4E96-BED8-4CE0CF67995B}" presName="parentTextArrow" presStyleLbl="node1" presStyleIdx="0" presStyleCnt="3"/>
      <dgm:spPr/>
      <dgm:t>
        <a:bodyPr/>
        <a:lstStyle/>
        <a:p>
          <a:endParaRPr lang="zh-CN" altLang="en-US"/>
        </a:p>
      </dgm:t>
    </dgm:pt>
    <dgm:pt modelId="{B4406A72-DDFE-449E-A8CB-60482EBA02AE}" type="pres">
      <dgm:prSet presAssocID="{E582E736-2870-4E96-BED8-4CE0CF67995B}" presName="arrow" presStyleLbl="node1" presStyleIdx="1" presStyleCnt="3"/>
      <dgm:spPr/>
      <dgm:t>
        <a:bodyPr/>
        <a:lstStyle/>
        <a:p>
          <a:endParaRPr lang="zh-CN" altLang="en-US"/>
        </a:p>
      </dgm:t>
    </dgm:pt>
    <dgm:pt modelId="{282800D4-5028-4E8C-94BA-9CE910ECF6E5}" type="pres">
      <dgm:prSet presAssocID="{E582E736-2870-4E96-BED8-4CE0CF67995B}" presName="descendantArrow" presStyleCnt="0"/>
      <dgm:spPr/>
    </dgm:pt>
    <dgm:pt modelId="{D2B5C53B-EC74-48AE-90BF-B3B941F46D4C}" type="pres">
      <dgm:prSet presAssocID="{85183C90-3A16-41C4-896D-820917BB9D79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0129A5A-6583-48B0-96FB-05AE29122BAC}" type="pres">
      <dgm:prSet presAssocID="{E233382C-9E75-4914-8328-34E1623ACCC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0806B2-1229-45F3-B1CC-E2D0D8F513D5}" type="pres">
      <dgm:prSet presAssocID="{0967A70F-6E09-4409-8532-C37269F69694}" presName="sp" presStyleCnt="0"/>
      <dgm:spPr/>
    </dgm:pt>
    <dgm:pt modelId="{B0259C26-5767-40FE-BA56-97FAF65E7950}" type="pres">
      <dgm:prSet presAssocID="{5892AFDF-AA56-4437-A5D0-69B8CDEC0A33}" presName="arrowAndChildren" presStyleCnt="0"/>
      <dgm:spPr/>
    </dgm:pt>
    <dgm:pt modelId="{4A3841E5-E850-4768-BCEB-156462614172}" type="pres">
      <dgm:prSet presAssocID="{5892AFDF-AA56-4437-A5D0-69B8CDEC0A33}" presName="parentTextArrow" presStyleLbl="node1" presStyleIdx="1" presStyleCnt="3"/>
      <dgm:spPr/>
      <dgm:t>
        <a:bodyPr/>
        <a:lstStyle/>
        <a:p>
          <a:endParaRPr lang="zh-CN" altLang="en-US"/>
        </a:p>
      </dgm:t>
    </dgm:pt>
    <dgm:pt modelId="{C1A68B1A-3D49-4ACA-A2E3-B498B7BABEE6}" type="pres">
      <dgm:prSet presAssocID="{5892AFDF-AA56-4437-A5D0-69B8CDEC0A33}" presName="arrow" presStyleLbl="node1" presStyleIdx="2" presStyleCnt="3" custLinFactNeighborY="-1433"/>
      <dgm:spPr/>
      <dgm:t>
        <a:bodyPr/>
        <a:lstStyle/>
        <a:p>
          <a:endParaRPr lang="zh-CN" altLang="en-US"/>
        </a:p>
      </dgm:t>
    </dgm:pt>
    <dgm:pt modelId="{5D5B5423-C58C-441F-A07A-E10BC6BAA87C}" type="pres">
      <dgm:prSet presAssocID="{5892AFDF-AA56-4437-A5D0-69B8CDEC0A33}" presName="descendantArrow" presStyleCnt="0"/>
      <dgm:spPr/>
    </dgm:pt>
    <dgm:pt modelId="{4B9A3AFB-121F-4379-8524-D58120764772}" type="pres">
      <dgm:prSet presAssocID="{471AD50B-B3B8-4AC5-A612-BA2FED03CC3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E760D4-5974-4810-8717-4B8FC2236871}" type="pres">
      <dgm:prSet presAssocID="{5897881D-4100-495D-8EA6-7E6C1A52B6D7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5BC70D9-6006-4CDB-B590-D15D4897D778}" srcId="{686DB3D4-1AAC-4388-8C5D-57B9D632F429}" destId="{7BB27145-B151-47E8-A861-66402183E3A0}" srcOrd="0" destOrd="0" parTransId="{38764C69-774A-45DD-B20E-3E58F8562FFB}" sibTransId="{E650F7B5-6B4B-4EE0-87FB-92BD8552175D}"/>
    <dgm:cxn modelId="{0B77C2B1-9944-4609-ADC1-77EEA2808F8B}" type="presOf" srcId="{686DB3D4-1AAC-4388-8C5D-57B9D632F429}" destId="{808B7BA2-19FB-4C63-91A2-98D343C57F7C}" srcOrd="0" destOrd="0" presId="urn:microsoft.com/office/officeart/2005/8/layout/process4"/>
    <dgm:cxn modelId="{CE47A205-E2DB-479A-B45D-4A8DA32EB465}" type="presOf" srcId="{686DB3D4-1AAC-4388-8C5D-57B9D632F429}" destId="{98C4E39E-10F3-4D03-A868-BC96ECF27A11}" srcOrd="1" destOrd="0" presId="urn:microsoft.com/office/officeart/2005/8/layout/process4"/>
    <dgm:cxn modelId="{F1B0EDAA-E61D-4CB9-96F6-E483DD226D46}" type="presOf" srcId="{253CDDB7-BB96-4003-BBC7-42D80477E21E}" destId="{1CBD4569-6870-42B2-A9DD-217728E10514}" srcOrd="0" destOrd="0" presId="urn:microsoft.com/office/officeart/2005/8/layout/process4"/>
    <dgm:cxn modelId="{A32DD059-B3EB-4719-81FC-2DEE4B53B6FA}" srcId="{5892AFDF-AA56-4437-A5D0-69B8CDEC0A33}" destId="{5897881D-4100-495D-8EA6-7E6C1A52B6D7}" srcOrd="1" destOrd="0" parTransId="{08702FBF-5D4B-4D18-957A-DB9E738DCC45}" sibTransId="{7669681C-A3B9-44E0-9BAF-74B817890916}"/>
    <dgm:cxn modelId="{D74DE308-2D60-41DE-B90B-7D9FD85222B8}" type="presOf" srcId="{5892AFDF-AA56-4437-A5D0-69B8CDEC0A33}" destId="{C1A68B1A-3D49-4ACA-A2E3-B498B7BABEE6}" srcOrd="1" destOrd="0" presId="urn:microsoft.com/office/officeart/2005/8/layout/process4"/>
    <dgm:cxn modelId="{07362788-C6B0-4616-8F60-074D55DEE6D2}" srcId="{4806D80E-8775-43C4-B227-0063AC4D5040}" destId="{E582E736-2870-4E96-BED8-4CE0CF67995B}" srcOrd="1" destOrd="0" parTransId="{84FA834C-D5CB-429C-9E18-D96124CAB0AF}" sibTransId="{5049C9E5-5CEB-4477-9618-60ADD6E90C2E}"/>
    <dgm:cxn modelId="{F430781D-076B-4937-8EAF-9EDC69925AC8}" type="presOf" srcId="{5897881D-4100-495D-8EA6-7E6C1A52B6D7}" destId="{26E760D4-5974-4810-8717-4B8FC2236871}" srcOrd="0" destOrd="0" presId="urn:microsoft.com/office/officeart/2005/8/layout/process4"/>
    <dgm:cxn modelId="{9B8D7BF3-AEE7-4891-9CF9-331B7C57FBC3}" type="presOf" srcId="{5892AFDF-AA56-4437-A5D0-69B8CDEC0A33}" destId="{4A3841E5-E850-4768-BCEB-156462614172}" srcOrd="0" destOrd="0" presId="urn:microsoft.com/office/officeart/2005/8/layout/process4"/>
    <dgm:cxn modelId="{45034EFC-8F87-49D4-A38C-D29BA9C8B599}" type="presOf" srcId="{E233382C-9E75-4914-8328-34E1623ACCCF}" destId="{00129A5A-6583-48B0-96FB-05AE29122BAC}" srcOrd="0" destOrd="0" presId="urn:microsoft.com/office/officeart/2005/8/layout/process4"/>
    <dgm:cxn modelId="{81A6C959-F186-49AE-8D12-4051CBBE90BF}" type="presOf" srcId="{4806D80E-8775-43C4-B227-0063AC4D5040}" destId="{53C0BA43-2DD6-40C9-A155-197C1C9388C9}" srcOrd="0" destOrd="0" presId="urn:microsoft.com/office/officeart/2005/8/layout/process4"/>
    <dgm:cxn modelId="{4D3D074F-FB84-4552-8838-093B4623A9F3}" srcId="{4806D80E-8775-43C4-B227-0063AC4D5040}" destId="{5892AFDF-AA56-4437-A5D0-69B8CDEC0A33}" srcOrd="0" destOrd="0" parTransId="{8EDFC1DD-5BCA-4056-A9E4-A5F906B92694}" sibTransId="{0967A70F-6E09-4409-8532-C37269F69694}"/>
    <dgm:cxn modelId="{6E67DDBA-695D-4498-8E62-B1E6A98ECCF1}" srcId="{E582E736-2870-4E96-BED8-4CE0CF67995B}" destId="{85183C90-3A16-41C4-896D-820917BB9D79}" srcOrd="0" destOrd="0" parTransId="{6B60D334-2578-4DA8-A0E7-01D53F343B61}" sibTransId="{BCCF1C2F-5057-4AC7-8DE7-A2A55F00CD18}"/>
    <dgm:cxn modelId="{D80ACFE3-5821-4102-9A72-29D27177997E}" srcId="{E582E736-2870-4E96-BED8-4CE0CF67995B}" destId="{E233382C-9E75-4914-8328-34E1623ACCCF}" srcOrd="1" destOrd="0" parTransId="{EF3D74FF-0C86-46AD-817D-A564FC7D16BD}" sibTransId="{7B0CF781-DDE0-488D-AD90-70957A810AB0}"/>
    <dgm:cxn modelId="{983D2289-1712-420F-8471-6EA0094D27E3}" type="presOf" srcId="{471AD50B-B3B8-4AC5-A612-BA2FED03CC32}" destId="{4B9A3AFB-121F-4379-8524-D58120764772}" srcOrd="0" destOrd="0" presId="urn:microsoft.com/office/officeart/2005/8/layout/process4"/>
    <dgm:cxn modelId="{5E539B4D-FCFB-4168-BA43-6D7058A44CAA}" srcId="{686DB3D4-1AAC-4388-8C5D-57B9D632F429}" destId="{253CDDB7-BB96-4003-BBC7-42D80477E21E}" srcOrd="1" destOrd="0" parTransId="{EB1878C7-58E9-462B-8979-81CABFC690C5}" sibTransId="{3EA8E503-3CA2-4DA1-BD3B-A8395BC43A97}"/>
    <dgm:cxn modelId="{99BAF0A0-54B8-4D1E-B063-530CC6B18567}" type="presOf" srcId="{85183C90-3A16-41C4-896D-820917BB9D79}" destId="{D2B5C53B-EC74-48AE-90BF-B3B941F46D4C}" srcOrd="0" destOrd="0" presId="urn:microsoft.com/office/officeart/2005/8/layout/process4"/>
    <dgm:cxn modelId="{23F09232-1237-40E5-9849-5808FEEB3E16}" srcId="{4806D80E-8775-43C4-B227-0063AC4D5040}" destId="{686DB3D4-1AAC-4388-8C5D-57B9D632F429}" srcOrd="2" destOrd="0" parTransId="{F0D58E44-5FBC-438B-BE68-736A9FF3F84D}" sibTransId="{EB263926-903B-4893-89E4-2385525D6CDC}"/>
    <dgm:cxn modelId="{A94A015A-1B99-48B1-8668-FFBB8C5B1416}" srcId="{5892AFDF-AA56-4437-A5D0-69B8CDEC0A33}" destId="{471AD50B-B3B8-4AC5-A612-BA2FED03CC32}" srcOrd="0" destOrd="0" parTransId="{D7F15E83-E5A0-46C9-AE5E-2B1388A43A14}" sibTransId="{8A069FB1-11D8-401D-93C3-FFFF84B745CF}"/>
    <dgm:cxn modelId="{0E7EE6CD-A733-437A-91EC-2520AC143CE9}" type="presOf" srcId="{E582E736-2870-4E96-BED8-4CE0CF67995B}" destId="{B4406A72-DDFE-449E-A8CB-60482EBA02AE}" srcOrd="1" destOrd="0" presId="urn:microsoft.com/office/officeart/2005/8/layout/process4"/>
    <dgm:cxn modelId="{147F6E3F-CA51-4F17-9C8F-2B81396BDDAC}" type="presOf" srcId="{E582E736-2870-4E96-BED8-4CE0CF67995B}" destId="{5EE99884-9E2E-4FE6-A5D8-6ACA831E9755}" srcOrd="0" destOrd="0" presId="urn:microsoft.com/office/officeart/2005/8/layout/process4"/>
    <dgm:cxn modelId="{1B6F9724-14F0-4EDA-9967-4FBEFE0339A5}" type="presOf" srcId="{7BB27145-B151-47E8-A861-66402183E3A0}" destId="{01AC5AF5-8D67-4CBC-A1A3-F0577FDBF38E}" srcOrd="0" destOrd="0" presId="urn:microsoft.com/office/officeart/2005/8/layout/process4"/>
    <dgm:cxn modelId="{EAF572D0-9C76-4FF1-AC4E-A80902363A89}" type="presParOf" srcId="{53C0BA43-2DD6-40C9-A155-197C1C9388C9}" destId="{7867D93A-4E93-4750-9905-E110B49D7C0C}" srcOrd="0" destOrd="0" presId="urn:microsoft.com/office/officeart/2005/8/layout/process4"/>
    <dgm:cxn modelId="{52B9259A-CEBE-4A1D-8F87-80CFB59A3E7D}" type="presParOf" srcId="{7867D93A-4E93-4750-9905-E110B49D7C0C}" destId="{808B7BA2-19FB-4C63-91A2-98D343C57F7C}" srcOrd="0" destOrd="0" presId="urn:microsoft.com/office/officeart/2005/8/layout/process4"/>
    <dgm:cxn modelId="{FDA1890C-097C-4D58-9477-C0AC28761632}" type="presParOf" srcId="{7867D93A-4E93-4750-9905-E110B49D7C0C}" destId="{98C4E39E-10F3-4D03-A868-BC96ECF27A11}" srcOrd="1" destOrd="0" presId="urn:microsoft.com/office/officeart/2005/8/layout/process4"/>
    <dgm:cxn modelId="{BB7F34AD-6196-489C-9E89-9F86E5D9E056}" type="presParOf" srcId="{7867D93A-4E93-4750-9905-E110B49D7C0C}" destId="{15956C15-0725-455D-BF0E-2053741ACB11}" srcOrd="2" destOrd="0" presId="urn:microsoft.com/office/officeart/2005/8/layout/process4"/>
    <dgm:cxn modelId="{AA808ACC-5F75-488E-9A9A-772E37C4236B}" type="presParOf" srcId="{15956C15-0725-455D-BF0E-2053741ACB11}" destId="{01AC5AF5-8D67-4CBC-A1A3-F0577FDBF38E}" srcOrd="0" destOrd="0" presId="urn:microsoft.com/office/officeart/2005/8/layout/process4"/>
    <dgm:cxn modelId="{372C0E1C-AE13-445E-9607-F76CE02600BD}" type="presParOf" srcId="{15956C15-0725-455D-BF0E-2053741ACB11}" destId="{1CBD4569-6870-42B2-A9DD-217728E10514}" srcOrd="1" destOrd="0" presId="urn:microsoft.com/office/officeart/2005/8/layout/process4"/>
    <dgm:cxn modelId="{3320F8F4-BF30-49EB-A40D-3A59AD5DDDD6}" type="presParOf" srcId="{53C0BA43-2DD6-40C9-A155-197C1C9388C9}" destId="{ADF88A39-752C-46E4-A362-B1CE22C74F39}" srcOrd="1" destOrd="0" presId="urn:microsoft.com/office/officeart/2005/8/layout/process4"/>
    <dgm:cxn modelId="{6ECA356D-D93B-4CA0-B8CA-3D7411730576}" type="presParOf" srcId="{53C0BA43-2DD6-40C9-A155-197C1C9388C9}" destId="{592A0256-7C4E-445C-BEB9-E59A4A32736C}" srcOrd="2" destOrd="0" presId="urn:microsoft.com/office/officeart/2005/8/layout/process4"/>
    <dgm:cxn modelId="{2723B663-DAA9-4944-A742-E316EB626BF6}" type="presParOf" srcId="{592A0256-7C4E-445C-BEB9-E59A4A32736C}" destId="{5EE99884-9E2E-4FE6-A5D8-6ACA831E9755}" srcOrd="0" destOrd="0" presId="urn:microsoft.com/office/officeart/2005/8/layout/process4"/>
    <dgm:cxn modelId="{27B529FA-EBEE-462A-86D2-EA04CFAA07F4}" type="presParOf" srcId="{592A0256-7C4E-445C-BEB9-E59A4A32736C}" destId="{B4406A72-DDFE-449E-A8CB-60482EBA02AE}" srcOrd="1" destOrd="0" presId="urn:microsoft.com/office/officeart/2005/8/layout/process4"/>
    <dgm:cxn modelId="{B1A556C2-7799-452E-9060-BE07FC6FA9A3}" type="presParOf" srcId="{592A0256-7C4E-445C-BEB9-E59A4A32736C}" destId="{282800D4-5028-4E8C-94BA-9CE910ECF6E5}" srcOrd="2" destOrd="0" presId="urn:microsoft.com/office/officeart/2005/8/layout/process4"/>
    <dgm:cxn modelId="{DABAE9C8-CB43-47BE-89E3-8B6F1332FCF8}" type="presParOf" srcId="{282800D4-5028-4E8C-94BA-9CE910ECF6E5}" destId="{D2B5C53B-EC74-48AE-90BF-B3B941F46D4C}" srcOrd="0" destOrd="0" presId="urn:microsoft.com/office/officeart/2005/8/layout/process4"/>
    <dgm:cxn modelId="{659F3D57-3CB7-46F9-AC34-771A9E3AFE30}" type="presParOf" srcId="{282800D4-5028-4E8C-94BA-9CE910ECF6E5}" destId="{00129A5A-6583-48B0-96FB-05AE29122BAC}" srcOrd="1" destOrd="0" presId="urn:microsoft.com/office/officeart/2005/8/layout/process4"/>
    <dgm:cxn modelId="{69766016-06CD-4587-9121-F9406623D37F}" type="presParOf" srcId="{53C0BA43-2DD6-40C9-A155-197C1C9388C9}" destId="{2E0806B2-1229-45F3-B1CC-E2D0D8F513D5}" srcOrd="3" destOrd="0" presId="urn:microsoft.com/office/officeart/2005/8/layout/process4"/>
    <dgm:cxn modelId="{C8D65959-FB27-4A11-932C-283509CDD920}" type="presParOf" srcId="{53C0BA43-2DD6-40C9-A155-197C1C9388C9}" destId="{B0259C26-5767-40FE-BA56-97FAF65E7950}" srcOrd="4" destOrd="0" presId="urn:microsoft.com/office/officeart/2005/8/layout/process4"/>
    <dgm:cxn modelId="{4778A332-D9B3-4670-95D9-1F675A6E1BB8}" type="presParOf" srcId="{B0259C26-5767-40FE-BA56-97FAF65E7950}" destId="{4A3841E5-E850-4768-BCEB-156462614172}" srcOrd="0" destOrd="0" presId="urn:microsoft.com/office/officeart/2005/8/layout/process4"/>
    <dgm:cxn modelId="{18CCDD5D-92CD-4B45-98C7-D71B19A24B70}" type="presParOf" srcId="{B0259C26-5767-40FE-BA56-97FAF65E7950}" destId="{C1A68B1A-3D49-4ACA-A2E3-B498B7BABEE6}" srcOrd="1" destOrd="0" presId="urn:microsoft.com/office/officeart/2005/8/layout/process4"/>
    <dgm:cxn modelId="{06D3F9C6-F036-480A-85F0-56DD02E285DA}" type="presParOf" srcId="{B0259C26-5767-40FE-BA56-97FAF65E7950}" destId="{5D5B5423-C58C-441F-A07A-E10BC6BAA87C}" srcOrd="2" destOrd="0" presId="urn:microsoft.com/office/officeart/2005/8/layout/process4"/>
    <dgm:cxn modelId="{0A2985D7-49B9-4BD6-B51F-2CE6E23B0A63}" type="presParOf" srcId="{5D5B5423-C58C-441F-A07A-E10BC6BAA87C}" destId="{4B9A3AFB-121F-4379-8524-D58120764772}" srcOrd="0" destOrd="0" presId="urn:microsoft.com/office/officeart/2005/8/layout/process4"/>
    <dgm:cxn modelId="{77C663FA-16D0-43AD-853E-D71DD9FA15FC}" type="presParOf" srcId="{5D5B5423-C58C-441F-A07A-E10BC6BAA87C}" destId="{26E760D4-5974-4810-8717-4B8FC223687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0707329" cy="5418667"/>
        <a:chOff x="0" y="0"/>
        <a:chExt cx="10707329" cy="5418667"/>
      </a:xfrm>
    </dsp:grpSpPr>
    <dsp:sp modelId="{F4F6B27D-B89B-4A93-A474-38C73025BA88}">
      <dsp:nvSpPr>
        <dsp:cNvPr id="3" name="矩形 2"/>
        <dsp:cNvSpPr/>
      </dsp:nvSpPr>
      <dsp:spPr bwMode="white">
        <a:xfrm>
          <a:off x="832479" y="723389"/>
          <a:ext cx="5803642" cy="3871029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vert="horz" wrap="square" anchor="ctr"/>
        <a:lstStyle>
          <a:lvl1pPr algn="l"/>
          <a:lvl2pPr algn="l"/>
          <a:lvl3pPr algn="l"/>
          <a:lvl4pPr algn="l"/>
          <a:lvl5pPr algn="l"/>
          <a:lvl6pPr algn="l"/>
          <a:lvl7pPr algn="l"/>
          <a:lvl8pPr algn="l"/>
          <a:lvl9pPr algn="l"/>
        </a:lstStyle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3200" b="1" dirty="0">
            <a:solidFill>
              <a:schemeClr val="dk1"/>
            </a:solidFill>
          </a:endParaRPr>
        </a:p>
      </dsp:txBody>
      <dsp:txXfrm>
        <a:off x="832479" y="723389"/>
        <a:ext cx="5803642" cy="3871029"/>
      </dsp:txXfrm>
    </dsp:sp>
    <dsp:sp modelId="{EE8E7003-0FC2-4ED9-AAB5-DF8A94C4C4B7}">
      <dsp:nvSpPr>
        <dsp:cNvPr id="4" name="椭圆 3"/>
        <dsp:cNvSpPr/>
      </dsp:nvSpPr>
      <dsp:spPr bwMode="white">
        <a:xfrm>
          <a:off x="6686188" y="0"/>
          <a:ext cx="3869095" cy="3869095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/>
            <a:t>周期函数定义</a:t>
          </a:r>
          <a:endParaRPr lang="zh-CN" altLang="en-US" b="1" dirty="0"/>
        </a:p>
      </dsp:txBody>
      <dsp:txXfrm>
        <a:off x="6686188" y="0"/>
        <a:ext cx="3869095" cy="38690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3406878"/>
        <a:chOff x="0" y="0"/>
        <a:chExt cx="8128000" cy="3406878"/>
      </a:xfrm>
    </dsp:grpSpPr>
    <dsp:sp modelId="{98C4E39E-10F3-4D03-A868-BC96ECF27A11}">
      <dsp:nvSpPr>
        <dsp:cNvPr id="3" name="矩形 2"/>
        <dsp:cNvSpPr/>
      </dsp:nvSpPr>
      <dsp:spPr bwMode="white">
        <a:xfrm>
          <a:off x="0" y="2564842"/>
          <a:ext cx="8128000" cy="842036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sp:txBody>
      <dsp:txXfrm>
        <a:off x="0" y="2564842"/>
        <a:ext cx="8128000" cy="842036"/>
      </dsp:txXfrm>
    </dsp:sp>
    <dsp:sp modelId="{01AC5AF5-8D67-4CBC-A1A3-F0577FDBF38E}">
      <dsp:nvSpPr>
        <dsp:cNvPr id="4" name="矩形 3"/>
        <dsp:cNvSpPr/>
      </dsp:nvSpPr>
      <dsp:spPr bwMode="white">
        <a:xfrm>
          <a:off x="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3002701"/>
        <a:ext cx="4064000" cy="387337"/>
      </dsp:txXfrm>
    </dsp:sp>
    <dsp:sp modelId="{1CBD4569-6870-42B2-A9DD-217728E10514}">
      <dsp:nvSpPr>
        <dsp:cNvPr id="5" name="矩形 4"/>
        <dsp:cNvSpPr/>
      </dsp:nvSpPr>
      <dsp:spPr bwMode="white">
        <a:xfrm>
          <a:off x="406400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3002701"/>
        <a:ext cx="4064000" cy="387337"/>
      </dsp:txXfrm>
    </dsp:sp>
    <dsp:sp modelId="{B4406A72-DDFE-449E-A8CB-60482EBA02AE}">
      <dsp:nvSpPr>
        <dsp:cNvPr id="6" name="上箭头标注 5"/>
        <dsp:cNvSpPr/>
      </dsp:nvSpPr>
      <dsp:spPr bwMode="white">
        <a:xfrm rot="10800000">
          <a:off x="0" y="1282421"/>
          <a:ext cx="8128000" cy="1295051"/>
        </a:xfrm>
        <a:prstGeom prst="upArrowCallout">
          <a:avLst/>
        </a:prstGeom>
        <a:solidFill>
          <a:schemeClr val="accent2">
            <a:lumMod val="60000"/>
            <a:lumOff val="40000"/>
          </a:schemeClr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1282421"/>
        <a:ext cx="8128000" cy="1295051"/>
      </dsp:txXfrm>
    </dsp:sp>
    <dsp:sp modelId="{D2B5C53B-EC74-48AE-90BF-B3B941F46D4C}">
      <dsp:nvSpPr>
        <dsp:cNvPr id="7" name="矩形 6"/>
        <dsp:cNvSpPr/>
      </dsp:nvSpPr>
      <dsp:spPr bwMode="white">
        <a:xfrm>
          <a:off x="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1736984"/>
        <a:ext cx="4064000" cy="387220"/>
      </dsp:txXfrm>
    </dsp:sp>
    <dsp:sp modelId="{00129A5A-6583-48B0-96FB-05AE29122BAC}">
      <dsp:nvSpPr>
        <dsp:cNvPr id="8" name="矩形 7"/>
        <dsp:cNvSpPr/>
      </dsp:nvSpPr>
      <dsp:spPr bwMode="white">
        <a:xfrm>
          <a:off x="406400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1736984"/>
        <a:ext cx="4064000" cy="387220"/>
      </dsp:txXfrm>
    </dsp:sp>
    <dsp:sp modelId="{C1A68B1A-3D49-4ACA-A2E3-B498B7BABEE6}">
      <dsp:nvSpPr>
        <dsp:cNvPr id="9" name="上箭头标注 8"/>
        <dsp:cNvSpPr/>
      </dsp:nvSpPr>
      <dsp:spPr bwMode="white">
        <a:xfrm rot="10800000">
          <a:off x="0" y="0"/>
          <a:ext cx="8128000" cy="1295051"/>
        </a:xfrm>
        <a:prstGeom prst="upArrowCallout">
          <a:avLst/>
        </a:prstGeom>
        <a:solidFill>
          <a:schemeClr val="accent2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0"/>
        <a:ext cx="8128000" cy="1295051"/>
      </dsp:txXfrm>
    </dsp:sp>
    <dsp:sp modelId="{4B9A3AFB-121F-4379-8524-D58120764772}">
      <dsp:nvSpPr>
        <dsp:cNvPr id="10" name="矩形 9"/>
        <dsp:cNvSpPr/>
      </dsp:nvSpPr>
      <dsp:spPr bwMode="white">
        <a:xfrm>
          <a:off x="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0" y="454563"/>
        <a:ext cx="4064000" cy="387220"/>
      </dsp:txXfrm>
    </dsp:sp>
    <dsp:sp modelId="{26E760D4-5974-4810-8717-4B8FC2236871}">
      <dsp:nvSpPr>
        <dsp:cNvPr id="11" name="矩形 10"/>
        <dsp:cNvSpPr/>
      </dsp:nvSpPr>
      <dsp:spPr bwMode="white">
        <a:xfrm>
          <a:off x="406400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4064000" y="454563"/>
        <a:ext cx="4064000" cy="387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nodeVertAlign" val="t"/>
          <dgm:param type="fallback" val="2D"/>
        </dgm:alg>
      </dgm:if>
      <dgm:else name="Name2">
        <dgm:alg type="lin">
          <dgm:param type="linDir" val="from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type="upArrowCallout" r:blip="" rot="180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type="upArrowCallout" r:blip="" rot="180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.wmf"/><Relationship Id="rId8" Type="http://schemas.openxmlformats.org/officeDocument/2006/relationships/image" Target="../media/image9.wmf"/><Relationship Id="rId7" Type="http://schemas.openxmlformats.org/officeDocument/2006/relationships/image" Target="../media/image8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81.wmf"/><Relationship Id="rId8" Type="http://schemas.openxmlformats.org/officeDocument/2006/relationships/image" Target="../media/image80.wmf"/><Relationship Id="rId7" Type="http://schemas.openxmlformats.org/officeDocument/2006/relationships/image" Target="../media/image79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9" Type="http://schemas.openxmlformats.org/officeDocument/2006/relationships/image" Target="../media/image89.wmf"/><Relationship Id="rId8" Type="http://schemas.openxmlformats.org/officeDocument/2006/relationships/image" Target="../media/image88.wmf"/><Relationship Id="rId7" Type="http://schemas.openxmlformats.org/officeDocument/2006/relationships/image" Target="../media/image87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1" Type="http://schemas.openxmlformats.org/officeDocument/2006/relationships/image" Target="../media/image91.wmf"/><Relationship Id="rId10" Type="http://schemas.openxmlformats.org/officeDocument/2006/relationships/image" Target="../media/image90.wmf"/><Relationship Id="rId1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99.wmf"/><Relationship Id="rId8" Type="http://schemas.openxmlformats.org/officeDocument/2006/relationships/image" Target="../media/image98.wmf"/><Relationship Id="rId7" Type="http://schemas.openxmlformats.org/officeDocument/2006/relationships/image" Target="../media/image97.wmf"/><Relationship Id="rId6" Type="http://schemas.openxmlformats.org/officeDocument/2006/relationships/image" Target="../media/image9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6" Type="http://schemas.openxmlformats.org/officeDocument/2006/relationships/image" Target="../media/image103.wmf"/><Relationship Id="rId5" Type="http://schemas.openxmlformats.org/officeDocument/2006/relationships/image" Target="../media/image2.wmf"/><Relationship Id="rId4" Type="http://schemas.openxmlformats.org/officeDocument/2006/relationships/image" Target="../media/image102.wmf"/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60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7.wmf"/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8.wmf"/><Relationship Id="rId8" Type="http://schemas.openxmlformats.org/officeDocument/2006/relationships/image" Target="../media/image17.wmf"/><Relationship Id="rId7" Type="http://schemas.openxmlformats.org/officeDocument/2006/relationships/image" Target="../media/image16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0" Type="http://schemas.openxmlformats.org/officeDocument/2006/relationships/image" Target="../media/image19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8.wmf"/><Relationship Id="rId8" Type="http://schemas.openxmlformats.org/officeDocument/2006/relationships/image" Target="../media/image27.wmf"/><Relationship Id="rId7" Type="http://schemas.openxmlformats.org/officeDocument/2006/relationships/image" Target="../media/image26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3" Type="http://schemas.openxmlformats.org/officeDocument/2006/relationships/image" Target="../media/image33.wmf"/><Relationship Id="rId12" Type="http://schemas.openxmlformats.org/officeDocument/2006/relationships/image" Target="../media/image31.wmf"/><Relationship Id="rId11" Type="http://schemas.openxmlformats.org/officeDocument/2006/relationships/image" Target="../media/image30.wmf"/><Relationship Id="rId10" Type="http://schemas.openxmlformats.org/officeDocument/2006/relationships/image" Target="../media/image29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44.wmf"/><Relationship Id="rId8" Type="http://schemas.openxmlformats.org/officeDocument/2006/relationships/image" Target="../media/image43.wmf"/><Relationship Id="rId7" Type="http://schemas.openxmlformats.org/officeDocument/2006/relationships/image" Target="../media/image42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2" Type="http://schemas.openxmlformats.org/officeDocument/2006/relationships/image" Target="../media/image47.wmf"/><Relationship Id="rId11" Type="http://schemas.openxmlformats.org/officeDocument/2006/relationships/image" Target="../media/image46.wmf"/><Relationship Id="rId10" Type="http://schemas.openxmlformats.org/officeDocument/2006/relationships/image" Target="../media/image45.wmf"/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56.wmf"/><Relationship Id="rId8" Type="http://schemas.openxmlformats.org/officeDocument/2006/relationships/image" Target="../media/image55.wmf"/><Relationship Id="rId7" Type="http://schemas.openxmlformats.org/officeDocument/2006/relationships/image" Target="../media/image54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51.wmf"/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56.wmf"/><Relationship Id="rId8" Type="http://schemas.openxmlformats.org/officeDocument/2006/relationships/image" Target="../media/image55.wmf"/><Relationship Id="rId7" Type="http://schemas.openxmlformats.org/officeDocument/2006/relationships/image" Target="../media/image59.wmf"/><Relationship Id="rId6" Type="http://schemas.openxmlformats.org/officeDocument/2006/relationships/image" Target="../media/image58.wmf"/><Relationship Id="rId5" Type="http://schemas.openxmlformats.org/officeDocument/2006/relationships/image" Target="../media/image52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57.wmf"/><Relationship Id="rId1" Type="http://schemas.openxmlformats.org/officeDocument/2006/relationships/image" Target="../media/image2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68.wmf"/><Relationship Id="rId8" Type="http://schemas.openxmlformats.org/officeDocument/2006/relationships/image" Target="../media/image67.wmf"/><Relationship Id="rId7" Type="http://schemas.openxmlformats.org/officeDocument/2006/relationships/image" Target="../media/image66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4" Type="http://schemas.openxmlformats.org/officeDocument/2006/relationships/image" Target="../media/image73.wmf"/><Relationship Id="rId13" Type="http://schemas.openxmlformats.org/officeDocument/2006/relationships/image" Target="../media/image72.wmf"/><Relationship Id="rId12" Type="http://schemas.openxmlformats.org/officeDocument/2006/relationships/image" Target="../media/image71.wmf"/><Relationship Id="rId11" Type="http://schemas.openxmlformats.org/officeDocument/2006/relationships/image" Target="../media/image70.wmf"/><Relationship Id="rId10" Type="http://schemas.openxmlformats.org/officeDocument/2006/relationships/image" Target="../media/image69.wmf"/><Relationship Id="rId1" Type="http://schemas.openxmlformats.org/officeDocument/2006/relationships/image" Target="../media/image6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6B40B-3DED-43AE-9B2B-4112F4B618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5EEB9-49FB-4A83-9EAE-20457E4109E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4.bin"/><Relationship Id="rId8" Type="http://schemas.openxmlformats.org/officeDocument/2006/relationships/image" Target="../media/image14.wmf"/><Relationship Id="rId7" Type="http://schemas.openxmlformats.org/officeDocument/2006/relationships/oleObject" Target="../embeddings/oleObject63.bin"/><Relationship Id="rId6" Type="http://schemas.openxmlformats.org/officeDocument/2006/relationships/image" Target="../media/image57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61.bin"/><Relationship Id="rId22" Type="http://schemas.openxmlformats.org/officeDocument/2006/relationships/vmlDrawing" Target="../drawings/vmlDrawing8.vml"/><Relationship Id="rId21" Type="http://schemas.openxmlformats.org/officeDocument/2006/relationships/slideLayout" Target="../slideLayouts/slideLayout1.xml"/><Relationship Id="rId20" Type="http://schemas.openxmlformats.org/officeDocument/2006/relationships/image" Target="../media/image56.wmf"/><Relationship Id="rId2" Type="http://schemas.openxmlformats.org/officeDocument/2006/relationships/image" Target="../media/image32.png"/><Relationship Id="rId19" Type="http://schemas.openxmlformats.org/officeDocument/2006/relationships/oleObject" Target="../embeddings/oleObject69.bin"/><Relationship Id="rId18" Type="http://schemas.openxmlformats.org/officeDocument/2006/relationships/image" Target="../media/image55.wmf"/><Relationship Id="rId17" Type="http://schemas.openxmlformats.org/officeDocument/2006/relationships/oleObject" Target="../embeddings/oleObject68.bin"/><Relationship Id="rId16" Type="http://schemas.openxmlformats.org/officeDocument/2006/relationships/image" Target="../media/image59.wmf"/><Relationship Id="rId15" Type="http://schemas.openxmlformats.org/officeDocument/2006/relationships/oleObject" Target="../embeddings/oleObject67.bin"/><Relationship Id="rId14" Type="http://schemas.openxmlformats.org/officeDocument/2006/relationships/image" Target="../media/image58.wmf"/><Relationship Id="rId13" Type="http://schemas.openxmlformats.org/officeDocument/2006/relationships/oleObject" Target="../embeddings/oleObject66.bin"/><Relationship Id="rId12" Type="http://schemas.openxmlformats.org/officeDocument/2006/relationships/image" Target="../media/image52.wmf"/><Relationship Id="rId11" Type="http://schemas.openxmlformats.org/officeDocument/2006/relationships/oleObject" Target="../embeddings/oleObject65.bin"/><Relationship Id="rId10" Type="http://schemas.openxmlformats.org/officeDocument/2006/relationships/image" Target="../media/image15.wmf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63.wmf"/><Relationship Id="rId8" Type="http://schemas.openxmlformats.org/officeDocument/2006/relationships/oleObject" Target="../embeddings/oleObject73.bin"/><Relationship Id="rId7" Type="http://schemas.openxmlformats.org/officeDocument/2006/relationships/image" Target="../media/image62.wmf"/><Relationship Id="rId6" Type="http://schemas.openxmlformats.org/officeDocument/2006/relationships/oleObject" Target="../embeddings/oleObject72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71.bin"/><Relationship Id="rId31" Type="http://schemas.openxmlformats.org/officeDocument/2006/relationships/vmlDrawing" Target="../drawings/vmlDrawing9.vml"/><Relationship Id="rId30" Type="http://schemas.openxmlformats.org/officeDocument/2006/relationships/slideLayout" Target="../slideLayouts/slideLayout2.xml"/><Relationship Id="rId3" Type="http://schemas.openxmlformats.org/officeDocument/2006/relationships/image" Target="../media/image60.wmf"/><Relationship Id="rId29" Type="http://schemas.openxmlformats.org/officeDocument/2006/relationships/image" Target="../media/image73.wmf"/><Relationship Id="rId28" Type="http://schemas.openxmlformats.org/officeDocument/2006/relationships/oleObject" Target="../embeddings/oleObject83.bin"/><Relationship Id="rId27" Type="http://schemas.openxmlformats.org/officeDocument/2006/relationships/image" Target="../media/image72.wmf"/><Relationship Id="rId26" Type="http://schemas.openxmlformats.org/officeDocument/2006/relationships/oleObject" Target="../embeddings/oleObject82.bin"/><Relationship Id="rId25" Type="http://schemas.openxmlformats.org/officeDocument/2006/relationships/image" Target="../media/image71.wmf"/><Relationship Id="rId24" Type="http://schemas.openxmlformats.org/officeDocument/2006/relationships/oleObject" Target="../embeddings/oleObject81.bin"/><Relationship Id="rId23" Type="http://schemas.openxmlformats.org/officeDocument/2006/relationships/image" Target="../media/image70.wmf"/><Relationship Id="rId22" Type="http://schemas.openxmlformats.org/officeDocument/2006/relationships/oleObject" Target="../embeddings/oleObject80.bin"/><Relationship Id="rId21" Type="http://schemas.openxmlformats.org/officeDocument/2006/relationships/image" Target="../media/image69.wmf"/><Relationship Id="rId20" Type="http://schemas.openxmlformats.org/officeDocument/2006/relationships/oleObject" Target="../embeddings/oleObject79.bin"/><Relationship Id="rId2" Type="http://schemas.openxmlformats.org/officeDocument/2006/relationships/oleObject" Target="../embeddings/oleObject70.bin"/><Relationship Id="rId19" Type="http://schemas.openxmlformats.org/officeDocument/2006/relationships/image" Target="../media/image68.wmf"/><Relationship Id="rId18" Type="http://schemas.openxmlformats.org/officeDocument/2006/relationships/oleObject" Target="../embeddings/oleObject78.bin"/><Relationship Id="rId17" Type="http://schemas.openxmlformats.org/officeDocument/2006/relationships/image" Target="../media/image67.wmf"/><Relationship Id="rId16" Type="http://schemas.openxmlformats.org/officeDocument/2006/relationships/oleObject" Target="../embeddings/oleObject77.bin"/><Relationship Id="rId15" Type="http://schemas.openxmlformats.org/officeDocument/2006/relationships/image" Target="../media/image66.wmf"/><Relationship Id="rId14" Type="http://schemas.openxmlformats.org/officeDocument/2006/relationships/oleObject" Target="../embeddings/oleObject76.bin"/><Relationship Id="rId13" Type="http://schemas.openxmlformats.org/officeDocument/2006/relationships/image" Target="../media/image65.wmf"/><Relationship Id="rId12" Type="http://schemas.openxmlformats.org/officeDocument/2006/relationships/oleObject" Target="../embeddings/oleObject75.bin"/><Relationship Id="rId11" Type="http://schemas.openxmlformats.org/officeDocument/2006/relationships/image" Target="../media/image64.wmf"/><Relationship Id="rId10" Type="http://schemas.openxmlformats.org/officeDocument/2006/relationships/oleObject" Target="../embeddings/oleObject74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76.wmf"/><Relationship Id="rId8" Type="http://schemas.openxmlformats.org/officeDocument/2006/relationships/oleObject" Target="../embeddings/oleObject87.bin"/><Relationship Id="rId7" Type="http://schemas.openxmlformats.org/officeDocument/2006/relationships/image" Target="../media/image75.wmf"/><Relationship Id="rId6" Type="http://schemas.openxmlformats.org/officeDocument/2006/relationships/oleObject" Target="../embeddings/oleObject86.bin"/><Relationship Id="rId5" Type="http://schemas.openxmlformats.org/officeDocument/2006/relationships/image" Target="../media/image74.wmf"/><Relationship Id="rId4" Type="http://schemas.openxmlformats.org/officeDocument/2006/relationships/oleObject" Target="../embeddings/oleObject85.bin"/><Relationship Id="rId3" Type="http://schemas.openxmlformats.org/officeDocument/2006/relationships/image" Target="../media/image60.wmf"/><Relationship Id="rId21" Type="http://schemas.openxmlformats.org/officeDocument/2006/relationships/vmlDrawing" Target="../drawings/vmlDrawing10.vml"/><Relationship Id="rId20" Type="http://schemas.openxmlformats.org/officeDocument/2006/relationships/slideLayout" Target="../slideLayouts/slideLayout2.xml"/><Relationship Id="rId2" Type="http://schemas.openxmlformats.org/officeDocument/2006/relationships/oleObject" Target="../embeddings/oleObject84.bin"/><Relationship Id="rId19" Type="http://schemas.openxmlformats.org/officeDocument/2006/relationships/image" Target="../media/image81.wmf"/><Relationship Id="rId18" Type="http://schemas.openxmlformats.org/officeDocument/2006/relationships/oleObject" Target="../embeddings/oleObject92.bin"/><Relationship Id="rId17" Type="http://schemas.openxmlformats.org/officeDocument/2006/relationships/image" Target="../media/image80.wmf"/><Relationship Id="rId16" Type="http://schemas.openxmlformats.org/officeDocument/2006/relationships/oleObject" Target="../embeddings/oleObject91.bin"/><Relationship Id="rId15" Type="http://schemas.openxmlformats.org/officeDocument/2006/relationships/image" Target="../media/image79.wmf"/><Relationship Id="rId14" Type="http://schemas.openxmlformats.org/officeDocument/2006/relationships/oleObject" Target="../embeddings/oleObject90.bin"/><Relationship Id="rId13" Type="http://schemas.openxmlformats.org/officeDocument/2006/relationships/image" Target="../media/image78.wmf"/><Relationship Id="rId12" Type="http://schemas.openxmlformats.org/officeDocument/2006/relationships/oleObject" Target="../embeddings/oleObject89.bin"/><Relationship Id="rId11" Type="http://schemas.openxmlformats.org/officeDocument/2006/relationships/image" Target="../media/image77.wmf"/><Relationship Id="rId10" Type="http://schemas.openxmlformats.org/officeDocument/2006/relationships/oleObject" Target="../embeddings/oleObject88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84.wmf"/><Relationship Id="rId8" Type="http://schemas.openxmlformats.org/officeDocument/2006/relationships/oleObject" Target="../embeddings/oleObject96.bin"/><Relationship Id="rId7" Type="http://schemas.openxmlformats.org/officeDocument/2006/relationships/image" Target="../media/image83.wmf"/><Relationship Id="rId6" Type="http://schemas.openxmlformats.org/officeDocument/2006/relationships/oleObject" Target="../embeddings/oleObject95.bin"/><Relationship Id="rId5" Type="http://schemas.openxmlformats.org/officeDocument/2006/relationships/image" Target="../media/image82.wmf"/><Relationship Id="rId4" Type="http://schemas.openxmlformats.org/officeDocument/2006/relationships/oleObject" Target="../embeddings/oleObject94.bin"/><Relationship Id="rId3" Type="http://schemas.openxmlformats.org/officeDocument/2006/relationships/image" Target="../media/image60.wmf"/><Relationship Id="rId25" Type="http://schemas.openxmlformats.org/officeDocument/2006/relationships/vmlDrawing" Target="../drawings/vmlDrawing11.vml"/><Relationship Id="rId24" Type="http://schemas.openxmlformats.org/officeDocument/2006/relationships/slideLayout" Target="../slideLayouts/slideLayout2.xml"/><Relationship Id="rId23" Type="http://schemas.openxmlformats.org/officeDocument/2006/relationships/image" Target="../media/image91.wmf"/><Relationship Id="rId22" Type="http://schemas.openxmlformats.org/officeDocument/2006/relationships/oleObject" Target="../embeddings/oleObject103.bin"/><Relationship Id="rId21" Type="http://schemas.openxmlformats.org/officeDocument/2006/relationships/image" Target="../media/image90.wmf"/><Relationship Id="rId20" Type="http://schemas.openxmlformats.org/officeDocument/2006/relationships/oleObject" Target="../embeddings/oleObject102.bin"/><Relationship Id="rId2" Type="http://schemas.openxmlformats.org/officeDocument/2006/relationships/oleObject" Target="../embeddings/oleObject93.bin"/><Relationship Id="rId19" Type="http://schemas.openxmlformats.org/officeDocument/2006/relationships/image" Target="../media/image89.wmf"/><Relationship Id="rId18" Type="http://schemas.openxmlformats.org/officeDocument/2006/relationships/oleObject" Target="../embeddings/oleObject101.bin"/><Relationship Id="rId17" Type="http://schemas.openxmlformats.org/officeDocument/2006/relationships/image" Target="../media/image88.wmf"/><Relationship Id="rId16" Type="http://schemas.openxmlformats.org/officeDocument/2006/relationships/oleObject" Target="../embeddings/oleObject100.bin"/><Relationship Id="rId15" Type="http://schemas.openxmlformats.org/officeDocument/2006/relationships/image" Target="../media/image87.wmf"/><Relationship Id="rId14" Type="http://schemas.openxmlformats.org/officeDocument/2006/relationships/oleObject" Target="../embeddings/oleObject99.bin"/><Relationship Id="rId13" Type="http://schemas.openxmlformats.org/officeDocument/2006/relationships/image" Target="../media/image86.wmf"/><Relationship Id="rId12" Type="http://schemas.openxmlformats.org/officeDocument/2006/relationships/oleObject" Target="../embeddings/oleObject98.bin"/><Relationship Id="rId11" Type="http://schemas.openxmlformats.org/officeDocument/2006/relationships/image" Target="../media/image85.wmf"/><Relationship Id="rId10" Type="http://schemas.openxmlformats.org/officeDocument/2006/relationships/oleObject" Target="../embeddings/oleObject97.bin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94.wmf"/><Relationship Id="rId8" Type="http://schemas.openxmlformats.org/officeDocument/2006/relationships/oleObject" Target="../embeddings/oleObject107.bin"/><Relationship Id="rId7" Type="http://schemas.openxmlformats.org/officeDocument/2006/relationships/image" Target="../media/image93.wmf"/><Relationship Id="rId6" Type="http://schemas.openxmlformats.org/officeDocument/2006/relationships/oleObject" Target="../embeddings/oleObject106.bin"/><Relationship Id="rId5" Type="http://schemas.openxmlformats.org/officeDocument/2006/relationships/image" Target="../media/image92.wmf"/><Relationship Id="rId4" Type="http://schemas.openxmlformats.org/officeDocument/2006/relationships/oleObject" Target="../embeddings/oleObject105.bin"/><Relationship Id="rId3" Type="http://schemas.openxmlformats.org/officeDocument/2006/relationships/image" Target="../media/image60.wmf"/><Relationship Id="rId21" Type="http://schemas.openxmlformats.org/officeDocument/2006/relationships/vmlDrawing" Target="../drawings/vmlDrawing12.vml"/><Relationship Id="rId20" Type="http://schemas.openxmlformats.org/officeDocument/2006/relationships/slideLayout" Target="../slideLayouts/slideLayout2.xml"/><Relationship Id="rId2" Type="http://schemas.openxmlformats.org/officeDocument/2006/relationships/oleObject" Target="../embeddings/oleObject104.bin"/><Relationship Id="rId19" Type="http://schemas.openxmlformats.org/officeDocument/2006/relationships/image" Target="../media/image99.wmf"/><Relationship Id="rId18" Type="http://schemas.openxmlformats.org/officeDocument/2006/relationships/oleObject" Target="../embeddings/oleObject112.bin"/><Relationship Id="rId17" Type="http://schemas.openxmlformats.org/officeDocument/2006/relationships/image" Target="../media/image98.wmf"/><Relationship Id="rId16" Type="http://schemas.openxmlformats.org/officeDocument/2006/relationships/oleObject" Target="../embeddings/oleObject111.bin"/><Relationship Id="rId15" Type="http://schemas.openxmlformats.org/officeDocument/2006/relationships/image" Target="../media/image97.wmf"/><Relationship Id="rId14" Type="http://schemas.openxmlformats.org/officeDocument/2006/relationships/oleObject" Target="../embeddings/oleObject110.bin"/><Relationship Id="rId13" Type="http://schemas.openxmlformats.org/officeDocument/2006/relationships/image" Target="../media/image96.wmf"/><Relationship Id="rId12" Type="http://schemas.openxmlformats.org/officeDocument/2006/relationships/oleObject" Target="../embeddings/oleObject109.bin"/><Relationship Id="rId11" Type="http://schemas.openxmlformats.org/officeDocument/2006/relationships/image" Target="../media/image95.wmf"/><Relationship Id="rId10" Type="http://schemas.openxmlformats.org/officeDocument/2006/relationships/oleObject" Target="../embeddings/oleObject108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2.wmf"/><Relationship Id="rId8" Type="http://schemas.openxmlformats.org/officeDocument/2006/relationships/oleObject" Target="../embeddings/oleObject116.bin"/><Relationship Id="rId7" Type="http://schemas.openxmlformats.org/officeDocument/2006/relationships/image" Target="../media/image101.wmf"/><Relationship Id="rId6" Type="http://schemas.openxmlformats.org/officeDocument/2006/relationships/oleObject" Target="../embeddings/oleObject115.bin"/><Relationship Id="rId5" Type="http://schemas.openxmlformats.org/officeDocument/2006/relationships/image" Target="../media/image100.wmf"/><Relationship Id="rId4" Type="http://schemas.openxmlformats.org/officeDocument/2006/relationships/oleObject" Target="../embeddings/oleObject114.bin"/><Relationship Id="rId3" Type="http://schemas.openxmlformats.org/officeDocument/2006/relationships/image" Target="../media/image60.wmf"/><Relationship Id="rId2" Type="http://schemas.openxmlformats.org/officeDocument/2006/relationships/oleObject" Target="../embeddings/oleObject113.bin"/><Relationship Id="rId15" Type="http://schemas.openxmlformats.org/officeDocument/2006/relationships/vmlDrawing" Target="../drawings/vmlDrawing13.vml"/><Relationship Id="rId14" Type="http://schemas.openxmlformats.org/officeDocument/2006/relationships/slideLayout" Target="../slideLayouts/slideLayout2.xml"/><Relationship Id="rId13" Type="http://schemas.openxmlformats.org/officeDocument/2006/relationships/image" Target="../media/image103.wmf"/><Relationship Id="rId12" Type="http://schemas.openxmlformats.org/officeDocument/2006/relationships/oleObject" Target="../embeddings/oleObject118.bin"/><Relationship Id="rId11" Type="http://schemas.openxmlformats.org/officeDocument/2006/relationships/image" Target="../media/image2.wmf"/><Relationship Id="rId10" Type="http://schemas.openxmlformats.org/officeDocument/2006/relationships/oleObject" Target="../embeddings/oleObject117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2.bin"/><Relationship Id="rId8" Type="http://schemas.openxmlformats.org/officeDocument/2006/relationships/image" Target="../media/image106.wmf"/><Relationship Id="rId7" Type="http://schemas.openxmlformats.org/officeDocument/2006/relationships/oleObject" Target="../embeddings/oleObject121.bin"/><Relationship Id="rId6" Type="http://schemas.openxmlformats.org/officeDocument/2006/relationships/image" Target="../media/image105.wmf"/><Relationship Id="rId5" Type="http://schemas.openxmlformats.org/officeDocument/2006/relationships/oleObject" Target="../embeddings/oleObject120.bin"/><Relationship Id="rId4" Type="http://schemas.openxmlformats.org/officeDocument/2006/relationships/image" Target="../media/image104.wmf"/><Relationship Id="rId3" Type="http://schemas.openxmlformats.org/officeDocument/2006/relationships/oleObject" Target="../embeddings/oleObject119.bin"/><Relationship Id="rId2" Type="http://schemas.openxmlformats.org/officeDocument/2006/relationships/tags" Target="../tags/tag64.xml"/><Relationship Id="rId13" Type="http://schemas.openxmlformats.org/officeDocument/2006/relationships/vmlDrawing" Target="../drawings/vmlDrawing14.vml"/><Relationship Id="rId12" Type="http://schemas.openxmlformats.org/officeDocument/2006/relationships/slideLayout" Target="../slideLayouts/slideLayout7.xml"/><Relationship Id="rId11" Type="http://schemas.openxmlformats.org/officeDocument/2006/relationships/audio" Target="../media/audio1.wav"/><Relationship Id="rId10" Type="http://schemas.openxmlformats.org/officeDocument/2006/relationships/image" Target="../media/image107.wmf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4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2.wmf"/><Relationship Id="rId21" Type="http://schemas.openxmlformats.org/officeDocument/2006/relationships/vmlDrawing" Target="../drawings/vmlDrawing1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1.bin"/><Relationship Id="rId19" Type="http://schemas.openxmlformats.org/officeDocument/2006/relationships/image" Target="../media/image10.wmf"/><Relationship Id="rId18" Type="http://schemas.openxmlformats.org/officeDocument/2006/relationships/oleObject" Target="../embeddings/oleObject9.bin"/><Relationship Id="rId17" Type="http://schemas.openxmlformats.org/officeDocument/2006/relationships/image" Target="../media/image9.wmf"/><Relationship Id="rId16" Type="http://schemas.openxmlformats.org/officeDocument/2006/relationships/oleObject" Target="../embeddings/oleObject8.bin"/><Relationship Id="rId15" Type="http://schemas.openxmlformats.org/officeDocument/2006/relationships/image" Target="../media/image8.w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6.wmf"/><Relationship Id="rId10" Type="http://schemas.openxmlformats.org/officeDocument/2006/relationships/oleObject" Target="../embeddings/oleObject5.bin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wmf"/><Relationship Id="rId8" Type="http://schemas.openxmlformats.org/officeDocument/2006/relationships/oleObject" Target="../embeddings/oleObject13.bin"/><Relationship Id="rId7" Type="http://schemas.openxmlformats.org/officeDocument/2006/relationships/image" Target="../media/image12.wmf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1.bin"/><Relationship Id="rId3" Type="http://schemas.openxmlformats.org/officeDocument/2006/relationships/image" Target="../media/image2.wmf"/><Relationship Id="rId23" Type="http://schemas.openxmlformats.org/officeDocument/2006/relationships/vmlDrawing" Target="../drawings/vmlDrawing2.vml"/><Relationship Id="rId22" Type="http://schemas.openxmlformats.org/officeDocument/2006/relationships/slideLayout" Target="../slideLayouts/slideLayout1.xml"/><Relationship Id="rId21" Type="http://schemas.openxmlformats.org/officeDocument/2006/relationships/image" Target="../media/image19.wmf"/><Relationship Id="rId20" Type="http://schemas.openxmlformats.org/officeDocument/2006/relationships/oleObject" Target="../embeddings/oleObject19.bin"/><Relationship Id="rId2" Type="http://schemas.openxmlformats.org/officeDocument/2006/relationships/oleObject" Target="../embeddings/oleObject10.bin"/><Relationship Id="rId19" Type="http://schemas.openxmlformats.org/officeDocument/2006/relationships/image" Target="../media/image18.wmf"/><Relationship Id="rId18" Type="http://schemas.openxmlformats.org/officeDocument/2006/relationships/oleObject" Target="../embeddings/oleObject18.bin"/><Relationship Id="rId17" Type="http://schemas.openxmlformats.org/officeDocument/2006/relationships/image" Target="../media/image17.wmf"/><Relationship Id="rId16" Type="http://schemas.openxmlformats.org/officeDocument/2006/relationships/oleObject" Target="../embeddings/oleObject17.bin"/><Relationship Id="rId15" Type="http://schemas.openxmlformats.org/officeDocument/2006/relationships/image" Target="../media/image16.wmf"/><Relationship Id="rId14" Type="http://schemas.openxmlformats.org/officeDocument/2006/relationships/oleObject" Target="../embeddings/oleObject16.bin"/><Relationship Id="rId13" Type="http://schemas.openxmlformats.org/officeDocument/2006/relationships/image" Target="../media/image15.wmf"/><Relationship Id="rId12" Type="http://schemas.openxmlformats.org/officeDocument/2006/relationships/oleObject" Target="../embeddings/oleObject15.bin"/><Relationship Id="rId11" Type="http://schemas.openxmlformats.org/officeDocument/2006/relationships/image" Target="../media/image14.wmf"/><Relationship Id="rId10" Type="http://schemas.openxmlformats.org/officeDocument/2006/relationships/oleObject" Target="../embeddings/oleObject14.bin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23.wmf"/><Relationship Id="rId8" Type="http://schemas.openxmlformats.org/officeDocument/2006/relationships/oleObject" Target="../embeddings/oleObject23.bin"/><Relationship Id="rId7" Type="http://schemas.openxmlformats.org/officeDocument/2006/relationships/image" Target="../media/image22.wmf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1.bin"/><Relationship Id="rId30" Type="http://schemas.openxmlformats.org/officeDocument/2006/relationships/vmlDrawing" Target="../drawings/vmlDrawing3.vml"/><Relationship Id="rId3" Type="http://schemas.openxmlformats.org/officeDocument/2006/relationships/image" Target="../media/image20.wmf"/><Relationship Id="rId29" Type="http://schemas.openxmlformats.org/officeDocument/2006/relationships/slideLayout" Target="../slideLayouts/slideLayout7.xml"/><Relationship Id="rId28" Type="http://schemas.openxmlformats.org/officeDocument/2006/relationships/image" Target="../media/image33.wmf"/><Relationship Id="rId27" Type="http://schemas.openxmlformats.org/officeDocument/2006/relationships/oleObject" Target="../embeddings/oleObject32.bin"/><Relationship Id="rId26" Type="http://schemas.openxmlformats.org/officeDocument/2006/relationships/image" Target="../media/image32.png"/><Relationship Id="rId25" Type="http://schemas.openxmlformats.org/officeDocument/2006/relationships/image" Target="../media/image31.wmf"/><Relationship Id="rId24" Type="http://schemas.openxmlformats.org/officeDocument/2006/relationships/oleObject" Target="../embeddings/oleObject31.bin"/><Relationship Id="rId23" Type="http://schemas.openxmlformats.org/officeDocument/2006/relationships/image" Target="../media/image30.wmf"/><Relationship Id="rId22" Type="http://schemas.openxmlformats.org/officeDocument/2006/relationships/oleObject" Target="../embeddings/oleObject30.bin"/><Relationship Id="rId21" Type="http://schemas.openxmlformats.org/officeDocument/2006/relationships/image" Target="../media/image29.wmf"/><Relationship Id="rId20" Type="http://schemas.openxmlformats.org/officeDocument/2006/relationships/oleObject" Target="../embeddings/oleObject29.bin"/><Relationship Id="rId2" Type="http://schemas.openxmlformats.org/officeDocument/2006/relationships/oleObject" Target="../embeddings/oleObject20.bin"/><Relationship Id="rId19" Type="http://schemas.openxmlformats.org/officeDocument/2006/relationships/image" Target="../media/image28.wmf"/><Relationship Id="rId18" Type="http://schemas.openxmlformats.org/officeDocument/2006/relationships/oleObject" Target="../embeddings/oleObject28.bin"/><Relationship Id="rId17" Type="http://schemas.openxmlformats.org/officeDocument/2006/relationships/image" Target="../media/image27.wmf"/><Relationship Id="rId16" Type="http://schemas.openxmlformats.org/officeDocument/2006/relationships/oleObject" Target="../embeddings/oleObject27.bin"/><Relationship Id="rId15" Type="http://schemas.openxmlformats.org/officeDocument/2006/relationships/image" Target="../media/image26.wmf"/><Relationship Id="rId14" Type="http://schemas.openxmlformats.org/officeDocument/2006/relationships/oleObject" Target="../embeddings/oleObject26.bin"/><Relationship Id="rId13" Type="http://schemas.openxmlformats.org/officeDocument/2006/relationships/image" Target="../media/image25.wmf"/><Relationship Id="rId12" Type="http://schemas.openxmlformats.org/officeDocument/2006/relationships/oleObject" Target="../embeddings/oleObject25.bin"/><Relationship Id="rId11" Type="http://schemas.openxmlformats.org/officeDocument/2006/relationships/image" Target="../media/image24.wmf"/><Relationship Id="rId10" Type="http://schemas.openxmlformats.org/officeDocument/2006/relationships/oleObject" Target="../embeddings/oleObject24.bin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4.bin"/><Relationship Id="rId8" Type="http://schemas.openxmlformats.org/officeDocument/2006/relationships/image" Target="../media/image34.wmf"/><Relationship Id="rId7" Type="http://schemas.openxmlformats.org/officeDocument/2006/relationships/oleObject" Target="../embeddings/oleObject33.bin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5" Type="http://schemas.openxmlformats.org/officeDocument/2006/relationships/vmlDrawing" Target="../drawings/vmlDrawing4.vml"/><Relationship Id="rId14" Type="http://schemas.openxmlformats.org/officeDocument/2006/relationships/slideLayout" Target="../slideLayouts/slideLayout1.xml"/><Relationship Id="rId13" Type="http://schemas.openxmlformats.org/officeDocument/2006/relationships/tags" Target="../tags/tag63.xml"/><Relationship Id="rId12" Type="http://schemas.openxmlformats.org/officeDocument/2006/relationships/image" Target="../media/image36.wmf"/><Relationship Id="rId11" Type="http://schemas.openxmlformats.org/officeDocument/2006/relationships/oleObject" Target="../embeddings/oleObject35.bin"/><Relationship Id="rId10" Type="http://schemas.openxmlformats.org/officeDocument/2006/relationships/image" Target="../media/image35.wmf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39.wmf"/><Relationship Id="rId8" Type="http://schemas.openxmlformats.org/officeDocument/2006/relationships/oleObject" Target="../embeddings/oleObject39.bin"/><Relationship Id="rId7" Type="http://schemas.openxmlformats.org/officeDocument/2006/relationships/image" Target="../media/image38.wmf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7.bin"/><Relationship Id="rId3" Type="http://schemas.openxmlformats.org/officeDocument/2006/relationships/image" Target="../media/image2.wmf"/><Relationship Id="rId27" Type="http://schemas.openxmlformats.org/officeDocument/2006/relationships/vmlDrawing" Target="../drawings/vmlDrawing5.vml"/><Relationship Id="rId26" Type="http://schemas.openxmlformats.org/officeDocument/2006/relationships/slideLayout" Target="../slideLayouts/slideLayout1.xml"/><Relationship Id="rId25" Type="http://schemas.openxmlformats.org/officeDocument/2006/relationships/image" Target="../media/image47.wmf"/><Relationship Id="rId24" Type="http://schemas.openxmlformats.org/officeDocument/2006/relationships/oleObject" Target="../embeddings/oleObject47.bin"/><Relationship Id="rId23" Type="http://schemas.openxmlformats.org/officeDocument/2006/relationships/image" Target="../media/image46.wmf"/><Relationship Id="rId22" Type="http://schemas.openxmlformats.org/officeDocument/2006/relationships/oleObject" Target="../embeddings/oleObject46.bin"/><Relationship Id="rId21" Type="http://schemas.openxmlformats.org/officeDocument/2006/relationships/image" Target="../media/image45.wmf"/><Relationship Id="rId20" Type="http://schemas.openxmlformats.org/officeDocument/2006/relationships/oleObject" Target="../embeddings/oleObject45.bin"/><Relationship Id="rId2" Type="http://schemas.openxmlformats.org/officeDocument/2006/relationships/oleObject" Target="../embeddings/oleObject36.bin"/><Relationship Id="rId19" Type="http://schemas.openxmlformats.org/officeDocument/2006/relationships/image" Target="../media/image44.wmf"/><Relationship Id="rId18" Type="http://schemas.openxmlformats.org/officeDocument/2006/relationships/oleObject" Target="../embeddings/oleObject44.bin"/><Relationship Id="rId17" Type="http://schemas.openxmlformats.org/officeDocument/2006/relationships/image" Target="../media/image43.wmf"/><Relationship Id="rId16" Type="http://schemas.openxmlformats.org/officeDocument/2006/relationships/oleObject" Target="../embeddings/oleObject43.bin"/><Relationship Id="rId15" Type="http://schemas.openxmlformats.org/officeDocument/2006/relationships/image" Target="../media/image42.wmf"/><Relationship Id="rId14" Type="http://schemas.openxmlformats.org/officeDocument/2006/relationships/oleObject" Target="../embeddings/oleObject42.bin"/><Relationship Id="rId13" Type="http://schemas.openxmlformats.org/officeDocument/2006/relationships/image" Target="../media/image41.wmf"/><Relationship Id="rId12" Type="http://schemas.openxmlformats.org/officeDocument/2006/relationships/oleObject" Target="../embeddings/oleObject41.bin"/><Relationship Id="rId11" Type="http://schemas.openxmlformats.org/officeDocument/2006/relationships/image" Target="../media/image40.wmf"/><Relationship Id="rId10" Type="http://schemas.openxmlformats.org/officeDocument/2006/relationships/oleObject" Target="../embeddings/oleObject40.bin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50.wmf"/><Relationship Id="rId8" Type="http://schemas.openxmlformats.org/officeDocument/2006/relationships/oleObject" Target="../embeddings/oleObject51.bin"/><Relationship Id="rId7" Type="http://schemas.openxmlformats.org/officeDocument/2006/relationships/image" Target="../media/image49.wmf"/><Relationship Id="rId6" Type="http://schemas.openxmlformats.org/officeDocument/2006/relationships/oleObject" Target="../embeddings/oleObject50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9.bin"/><Relationship Id="rId3" Type="http://schemas.openxmlformats.org/officeDocument/2006/relationships/image" Target="../media/image2.wmf"/><Relationship Id="rId2" Type="http://schemas.openxmlformats.org/officeDocument/2006/relationships/oleObject" Target="../embeddings/oleObject48.bin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32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15.wmf"/><Relationship Id="rId8" Type="http://schemas.openxmlformats.org/officeDocument/2006/relationships/oleObject" Target="../embeddings/oleObject55.bin"/><Relationship Id="rId7" Type="http://schemas.openxmlformats.org/officeDocument/2006/relationships/image" Target="../media/image14.wmf"/><Relationship Id="rId6" Type="http://schemas.openxmlformats.org/officeDocument/2006/relationships/oleObject" Target="../embeddings/oleObject54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3.bin"/><Relationship Id="rId3" Type="http://schemas.openxmlformats.org/officeDocument/2006/relationships/image" Target="../media/image2.wmf"/><Relationship Id="rId21" Type="http://schemas.openxmlformats.org/officeDocument/2006/relationships/vmlDrawing" Target="../drawings/vmlDrawing7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52.bin"/><Relationship Id="rId19" Type="http://schemas.openxmlformats.org/officeDocument/2006/relationships/image" Target="../media/image56.wmf"/><Relationship Id="rId18" Type="http://schemas.openxmlformats.org/officeDocument/2006/relationships/oleObject" Target="../embeddings/oleObject60.bin"/><Relationship Id="rId17" Type="http://schemas.openxmlformats.org/officeDocument/2006/relationships/image" Target="../media/image55.wmf"/><Relationship Id="rId16" Type="http://schemas.openxmlformats.org/officeDocument/2006/relationships/oleObject" Target="../embeddings/oleObject59.bin"/><Relationship Id="rId15" Type="http://schemas.openxmlformats.org/officeDocument/2006/relationships/image" Target="../media/image54.wmf"/><Relationship Id="rId14" Type="http://schemas.openxmlformats.org/officeDocument/2006/relationships/oleObject" Target="../embeddings/oleObject58.bin"/><Relationship Id="rId13" Type="http://schemas.openxmlformats.org/officeDocument/2006/relationships/image" Target="../media/image53.wmf"/><Relationship Id="rId12" Type="http://schemas.openxmlformats.org/officeDocument/2006/relationships/oleObject" Target="../embeddings/oleObject57.bin"/><Relationship Id="rId11" Type="http://schemas.openxmlformats.org/officeDocument/2006/relationships/image" Target="../media/image52.wmf"/><Relationship Id="rId10" Type="http://schemas.openxmlformats.org/officeDocument/2006/relationships/oleObject" Target="../embeddings/oleObject56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9" name="组合 8"/>
          <p:cNvGrpSpPr/>
          <p:nvPr/>
        </p:nvGrpSpPr>
        <p:grpSpPr>
          <a:xfrm>
            <a:off x="3983990" y="3778250"/>
            <a:ext cx="7971790" cy="1188720"/>
            <a:chOff x="6274" y="5950"/>
            <a:chExt cx="9428" cy="1872"/>
          </a:xfrm>
        </p:grpSpPr>
        <p:grpSp>
          <p:nvGrpSpPr>
            <p:cNvPr id="4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8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sp>
            <p:nvSpPr>
              <p:cNvPr id="11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2" name="文本框 11"/>
            <p:cNvSpPr txBox="1"/>
            <p:nvPr/>
          </p:nvSpPr>
          <p:spPr>
            <a:xfrm>
              <a:off x="7788" y="6368"/>
              <a:ext cx="758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5.7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正弦函数的图像和性质</a:t>
              </a:r>
              <a:endParaRPr lang="zh-CN" altLang="en-US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405890" y="1289685"/>
            <a:ext cx="8004810" cy="1670050"/>
            <a:chOff x="2214" y="2031"/>
            <a:chExt cx="12606" cy="2630"/>
          </a:xfrm>
        </p:grpSpPr>
        <p:grpSp>
          <p:nvGrpSpPr>
            <p:cNvPr id="7" name="组合 6"/>
            <p:cNvGrpSpPr/>
            <p:nvPr/>
          </p:nvGrpSpPr>
          <p:grpSpPr>
            <a:xfrm>
              <a:off x="2214" y="2031"/>
              <a:ext cx="12606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en-US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三角函数</a:t>
                </a:r>
                <a:endPara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4399" y="2093"/>
              <a:ext cx="2719" cy="2531"/>
              <a:chOff x="1323" y="3685"/>
              <a:chExt cx="3470" cy="3508"/>
            </a:xfrm>
          </p:grpSpPr>
          <p:sp>
            <p:nvSpPr>
              <p:cNvPr id="14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5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7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8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Text Box 38"/>
              <p:cNvSpPr txBox="1"/>
              <p:nvPr/>
            </p:nvSpPr>
            <p:spPr>
              <a:xfrm>
                <a:off x="2418" y="4607"/>
                <a:ext cx="1223" cy="16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五</a:t>
                </a:r>
                <a:endParaRPr lang="zh-CN" altLang="zh-CN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Picture 24" descr="C:\Users\Administrator\Desktop\548081ef5f4f9a3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5853" y="5082859"/>
            <a:ext cx="1584325" cy="1025525"/>
          </a:xfrm>
          <a:prstGeom prst="rect">
            <a:avLst/>
          </a:prstGeom>
          <a:noFill/>
        </p:spPr>
      </p:pic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3937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4" name="Group 14"/>
          <p:cNvGrpSpPr/>
          <p:nvPr/>
        </p:nvGrpSpPr>
        <p:grpSpPr bwMode="auto">
          <a:xfrm>
            <a:off x="589228" y="1685807"/>
            <a:ext cx="10820405" cy="2027238"/>
            <a:chOff x="-818" y="2611"/>
            <a:chExt cx="6816" cy="1277"/>
          </a:xfrm>
        </p:grpSpPr>
        <p:sp>
          <p:nvSpPr>
            <p:cNvPr id="63" name="Line 15"/>
            <p:cNvSpPr>
              <a:spLocks noChangeShapeType="1"/>
            </p:cNvSpPr>
            <p:nvPr/>
          </p:nvSpPr>
          <p:spPr bwMode="auto">
            <a:xfrm>
              <a:off x="-818" y="3343"/>
              <a:ext cx="67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5817" y="3326"/>
              <a:ext cx="181" cy="233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Line 17"/>
            <p:cNvSpPr>
              <a:spLocks noChangeShapeType="1"/>
            </p:cNvSpPr>
            <p:nvPr/>
          </p:nvSpPr>
          <p:spPr bwMode="auto">
            <a:xfrm flipV="1">
              <a:off x="2208" y="2736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6" name="Text Box 18"/>
            <p:cNvSpPr txBox="1">
              <a:spLocks noChangeArrowheads="1"/>
            </p:cNvSpPr>
            <p:nvPr/>
          </p:nvSpPr>
          <p:spPr bwMode="auto">
            <a:xfrm>
              <a:off x="2027" y="3323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1800" dirty="0"/>
                <a:t>O</a:t>
              </a:r>
              <a:endParaRPr lang="en-US" altLang="zh-CN" sz="1800" dirty="0"/>
            </a:p>
          </p:txBody>
        </p:sp>
        <p:grpSp>
          <p:nvGrpSpPr>
            <p:cNvPr id="5" name="Group 19"/>
            <p:cNvGrpSpPr/>
            <p:nvPr/>
          </p:nvGrpSpPr>
          <p:grpSpPr bwMode="auto">
            <a:xfrm>
              <a:off x="755" y="3285"/>
              <a:ext cx="4136" cy="234"/>
              <a:chOff x="455" y="2700"/>
              <a:chExt cx="4136" cy="234"/>
            </a:xfrm>
          </p:grpSpPr>
          <p:sp>
            <p:nvSpPr>
              <p:cNvPr id="69" name="Text Box 20"/>
              <p:cNvSpPr txBox="1">
                <a:spLocks noChangeArrowheads="1"/>
              </p:cNvSpPr>
              <p:nvPr/>
            </p:nvSpPr>
            <p:spPr bwMode="auto">
              <a:xfrm>
                <a:off x="2979" y="2710"/>
                <a:ext cx="308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0" name="Text Box 21"/>
              <p:cNvSpPr txBox="1">
                <a:spLocks noChangeArrowheads="1"/>
              </p:cNvSpPr>
              <p:nvPr/>
            </p:nvSpPr>
            <p:spPr bwMode="auto">
              <a:xfrm>
                <a:off x="4245" y="2700"/>
                <a:ext cx="346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4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1" name="Text Box 22"/>
              <p:cNvSpPr txBox="1">
                <a:spLocks noChangeArrowheads="1"/>
              </p:cNvSpPr>
              <p:nvPr/>
            </p:nvSpPr>
            <p:spPr bwMode="auto">
              <a:xfrm>
                <a:off x="455" y="2722"/>
                <a:ext cx="372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-2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</p:grpSp>
        <p:sp>
          <p:nvSpPr>
            <p:cNvPr id="68" name="Text Box 23"/>
            <p:cNvSpPr txBox="1">
              <a:spLocks noChangeArrowheads="1"/>
            </p:cNvSpPr>
            <p:nvPr/>
          </p:nvSpPr>
          <p:spPr bwMode="auto">
            <a:xfrm>
              <a:off x="2033" y="2611"/>
              <a:ext cx="181" cy="233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2" name="Line 32"/>
          <p:cNvSpPr>
            <a:spLocks noChangeShapeType="1"/>
          </p:cNvSpPr>
          <p:nvPr/>
        </p:nvSpPr>
        <p:spPr bwMode="auto">
          <a:xfrm>
            <a:off x="563649" y="2488674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3" name="Line 33"/>
          <p:cNvSpPr>
            <a:spLocks noChangeShapeType="1"/>
          </p:cNvSpPr>
          <p:nvPr/>
        </p:nvSpPr>
        <p:spPr bwMode="auto">
          <a:xfrm>
            <a:off x="517082" y="3212417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4170" name="Object 13"/>
          <p:cNvGraphicFramePr>
            <a:graphicFrameLocks noChangeAspect="1"/>
          </p:cNvGraphicFramePr>
          <p:nvPr/>
        </p:nvGraphicFramePr>
        <p:xfrm>
          <a:off x="7723188" y="1900885"/>
          <a:ext cx="24638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公式" r:id="rId3" imgW="22860000" imgH="4876800" progId="Equation.3">
                  <p:embed/>
                </p:oleObj>
              </mc:Choice>
              <mc:Fallback>
                <p:oleObj name="公式" r:id="rId3" imgW="22860000" imgH="48768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23188" y="1900885"/>
                        <a:ext cx="2463800" cy="390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 Box 20"/>
          <p:cNvSpPr txBox="1">
            <a:spLocks noChangeArrowheads="1"/>
          </p:cNvSpPr>
          <p:nvPr/>
        </p:nvSpPr>
        <p:spPr bwMode="auto">
          <a:xfrm>
            <a:off x="6257622" y="2746565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5" name="Text Box 20"/>
          <p:cNvSpPr txBox="1">
            <a:spLocks noChangeArrowheads="1"/>
          </p:cNvSpPr>
          <p:nvPr/>
        </p:nvSpPr>
        <p:spPr bwMode="auto">
          <a:xfrm>
            <a:off x="8243711" y="2771147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6" name="Text Box 20"/>
          <p:cNvSpPr txBox="1">
            <a:spLocks noChangeArrowheads="1"/>
          </p:cNvSpPr>
          <p:nvPr/>
        </p:nvSpPr>
        <p:spPr bwMode="auto">
          <a:xfrm>
            <a:off x="4276420" y="2785894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255895" y="2785894"/>
            <a:ext cx="595035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8" name="Text Box 20"/>
          <p:cNvSpPr txBox="1">
            <a:spLocks noChangeArrowheads="1"/>
          </p:cNvSpPr>
          <p:nvPr/>
        </p:nvSpPr>
        <p:spPr bwMode="auto">
          <a:xfrm>
            <a:off x="5161332" y="2181206"/>
            <a:ext cx="287258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9" name="Text Box 20"/>
          <p:cNvSpPr txBox="1">
            <a:spLocks noChangeArrowheads="1"/>
          </p:cNvSpPr>
          <p:nvPr/>
        </p:nvSpPr>
        <p:spPr bwMode="auto">
          <a:xfrm>
            <a:off x="5058096" y="3154605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pSp>
        <p:nvGrpSpPr>
          <p:cNvPr id="6" name="组合 66"/>
          <p:cNvGrpSpPr/>
          <p:nvPr/>
        </p:nvGrpSpPr>
        <p:grpSpPr>
          <a:xfrm>
            <a:off x="471977" y="2507925"/>
            <a:ext cx="10876936" cy="685800"/>
            <a:chOff x="471977" y="2713030"/>
            <a:chExt cx="10876936" cy="685800"/>
          </a:xfrm>
        </p:grpSpPr>
        <p:grpSp>
          <p:nvGrpSpPr>
            <p:cNvPr id="7" name="Group 67"/>
            <p:cNvGrpSpPr/>
            <p:nvPr/>
          </p:nvGrpSpPr>
          <p:grpSpPr bwMode="auto">
            <a:xfrm>
              <a:off x="471977" y="2713030"/>
              <a:ext cx="8915400" cy="685800"/>
              <a:chOff x="0" y="3149"/>
              <a:chExt cx="5616" cy="432"/>
            </a:xfrm>
          </p:grpSpPr>
          <p:grpSp>
            <p:nvGrpSpPr>
              <p:cNvPr id="8" name="Group 35"/>
              <p:cNvGrpSpPr/>
              <p:nvPr/>
            </p:nvGrpSpPr>
            <p:grpSpPr bwMode="auto">
              <a:xfrm>
                <a:off x="1871" y="3149"/>
                <a:ext cx="1247" cy="432"/>
                <a:chOff x="1968" y="863"/>
                <a:chExt cx="2688" cy="961"/>
              </a:xfrm>
            </p:grpSpPr>
            <p:sp>
              <p:nvSpPr>
                <p:cNvPr id="60" name="Freeform 36"/>
                <p:cNvSpPr/>
                <p:nvPr/>
              </p:nvSpPr>
              <p:spPr bwMode="auto">
                <a:xfrm>
                  <a:off x="1968" y="863"/>
                  <a:ext cx="1347" cy="481"/>
                </a:xfrm>
                <a:custGeom>
                  <a:avLst/>
                  <a:gdLst/>
                  <a:ahLst/>
                  <a:cxnLst>
                    <a:cxn ang="0">
                      <a:pos x="0" y="481"/>
                    </a:cxn>
                    <a:cxn ang="0">
                      <a:pos x="672" y="1"/>
                    </a:cxn>
                    <a:cxn ang="0">
                      <a:pos x="1347" y="477"/>
                    </a:cxn>
                  </a:cxnLst>
                  <a:rect l="0" t="0" r="r" b="b"/>
                  <a:pathLst>
                    <a:path w="1347" h="481">
                      <a:moveTo>
                        <a:pt x="0" y="481"/>
                      </a:moveTo>
                      <a:cubicBezTo>
                        <a:pt x="224" y="241"/>
                        <a:pt x="448" y="2"/>
                        <a:pt x="672" y="1"/>
                      </a:cubicBezTo>
                      <a:cubicBezTo>
                        <a:pt x="896" y="0"/>
                        <a:pt x="1206" y="378"/>
                        <a:pt x="1347" y="477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61" name="Freeform 37"/>
                <p:cNvSpPr/>
                <p:nvPr/>
              </p:nvSpPr>
              <p:spPr bwMode="auto">
                <a:xfrm rot="10800000" flipH="1">
                  <a:off x="3312" y="1344"/>
                  <a:ext cx="1344" cy="480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" name="Group 38"/>
              <p:cNvGrpSpPr/>
              <p:nvPr/>
            </p:nvGrpSpPr>
            <p:grpSpPr bwMode="auto">
              <a:xfrm>
                <a:off x="0" y="3149"/>
                <a:ext cx="5614" cy="432"/>
                <a:chOff x="0" y="3168"/>
                <a:chExt cx="5614" cy="432"/>
              </a:xfrm>
            </p:grpSpPr>
            <p:grpSp>
              <p:nvGrpSpPr>
                <p:cNvPr id="10" name="Group 39"/>
                <p:cNvGrpSpPr/>
                <p:nvPr/>
              </p:nvGrpSpPr>
              <p:grpSpPr bwMode="auto">
                <a:xfrm>
                  <a:off x="3119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8" name="Freeform 40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9" name="Freeform 41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1" name="Group 42"/>
                <p:cNvGrpSpPr/>
                <p:nvPr/>
              </p:nvGrpSpPr>
              <p:grpSpPr bwMode="auto">
                <a:xfrm>
                  <a:off x="4367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6" name="Freeform 43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7" name="Freeform 44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2" name="Group 45"/>
                <p:cNvGrpSpPr/>
                <p:nvPr/>
              </p:nvGrpSpPr>
              <p:grpSpPr bwMode="auto">
                <a:xfrm>
                  <a:off x="623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4" name="Freeform 46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5" name="Freeform 47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53" name="Freeform 48"/>
                <p:cNvSpPr/>
                <p:nvPr/>
              </p:nvSpPr>
              <p:spPr bwMode="auto">
                <a:xfrm rot="10800000" flipH="1">
                  <a:off x="0" y="3384"/>
                  <a:ext cx="624" cy="216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80" name="Freeform 43"/>
            <p:cNvSpPr/>
            <p:nvPr/>
          </p:nvSpPr>
          <p:spPr bwMode="auto">
            <a:xfrm>
              <a:off x="9371041" y="2717946"/>
              <a:ext cx="992016" cy="343257"/>
            </a:xfrm>
            <a:custGeom>
              <a:avLst/>
              <a:gdLst/>
              <a:ahLst/>
              <a:cxnLst>
                <a:cxn ang="0">
                  <a:pos x="0" y="481"/>
                </a:cxn>
                <a:cxn ang="0">
                  <a:pos x="672" y="1"/>
                </a:cxn>
                <a:cxn ang="0">
                  <a:pos x="1347" y="477"/>
                </a:cxn>
              </a:cxnLst>
              <a:rect l="0" t="0" r="r" b="b"/>
              <a:pathLst>
                <a:path w="1347" h="481">
                  <a:moveTo>
                    <a:pt x="0" y="481"/>
                  </a:moveTo>
                  <a:cubicBezTo>
                    <a:pt x="224" y="241"/>
                    <a:pt x="448" y="2"/>
                    <a:pt x="672" y="1"/>
                  </a:cubicBezTo>
                  <a:cubicBezTo>
                    <a:pt x="896" y="0"/>
                    <a:pt x="1206" y="378"/>
                    <a:pt x="1347" y="477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2" name="Freeform 48"/>
            <p:cNvSpPr/>
            <p:nvPr/>
          </p:nvSpPr>
          <p:spPr bwMode="auto">
            <a:xfrm rot="10800000" flipH="1">
              <a:off x="10358313" y="3046099"/>
              <a:ext cx="990600" cy="34290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672" y="0"/>
                </a:cxn>
                <a:cxn ang="0">
                  <a:pos x="1344" y="480"/>
                </a:cxn>
              </a:cxnLst>
              <a:rect l="0" t="0" r="r" b="b"/>
              <a:pathLst>
                <a:path w="1344" h="480">
                  <a:moveTo>
                    <a:pt x="0" y="480"/>
                  </a:moveTo>
                  <a:cubicBezTo>
                    <a:pt x="224" y="240"/>
                    <a:pt x="448" y="0"/>
                    <a:pt x="672" y="0"/>
                  </a:cubicBezTo>
                  <a:cubicBezTo>
                    <a:pt x="896" y="0"/>
                    <a:pt x="1232" y="400"/>
                    <a:pt x="1344" y="480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</p:grpSp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521621" y="1141095"/>
          <a:ext cx="17541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公式" r:id="rId5" imgW="13106400" imgH="4876800" progId="Equation.3">
                  <p:embed/>
                </p:oleObj>
              </mc:Choice>
              <mc:Fallback>
                <p:oleObj name="公式" r:id="rId5" imgW="13106400" imgH="48768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1621" y="1141095"/>
                        <a:ext cx="1754188" cy="620713"/>
                      </a:xfrm>
                      <a:prstGeom prst="rect">
                        <a:avLst/>
                      </a:prstGeom>
                      <a:noFill/>
                      <a:ln w="25400" cap="flat" cmpd="sng">
                        <a:solidFill>
                          <a:srgbClr val="ED7D3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" name="直接连接符 49"/>
          <p:cNvCxnSpPr/>
          <p:nvPr/>
        </p:nvCxnSpPr>
        <p:spPr>
          <a:xfrm rot="16200000" flipV="1">
            <a:off x="4077930" y="2737212"/>
            <a:ext cx="1637071" cy="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rot="16200000" flipV="1">
            <a:off x="6059129" y="2742127"/>
            <a:ext cx="1637071" cy="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Object 6"/>
          <p:cNvGraphicFramePr>
            <a:graphicFrameLocks noChangeAspect="1"/>
          </p:cNvGraphicFramePr>
          <p:nvPr/>
        </p:nvGraphicFramePr>
        <p:xfrm>
          <a:off x="4675239" y="2847831"/>
          <a:ext cx="244983" cy="314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公式" r:id="rId7" imgW="6705600" imgH="9448800" progId="Equation.3">
                  <p:embed/>
                </p:oleObj>
              </mc:Choice>
              <mc:Fallback>
                <p:oleObj name="公式" r:id="rId7" imgW="6705600" imgH="9448800" progId="Equation.3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75239" y="2847831"/>
                        <a:ext cx="244983" cy="31468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7"/>
          <p:cNvGraphicFramePr>
            <a:graphicFrameLocks noChangeAspect="1"/>
          </p:cNvGraphicFramePr>
          <p:nvPr/>
        </p:nvGraphicFramePr>
        <p:xfrm>
          <a:off x="6883861" y="2843221"/>
          <a:ext cx="211137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公式" r:id="rId9" imgW="5791200" imgH="9448800" progId="Equation.3">
                  <p:embed/>
                </p:oleObj>
              </mc:Choice>
              <mc:Fallback>
                <p:oleObj name="公式" r:id="rId9" imgW="5791200" imgH="9448800" progId="Equation.3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83861" y="2843221"/>
                        <a:ext cx="211137" cy="314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"/>
          <p:cNvGraphicFramePr>
            <a:graphicFrameLocks noChangeAspect="1"/>
          </p:cNvGraphicFramePr>
          <p:nvPr/>
        </p:nvGraphicFramePr>
        <p:xfrm>
          <a:off x="5834814" y="2838520"/>
          <a:ext cx="144462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公式" r:id="rId11" imgW="3962400" imgH="9448800" progId="Equation.3">
                  <p:embed/>
                </p:oleObj>
              </mc:Choice>
              <mc:Fallback>
                <p:oleObj name="公式" r:id="rId11" imgW="3962400" imgH="9448800" progId="Equation.3">
                  <p:embed/>
                  <p:pic>
                    <p:nvPicPr>
                      <p:cNvPr id="0" name="图片 8199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834814" y="2838520"/>
                        <a:ext cx="144462" cy="314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2" name="直接连接符 81"/>
          <p:cNvCxnSpPr/>
          <p:nvPr/>
        </p:nvCxnSpPr>
        <p:spPr>
          <a:xfrm rot="16200000" flipV="1">
            <a:off x="5090651" y="2761790"/>
            <a:ext cx="1637071" cy="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接箭头连接符 82"/>
          <p:cNvCxnSpPr/>
          <p:nvPr/>
        </p:nvCxnSpPr>
        <p:spPr>
          <a:xfrm flipV="1">
            <a:off x="5102941" y="2685603"/>
            <a:ext cx="722671" cy="530942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箭头连接符 83"/>
          <p:cNvCxnSpPr/>
          <p:nvPr/>
        </p:nvCxnSpPr>
        <p:spPr>
          <a:xfrm>
            <a:off x="5987845" y="2744595"/>
            <a:ext cx="634181" cy="50144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箭头连接符 84"/>
          <p:cNvCxnSpPr/>
          <p:nvPr/>
        </p:nvCxnSpPr>
        <p:spPr>
          <a:xfrm flipV="1">
            <a:off x="1199535" y="2675768"/>
            <a:ext cx="722671" cy="530942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接箭头连接符 85"/>
          <p:cNvCxnSpPr/>
          <p:nvPr/>
        </p:nvCxnSpPr>
        <p:spPr>
          <a:xfrm flipV="1">
            <a:off x="3151238" y="2651189"/>
            <a:ext cx="722671" cy="530942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接箭头连接符 86"/>
          <p:cNvCxnSpPr/>
          <p:nvPr/>
        </p:nvCxnSpPr>
        <p:spPr>
          <a:xfrm flipV="1">
            <a:off x="7138219" y="2656104"/>
            <a:ext cx="722671" cy="530942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/>
          <p:nvPr/>
        </p:nvCxnSpPr>
        <p:spPr>
          <a:xfrm flipV="1">
            <a:off x="9119420" y="2661021"/>
            <a:ext cx="722671" cy="530942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/>
          <p:nvPr/>
        </p:nvCxnSpPr>
        <p:spPr>
          <a:xfrm>
            <a:off x="1995949" y="2690518"/>
            <a:ext cx="634181" cy="50144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接箭头连接符 89"/>
          <p:cNvCxnSpPr/>
          <p:nvPr/>
        </p:nvCxnSpPr>
        <p:spPr>
          <a:xfrm>
            <a:off x="3991897" y="2621692"/>
            <a:ext cx="634181" cy="50144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接箭头连接符 90"/>
          <p:cNvCxnSpPr/>
          <p:nvPr/>
        </p:nvCxnSpPr>
        <p:spPr>
          <a:xfrm>
            <a:off x="7934632" y="2656104"/>
            <a:ext cx="634181" cy="50144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接箭头连接符 92"/>
          <p:cNvCxnSpPr/>
          <p:nvPr/>
        </p:nvCxnSpPr>
        <p:spPr>
          <a:xfrm>
            <a:off x="9930581" y="2675769"/>
            <a:ext cx="634181" cy="50144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0"/>
          <p:cNvGraphicFramePr>
            <a:graphicFrameLocks noChangeAspect="1"/>
          </p:cNvGraphicFramePr>
          <p:nvPr/>
        </p:nvGraphicFramePr>
        <p:xfrm>
          <a:off x="3439092" y="4103832"/>
          <a:ext cx="5916612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公式" r:id="rId13" imgW="54864000" imgH="9448800" progId="Equation.3">
                  <p:embed/>
                </p:oleObj>
              </mc:Choice>
              <mc:Fallback>
                <p:oleObj name="公式" r:id="rId13" imgW="54864000" imgH="9448800" progId="Equation.3">
                  <p:embed/>
                  <p:pic>
                    <p:nvPicPr>
                      <p:cNvPr id="0" name="图片 8200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39092" y="4103832"/>
                        <a:ext cx="5916612" cy="757237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31750" cap="flat" cmpd="sng">
                        <a:solidFill>
                          <a:srgbClr val="0563C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/>
        </p:nvGraphicFramePr>
        <p:xfrm>
          <a:off x="3496236" y="5144870"/>
          <a:ext cx="581977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公式" r:id="rId15" imgW="53949600" imgH="9448800" progId="Equation.3">
                  <p:embed/>
                </p:oleObj>
              </mc:Choice>
              <mc:Fallback>
                <p:oleObj name="公式" r:id="rId15" imgW="53949600" imgH="9448800" progId="Equation.3">
                  <p:embed/>
                  <p:pic>
                    <p:nvPicPr>
                      <p:cNvPr id="0" name="图片 8201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496236" y="5144870"/>
                        <a:ext cx="5819775" cy="757238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31750" cap="flat" cmpd="sng">
                        <a:solidFill>
                          <a:srgbClr val="0563C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TextBox 93"/>
          <p:cNvSpPr txBox="1"/>
          <p:nvPr/>
        </p:nvSpPr>
        <p:spPr>
          <a:xfrm>
            <a:off x="604673" y="4101426"/>
            <a:ext cx="2646878" cy="1077218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由正弦函数的</a:t>
            </a:r>
            <a:endParaRPr lang="en-US" altLang="zh-CN" sz="3200" dirty="0" smtClean="0"/>
          </a:p>
          <a:p>
            <a:r>
              <a:rPr lang="zh-CN" altLang="en-US" sz="3200" dirty="0" smtClean="0"/>
              <a:t>周期性可知：</a:t>
            </a:r>
            <a:endParaRPr lang="en-US" altLang="zh-CN" sz="3200" dirty="0" smtClean="0"/>
          </a:p>
        </p:txBody>
      </p:sp>
      <p:graphicFrame>
        <p:nvGraphicFramePr>
          <p:cNvPr id="3" name="Object 12"/>
          <p:cNvGraphicFramePr>
            <a:graphicFrameLocks noChangeAspect="1"/>
          </p:cNvGraphicFramePr>
          <p:nvPr/>
        </p:nvGraphicFramePr>
        <p:xfrm>
          <a:off x="9475739" y="4311025"/>
          <a:ext cx="26130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公式" r:id="rId17" imgW="32004000" imgH="4876800" progId="Equation.3">
                  <p:embed/>
                </p:oleObj>
              </mc:Choice>
              <mc:Fallback>
                <p:oleObj name="公式" r:id="rId17" imgW="32004000" imgH="4876800" progId="Equation.3">
                  <p:embed/>
                  <p:pic>
                    <p:nvPicPr>
                      <p:cNvPr id="0" name="图片 8202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475739" y="4311025"/>
                        <a:ext cx="2613025" cy="390525"/>
                      </a:xfrm>
                      <a:prstGeom prst="rect">
                        <a:avLst/>
                      </a:prstGeom>
                      <a:noFill/>
                      <a:ln w="34925" cap="flat" cmpd="sng">
                        <a:solidFill>
                          <a:srgbClr val="00008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3"/>
          <p:cNvGraphicFramePr>
            <a:graphicFrameLocks noChangeAspect="1"/>
          </p:cNvGraphicFramePr>
          <p:nvPr/>
        </p:nvGraphicFramePr>
        <p:xfrm>
          <a:off x="9485264" y="5307817"/>
          <a:ext cx="26035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公式" r:id="rId19" imgW="32004000" imgH="4876800" progId="Equation.3">
                  <p:embed/>
                </p:oleObj>
              </mc:Choice>
              <mc:Fallback>
                <p:oleObj name="公式" r:id="rId19" imgW="32004000" imgH="4876800" progId="Equation.3">
                  <p:embed/>
                  <p:pic>
                    <p:nvPicPr>
                      <p:cNvPr id="0" name="图片 8203"/>
                      <p:cNvPicPr>
                        <a:picLocks noChangeAspect="1"/>
                      </p:cNvPicPr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9485264" y="5307817"/>
                        <a:ext cx="2603500" cy="390525"/>
                      </a:xfrm>
                      <a:prstGeom prst="rect">
                        <a:avLst/>
                      </a:prstGeom>
                      <a:noFill/>
                      <a:ln w="34925" cap="flat" cmpd="sng">
                        <a:solidFill>
                          <a:srgbClr val="00008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下箭头标注 24"/>
          <p:cNvSpPr/>
          <p:nvPr/>
        </p:nvSpPr>
        <p:spPr>
          <a:xfrm>
            <a:off x="7691991" y="2609197"/>
            <a:ext cx="3443287" cy="2775119"/>
          </a:xfrm>
          <a:prstGeom prst="downArrow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圆角矩形 17"/>
          <p:cNvSpPr/>
          <p:nvPr/>
        </p:nvSpPr>
        <p:spPr>
          <a:xfrm>
            <a:off x="2199633" y="1567307"/>
            <a:ext cx="7873055" cy="95967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590856" y="910515"/>
            <a:ext cx="1856922" cy="579437"/>
          </a:xfrm>
        </p:spPr>
        <p:txBody>
          <a:bodyPr/>
          <a:lstStyle/>
          <a:p>
            <a:pPr eaLnBrk="1" hangingPunct="1"/>
            <a:r>
              <a:rPr lang="zh-CN" altLang="en-US" sz="4000" dirty="0" smtClean="0">
                <a:solidFill>
                  <a:schemeClr val="tx1"/>
                </a:solidFill>
                <a:ea typeface="隶书" panose="02010509060101010101" pitchFamily="49" charset="-122"/>
              </a:rPr>
              <a:t>例题 </a:t>
            </a:r>
            <a:r>
              <a:rPr lang="en-US" altLang="zh-CN" sz="3600" dirty="0" smtClean="0">
                <a:solidFill>
                  <a:schemeClr val="tx1"/>
                </a:solidFill>
                <a:ea typeface="隶书" panose="02010509060101010101" pitchFamily="49" charset="-122"/>
              </a:rPr>
              <a:t>2</a:t>
            </a:r>
            <a:endParaRPr lang="zh-CN" altLang="en-US" sz="3600" dirty="0" smtClean="0">
              <a:solidFill>
                <a:schemeClr val="tx1"/>
              </a:solidFill>
              <a:ea typeface="隶书" panose="02010509060101010101" pitchFamily="49" charset="-122"/>
            </a:endParaRP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2336806" y="878275"/>
            <a:ext cx="7109639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600" dirty="0" smtClean="0">
                <a:ea typeface="隶书" panose="02010509060101010101" pitchFamily="49" charset="-122"/>
              </a:rPr>
              <a:t>求出下列函数的最大值和最小值：</a:t>
            </a:r>
            <a:endParaRPr lang="zh-CN" altLang="en-US" sz="3600" dirty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6019801" y="3061971"/>
          <a:ext cx="150284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公式" r:id="rId2" imgW="2743200" imgH="5181600" progId="Equation.3">
                  <p:embed/>
                </p:oleObj>
              </mc:Choice>
              <mc:Fallback>
                <p:oleObj name="公式" r:id="rId2" imgW="2743200" imgH="5181600" progId="Equation.3">
                  <p:embed/>
                  <p:pic>
                    <p:nvPicPr>
                      <p:cNvPr id="0" name="Object 5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19801" y="3061971"/>
                        <a:ext cx="150284" cy="214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9224434" y="4790758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57" name="文本框 8"/>
          <p:cNvSpPr>
            <a:spLocks noChangeArrowheads="1"/>
          </p:cNvSpPr>
          <p:nvPr/>
        </p:nvSpPr>
        <p:spPr bwMode="auto">
          <a:xfrm>
            <a:off x="514350" y="-8749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4170" name="Object 3"/>
          <p:cNvGraphicFramePr>
            <a:graphicFrameLocks noChangeAspect="1"/>
          </p:cNvGraphicFramePr>
          <p:nvPr/>
        </p:nvGraphicFramePr>
        <p:xfrm>
          <a:off x="2755904" y="1780859"/>
          <a:ext cx="26384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公式" r:id="rId4" imgW="22555200" imgH="4876800" progId="Equation.3">
                  <p:embed/>
                </p:oleObj>
              </mc:Choice>
              <mc:Fallback>
                <p:oleObj name="公式" r:id="rId4" imgW="22555200" imgH="4876800" progId="Equation.3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55904" y="1780859"/>
                        <a:ext cx="2638425" cy="574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6716713" y="1764980"/>
          <a:ext cx="25177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公式" r:id="rId6" imgW="20726400" imgH="4876800" progId="Equation.3">
                  <p:embed/>
                </p:oleObj>
              </mc:Choice>
              <mc:Fallback>
                <p:oleObj name="公式" r:id="rId6" imgW="20726400" imgH="48768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716713" y="1764980"/>
                        <a:ext cx="2517775" cy="5476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11"/>
          <p:cNvGraphicFramePr>
            <a:graphicFrameLocks noChangeAspect="1"/>
          </p:cNvGraphicFramePr>
          <p:nvPr/>
        </p:nvGraphicFramePr>
        <p:xfrm>
          <a:off x="1463640" y="2716450"/>
          <a:ext cx="3674587" cy="537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公式" r:id="rId8" imgW="32004000" imgH="5181600" progId="Equation.3">
                  <p:embed/>
                </p:oleObj>
              </mc:Choice>
              <mc:Fallback>
                <p:oleObj name="公式" r:id="rId8" imgW="32004000" imgH="5181600" progId="Equation.3">
                  <p:embed/>
                  <p:pic>
                    <p:nvPicPr>
                      <p:cNvPr id="0" name="图片 921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63640" y="2716450"/>
                        <a:ext cx="3674587" cy="53760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13"/>
          <p:cNvGraphicFramePr>
            <a:graphicFrameLocks noChangeAspect="1"/>
          </p:cNvGraphicFramePr>
          <p:nvPr/>
        </p:nvGraphicFramePr>
        <p:xfrm>
          <a:off x="5091094" y="2727001"/>
          <a:ext cx="2309909" cy="515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公式" r:id="rId10" imgW="27736800" imgH="5486400" progId="Equation.3">
                  <p:embed/>
                </p:oleObj>
              </mc:Choice>
              <mc:Fallback>
                <p:oleObj name="公式" r:id="rId10" imgW="27736800" imgH="5486400" progId="Equation.3">
                  <p:embed/>
                  <p:pic>
                    <p:nvPicPr>
                      <p:cNvPr id="0" name="图片 922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91094" y="2727001"/>
                        <a:ext cx="2309909" cy="51593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2395516" y="3376283"/>
          <a:ext cx="2414587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公式" r:id="rId12" imgW="21031200" imgH="4876800" progId="Equation.3">
                  <p:embed/>
                </p:oleObj>
              </mc:Choice>
              <mc:Fallback>
                <p:oleObj name="公式" r:id="rId12" imgW="21031200" imgH="4876800" progId="Equation.3">
                  <p:embed/>
                  <p:pic>
                    <p:nvPicPr>
                      <p:cNvPr id="0" name="图片 922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95516" y="3376283"/>
                        <a:ext cx="2414587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/>
          <p:cNvGraphicFramePr>
            <a:graphicFrameLocks noChangeAspect="1"/>
          </p:cNvGraphicFramePr>
          <p:nvPr/>
        </p:nvGraphicFramePr>
        <p:xfrm>
          <a:off x="5064089" y="3385809"/>
          <a:ext cx="185261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公式" r:id="rId14" imgW="22250400" imgH="5181600" progId="Equation.3">
                  <p:embed/>
                </p:oleObj>
              </mc:Choice>
              <mc:Fallback>
                <p:oleObj name="公式" r:id="rId14" imgW="22250400" imgH="5181600" progId="Equation.3">
                  <p:embed/>
                  <p:pic>
                    <p:nvPicPr>
                      <p:cNvPr id="0" name="图片 9222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064089" y="3385809"/>
                        <a:ext cx="1852612" cy="4873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1965290" y="4060493"/>
          <a:ext cx="2903538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公式" r:id="rId16" imgW="25298400" imgH="5181600" progId="Equation.3">
                  <p:embed/>
                </p:oleObj>
              </mc:Choice>
              <mc:Fallback>
                <p:oleObj name="公式" r:id="rId16" imgW="25298400" imgH="5181600" progId="Equation.3">
                  <p:embed/>
                  <p:pic>
                    <p:nvPicPr>
                      <p:cNvPr id="0" name="图片 9223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965290" y="4060493"/>
                        <a:ext cx="2903538" cy="538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4895815" y="4057318"/>
          <a:ext cx="19304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公式" r:id="rId18" imgW="23164800" imgH="5486400" progId="Equation.3">
                  <p:embed/>
                </p:oleObj>
              </mc:Choice>
              <mc:Fallback>
                <p:oleObj name="公式" r:id="rId18" imgW="23164800" imgH="5486400" progId="Equation.3">
                  <p:embed/>
                  <p:pic>
                    <p:nvPicPr>
                      <p:cNvPr id="0" name="图片 9224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895815" y="4057318"/>
                        <a:ext cx="1930400" cy="5159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4"/>
          <p:cNvGraphicFramePr>
            <a:graphicFrameLocks noChangeAspect="1"/>
          </p:cNvGraphicFramePr>
          <p:nvPr/>
        </p:nvGraphicFramePr>
        <p:xfrm>
          <a:off x="2439957" y="4733596"/>
          <a:ext cx="26955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公式" r:id="rId20" imgW="23469600" imgH="4876800" progId="Equation.3">
                  <p:embed/>
                </p:oleObj>
              </mc:Choice>
              <mc:Fallback>
                <p:oleObj name="公式" r:id="rId20" imgW="23469600" imgH="4876800" progId="Equation.3">
                  <p:embed/>
                  <p:pic>
                    <p:nvPicPr>
                      <p:cNvPr id="0" name="图片 9225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439957" y="4733596"/>
                        <a:ext cx="2695575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5"/>
          <p:cNvGraphicFramePr>
            <a:graphicFrameLocks noChangeAspect="1"/>
          </p:cNvGraphicFramePr>
          <p:nvPr/>
        </p:nvGraphicFramePr>
        <p:xfrm>
          <a:off x="5030734" y="4728833"/>
          <a:ext cx="246221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公式" r:id="rId22" imgW="29565600" imgH="5181600" progId="Equation.3">
                  <p:embed/>
                </p:oleObj>
              </mc:Choice>
              <mc:Fallback>
                <p:oleObj name="公式" r:id="rId22" imgW="29565600" imgH="5181600" progId="Equation.3">
                  <p:embed/>
                  <p:pic>
                    <p:nvPicPr>
                      <p:cNvPr id="0" name="图片 9226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030734" y="4728833"/>
                        <a:ext cx="2462212" cy="4873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/>
        </p:nvGraphicFramePr>
        <p:xfrm>
          <a:off x="3238506" y="5541645"/>
          <a:ext cx="5889625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公式" r:id="rId24" imgW="71932800" imgH="10363200" progId="Equation.3">
                  <p:embed/>
                </p:oleObj>
              </mc:Choice>
              <mc:Fallback>
                <p:oleObj name="公式" r:id="rId24" imgW="71932800" imgH="10363200" progId="Equation.3">
                  <p:embed/>
                  <p:pic>
                    <p:nvPicPr>
                      <p:cNvPr id="0" name="图片 9227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238506" y="5541645"/>
                        <a:ext cx="5889625" cy="842963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00008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428744" y="5441639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 smtClean="0"/>
              <a:t>想一想：</a:t>
            </a:r>
            <a:endParaRPr lang="zh-CN" altLang="en-US" sz="3200" b="1" dirty="0" smtClean="0"/>
          </a:p>
        </p:txBody>
      </p:sp>
      <p:graphicFrame>
        <p:nvGraphicFramePr>
          <p:cNvPr id="10" name="Object 17"/>
          <p:cNvGraphicFramePr>
            <a:graphicFrameLocks noChangeAspect="1"/>
          </p:cNvGraphicFramePr>
          <p:nvPr/>
        </p:nvGraphicFramePr>
        <p:xfrm>
          <a:off x="8140693" y="3215965"/>
          <a:ext cx="24780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公式" r:id="rId26" imgW="41148000" imgH="9448800" progId="Equation.3">
                  <p:embed/>
                </p:oleObj>
              </mc:Choice>
              <mc:Fallback>
                <p:oleObj name="公式" r:id="rId26" imgW="41148000" imgH="9448800" progId="Equation.3">
                  <p:embed/>
                  <p:pic>
                    <p:nvPicPr>
                      <p:cNvPr id="0" name="图片 9228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8140693" y="3215965"/>
                        <a:ext cx="2478088" cy="647700"/>
                      </a:xfrm>
                      <a:prstGeom prst="rect">
                        <a:avLst/>
                      </a:prstGeom>
                      <a:noFill/>
                      <a:ln w="3175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8"/>
          <p:cNvGraphicFramePr>
            <a:graphicFrameLocks noChangeAspect="1"/>
          </p:cNvGraphicFramePr>
          <p:nvPr/>
        </p:nvGraphicFramePr>
        <p:xfrm>
          <a:off x="8101024" y="2641284"/>
          <a:ext cx="27844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公式" r:id="rId28" imgW="44196000" imgH="9448800" progId="Equation.3">
                  <p:embed/>
                </p:oleObj>
              </mc:Choice>
              <mc:Fallback>
                <p:oleObj name="公式" r:id="rId28" imgW="44196000" imgH="9448800" progId="Equation.3">
                  <p:embed/>
                  <p:pic>
                    <p:nvPicPr>
                      <p:cNvPr id="0" name="图片 9229"/>
                      <p:cNvPicPr>
                        <a:picLocks noChangeAspect="1"/>
                      </p:cNvPicPr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8101024" y="2641284"/>
                        <a:ext cx="2784475" cy="647700"/>
                      </a:xfrm>
                      <a:prstGeom prst="rect">
                        <a:avLst/>
                      </a:prstGeom>
                      <a:noFill/>
                      <a:ln w="3175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ldLvl="0" animBg="1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折角形 33"/>
          <p:cNvSpPr/>
          <p:nvPr/>
        </p:nvSpPr>
        <p:spPr>
          <a:xfrm>
            <a:off x="6929428" y="3081337"/>
            <a:ext cx="4929195" cy="2957512"/>
          </a:xfrm>
          <a:prstGeom prst="foldedCorner">
            <a:avLst/>
          </a:prstGeom>
          <a:solidFill>
            <a:schemeClr val="bg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折角形 32"/>
          <p:cNvSpPr/>
          <p:nvPr/>
        </p:nvSpPr>
        <p:spPr>
          <a:xfrm>
            <a:off x="757230" y="3086098"/>
            <a:ext cx="6043617" cy="2957512"/>
          </a:xfrm>
          <a:prstGeom prst="foldedCorner">
            <a:avLst/>
          </a:prstGeom>
          <a:solidFill>
            <a:schemeClr val="bg1">
              <a:lumMod val="75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圆角矩形 17"/>
          <p:cNvSpPr/>
          <p:nvPr/>
        </p:nvSpPr>
        <p:spPr>
          <a:xfrm>
            <a:off x="2199633" y="1826387"/>
            <a:ext cx="7873055" cy="95967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590856" y="1169595"/>
            <a:ext cx="1856922" cy="579437"/>
          </a:xfrm>
        </p:spPr>
        <p:txBody>
          <a:bodyPr/>
          <a:lstStyle/>
          <a:p>
            <a:pPr eaLnBrk="1" hangingPunct="1"/>
            <a:r>
              <a:rPr lang="zh-CN" altLang="en-US" sz="4000" dirty="0" smtClean="0">
                <a:solidFill>
                  <a:schemeClr val="tx1"/>
                </a:solidFill>
                <a:ea typeface="隶书" panose="02010509060101010101" pitchFamily="49" charset="-122"/>
              </a:rPr>
              <a:t>例题 </a:t>
            </a:r>
            <a:r>
              <a:rPr lang="en-US" altLang="zh-CN" sz="3600" dirty="0" smtClean="0">
                <a:ea typeface="隶书" panose="02010509060101010101" pitchFamily="49" charset="-122"/>
              </a:rPr>
              <a:t>3</a:t>
            </a:r>
            <a:endParaRPr lang="zh-CN" altLang="en-US" sz="3600" dirty="0" smtClean="0">
              <a:solidFill>
                <a:schemeClr val="tx1"/>
              </a:solidFill>
              <a:ea typeface="隶书" panose="02010509060101010101" pitchFamily="49" charset="-122"/>
            </a:endParaRP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2336806" y="1137355"/>
            <a:ext cx="6186309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600" dirty="0" smtClean="0">
                <a:ea typeface="隶书" panose="02010509060101010101" pitchFamily="49" charset="-122"/>
              </a:rPr>
              <a:t>比较下列各对正弦值的大小：</a:t>
            </a:r>
            <a:endParaRPr lang="zh-CN" altLang="en-US" sz="3600" dirty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6019801" y="3321051"/>
          <a:ext cx="150284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公式" r:id="rId2" imgW="2743200" imgH="5181600" progId="Equation.3">
                  <p:embed/>
                </p:oleObj>
              </mc:Choice>
              <mc:Fallback>
                <p:oleObj name="公式" r:id="rId2" imgW="2743200" imgH="5181600" progId="Equation.3">
                  <p:embed/>
                  <p:pic>
                    <p:nvPicPr>
                      <p:cNvPr id="0" name="Object 5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19801" y="3321051"/>
                        <a:ext cx="150284" cy="214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9224434" y="5049838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57" name="文本框 8"/>
          <p:cNvSpPr>
            <a:spLocks noChangeArrowheads="1"/>
          </p:cNvSpPr>
          <p:nvPr/>
        </p:nvSpPr>
        <p:spPr bwMode="auto">
          <a:xfrm>
            <a:off x="514350" y="-8749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4170" name="Object 3"/>
          <p:cNvGraphicFramePr>
            <a:graphicFrameLocks noChangeAspect="1"/>
          </p:cNvGraphicFramePr>
          <p:nvPr/>
        </p:nvGraphicFramePr>
        <p:xfrm>
          <a:off x="2371726" y="1885949"/>
          <a:ext cx="3700463" cy="812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公式" r:id="rId4" imgW="35966400" imgH="9448800" progId="Equation.3">
                  <p:embed/>
                </p:oleObj>
              </mc:Choice>
              <mc:Fallback>
                <p:oleObj name="公式" r:id="rId4" imgW="35966400" imgH="94488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71726" y="1885949"/>
                        <a:ext cx="3700463" cy="81279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11"/>
          <p:cNvGraphicFramePr>
            <a:graphicFrameLocks noChangeAspect="1"/>
          </p:cNvGraphicFramePr>
          <p:nvPr/>
        </p:nvGraphicFramePr>
        <p:xfrm>
          <a:off x="803275" y="3243258"/>
          <a:ext cx="5911849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公式" r:id="rId6" imgW="68884800" imgH="9448800" progId="Equation.3">
                  <p:embed/>
                </p:oleObj>
              </mc:Choice>
              <mc:Fallback>
                <p:oleObj name="公式" r:id="rId6" imgW="68884800" imgH="94488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03275" y="3243258"/>
                        <a:ext cx="5911849" cy="6778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6"/>
          <p:cNvGraphicFramePr>
            <a:graphicFrameLocks noChangeAspect="1"/>
          </p:cNvGraphicFramePr>
          <p:nvPr/>
        </p:nvGraphicFramePr>
        <p:xfrm>
          <a:off x="6770691" y="1887534"/>
          <a:ext cx="31051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公式" r:id="rId8" imgW="30175200" imgH="9448800" progId="Equation.3">
                  <p:embed/>
                </p:oleObj>
              </mc:Choice>
              <mc:Fallback>
                <p:oleObj name="公式" r:id="rId8" imgW="30175200" imgH="9448800" progId="Equation.3">
                  <p:embed/>
                  <p:pic>
                    <p:nvPicPr>
                      <p:cNvPr id="0" name="图片 1024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70691" y="1887534"/>
                        <a:ext cx="3105150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7"/>
          <p:cNvGraphicFramePr>
            <a:graphicFrameLocks noChangeAspect="1"/>
          </p:cNvGraphicFramePr>
          <p:nvPr/>
        </p:nvGraphicFramePr>
        <p:xfrm>
          <a:off x="1354137" y="4173542"/>
          <a:ext cx="481330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公式" r:id="rId10" imgW="56083200" imgH="9448800" progId="Equation.3">
                  <p:embed/>
                </p:oleObj>
              </mc:Choice>
              <mc:Fallback>
                <p:oleObj name="公式" r:id="rId10" imgW="56083200" imgH="9448800" progId="Equation.3">
                  <p:embed/>
                  <p:pic>
                    <p:nvPicPr>
                      <p:cNvPr id="0" name="图片 1024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354137" y="4173542"/>
                        <a:ext cx="4813300" cy="6778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8"/>
          <p:cNvGraphicFramePr>
            <a:graphicFrameLocks noChangeAspect="1"/>
          </p:cNvGraphicFramePr>
          <p:nvPr/>
        </p:nvGraphicFramePr>
        <p:xfrm>
          <a:off x="1482724" y="4945068"/>
          <a:ext cx="2955925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公式" r:id="rId12" imgW="34442400" imgH="9448800" progId="Equation.3">
                  <p:embed/>
                </p:oleObj>
              </mc:Choice>
              <mc:Fallback>
                <p:oleObj name="公式" r:id="rId12" imgW="34442400" imgH="9448800" progId="Equation.3">
                  <p:embed/>
                  <p:pic>
                    <p:nvPicPr>
                      <p:cNvPr id="0" name="图片 1024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82724" y="4945068"/>
                        <a:ext cx="2955925" cy="6778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"/>
          <p:cNvGraphicFramePr>
            <a:graphicFrameLocks noChangeAspect="1"/>
          </p:cNvGraphicFramePr>
          <p:nvPr/>
        </p:nvGraphicFramePr>
        <p:xfrm>
          <a:off x="6929438" y="3201988"/>
          <a:ext cx="48926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公式" r:id="rId14" imgW="56997600" imgH="9448800" progId="Equation.3">
                  <p:embed/>
                </p:oleObj>
              </mc:Choice>
              <mc:Fallback>
                <p:oleObj name="公式" r:id="rId14" imgW="56997600" imgH="9448800" progId="Equation.3">
                  <p:embed/>
                  <p:pic>
                    <p:nvPicPr>
                      <p:cNvPr id="0" name="图片 1024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929438" y="3201988"/>
                        <a:ext cx="4892675" cy="6778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0"/>
          <p:cNvGraphicFramePr>
            <a:graphicFrameLocks noChangeAspect="1"/>
          </p:cNvGraphicFramePr>
          <p:nvPr/>
        </p:nvGraphicFramePr>
        <p:xfrm>
          <a:off x="7329483" y="4160836"/>
          <a:ext cx="4733925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公式" r:id="rId16" imgW="55168800" imgH="9448800" progId="Equation.3">
                  <p:embed/>
                </p:oleObj>
              </mc:Choice>
              <mc:Fallback>
                <p:oleObj name="公式" r:id="rId16" imgW="55168800" imgH="9448800" progId="Equation.3">
                  <p:embed/>
                  <p:pic>
                    <p:nvPicPr>
                      <p:cNvPr id="0" name="图片 1024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329483" y="4160836"/>
                        <a:ext cx="4733925" cy="6778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1"/>
          <p:cNvGraphicFramePr>
            <a:graphicFrameLocks noChangeAspect="1"/>
          </p:cNvGraphicFramePr>
          <p:nvPr/>
        </p:nvGraphicFramePr>
        <p:xfrm>
          <a:off x="7400925" y="4960937"/>
          <a:ext cx="238125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公式" r:id="rId18" imgW="27736800" imgH="9448800" progId="Equation.3">
                  <p:embed/>
                </p:oleObj>
              </mc:Choice>
              <mc:Fallback>
                <p:oleObj name="公式" r:id="rId18" imgW="27736800" imgH="9448800" progId="Equation.3">
                  <p:embed/>
                  <p:pic>
                    <p:nvPicPr>
                      <p:cNvPr id="0" name="图片 10248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400925" y="4960937"/>
                        <a:ext cx="2381250" cy="6778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对角圆角矩形 26"/>
          <p:cNvSpPr/>
          <p:nvPr/>
        </p:nvSpPr>
        <p:spPr>
          <a:xfrm>
            <a:off x="1400187" y="2614613"/>
            <a:ext cx="7429500" cy="3143250"/>
          </a:xfrm>
          <a:prstGeom prst="round2Diag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1136667" y="1023056"/>
            <a:ext cx="7500771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ea typeface="隶书" panose="02010509060101010101" pitchFamily="49" charset="-122"/>
              </a:rPr>
              <a:t>1.</a:t>
            </a:r>
            <a:r>
              <a:rPr lang="zh-CN" altLang="en-US" sz="3600" dirty="0" smtClean="0">
                <a:ea typeface="隶书" panose="02010509060101010101" pitchFamily="49" charset="-122"/>
              </a:rPr>
              <a:t>求出下列函数的最大值和最小值：</a:t>
            </a:r>
            <a:endParaRPr lang="zh-CN" altLang="en-US" sz="3600" dirty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6019801" y="3321051"/>
          <a:ext cx="150284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公式" r:id="rId2" imgW="2743200" imgH="5181600" progId="Equation.3">
                  <p:embed/>
                </p:oleObj>
              </mc:Choice>
              <mc:Fallback>
                <p:oleObj name="公式" r:id="rId2" imgW="2743200" imgH="5181600" progId="Equation.3">
                  <p:embed/>
                  <p:pic>
                    <p:nvPicPr>
                      <p:cNvPr id="0" name="Object 5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19801" y="3321051"/>
                        <a:ext cx="150284" cy="214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9224434" y="5049838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57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4170" name="Object 3"/>
          <p:cNvGraphicFramePr>
            <a:graphicFrameLocks noChangeAspect="1"/>
          </p:cNvGraphicFramePr>
          <p:nvPr/>
        </p:nvGraphicFramePr>
        <p:xfrm>
          <a:off x="2006611" y="1782765"/>
          <a:ext cx="27098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公式" r:id="rId4" imgW="23164800" imgH="4876800" progId="Equation.3">
                  <p:embed/>
                </p:oleObj>
              </mc:Choice>
              <mc:Fallback>
                <p:oleObj name="公式" r:id="rId4" imgW="23164800" imgH="4876800" progId="Equation.3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06611" y="1782765"/>
                        <a:ext cx="2709863" cy="574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6159512" y="1795466"/>
          <a:ext cx="2776538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公式" r:id="rId6" imgW="22860000" imgH="4876800" progId="Equation.3">
                  <p:embed/>
                </p:oleObj>
              </mc:Choice>
              <mc:Fallback>
                <p:oleObj name="公式" r:id="rId6" imgW="22860000" imgH="4876800" progId="Equation.3">
                  <p:embed/>
                  <p:pic>
                    <p:nvPicPr>
                      <p:cNvPr id="0" name="图片 1126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59512" y="1795466"/>
                        <a:ext cx="2776538" cy="5476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11"/>
          <p:cNvGraphicFramePr>
            <a:graphicFrameLocks noChangeAspect="1"/>
          </p:cNvGraphicFramePr>
          <p:nvPr/>
        </p:nvGraphicFramePr>
        <p:xfrm>
          <a:off x="1546237" y="2760664"/>
          <a:ext cx="339566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公式" r:id="rId8" imgW="29565600" imgH="5181600" progId="Equation.3">
                  <p:embed/>
                </p:oleObj>
              </mc:Choice>
              <mc:Fallback>
                <p:oleObj name="公式" r:id="rId8" imgW="29565600" imgH="5181600" progId="Equation.3">
                  <p:embed/>
                  <p:pic>
                    <p:nvPicPr>
                      <p:cNvPr id="0" name="图片 1126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46237" y="2760664"/>
                        <a:ext cx="3395662" cy="5381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13"/>
          <p:cNvGraphicFramePr>
            <a:graphicFrameLocks noChangeAspect="1"/>
          </p:cNvGraphicFramePr>
          <p:nvPr/>
        </p:nvGraphicFramePr>
        <p:xfrm>
          <a:off x="5037143" y="2771776"/>
          <a:ext cx="19304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公式" r:id="rId10" imgW="23164800" imgH="5486400" progId="Equation.3">
                  <p:embed/>
                </p:oleObj>
              </mc:Choice>
              <mc:Fallback>
                <p:oleObj name="公式" r:id="rId10" imgW="23164800" imgH="5486400" progId="Equation.3">
                  <p:embed/>
                  <p:pic>
                    <p:nvPicPr>
                      <p:cNvPr id="0" name="图片 1126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37143" y="2771776"/>
                        <a:ext cx="1930400" cy="5159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2498734" y="3578223"/>
          <a:ext cx="2693987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公式" r:id="rId12" imgW="23469600" imgH="4876800" progId="Equation.3">
                  <p:embed/>
                </p:oleObj>
              </mc:Choice>
              <mc:Fallback>
                <p:oleObj name="公式" r:id="rId12" imgW="23469600" imgH="4876800" progId="Equation.3">
                  <p:embed/>
                  <p:pic>
                    <p:nvPicPr>
                      <p:cNvPr id="0" name="图片 1126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498734" y="3578223"/>
                        <a:ext cx="2693987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/>
          <p:cNvGraphicFramePr>
            <a:graphicFrameLocks noChangeAspect="1"/>
          </p:cNvGraphicFramePr>
          <p:nvPr/>
        </p:nvGraphicFramePr>
        <p:xfrm>
          <a:off x="5222889" y="3544884"/>
          <a:ext cx="230822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公式" r:id="rId14" imgW="27736800" imgH="5181600" progId="Equation.3">
                  <p:embed/>
                </p:oleObj>
              </mc:Choice>
              <mc:Fallback>
                <p:oleObj name="公式" r:id="rId14" imgW="27736800" imgH="5181600" progId="Equation.3">
                  <p:embed/>
                  <p:pic>
                    <p:nvPicPr>
                      <p:cNvPr id="0" name="图片 1127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222889" y="3544884"/>
                        <a:ext cx="2308225" cy="4873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2154249" y="4348164"/>
          <a:ext cx="318452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公式" r:id="rId16" imgW="27736800" imgH="5181600" progId="Equation.3">
                  <p:embed/>
                </p:oleObj>
              </mc:Choice>
              <mc:Fallback>
                <p:oleObj name="公式" r:id="rId16" imgW="27736800" imgH="5181600" progId="Equation.3">
                  <p:embed/>
                  <p:pic>
                    <p:nvPicPr>
                      <p:cNvPr id="0" name="图片 11271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154249" y="4348164"/>
                        <a:ext cx="3184525" cy="5381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5416578" y="4344989"/>
          <a:ext cx="24892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公式" r:id="rId18" imgW="29870400" imgH="5486400" progId="Equation.3">
                  <p:embed/>
                </p:oleObj>
              </mc:Choice>
              <mc:Fallback>
                <p:oleObj name="公式" r:id="rId18" imgW="29870400" imgH="5486400" progId="Equation.3">
                  <p:embed/>
                  <p:pic>
                    <p:nvPicPr>
                      <p:cNvPr id="0" name="图片 11272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416578" y="4344989"/>
                        <a:ext cx="2489200" cy="5159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4"/>
          <p:cNvGraphicFramePr>
            <a:graphicFrameLocks noChangeAspect="1"/>
          </p:cNvGraphicFramePr>
          <p:nvPr/>
        </p:nvGraphicFramePr>
        <p:xfrm>
          <a:off x="2679704" y="5106992"/>
          <a:ext cx="24161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公式" r:id="rId20" imgW="21031200" imgH="4876800" progId="Equation.3">
                  <p:embed/>
                </p:oleObj>
              </mc:Choice>
              <mc:Fallback>
                <p:oleObj name="公式" r:id="rId20" imgW="21031200" imgH="4876800" progId="Equation.3">
                  <p:embed/>
                  <p:pic>
                    <p:nvPicPr>
                      <p:cNvPr id="0" name="图片 11273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679704" y="5106992"/>
                        <a:ext cx="2416175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5"/>
          <p:cNvGraphicFramePr>
            <a:graphicFrameLocks noChangeAspect="1"/>
          </p:cNvGraphicFramePr>
          <p:nvPr/>
        </p:nvGraphicFramePr>
        <p:xfrm>
          <a:off x="5273680" y="5102229"/>
          <a:ext cx="223361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公式" r:id="rId22" imgW="26822400" imgH="5181600" progId="Equation.3">
                  <p:embed/>
                </p:oleObj>
              </mc:Choice>
              <mc:Fallback>
                <p:oleObj name="公式" r:id="rId22" imgW="26822400" imgH="5181600" progId="Equation.3">
                  <p:embed/>
                  <p:pic>
                    <p:nvPicPr>
                      <p:cNvPr id="0" name="图片 11274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273680" y="5102229"/>
                        <a:ext cx="2233612" cy="4873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折角形 32"/>
          <p:cNvSpPr/>
          <p:nvPr/>
        </p:nvSpPr>
        <p:spPr>
          <a:xfrm>
            <a:off x="1157294" y="2745423"/>
            <a:ext cx="9201144" cy="3643312"/>
          </a:xfrm>
          <a:prstGeom prst="foldedCorner">
            <a:avLst/>
          </a:prstGeom>
          <a:solidFill>
            <a:schemeClr val="bg1">
              <a:lumMod val="75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79456" y="868118"/>
            <a:ext cx="10732425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ea typeface="隶书" panose="02010509060101010101" pitchFamily="49" charset="-122"/>
              </a:rPr>
              <a:t>2.</a:t>
            </a:r>
            <a:r>
              <a:rPr lang="zh-CN" altLang="en-US" sz="3600" dirty="0" smtClean="0">
                <a:ea typeface="隶书" panose="02010509060101010101" pitchFamily="49" charset="-122"/>
              </a:rPr>
              <a:t>利用函数的单调性，比较下列各对正弦值的大小，</a:t>
            </a:r>
            <a:endParaRPr lang="en-US" altLang="zh-CN" sz="3600" dirty="0" smtClean="0">
              <a:ea typeface="隶书" panose="02010509060101010101" pitchFamily="49" charset="-122"/>
            </a:endParaRPr>
          </a:p>
          <a:p>
            <a:r>
              <a:rPr lang="zh-CN" altLang="en-US" sz="3600" dirty="0" smtClean="0">
                <a:ea typeface="隶书" panose="02010509060101010101" pitchFamily="49" charset="-122"/>
              </a:rPr>
              <a:t>并用计算器加以验证：</a:t>
            </a:r>
            <a:endParaRPr lang="zh-CN" altLang="en-US" sz="3600" dirty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6019801" y="3137536"/>
          <a:ext cx="150284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公式" r:id="rId2" imgW="2743200" imgH="5181600" progId="Equation.3">
                  <p:embed/>
                </p:oleObj>
              </mc:Choice>
              <mc:Fallback>
                <p:oleObj name="公式" r:id="rId2" imgW="2743200" imgH="5181600" progId="Equation.3">
                  <p:embed/>
                  <p:pic>
                    <p:nvPicPr>
                      <p:cNvPr id="0" name="Object 5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19801" y="3137536"/>
                        <a:ext cx="150284" cy="214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9224434" y="4866323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57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4170" name="Object 3"/>
          <p:cNvGraphicFramePr>
            <a:graphicFrameLocks noChangeAspect="1"/>
          </p:cNvGraphicFramePr>
          <p:nvPr/>
        </p:nvGraphicFramePr>
        <p:xfrm>
          <a:off x="5756275" y="1888168"/>
          <a:ext cx="373221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公式" r:id="rId4" imgW="36271200" imgH="9448800" progId="Equation.3">
                  <p:embed/>
                </p:oleObj>
              </mc:Choice>
              <mc:Fallback>
                <p:oleObj name="公式" r:id="rId4" imgW="36271200" imgH="94488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56275" y="1888168"/>
                        <a:ext cx="3732213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11"/>
          <p:cNvGraphicFramePr>
            <a:graphicFrameLocks noChangeAspect="1"/>
          </p:cNvGraphicFramePr>
          <p:nvPr/>
        </p:nvGraphicFramePr>
        <p:xfrm>
          <a:off x="1743095" y="4588506"/>
          <a:ext cx="551815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公式" r:id="rId6" imgW="64312800" imgH="9448800" progId="Equation.3">
                  <p:embed/>
                </p:oleObj>
              </mc:Choice>
              <mc:Fallback>
                <p:oleObj name="公式" r:id="rId6" imgW="64312800" imgH="9448800" progId="Equation.3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43095" y="4588506"/>
                        <a:ext cx="5518150" cy="6778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6"/>
          <p:cNvGraphicFramePr>
            <a:graphicFrameLocks noChangeAspect="1"/>
          </p:cNvGraphicFramePr>
          <p:nvPr/>
        </p:nvGraphicFramePr>
        <p:xfrm>
          <a:off x="1155700" y="2073906"/>
          <a:ext cx="341947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公式" r:id="rId8" imgW="33223200" imgH="5486400" progId="Equation.3">
                  <p:embed/>
                </p:oleObj>
              </mc:Choice>
              <mc:Fallback>
                <p:oleObj name="公式" r:id="rId8" imgW="33223200" imgH="5486400" progId="Equation.3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55700" y="2073906"/>
                        <a:ext cx="3419475" cy="4714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7"/>
          <p:cNvGraphicFramePr>
            <a:graphicFrameLocks noChangeAspect="1"/>
          </p:cNvGraphicFramePr>
          <p:nvPr/>
        </p:nvGraphicFramePr>
        <p:xfrm>
          <a:off x="1968537" y="5190172"/>
          <a:ext cx="481330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公式" r:id="rId10" imgW="56083200" imgH="9448800" progId="Equation.3">
                  <p:embed/>
                </p:oleObj>
              </mc:Choice>
              <mc:Fallback>
                <p:oleObj name="公式" r:id="rId10" imgW="56083200" imgH="9448800" progId="Equation.3">
                  <p:embed/>
                  <p:pic>
                    <p:nvPicPr>
                      <p:cNvPr id="0" name="图片 1229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68537" y="5190172"/>
                        <a:ext cx="4813300" cy="6778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8"/>
          <p:cNvGraphicFramePr>
            <a:graphicFrameLocks noChangeAspect="1"/>
          </p:cNvGraphicFramePr>
          <p:nvPr/>
        </p:nvGraphicFramePr>
        <p:xfrm>
          <a:off x="1997092" y="5661661"/>
          <a:ext cx="2955925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公式" r:id="rId12" imgW="34442400" imgH="9448800" progId="Equation.3">
                  <p:embed/>
                </p:oleObj>
              </mc:Choice>
              <mc:Fallback>
                <p:oleObj name="公式" r:id="rId12" imgW="34442400" imgH="9448800" progId="Equation.3">
                  <p:embed/>
                  <p:pic>
                    <p:nvPicPr>
                      <p:cNvPr id="0" name="图片 1229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997092" y="5661661"/>
                        <a:ext cx="2955925" cy="6778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"/>
          <p:cNvGraphicFramePr>
            <a:graphicFrameLocks noChangeAspect="1"/>
          </p:cNvGraphicFramePr>
          <p:nvPr/>
        </p:nvGraphicFramePr>
        <p:xfrm>
          <a:off x="1420831" y="2959731"/>
          <a:ext cx="56181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公式" r:id="rId14" imgW="72237600" imgH="5486400" progId="Equation.3">
                  <p:embed/>
                </p:oleObj>
              </mc:Choice>
              <mc:Fallback>
                <p:oleObj name="公式" r:id="rId14" imgW="72237600" imgH="5486400" progId="Equation.3">
                  <p:embed/>
                  <p:pic>
                    <p:nvPicPr>
                      <p:cNvPr id="0" name="图片 1229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420831" y="2959731"/>
                        <a:ext cx="5618163" cy="393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0"/>
          <p:cNvGraphicFramePr>
            <a:graphicFrameLocks noChangeAspect="1"/>
          </p:cNvGraphicFramePr>
          <p:nvPr/>
        </p:nvGraphicFramePr>
        <p:xfrm>
          <a:off x="1744693" y="3589970"/>
          <a:ext cx="50736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公式" r:id="rId16" imgW="59131200" imgH="5486400" progId="Equation.3">
                  <p:embed/>
                </p:oleObj>
              </mc:Choice>
              <mc:Fallback>
                <p:oleObj name="公式" r:id="rId16" imgW="59131200" imgH="5486400" progId="Equation.3">
                  <p:embed/>
                  <p:pic>
                    <p:nvPicPr>
                      <p:cNvPr id="0" name="图片 1229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744693" y="3589970"/>
                        <a:ext cx="5073650" cy="393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1"/>
          <p:cNvGraphicFramePr>
            <a:graphicFrameLocks noChangeAspect="1"/>
          </p:cNvGraphicFramePr>
          <p:nvPr/>
        </p:nvGraphicFramePr>
        <p:xfrm>
          <a:off x="1757381" y="4112254"/>
          <a:ext cx="26955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公式" r:id="rId18" imgW="31394400" imgH="4876800" progId="Equation.3">
                  <p:embed/>
                </p:oleObj>
              </mc:Choice>
              <mc:Fallback>
                <p:oleObj name="公式" r:id="rId18" imgW="31394400" imgH="4876800" progId="Equation.3">
                  <p:embed/>
                  <p:pic>
                    <p:nvPicPr>
                      <p:cNvPr id="0" name="图片 12296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57381" y="4112254"/>
                        <a:ext cx="2695575" cy="349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79456" y="1051633"/>
            <a:ext cx="9576661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600" dirty="0" smtClean="0">
                <a:ea typeface="隶书" panose="02010509060101010101" pitchFamily="49" charset="-122"/>
              </a:rPr>
              <a:t>3.</a:t>
            </a:r>
            <a:r>
              <a:rPr lang="zh-CN" altLang="en-US" sz="3600" dirty="0" smtClean="0">
                <a:ea typeface="隶书" panose="02010509060101010101" pitchFamily="49" charset="-122"/>
              </a:rPr>
              <a:t>观察正弦曲线，写出满足下列条件的</a:t>
            </a:r>
            <a:r>
              <a:rPr lang="en-US" altLang="zh-CN" sz="3600" i="1" dirty="0" smtClean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3600" dirty="0" smtClean="0">
                <a:ea typeface="隶书" panose="02010509060101010101" pitchFamily="49" charset="-122"/>
              </a:rPr>
              <a:t>的值：</a:t>
            </a:r>
            <a:endParaRPr lang="zh-CN" altLang="en-US" sz="3600" dirty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6019801" y="3321051"/>
          <a:ext cx="150284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公式" r:id="rId2" imgW="2743200" imgH="5181600" progId="Equation.3">
                  <p:embed/>
                </p:oleObj>
              </mc:Choice>
              <mc:Fallback>
                <p:oleObj name="公式" r:id="rId2" imgW="2743200" imgH="5181600" progId="Equation.3">
                  <p:embed/>
                  <p:pic>
                    <p:nvPicPr>
                      <p:cNvPr id="0" name="Object 5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19801" y="3321051"/>
                        <a:ext cx="150284" cy="214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9224434" y="5049838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57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4170" name="Object 3"/>
          <p:cNvGraphicFramePr>
            <a:graphicFrameLocks noChangeAspect="1"/>
          </p:cNvGraphicFramePr>
          <p:nvPr/>
        </p:nvGraphicFramePr>
        <p:xfrm>
          <a:off x="5765801" y="1839913"/>
          <a:ext cx="19129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公式" r:id="rId4" imgW="18592800" imgH="4876800" progId="Equation.3">
                  <p:embed/>
                </p:oleObj>
              </mc:Choice>
              <mc:Fallback>
                <p:oleObj name="公式" r:id="rId4" imgW="18592800" imgH="4876800" progId="Equation.3">
                  <p:embed/>
                  <p:pic>
                    <p:nvPicPr>
                      <p:cNvPr id="0" name="图片 1331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65801" y="1839913"/>
                        <a:ext cx="1912937" cy="419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6"/>
          <p:cNvGraphicFramePr>
            <a:graphicFrameLocks noChangeAspect="1"/>
          </p:cNvGraphicFramePr>
          <p:nvPr/>
        </p:nvGraphicFramePr>
        <p:xfrm>
          <a:off x="1866900" y="1882775"/>
          <a:ext cx="18811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公式" r:id="rId6" imgW="18288000" imgH="4876800" progId="Equation.3">
                  <p:embed/>
                </p:oleObj>
              </mc:Choice>
              <mc:Fallback>
                <p:oleObj name="公式" r:id="rId6" imgW="18288000" imgH="4876800" progId="Equation.3">
                  <p:embed/>
                  <p:pic>
                    <p:nvPicPr>
                      <p:cNvPr id="0" name="图片 1331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66900" y="1882775"/>
                        <a:ext cx="1881188" cy="419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8"/>
          <p:cNvGraphicFramePr>
            <a:graphicFrameLocks noChangeAspect="1"/>
          </p:cNvGraphicFramePr>
          <p:nvPr/>
        </p:nvGraphicFramePr>
        <p:xfrm>
          <a:off x="1027113" y="4486278"/>
          <a:ext cx="514350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公式" r:id="rId8" imgW="47548800" imgH="5181600" progId="Equation.3">
                  <p:embed/>
                </p:oleObj>
              </mc:Choice>
              <mc:Fallback>
                <p:oleObj name="公式" r:id="rId8" imgW="47548800" imgH="5181600" progId="Equation.3">
                  <p:embed/>
                  <p:pic>
                    <p:nvPicPr>
                      <p:cNvPr id="0" name="图片 1331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27113" y="4486278"/>
                        <a:ext cx="5143500" cy="4683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4"/>
          <p:cNvGrpSpPr/>
          <p:nvPr/>
        </p:nvGrpSpPr>
        <p:grpSpPr bwMode="auto">
          <a:xfrm>
            <a:off x="589228" y="2133320"/>
            <a:ext cx="10820405" cy="2027238"/>
            <a:chOff x="-818" y="2611"/>
            <a:chExt cx="6816" cy="1277"/>
          </a:xfrm>
        </p:grpSpPr>
        <p:sp>
          <p:nvSpPr>
            <p:cNvPr id="19" name="Line 15"/>
            <p:cNvSpPr>
              <a:spLocks noChangeShapeType="1"/>
            </p:cNvSpPr>
            <p:nvPr/>
          </p:nvSpPr>
          <p:spPr bwMode="auto">
            <a:xfrm>
              <a:off x="-818" y="3343"/>
              <a:ext cx="67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0" name="Text Box 16"/>
            <p:cNvSpPr txBox="1">
              <a:spLocks noChangeArrowheads="1"/>
            </p:cNvSpPr>
            <p:nvPr/>
          </p:nvSpPr>
          <p:spPr bwMode="auto">
            <a:xfrm>
              <a:off x="5817" y="3326"/>
              <a:ext cx="181" cy="233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 flipV="1">
              <a:off x="2208" y="2736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22" name="Text Box 18"/>
            <p:cNvSpPr txBox="1">
              <a:spLocks noChangeArrowheads="1"/>
            </p:cNvSpPr>
            <p:nvPr/>
          </p:nvSpPr>
          <p:spPr bwMode="auto">
            <a:xfrm>
              <a:off x="2027" y="3323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1800" dirty="0"/>
                <a:t>O</a:t>
              </a:r>
              <a:endParaRPr lang="en-US" altLang="zh-CN" sz="1800" dirty="0"/>
            </a:p>
          </p:txBody>
        </p:sp>
        <p:grpSp>
          <p:nvGrpSpPr>
            <p:cNvPr id="23" name="Group 19"/>
            <p:cNvGrpSpPr/>
            <p:nvPr/>
          </p:nvGrpSpPr>
          <p:grpSpPr bwMode="auto">
            <a:xfrm>
              <a:off x="866" y="3285"/>
              <a:ext cx="4155" cy="234"/>
              <a:chOff x="566" y="2700"/>
              <a:chExt cx="4155" cy="234"/>
            </a:xfrm>
          </p:grpSpPr>
          <p:sp>
            <p:nvSpPr>
              <p:cNvPr id="25" name="Text Box 20"/>
              <p:cNvSpPr txBox="1">
                <a:spLocks noChangeArrowheads="1"/>
              </p:cNvSpPr>
              <p:nvPr/>
            </p:nvSpPr>
            <p:spPr bwMode="auto">
              <a:xfrm>
                <a:off x="3109" y="2710"/>
                <a:ext cx="308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26" name="Text Box 21"/>
              <p:cNvSpPr txBox="1">
                <a:spLocks noChangeArrowheads="1"/>
              </p:cNvSpPr>
              <p:nvPr/>
            </p:nvSpPr>
            <p:spPr bwMode="auto">
              <a:xfrm>
                <a:off x="4375" y="2700"/>
                <a:ext cx="346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4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27" name="Text Box 22"/>
              <p:cNvSpPr txBox="1">
                <a:spLocks noChangeArrowheads="1"/>
              </p:cNvSpPr>
              <p:nvPr/>
            </p:nvSpPr>
            <p:spPr bwMode="auto">
              <a:xfrm>
                <a:off x="566" y="2722"/>
                <a:ext cx="372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-2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</p:grp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2033" y="2611"/>
              <a:ext cx="181" cy="233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6080646" y="3179330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29" name="Text Box 20"/>
          <p:cNvSpPr txBox="1">
            <a:spLocks noChangeArrowheads="1"/>
          </p:cNvSpPr>
          <p:nvPr/>
        </p:nvSpPr>
        <p:spPr bwMode="auto">
          <a:xfrm>
            <a:off x="8066735" y="3203912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4099444" y="3218659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2078919" y="3218659"/>
            <a:ext cx="595035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pSp>
        <p:nvGrpSpPr>
          <p:cNvPr id="32" name="组合 66"/>
          <p:cNvGrpSpPr/>
          <p:nvPr/>
        </p:nvGrpSpPr>
        <p:grpSpPr>
          <a:xfrm>
            <a:off x="471977" y="2955438"/>
            <a:ext cx="10876936" cy="685800"/>
            <a:chOff x="471977" y="2713030"/>
            <a:chExt cx="10876936" cy="685800"/>
          </a:xfrm>
        </p:grpSpPr>
        <p:grpSp>
          <p:nvGrpSpPr>
            <p:cNvPr id="34" name="Group 67"/>
            <p:cNvGrpSpPr/>
            <p:nvPr/>
          </p:nvGrpSpPr>
          <p:grpSpPr bwMode="auto">
            <a:xfrm>
              <a:off x="471977" y="2713030"/>
              <a:ext cx="8912226" cy="685800"/>
              <a:chOff x="0" y="3149"/>
              <a:chExt cx="5614" cy="432"/>
            </a:xfrm>
          </p:grpSpPr>
          <p:grpSp>
            <p:nvGrpSpPr>
              <p:cNvPr id="37" name="Group 35"/>
              <p:cNvGrpSpPr/>
              <p:nvPr/>
            </p:nvGrpSpPr>
            <p:grpSpPr bwMode="auto">
              <a:xfrm>
                <a:off x="1871" y="3149"/>
                <a:ext cx="1247" cy="432"/>
                <a:chOff x="1968" y="863"/>
                <a:chExt cx="2688" cy="961"/>
              </a:xfrm>
            </p:grpSpPr>
            <p:sp>
              <p:nvSpPr>
                <p:cNvPr id="49" name="Freeform 36"/>
                <p:cNvSpPr/>
                <p:nvPr/>
              </p:nvSpPr>
              <p:spPr bwMode="auto">
                <a:xfrm>
                  <a:off x="1968" y="863"/>
                  <a:ext cx="1347" cy="481"/>
                </a:xfrm>
                <a:custGeom>
                  <a:avLst/>
                  <a:gdLst/>
                  <a:ahLst/>
                  <a:cxnLst>
                    <a:cxn ang="0">
                      <a:pos x="0" y="481"/>
                    </a:cxn>
                    <a:cxn ang="0">
                      <a:pos x="672" y="1"/>
                    </a:cxn>
                    <a:cxn ang="0">
                      <a:pos x="1347" y="477"/>
                    </a:cxn>
                  </a:cxnLst>
                  <a:rect l="0" t="0" r="r" b="b"/>
                  <a:pathLst>
                    <a:path w="1347" h="481">
                      <a:moveTo>
                        <a:pt x="0" y="481"/>
                      </a:moveTo>
                      <a:cubicBezTo>
                        <a:pt x="224" y="241"/>
                        <a:pt x="448" y="2"/>
                        <a:pt x="672" y="1"/>
                      </a:cubicBezTo>
                      <a:cubicBezTo>
                        <a:pt x="896" y="0"/>
                        <a:pt x="1206" y="378"/>
                        <a:pt x="1347" y="477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50" name="Freeform 37"/>
                <p:cNvSpPr/>
                <p:nvPr/>
              </p:nvSpPr>
              <p:spPr bwMode="auto">
                <a:xfrm rot="10800000" flipH="1">
                  <a:off x="3312" y="1344"/>
                  <a:ext cx="1344" cy="480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38" name="Group 38"/>
              <p:cNvGrpSpPr/>
              <p:nvPr/>
            </p:nvGrpSpPr>
            <p:grpSpPr bwMode="auto">
              <a:xfrm>
                <a:off x="0" y="3149"/>
                <a:ext cx="5614" cy="432"/>
                <a:chOff x="0" y="3168"/>
                <a:chExt cx="5614" cy="432"/>
              </a:xfrm>
            </p:grpSpPr>
            <p:grpSp>
              <p:nvGrpSpPr>
                <p:cNvPr id="39" name="Group 39"/>
                <p:cNvGrpSpPr/>
                <p:nvPr/>
              </p:nvGrpSpPr>
              <p:grpSpPr bwMode="auto">
                <a:xfrm>
                  <a:off x="3119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47" name="Freeform 40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48" name="Freeform 41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40" name="Group 42"/>
                <p:cNvGrpSpPr/>
                <p:nvPr/>
              </p:nvGrpSpPr>
              <p:grpSpPr bwMode="auto">
                <a:xfrm>
                  <a:off x="4367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45" name="Freeform 43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46" name="Freeform 44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41" name="Group 45"/>
                <p:cNvGrpSpPr/>
                <p:nvPr/>
              </p:nvGrpSpPr>
              <p:grpSpPr bwMode="auto">
                <a:xfrm>
                  <a:off x="623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43" name="Freeform 46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44" name="Freeform 47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42" name="Freeform 48"/>
                <p:cNvSpPr/>
                <p:nvPr/>
              </p:nvSpPr>
              <p:spPr bwMode="auto">
                <a:xfrm rot="10800000" flipH="1">
                  <a:off x="0" y="3384"/>
                  <a:ext cx="624" cy="216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35" name="Freeform 43"/>
            <p:cNvSpPr/>
            <p:nvPr/>
          </p:nvSpPr>
          <p:spPr bwMode="auto">
            <a:xfrm>
              <a:off x="9371041" y="2717946"/>
              <a:ext cx="992016" cy="343257"/>
            </a:xfrm>
            <a:custGeom>
              <a:avLst/>
              <a:gdLst/>
              <a:ahLst/>
              <a:cxnLst>
                <a:cxn ang="0">
                  <a:pos x="0" y="481"/>
                </a:cxn>
                <a:cxn ang="0">
                  <a:pos x="672" y="1"/>
                </a:cxn>
                <a:cxn ang="0">
                  <a:pos x="1347" y="477"/>
                </a:cxn>
              </a:cxnLst>
              <a:rect l="0" t="0" r="r" b="b"/>
              <a:pathLst>
                <a:path w="1347" h="481">
                  <a:moveTo>
                    <a:pt x="0" y="481"/>
                  </a:moveTo>
                  <a:cubicBezTo>
                    <a:pt x="224" y="241"/>
                    <a:pt x="448" y="2"/>
                    <a:pt x="672" y="1"/>
                  </a:cubicBezTo>
                  <a:cubicBezTo>
                    <a:pt x="896" y="0"/>
                    <a:pt x="1206" y="378"/>
                    <a:pt x="1347" y="477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36" name="Freeform 48"/>
            <p:cNvSpPr/>
            <p:nvPr/>
          </p:nvSpPr>
          <p:spPr bwMode="auto">
            <a:xfrm rot="10800000" flipH="1">
              <a:off x="10358313" y="3046099"/>
              <a:ext cx="990600" cy="34290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672" y="0"/>
                </a:cxn>
                <a:cxn ang="0">
                  <a:pos x="1344" y="480"/>
                </a:cxn>
              </a:cxnLst>
              <a:rect l="0" t="0" r="r" b="b"/>
              <a:pathLst>
                <a:path w="1344" h="480">
                  <a:moveTo>
                    <a:pt x="0" y="480"/>
                  </a:moveTo>
                  <a:cubicBezTo>
                    <a:pt x="224" y="240"/>
                    <a:pt x="448" y="0"/>
                    <a:pt x="672" y="0"/>
                  </a:cubicBezTo>
                  <a:cubicBezTo>
                    <a:pt x="896" y="0"/>
                    <a:pt x="1232" y="400"/>
                    <a:pt x="1344" y="480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</p:grpSp>
      <p:graphicFrame>
        <p:nvGraphicFramePr>
          <p:cNvPr id="2" name="Object 12"/>
          <p:cNvGraphicFramePr>
            <a:graphicFrameLocks noChangeAspect="1"/>
          </p:cNvGraphicFramePr>
          <p:nvPr/>
        </p:nvGraphicFramePr>
        <p:xfrm>
          <a:off x="8394702" y="3709999"/>
          <a:ext cx="24638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公式" r:id="rId10" imgW="22860000" imgH="4876800" progId="Equation.3">
                  <p:embed/>
                </p:oleObj>
              </mc:Choice>
              <mc:Fallback>
                <p:oleObj name="公式" r:id="rId10" imgW="22860000" imgH="4876800" progId="Equation.3">
                  <p:embed/>
                  <p:pic>
                    <p:nvPicPr>
                      <p:cNvPr id="0" name="图片 1331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394702" y="3709999"/>
                        <a:ext cx="2463800" cy="390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Freeform 36"/>
          <p:cNvSpPr/>
          <p:nvPr/>
        </p:nvSpPr>
        <p:spPr bwMode="auto">
          <a:xfrm>
            <a:off x="3451710" y="2950670"/>
            <a:ext cx="992016" cy="343257"/>
          </a:xfrm>
          <a:custGeom>
            <a:avLst/>
            <a:gdLst/>
            <a:ahLst/>
            <a:cxnLst>
              <a:cxn ang="0">
                <a:pos x="0" y="481"/>
              </a:cxn>
              <a:cxn ang="0">
                <a:pos x="672" y="1"/>
              </a:cxn>
              <a:cxn ang="0">
                <a:pos x="1347" y="477"/>
              </a:cxn>
            </a:cxnLst>
            <a:rect l="0" t="0" r="r" b="b"/>
            <a:pathLst>
              <a:path w="1347" h="481">
                <a:moveTo>
                  <a:pt x="0" y="481"/>
                </a:moveTo>
                <a:cubicBezTo>
                  <a:pt x="224" y="241"/>
                  <a:pt x="448" y="2"/>
                  <a:pt x="672" y="1"/>
                </a:cubicBezTo>
                <a:cubicBezTo>
                  <a:pt x="896" y="0"/>
                  <a:pt x="1206" y="378"/>
                  <a:pt x="1347" y="477"/>
                </a:cubicBezTo>
              </a:path>
            </a:pathLst>
          </a:custGeom>
          <a:noFill/>
          <a:ln w="34925" cap="flat">
            <a:solidFill>
              <a:srgbClr val="002060"/>
            </a:solidFill>
            <a:prstDash val="solid"/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53" name="Freeform 40"/>
          <p:cNvSpPr/>
          <p:nvPr/>
        </p:nvSpPr>
        <p:spPr bwMode="auto">
          <a:xfrm>
            <a:off x="5432910" y="2950670"/>
            <a:ext cx="992016" cy="343257"/>
          </a:xfrm>
          <a:custGeom>
            <a:avLst/>
            <a:gdLst/>
            <a:ahLst/>
            <a:cxnLst>
              <a:cxn ang="0">
                <a:pos x="0" y="481"/>
              </a:cxn>
              <a:cxn ang="0">
                <a:pos x="672" y="1"/>
              </a:cxn>
              <a:cxn ang="0">
                <a:pos x="1347" y="477"/>
              </a:cxn>
            </a:cxnLst>
            <a:rect l="0" t="0" r="r" b="b"/>
            <a:pathLst>
              <a:path w="1347" h="481">
                <a:moveTo>
                  <a:pt x="0" y="481"/>
                </a:moveTo>
                <a:cubicBezTo>
                  <a:pt x="224" y="241"/>
                  <a:pt x="448" y="2"/>
                  <a:pt x="672" y="1"/>
                </a:cubicBezTo>
                <a:cubicBezTo>
                  <a:pt x="896" y="0"/>
                  <a:pt x="1206" y="378"/>
                  <a:pt x="1347" y="477"/>
                </a:cubicBezTo>
              </a:path>
            </a:pathLst>
          </a:custGeom>
          <a:noFill/>
          <a:ln w="34925" cap="flat">
            <a:solidFill>
              <a:srgbClr val="002060"/>
            </a:solidFill>
            <a:prstDash val="solid"/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54" name="Freeform 43"/>
          <p:cNvSpPr/>
          <p:nvPr/>
        </p:nvSpPr>
        <p:spPr bwMode="auto">
          <a:xfrm>
            <a:off x="7414110" y="2950670"/>
            <a:ext cx="992016" cy="343257"/>
          </a:xfrm>
          <a:custGeom>
            <a:avLst/>
            <a:gdLst/>
            <a:ahLst/>
            <a:cxnLst>
              <a:cxn ang="0">
                <a:pos x="0" y="481"/>
              </a:cxn>
              <a:cxn ang="0">
                <a:pos x="672" y="1"/>
              </a:cxn>
              <a:cxn ang="0">
                <a:pos x="1347" y="477"/>
              </a:cxn>
            </a:cxnLst>
            <a:rect l="0" t="0" r="r" b="b"/>
            <a:pathLst>
              <a:path w="1347" h="481">
                <a:moveTo>
                  <a:pt x="0" y="481"/>
                </a:moveTo>
                <a:cubicBezTo>
                  <a:pt x="224" y="241"/>
                  <a:pt x="448" y="2"/>
                  <a:pt x="672" y="1"/>
                </a:cubicBezTo>
                <a:cubicBezTo>
                  <a:pt x="896" y="0"/>
                  <a:pt x="1206" y="378"/>
                  <a:pt x="1347" y="477"/>
                </a:cubicBezTo>
              </a:path>
            </a:pathLst>
          </a:custGeom>
          <a:noFill/>
          <a:ln w="34925" cap="flat">
            <a:solidFill>
              <a:srgbClr val="002060"/>
            </a:solidFill>
            <a:prstDash val="solid"/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55" name="Freeform 46"/>
          <p:cNvSpPr/>
          <p:nvPr/>
        </p:nvSpPr>
        <p:spPr bwMode="auto">
          <a:xfrm>
            <a:off x="1470510" y="2950670"/>
            <a:ext cx="992016" cy="343257"/>
          </a:xfrm>
          <a:custGeom>
            <a:avLst/>
            <a:gdLst/>
            <a:ahLst/>
            <a:cxnLst>
              <a:cxn ang="0">
                <a:pos x="0" y="481"/>
              </a:cxn>
              <a:cxn ang="0">
                <a:pos x="672" y="1"/>
              </a:cxn>
              <a:cxn ang="0">
                <a:pos x="1347" y="477"/>
              </a:cxn>
            </a:cxnLst>
            <a:rect l="0" t="0" r="r" b="b"/>
            <a:pathLst>
              <a:path w="1347" h="481">
                <a:moveTo>
                  <a:pt x="0" y="481"/>
                </a:moveTo>
                <a:cubicBezTo>
                  <a:pt x="224" y="241"/>
                  <a:pt x="448" y="2"/>
                  <a:pt x="672" y="1"/>
                </a:cubicBezTo>
                <a:cubicBezTo>
                  <a:pt x="896" y="0"/>
                  <a:pt x="1206" y="378"/>
                  <a:pt x="1347" y="477"/>
                </a:cubicBezTo>
              </a:path>
            </a:pathLst>
          </a:custGeom>
          <a:noFill/>
          <a:ln w="34925" cap="flat">
            <a:solidFill>
              <a:srgbClr val="002060"/>
            </a:solidFill>
            <a:prstDash val="solid"/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59" name="Freeform 43"/>
          <p:cNvSpPr/>
          <p:nvPr/>
        </p:nvSpPr>
        <p:spPr bwMode="auto">
          <a:xfrm>
            <a:off x="9380561" y="2955586"/>
            <a:ext cx="992016" cy="343257"/>
          </a:xfrm>
          <a:custGeom>
            <a:avLst/>
            <a:gdLst/>
            <a:ahLst/>
            <a:cxnLst>
              <a:cxn ang="0">
                <a:pos x="0" y="481"/>
              </a:cxn>
              <a:cxn ang="0">
                <a:pos x="672" y="1"/>
              </a:cxn>
              <a:cxn ang="0">
                <a:pos x="1347" y="477"/>
              </a:cxn>
            </a:cxnLst>
            <a:rect l="0" t="0" r="r" b="b"/>
            <a:pathLst>
              <a:path w="1347" h="481">
                <a:moveTo>
                  <a:pt x="0" y="481"/>
                </a:moveTo>
                <a:cubicBezTo>
                  <a:pt x="224" y="241"/>
                  <a:pt x="448" y="2"/>
                  <a:pt x="672" y="1"/>
                </a:cubicBezTo>
                <a:cubicBezTo>
                  <a:pt x="896" y="0"/>
                  <a:pt x="1206" y="378"/>
                  <a:pt x="1347" y="477"/>
                </a:cubicBezTo>
              </a:path>
            </a:pathLst>
          </a:custGeom>
          <a:noFill/>
          <a:ln w="34925" cap="flat">
            <a:solidFill>
              <a:srgbClr val="002060"/>
            </a:solidFill>
            <a:prstDash val="solid"/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60" name="Freeform 37"/>
          <p:cNvSpPr/>
          <p:nvPr/>
        </p:nvSpPr>
        <p:spPr bwMode="auto">
          <a:xfrm rot="10800000" flipH="1">
            <a:off x="4427229" y="3293927"/>
            <a:ext cx="989807" cy="342543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72" y="0"/>
              </a:cxn>
              <a:cxn ang="0">
                <a:pos x="1344" y="480"/>
              </a:cxn>
            </a:cxnLst>
            <a:rect l="0" t="0" r="r" b="b"/>
            <a:pathLst>
              <a:path w="1344" h="480">
                <a:moveTo>
                  <a:pt x="0" y="480"/>
                </a:moveTo>
                <a:cubicBezTo>
                  <a:pt x="224" y="240"/>
                  <a:pt x="448" y="0"/>
                  <a:pt x="672" y="0"/>
                </a:cubicBezTo>
                <a:cubicBezTo>
                  <a:pt x="896" y="0"/>
                  <a:pt x="1232" y="400"/>
                  <a:pt x="1344" y="480"/>
                </a:cubicBezTo>
              </a:path>
            </a:pathLst>
          </a:custGeom>
          <a:noFill/>
          <a:ln w="34925" cap="flat">
            <a:solidFill>
              <a:srgbClr val="FFC000"/>
            </a:solidFill>
            <a:prstDash val="solid"/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61" name="Freeform 41"/>
          <p:cNvSpPr/>
          <p:nvPr/>
        </p:nvSpPr>
        <p:spPr bwMode="auto">
          <a:xfrm rot="10800000" flipH="1">
            <a:off x="6408429" y="3293927"/>
            <a:ext cx="989807" cy="342543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72" y="0"/>
              </a:cxn>
              <a:cxn ang="0">
                <a:pos x="1344" y="480"/>
              </a:cxn>
            </a:cxnLst>
            <a:rect l="0" t="0" r="r" b="b"/>
            <a:pathLst>
              <a:path w="1344" h="480">
                <a:moveTo>
                  <a:pt x="0" y="480"/>
                </a:moveTo>
                <a:cubicBezTo>
                  <a:pt x="224" y="240"/>
                  <a:pt x="448" y="0"/>
                  <a:pt x="672" y="0"/>
                </a:cubicBezTo>
                <a:cubicBezTo>
                  <a:pt x="896" y="0"/>
                  <a:pt x="1232" y="400"/>
                  <a:pt x="1344" y="480"/>
                </a:cubicBezTo>
              </a:path>
            </a:pathLst>
          </a:custGeom>
          <a:noFill/>
          <a:ln w="34925" cap="flat">
            <a:solidFill>
              <a:srgbClr val="FFC000"/>
            </a:solidFill>
            <a:prstDash val="solid"/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62" name="Freeform 44"/>
          <p:cNvSpPr/>
          <p:nvPr/>
        </p:nvSpPr>
        <p:spPr bwMode="auto">
          <a:xfrm rot="10800000" flipH="1">
            <a:off x="8389629" y="3293927"/>
            <a:ext cx="989807" cy="342543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72" y="0"/>
              </a:cxn>
              <a:cxn ang="0">
                <a:pos x="1344" y="480"/>
              </a:cxn>
            </a:cxnLst>
            <a:rect l="0" t="0" r="r" b="b"/>
            <a:pathLst>
              <a:path w="1344" h="480">
                <a:moveTo>
                  <a:pt x="0" y="480"/>
                </a:moveTo>
                <a:cubicBezTo>
                  <a:pt x="224" y="240"/>
                  <a:pt x="448" y="0"/>
                  <a:pt x="672" y="0"/>
                </a:cubicBezTo>
                <a:cubicBezTo>
                  <a:pt x="896" y="0"/>
                  <a:pt x="1232" y="400"/>
                  <a:pt x="1344" y="480"/>
                </a:cubicBezTo>
              </a:path>
            </a:pathLst>
          </a:custGeom>
          <a:noFill/>
          <a:ln w="34925" cap="flat">
            <a:solidFill>
              <a:srgbClr val="FFC000"/>
            </a:solidFill>
            <a:prstDash val="solid"/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63" name="Freeform 47"/>
          <p:cNvSpPr/>
          <p:nvPr/>
        </p:nvSpPr>
        <p:spPr bwMode="auto">
          <a:xfrm rot="10800000" flipH="1">
            <a:off x="2446029" y="3293927"/>
            <a:ext cx="989807" cy="342543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72" y="0"/>
              </a:cxn>
              <a:cxn ang="0">
                <a:pos x="1344" y="480"/>
              </a:cxn>
            </a:cxnLst>
            <a:rect l="0" t="0" r="r" b="b"/>
            <a:pathLst>
              <a:path w="1344" h="480">
                <a:moveTo>
                  <a:pt x="0" y="480"/>
                </a:moveTo>
                <a:cubicBezTo>
                  <a:pt x="224" y="240"/>
                  <a:pt x="448" y="0"/>
                  <a:pt x="672" y="0"/>
                </a:cubicBezTo>
                <a:cubicBezTo>
                  <a:pt x="896" y="0"/>
                  <a:pt x="1232" y="400"/>
                  <a:pt x="1344" y="480"/>
                </a:cubicBezTo>
              </a:path>
            </a:pathLst>
          </a:custGeom>
          <a:noFill/>
          <a:ln w="34925" cap="flat">
            <a:solidFill>
              <a:srgbClr val="FFC000"/>
            </a:solidFill>
            <a:prstDash val="solid"/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65" name="Freeform 48"/>
          <p:cNvSpPr/>
          <p:nvPr/>
        </p:nvSpPr>
        <p:spPr bwMode="auto">
          <a:xfrm rot="10800000" flipH="1">
            <a:off x="467209" y="3293570"/>
            <a:ext cx="990600" cy="3429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72" y="0"/>
              </a:cxn>
              <a:cxn ang="0">
                <a:pos x="1344" y="480"/>
              </a:cxn>
            </a:cxnLst>
            <a:rect l="0" t="0" r="r" b="b"/>
            <a:pathLst>
              <a:path w="1344" h="480">
                <a:moveTo>
                  <a:pt x="0" y="480"/>
                </a:moveTo>
                <a:cubicBezTo>
                  <a:pt x="224" y="240"/>
                  <a:pt x="448" y="0"/>
                  <a:pt x="672" y="0"/>
                </a:cubicBezTo>
                <a:cubicBezTo>
                  <a:pt x="896" y="0"/>
                  <a:pt x="1232" y="400"/>
                  <a:pt x="1344" y="480"/>
                </a:cubicBezTo>
              </a:path>
            </a:pathLst>
          </a:custGeom>
          <a:noFill/>
          <a:ln w="34925" cap="flat">
            <a:solidFill>
              <a:srgbClr val="FFC000"/>
            </a:solidFill>
            <a:prstDash val="solid"/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66" name="Freeform 48"/>
          <p:cNvSpPr/>
          <p:nvPr/>
        </p:nvSpPr>
        <p:spPr bwMode="auto">
          <a:xfrm rot="10800000" flipH="1">
            <a:off x="10353545" y="3283739"/>
            <a:ext cx="990600" cy="3429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72" y="0"/>
              </a:cxn>
              <a:cxn ang="0">
                <a:pos x="1344" y="480"/>
              </a:cxn>
            </a:cxnLst>
            <a:rect l="0" t="0" r="r" b="b"/>
            <a:pathLst>
              <a:path w="1344" h="480">
                <a:moveTo>
                  <a:pt x="0" y="480"/>
                </a:moveTo>
                <a:cubicBezTo>
                  <a:pt x="224" y="240"/>
                  <a:pt x="448" y="0"/>
                  <a:pt x="672" y="0"/>
                </a:cubicBezTo>
                <a:cubicBezTo>
                  <a:pt x="896" y="0"/>
                  <a:pt x="1232" y="400"/>
                  <a:pt x="1344" y="480"/>
                </a:cubicBezTo>
              </a:path>
            </a:pathLst>
          </a:custGeom>
          <a:noFill/>
          <a:ln w="34925" cap="flat">
            <a:solidFill>
              <a:srgbClr val="FFC000"/>
            </a:solidFill>
            <a:prstDash val="solid"/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graphicFrame>
        <p:nvGraphicFramePr>
          <p:cNvPr id="3" name="Object 13"/>
          <p:cNvGraphicFramePr>
            <a:graphicFrameLocks noChangeAspect="1"/>
          </p:cNvGraphicFramePr>
          <p:nvPr/>
        </p:nvGraphicFramePr>
        <p:xfrm>
          <a:off x="1523997" y="5329240"/>
          <a:ext cx="50101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公式" r:id="rId12" imgW="46329600" imgH="4876800" progId="Equation.3">
                  <p:embed/>
                </p:oleObj>
              </mc:Choice>
              <mc:Fallback>
                <p:oleObj name="公式" r:id="rId12" imgW="46329600" imgH="4876800" progId="Equation.3">
                  <p:embed/>
                  <p:pic>
                    <p:nvPicPr>
                      <p:cNvPr id="0" name="图片 1331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23997" y="5329240"/>
                        <a:ext cx="5010150" cy="441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52" grpId="0" animBg="1"/>
      <p:bldP spid="53" grpId="0" animBg="1"/>
      <p:bldP spid="54" grpId="0" animBg="1"/>
      <p:bldP spid="55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5" grpId="0" animBg="1"/>
      <p:bldP spid="6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5" name="图示 14"/>
          <p:cNvGraphicFramePr/>
          <p:nvPr/>
        </p:nvGraphicFramePr>
        <p:xfrm>
          <a:off x="2032000" y="1977656"/>
          <a:ext cx="8128000" cy="340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2324" name="Rectangle 38"/>
          <p:cNvSpPr/>
          <p:nvPr/>
        </p:nvSpPr>
        <p:spPr>
          <a:xfrm>
            <a:off x="1524000" y="44450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2325" name="Rectangle 39"/>
          <p:cNvSpPr/>
          <p:nvPr/>
        </p:nvSpPr>
        <p:spPr>
          <a:xfrm>
            <a:off x="1524000" y="521494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0" hangingPunct="0"/>
            <a:endParaRPr lang="zh-CN" altLang="zh-CN" dirty="0">
              <a:latin typeface="Arial" panose="020B0604020202020204" pitchFamily="34" charset="0"/>
            </a:endParaRPr>
          </a:p>
        </p:txBody>
      </p:sp>
      <p:sp>
        <p:nvSpPr>
          <p:cNvPr id="12326" name="Rectangle 41"/>
          <p:cNvSpPr/>
          <p:nvPr/>
        </p:nvSpPr>
        <p:spPr>
          <a:xfrm>
            <a:off x="1524000" y="44450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2328" name="Rectangle 44"/>
          <p:cNvSpPr/>
          <p:nvPr/>
        </p:nvSpPr>
        <p:spPr>
          <a:xfrm>
            <a:off x="1524000" y="44450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2330" name="Rectangle 45"/>
          <p:cNvSpPr/>
          <p:nvPr/>
        </p:nvSpPr>
        <p:spPr>
          <a:xfrm>
            <a:off x="1524000" y="748506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0" hangingPunct="0"/>
            <a:endParaRPr lang="zh-CN" altLang="zh-CN" dirty="0">
              <a:latin typeface="Arial" panose="020B0604020202020204" pitchFamily="34" charset="0"/>
            </a:endParaRPr>
          </a:p>
        </p:txBody>
      </p:sp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140970" y="4445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2"/>
            </p:custDataLst>
          </p:nvPr>
        </p:nvGraphicFramePr>
        <p:xfrm>
          <a:off x="1977390" y="889635"/>
          <a:ext cx="8533130" cy="5372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700"/>
                <a:gridCol w="4837430"/>
              </a:tblGrid>
              <a:tr h="78295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62928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61849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81788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136525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115824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4"/>
          <p:cNvSpPr txBox="1"/>
          <p:nvPr/>
        </p:nvSpPr>
        <p:spPr>
          <a:xfrm>
            <a:off x="3048000" y="1898650"/>
            <a:ext cx="9144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值域</a:t>
            </a:r>
            <a:endParaRPr lang="zh-CN" altLang="en-US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Box 5"/>
          <p:cNvSpPr txBox="1"/>
          <p:nvPr/>
        </p:nvSpPr>
        <p:spPr>
          <a:xfrm>
            <a:off x="3048000" y="3194050"/>
            <a:ext cx="9144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奇偶性</a:t>
            </a:r>
            <a:endParaRPr lang="zh-CN" altLang="en-US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7" name="TextBox 6"/>
          <p:cNvSpPr txBox="1"/>
          <p:nvPr/>
        </p:nvSpPr>
        <p:spPr>
          <a:xfrm>
            <a:off x="3070860" y="2468563"/>
            <a:ext cx="8686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周期性</a:t>
            </a:r>
            <a:endParaRPr lang="zh-CN" altLang="en-US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" name="TextBox 7"/>
          <p:cNvSpPr txBox="1"/>
          <p:nvPr/>
        </p:nvSpPr>
        <p:spPr>
          <a:xfrm>
            <a:off x="3048000" y="4195763"/>
            <a:ext cx="8686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单调性</a:t>
            </a:r>
            <a:endParaRPr lang="zh-CN" altLang="en-US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9" name="TextBox 8"/>
          <p:cNvSpPr txBox="1"/>
          <p:nvPr/>
        </p:nvSpPr>
        <p:spPr>
          <a:xfrm>
            <a:off x="3240088" y="5491163"/>
            <a:ext cx="6400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最值</a:t>
            </a:r>
            <a:endParaRPr lang="zh-CN" altLang="en-US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0" name="TextBox 10"/>
          <p:cNvSpPr txBox="1"/>
          <p:nvPr/>
        </p:nvSpPr>
        <p:spPr>
          <a:xfrm>
            <a:off x="7772400" y="1898333"/>
            <a:ext cx="7289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b="1">
                <a:latin typeface="Arial" panose="020B0604020202020204" pitchFamily="34" charset="0"/>
              </a:rPr>
              <a:t>[-1,1]</a:t>
            </a:r>
            <a:endParaRPr lang="zh-CN" altLang="en-US" b="1" dirty="0">
              <a:latin typeface="Arial" panose="020B0604020202020204" pitchFamily="34" charset="0"/>
            </a:endParaRPr>
          </a:p>
        </p:txBody>
      </p:sp>
      <p:sp>
        <p:nvSpPr>
          <p:cNvPr id="21" name="TextBox 11"/>
          <p:cNvSpPr txBox="1"/>
          <p:nvPr/>
        </p:nvSpPr>
        <p:spPr>
          <a:xfrm>
            <a:off x="7702550" y="3193733"/>
            <a:ext cx="8686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b="1" dirty="0">
                <a:latin typeface="Arial" panose="020B0604020202020204" pitchFamily="34" charset="0"/>
              </a:rPr>
              <a:t>奇函数</a:t>
            </a:r>
            <a:endParaRPr lang="zh-CN" altLang="en-US" b="1" dirty="0">
              <a:latin typeface="Arial" panose="020B0604020202020204" pitchFamily="34" charset="0"/>
            </a:endParaRPr>
          </a:p>
        </p:txBody>
      </p:sp>
      <p:sp>
        <p:nvSpPr>
          <p:cNvPr id="22" name="TextBox 12"/>
          <p:cNvSpPr txBox="1"/>
          <p:nvPr/>
        </p:nvSpPr>
        <p:spPr>
          <a:xfrm>
            <a:off x="7894320" y="2468563"/>
            <a:ext cx="48514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lang="en-US" altLang="zh-CN" b="1">
                <a:latin typeface="Arial" panose="020B0604020202020204" pitchFamily="34" charset="0"/>
              </a:rPr>
              <a:t>2π</a:t>
            </a:r>
            <a:endParaRPr lang="en-US" altLang="zh-CN" b="1">
              <a:latin typeface="Arial" panose="020B0604020202020204" pitchFamily="34" charset="0"/>
            </a:endParaRPr>
          </a:p>
        </p:txBody>
      </p:sp>
      <p:graphicFrame>
        <p:nvGraphicFramePr>
          <p:cNvPr id="23" name="Object 37"/>
          <p:cNvGraphicFramePr/>
          <p:nvPr/>
        </p:nvGraphicFramePr>
        <p:xfrm>
          <a:off x="5741670" y="3743960"/>
          <a:ext cx="471011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3" imgW="2780030" imgH="431800" progId="Equation.DSMT4">
                  <p:embed/>
                </p:oleObj>
              </mc:Choice>
              <mc:Fallback>
                <p:oleObj name="" r:id="rId3" imgW="2780030" imgH="431800" progId="Equation.DSMT4">
                  <p:embed/>
                  <p:pic>
                    <p:nvPicPr>
                      <p:cNvPr id="0" name="图片 315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41670" y="3743960"/>
                        <a:ext cx="4710113" cy="730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38"/>
          <p:cNvGraphicFramePr/>
          <p:nvPr/>
        </p:nvGraphicFramePr>
        <p:xfrm>
          <a:off x="5741670" y="4383405"/>
          <a:ext cx="46624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" r:id="rId5" imgW="2792730" imgH="431800" progId="Equation.DSMT4">
                  <p:embed/>
                </p:oleObj>
              </mc:Choice>
              <mc:Fallback>
                <p:oleObj name="" r:id="rId5" imgW="2792730" imgH="431800" progId="Equation.DSMT4">
                  <p:embed/>
                  <p:pic>
                    <p:nvPicPr>
                      <p:cNvPr id="0" name="图片 315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41670" y="4383405"/>
                        <a:ext cx="4662488" cy="720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9"/>
          <p:cNvGraphicFramePr/>
          <p:nvPr/>
        </p:nvGraphicFramePr>
        <p:xfrm>
          <a:off x="5741670" y="5102543"/>
          <a:ext cx="32289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" name="" r:id="rId7" imgW="1675765" imgH="393700" progId="Equation.DSMT4">
                  <p:embed/>
                </p:oleObj>
              </mc:Choice>
              <mc:Fallback>
                <p:oleObj name="" r:id="rId7" imgW="1675765" imgH="393700" progId="Equation.DSMT4">
                  <p:embed/>
                  <p:pic>
                    <p:nvPicPr>
                      <p:cNvPr id="0" name="图片 315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41670" y="5102543"/>
                        <a:ext cx="3228975" cy="7572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9"/>
          <p:cNvGraphicFramePr/>
          <p:nvPr/>
        </p:nvGraphicFramePr>
        <p:xfrm>
          <a:off x="5741353" y="5613242"/>
          <a:ext cx="3083560" cy="756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" name="" r:id="rId9" imgW="1600200" imgH="393700" progId="Equation.DSMT4">
                  <p:embed/>
                </p:oleObj>
              </mc:Choice>
              <mc:Fallback>
                <p:oleObj name="" r:id="rId9" imgW="1600200" imgH="393700" progId="Equation.DSMT4">
                  <p:embed/>
                  <p:pic>
                    <p:nvPicPr>
                      <p:cNvPr id="0" name="图片 315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41353" y="5613242"/>
                        <a:ext cx="3083560" cy="7569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2"/>
          <p:cNvSpPr txBox="1"/>
          <p:nvPr/>
        </p:nvSpPr>
        <p:spPr>
          <a:xfrm>
            <a:off x="3027045" y="1116965"/>
            <a:ext cx="10668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定义域</a:t>
            </a:r>
            <a:endParaRPr lang="zh-CN" altLang="en-US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2" name="TextBox 9"/>
          <p:cNvSpPr txBox="1"/>
          <p:nvPr/>
        </p:nvSpPr>
        <p:spPr>
          <a:xfrm>
            <a:off x="7579995" y="1116648"/>
            <a:ext cx="10337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b="1" dirty="0">
                <a:latin typeface="Arial" panose="020B0604020202020204" pitchFamily="34" charset="0"/>
              </a:rPr>
              <a:t>实数集</a:t>
            </a:r>
            <a:r>
              <a:rPr lang="en-US" altLang="zh-CN" b="1">
                <a:latin typeface="Arial" panose="020B0604020202020204" pitchFamily="34" charset="0"/>
              </a:rPr>
              <a:t>R</a:t>
            </a:r>
            <a:endParaRPr lang="zh-CN" altLang="en-US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5" grpId="0"/>
      <p:bldP spid="16" grpId="0"/>
      <p:bldP spid="17" grpId="0"/>
      <p:bldP spid="18" grpId="0"/>
      <p:bldP spid="19" grpId="0"/>
      <p:bldP spid="32" grpId="0"/>
      <p:bldP spid="20" grpId="0"/>
      <p:bldP spid="21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887980" y="1185545"/>
            <a:ext cx="5400040" cy="4752975"/>
            <a:chOff x="4548" y="1867"/>
            <a:chExt cx="8504" cy="7485"/>
          </a:xfrm>
        </p:grpSpPr>
        <p:sp>
          <p:nvSpPr>
            <p:cNvPr id="11266" name="AutoShape 14"/>
            <p:cNvSpPr>
              <a:spLocks noChangeArrowheads="1"/>
            </p:cNvSpPr>
            <p:nvPr/>
          </p:nvSpPr>
          <p:spPr bwMode="auto">
            <a:xfrm>
              <a:off x="4548" y="1867"/>
              <a:ext cx="8435" cy="205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2F2F2"/>
                </a:gs>
                <a:gs pos="50000">
                  <a:srgbClr val="DDDDDD"/>
                </a:gs>
                <a:gs pos="100000">
                  <a:srgbClr val="F2F2F2"/>
                </a:gs>
              </a:gsLst>
              <a:lin ang="189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1280" name="Group 4"/>
            <p:cNvGrpSpPr/>
            <p:nvPr/>
          </p:nvGrpSpPr>
          <p:grpSpPr bwMode="auto">
            <a:xfrm rot="0">
              <a:off x="4733" y="2012"/>
              <a:ext cx="7440" cy="1765"/>
              <a:chOff x="74" y="80"/>
              <a:chExt cx="2976" cy="706"/>
            </a:xfrm>
          </p:grpSpPr>
          <p:grpSp>
            <p:nvGrpSpPr>
              <p:cNvPr id="11296" name="Group 7"/>
              <p:cNvGrpSpPr/>
              <p:nvPr/>
            </p:nvGrpSpPr>
            <p:grpSpPr bwMode="auto">
              <a:xfrm>
                <a:off x="74" y="80"/>
                <a:ext cx="656" cy="706"/>
                <a:chOff x="0" y="0"/>
                <a:chExt cx="768" cy="746"/>
              </a:xfrm>
            </p:grpSpPr>
            <p:sp>
              <p:nvSpPr>
                <p:cNvPr id="11298" name="AutoShap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839C9E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" name="未知"/>
                <p:cNvSpPr>
                  <a:spLocks noChangeArrowheads="1"/>
                </p:cNvSpPr>
                <p:nvPr/>
              </p:nvSpPr>
              <p:spPr bwMode="auto">
                <a:xfrm>
                  <a:off x="47" y="4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50000">
                      <a:srgbClr val="DAEEF0"/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189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Font typeface="Arial" panose="020B0604020202020204" pitchFamily="34" charset="0"/>
                    <a:buNone/>
                    <a:defRPr/>
                  </a:pPr>
                  <a:endParaRPr lang="zh-CN" altLang="en-US" smtClean="0"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6" y="188"/>
                  <a:ext cx="661" cy="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阅读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97" name="Text Box 11"/>
              <p:cNvSpPr txBox="1">
                <a:spLocks noChangeArrowheads="1"/>
              </p:cNvSpPr>
              <p:nvPr/>
            </p:nvSpPr>
            <p:spPr bwMode="auto">
              <a:xfrm>
                <a:off x="822" y="255"/>
                <a:ext cx="2228" cy="31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教材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章节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5.8</a:t>
                </a:r>
                <a:endPara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1" name="Group 12"/>
            <p:cNvGrpSpPr/>
            <p:nvPr/>
          </p:nvGrpSpPr>
          <p:grpSpPr bwMode="auto">
            <a:xfrm rot="0">
              <a:off x="4548" y="4609"/>
              <a:ext cx="8435" cy="2050"/>
              <a:chOff x="0" y="0"/>
              <a:chExt cx="3374" cy="820"/>
            </a:xfrm>
          </p:grpSpPr>
          <p:grpSp>
            <p:nvGrpSpPr>
              <p:cNvPr id="11289" name="Group 13"/>
              <p:cNvGrpSpPr/>
              <p:nvPr/>
            </p:nvGrpSpPr>
            <p:grpSpPr bwMode="auto">
              <a:xfrm>
                <a:off x="0" y="0"/>
                <a:ext cx="3374" cy="820"/>
                <a:chOff x="0" y="0"/>
                <a:chExt cx="4704" cy="820"/>
              </a:xfrm>
            </p:grpSpPr>
            <p:sp>
              <p:nvSpPr>
                <p:cNvPr id="11291" name="AutoShap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4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92" name="Group 15"/>
                <p:cNvGrpSpPr/>
                <p:nvPr/>
              </p:nvGrpSpPr>
              <p:grpSpPr bwMode="auto">
                <a:xfrm>
                  <a:off x="103" y="76"/>
                  <a:ext cx="907" cy="671"/>
                  <a:chOff x="0" y="0"/>
                  <a:chExt cx="768" cy="746"/>
                </a:xfrm>
              </p:grpSpPr>
              <p:sp>
                <p:nvSpPr>
                  <p:cNvPr id="112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46B5B5"/>
                      </a:gs>
                      <a:gs pos="100000">
                        <a:schemeClr val="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94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1 w 596"/>
                      <a:gd name="T1" fmla="*/ 0 h 598"/>
                      <a:gd name="T2" fmla="*/ 0 w 596"/>
                      <a:gd name="T3" fmla="*/ 1 h 598"/>
                      <a:gd name="T4" fmla="*/ 0 w 596"/>
                      <a:gd name="T5" fmla="*/ 6 h 598"/>
                      <a:gd name="T6" fmla="*/ 2 w 596"/>
                      <a:gd name="T7" fmla="*/ 1 h 598"/>
                      <a:gd name="T8" fmla="*/ 7 w 596"/>
                      <a:gd name="T9" fmla="*/ 0 h 598"/>
                      <a:gd name="T10" fmla="*/ 1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93D4D4"/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" y="189"/>
                    <a:ext cx="666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书写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1290" name="Text Box 19"/>
              <p:cNvSpPr txBox="1">
                <a:spLocks noChangeArrowheads="1"/>
              </p:cNvSpPr>
              <p:nvPr/>
            </p:nvSpPr>
            <p:spPr bwMode="auto">
              <a:xfrm>
                <a:off x="786" y="312"/>
                <a:ext cx="258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教材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习题五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A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组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2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、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B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组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2</a:t>
                </a:r>
                <a:endParaRPr lang="en-US" altLang="zh-CN" sz="2400" b="1" dirty="0" smtClean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2" name="Group 20"/>
            <p:cNvGrpSpPr/>
            <p:nvPr/>
          </p:nvGrpSpPr>
          <p:grpSpPr bwMode="auto">
            <a:xfrm rot="0">
              <a:off x="4548" y="7302"/>
              <a:ext cx="8505" cy="2050"/>
              <a:chOff x="0" y="0"/>
              <a:chExt cx="3402" cy="820"/>
            </a:xfrm>
          </p:grpSpPr>
          <p:sp>
            <p:nvSpPr>
              <p:cNvPr id="11283" name="AutoShap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2" cy="8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EEEEEE"/>
                  </a:gs>
                  <a:gs pos="50000">
                    <a:srgbClr val="DDDDDD"/>
                  </a:gs>
                  <a:gs pos="100000">
                    <a:srgbClr val="EEEEEE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4" name="Group 22"/>
              <p:cNvGrpSpPr/>
              <p:nvPr/>
            </p:nvGrpSpPr>
            <p:grpSpPr bwMode="auto">
              <a:xfrm>
                <a:off x="74" y="76"/>
                <a:ext cx="656" cy="670"/>
                <a:chOff x="0" y="0"/>
                <a:chExt cx="768" cy="746"/>
              </a:xfrm>
            </p:grpSpPr>
            <p:sp>
              <p:nvSpPr>
                <p:cNvPr id="11286" name="AutoShap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BEDF5D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287" name="未知"/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383" cy="373"/>
                </a:xfrm>
                <a:custGeom>
                  <a:avLst/>
                  <a:gdLst>
                    <a:gd name="T0" fmla="*/ 1 w 596"/>
                    <a:gd name="T1" fmla="*/ 0 h 598"/>
                    <a:gd name="T2" fmla="*/ 0 w 596"/>
                    <a:gd name="T3" fmla="*/ 1 h 598"/>
                    <a:gd name="T4" fmla="*/ 0 w 596"/>
                    <a:gd name="T5" fmla="*/ 6 h 598"/>
                    <a:gd name="T6" fmla="*/ 2 w 596"/>
                    <a:gd name="T7" fmla="*/ 1 h 598"/>
                    <a:gd name="T8" fmla="*/ 7 w 596"/>
                    <a:gd name="T9" fmla="*/ 0 h 598"/>
                    <a:gd name="T10" fmla="*/ 1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DE683"/>
                    </a:gs>
                    <a:gs pos="100000">
                      <a:schemeClr val="folHlink">
                        <a:alpha val="0"/>
                      </a:schemeClr>
                    </a:gs>
                  </a:gsLst>
                  <a:lin ang="1890000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0" y="189"/>
                  <a:ext cx="659" cy="36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思考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85" name="Text Box 26"/>
              <p:cNvSpPr txBox="1">
                <a:spLocks noChangeArrowheads="1"/>
              </p:cNvSpPr>
              <p:nvPr/>
            </p:nvSpPr>
            <p:spPr bwMode="auto">
              <a:xfrm>
                <a:off x="849" y="192"/>
                <a:ext cx="2500" cy="57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寻找生活中的正弦函数的性质应用实例</a:t>
                </a:r>
                <a:endPara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942975" y="1817053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5779" name="AutoShape 3"/>
          <p:cNvSpPr>
            <a:spLocks noChangeArrowheads="1"/>
          </p:cNvSpPr>
          <p:nvPr/>
        </p:nvSpPr>
        <p:spPr bwMode="invGray">
          <a:xfrm rot="39573186">
            <a:off x="5622293" y="2169114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invGray">
          <a:xfrm rot="3465783">
            <a:off x="5622293" y="4332138"/>
            <a:ext cx="791892" cy="288827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invGray">
          <a:xfrm rot="35969022">
            <a:off x="4403509" y="2245288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invGray">
          <a:xfrm rot="7535209">
            <a:off x="4365422" y="4298812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invGray">
          <a:xfrm>
            <a:off x="6200739" y="3296649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invGray">
          <a:xfrm rot="-10800000">
            <a:off x="3791737" y="3290301"/>
            <a:ext cx="863305" cy="288827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22538" name="Oval 9"/>
          <p:cNvSpPr/>
          <p:nvPr/>
        </p:nvSpPr>
        <p:spPr>
          <a:xfrm>
            <a:off x="3537823" y="3171058"/>
            <a:ext cx="3742047" cy="459072"/>
          </a:xfrm>
          <a:prstGeom prst="ellipse">
            <a:avLst/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endParaRPr lang="zh-CN" altLang="zh-CN" sz="100" dirty="0">
              <a:latin typeface="Arial" panose="020B0604020202020204" pitchFamily="34" charset="0"/>
            </a:endParaRPr>
          </a:p>
        </p:txBody>
      </p:sp>
      <p:grpSp>
        <p:nvGrpSpPr>
          <p:cNvPr id="22539" name="Group 10"/>
          <p:cNvGrpSpPr/>
          <p:nvPr/>
        </p:nvGrpSpPr>
        <p:grpSpPr>
          <a:xfrm>
            <a:off x="4274172" y="1587494"/>
            <a:ext cx="360240" cy="360240"/>
            <a:chOff x="1973" y="1706"/>
            <a:chExt cx="227" cy="227"/>
          </a:xfrm>
        </p:grpSpPr>
        <p:sp>
          <p:nvSpPr>
            <p:cNvPr id="75787" name="Oval 11"/>
            <p:cNvSpPr>
              <a:spLocks noChangeArrowheads="1"/>
            </p:cNvSpPr>
            <p:nvPr/>
          </p:nvSpPr>
          <p:spPr bwMode="gray">
            <a:xfrm>
              <a:off x="1973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88" name="Oval 12"/>
            <p:cNvSpPr>
              <a:spLocks noChangeArrowheads="1"/>
            </p:cNvSpPr>
            <p:nvPr/>
          </p:nvSpPr>
          <p:spPr bwMode="gray">
            <a:xfrm>
              <a:off x="1983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0" name="Group 13"/>
          <p:cNvGrpSpPr/>
          <p:nvPr/>
        </p:nvGrpSpPr>
        <p:grpSpPr>
          <a:xfrm>
            <a:off x="3329933" y="3242692"/>
            <a:ext cx="360239" cy="360239"/>
            <a:chOff x="1565" y="2659"/>
            <a:chExt cx="227" cy="227"/>
          </a:xfrm>
        </p:grpSpPr>
        <p:sp>
          <p:nvSpPr>
            <p:cNvPr id="75790" name="Oval 14"/>
            <p:cNvSpPr>
              <a:spLocks noChangeArrowheads="1"/>
            </p:cNvSpPr>
            <p:nvPr/>
          </p:nvSpPr>
          <p:spPr bwMode="gray">
            <a:xfrm>
              <a:off x="1565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1" name="Oval 15"/>
            <p:cNvSpPr>
              <a:spLocks noChangeArrowheads="1"/>
            </p:cNvSpPr>
            <p:nvPr/>
          </p:nvSpPr>
          <p:spPr bwMode="gray">
            <a:xfrm>
              <a:off x="1575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1" name="Group 16"/>
          <p:cNvGrpSpPr/>
          <p:nvPr/>
        </p:nvGrpSpPr>
        <p:grpSpPr>
          <a:xfrm>
            <a:off x="4193238" y="4785215"/>
            <a:ext cx="360239" cy="360239"/>
            <a:chOff x="2109" y="3612"/>
            <a:chExt cx="227" cy="227"/>
          </a:xfrm>
        </p:grpSpPr>
        <p:sp>
          <p:nvSpPr>
            <p:cNvPr id="75793" name="Oval 17"/>
            <p:cNvSpPr>
              <a:spLocks noChangeArrowheads="1"/>
            </p:cNvSpPr>
            <p:nvPr/>
          </p:nvSpPr>
          <p:spPr bwMode="gray">
            <a:xfrm>
              <a:off x="2109" y="3612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4" name="Oval 18"/>
            <p:cNvSpPr>
              <a:spLocks noChangeArrowheads="1"/>
            </p:cNvSpPr>
            <p:nvPr/>
          </p:nvSpPr>
          <p:spPr bwMode="gray">
            <a:xfrm>
              <a:off x="2119" y="3631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2" name="Group 19"/>
          <p:cNvGrpSpPr/>
          <p:nvPr/>
        </p:nvGrpSpPr>
        <p:grpSpPr>
          <a:xfrm>
            <a:off x="6122979" y="1566864"/>
            <a:ext cx="360239" cy="360239"/>
            <a:chOff x="3470" y="1706"/>
            <a:chExt cx="227" cy="227"/>
          </a:xfrm>
        </p:grpSpPr>
        <p:sp>
          <p:nvSpPr>
            <p:cNvPr id="75796" name="Oval 20"/>
            <p:cNvSpPr>
              <a:spLocks noChangeArrowheads="1"/>
            </p:cNvSpPr>
            <p:nvPr/>
          </p:nvSpPr>
          <p:spPr bwMode="gray">
            <a:xfrm>
              <a:off x="3470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7" name="Oval 21"/>
            <p:cNvSpPr>
              <a:spLocks noChangeArrowheads="1"/>
            </p:cNvSpPr>
            <p:nvPr/>
          </p:nvSpPr>
          <p:spPr bwMode="gray">
            <a:xfrm>
              <a:off x="3480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3" name="Group 22"/>
          <p:cNvGrpSpPr/>
          <p:nvPr/>
        </p:nvGrpSpPr>
        <p:grpSpPr>
          <a:xfrm>
            <a:off x="7071980" y="3242692"/>
            <a:ext cx="360239" cy="360239"/>
            <a:chOff x="3923" y="2659"/>
            <a:chExt cx="227" cy="227"/>
          </a:xfrm>
        </p:grpSpPr>
        <p:sp>
          <p:nvSpPr>
            <p:cNvPr id="75799" name="Oval 23"/>
            <p:cNvSpPr>
              <a:spLocks noChangeArrowheads="1"/>
            </p:cNvSpPr>
            <p:nvPr/>
          </p:nvSpPr>
          <p:spPr bwMode="gray">
            <a:xfrm>
              <a:off x="3923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0" name="Oval 24"/>
            <p:cNvSpPr>
              <a:spLocks noChangeArrowheads="1"/>
            </p:cNvSpPr>
            <p:nvPr/>
          </p:nvSpPr>
          <p:spPr bwMode="gray">
            <a:xfrm>
              <a:off x="3933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4" name="Group 25"/>
          <p:cNvGrpSpPr/>
          <p:nvPr/>
        </p:nvGrpSpPr>
        <p:grpSpPr>
          <a:xfrm>
            <a:off x="6178522" y="4842345"/>
            <a:ext cx="360240" cy="360239"/>
            <a:chOff x="3515" y="3521"/>
            <a:chExt cx="227" cy="227"/>
          </a:xfrm>
        </p:grpSpPr>
        <p:sp>
          <p:nvSpPr>
            <p:cNvPr id="75802" name="Oval 26"/>
            <p:cNvSpPr>
              <a:spLocks noChangeArrowheads="1"/>
            </p:cNvSpPr>
            <p:nvPr/>
          </p:nvSpPr>
          <p:spPr bwMode="gray">
            <a:xfrm>
              <a:off x="3515" y="3521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3" name="Oval 27"/>
            <p:cNvSpPr>
              <a:spLocks noChangeArrowheads="1"/>
            </p:cNvSpPr>
            <p:nvPr/>
          </p:nvSpPr>
          <p:spPr bwMode="gray">
            <a:xfrm>
              <a:off x="3525" y="3540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75804" name="Oval 28"/>
          <p:cNvSpPr>
            <a:spLocks noChangeArrowheads="1"/>
          </p:cNvSpPr>
          <p:nvPr/>
        </p:nvSpPr>
        <p:spPr bwMode="gray">
          <a:xfrm>
            <a:off x="4426520" y="3134677"/>
            <a:ext cx="567394" cy="642922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tint val="0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tint val="0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5" name="Oval 29"/>
          <p:cNvSpPr>
            <a:spLocks noChangeArrowheads="1"/>
          </p:cNvSpPr>
          <p:nvPr/>
        </p:nvSpPr>
        <p:spPr bwMode="gray">
          <a:xfrm>
            <a:off x="4431282" y="3141025"/>
            <a:ext cx="567394" cy="642922"/>
          </a:xfrm>
          <a:prstGeom prst="ellipse">
            <a:avLst/>
          </a:prstGeom>
          <a:gradFill rotWithShape="1">
            <a:gsLst>
              <a:gs pos="0">
                <a:srgbClr val="009999">
                  <a:alpha val="32001"/>
                </a:srgbClr>
              </a:gs>
              <a:gs pos="100000">
                <a:srgbClr val="009999">
                  <a:gamma/>
                  <a:shade val="46275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6" name="Oval 30"/>
          <p:cNvSpPr>
            <a:spLocks noChangeArrowheads="1"/>
          </p:cNvSpPr>
          <p:nvPr/>
        </p:nvSpPr>
        <p:spPr bwMode="gray">
          <a:xfrm>
            <a:off x="4553477" y="3145567"/>
            <a:ext cx="1690111" cy="621140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54118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shade val="54118"/>
                  <a:invGamma/>
                </a:srgbClr>
              </a:gs>
            </a:gsLst>
            <a:lin ang="189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7" name="Oval 31"/>
          <p:cNvSpPr>
            <a:spLocks noChangeArrowheads="1"/>
          </p:cNvSpPr>
          <p:nvPr/>
        </p:nvSpPr>
        <p:spPr bwMode="gray">
          <a:xfrm>
            <a:off x="4536020" y="3118589"/>
            <a:ext cx="1690111" cy="621140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63529"/>
                  <a:invGamma/>
                </a:srgbClr>
              </a:gs>
              <a:gs pos="100000">
                <a:srgbClr val="009999">
                  <a:alpha val="0"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grpSp>
        <p:nvGrpSpPr>
          <p:cNvPr id="22549" name="Group 44"/>
          <p:cNvGrpSpPr/>
          <p:nvPr/>
        </p:nvGrpSpPr>
        <p:grpSpPr>
          <a:xfrm>
            <a:off x="4637586" y="2714234"/>
            <a:ext cx="1521892" cy="1472697"/>
            <a:chOff x="2416" y="1890"/>
            <a:chExt cx="959" cy="928"/>
          </a:xfrm>
        </p:grpSpPr>
        <p:sp>
          <p:nvSpPr>
            <p:cNvPr id="22557" name="Oval 32"/>
            <p:cNvSpPr/>
            <p:nvPr/>
          </p:nvSpPr>
          <p:spPr>
            <a:xfrm>
              <a:off x="2416" y="2272"/>
              <a:ext cx="959" cy="169"/>
            </a:xfrm>
            <a:prstGeom prst="ellipse">
              <a:avLst/>
            </a:prstGeom>
            <a:solidFill>
              <a:srgbClr val="333333"/>
            </a:solidFill>
            <a:ln w="38100">
              <a:noFill/>
            </a:ln>
          </p:spPr>
          <p:txBody>
            <a:bodyPr anchor="ctr" anchorCtr="0">
              <a:spAutoFit/>
            </a:bodyPr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58" name="Oval 33"/>
            <p:cNvSpPr/>
            <p:nvPr/>
          </p:nvSpPr>
          <p:spPr>
            <a:xfrm>
              <a:off x="2430" y="1890"/>
              <a:ext cx="927" cy="928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59" name="Oval 34"/>
            <p:cNvSpPr/>
            <p:nvPr/>
          </p:nvSpPr>
          <p:spPr>
            <a:xfrm>
              <a:off x="2441" y="1896"/>
              <a:ext cx="906" cy="90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60" name="Oval 35"/>
            <p:cNvSpPr/>
            <p:nvPr/>
          </p:nvSpPr>
          <p:spPr>
            <a:xfrm>
              <a:off x="2451" y="1905"/>
              <a:ext cx="861" cy="845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61" name="Oval 36"/>
            <p:cNvSpPr/>
            <p:nvPr/>
          </p:nvSpPr>
          <p:spPr>
            <a:xfrm>
              <a:off x="2502" y="1928"/>
              <a:ext cx="765" cy="68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</p:grpSp>
      <p:sp>
        <p:nvSpPr>
          <p:cNvPr id="22555" name="Text Box 42"/>
          <p:cNvSpPr txBox="1"/>
          <p:nvPr/>
        </p:nvSpPr>
        <p:spPr>
          <a:xfrm>
            <a:off x="6773039" y="4743002"/>
            <a:ext cx="16052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归纳小结</a:t>
            </a:r>
            <a:endParaRPr lang="zh-CN" altLang="en-US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4" name="Text Box 37"/>
          <p:cNvSpPr txBox="1"/>
          <p:nvPr/>
        </p:nvSpPr>
        <p:spPr>
          <a:xfrm>
            <a:off x="4578277" y="3008774"/>
            <a:ext cx="1605280" cy="9531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正弦函数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的性质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 Box 26"/>
          <p:cNvSpPr txBox="1"/>
          <p:nvPr/>
        </p:nvSpPr>
        <p:spPr>
          <a:xfrm>
            <a:off x="282655" y="3195083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复习提问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4" name="Text Box 28"/>
          <p:cNvSpPr txBox="1"/>
          <p:nvPr/>
        </p:nvSpPr>
        <p:spPr>
          <a:xfrm>
            <a:off x="1052013" y="1464029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新知探究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1" name="Text Box 30"/>
          <p:cNvSpPr txBox="1"/>
          <p:nvPr/>
        </p:nvSpPr>
        <p:spPr>
          <a:xfrm>
            <a:off x="5263165" y="1464029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例题解析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5" name="Text Box 28"/>
          <p:cNvSpPr txBox="1"/>
          <p:nvPr/>
        </p:nvSpPr>
        <p:spPr>
          <a:xfrm>
            <a:off x="6206452" y="3136048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巩固</a:t>
            </a:r>
            <a:r>
              <a:rPr lang="zh-CN" altLang="zh-CN" sz="2800" dirty="0">
                <a:latin typeface="Arial" panose="020B0604020202020204" pitchFamily="34" charset="0"/>
                <a:sym typeface="+mn-ea"/>
              </a:rPr>
              <a:t>练习</a:t>
            </a: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7" name="Text Box 30"/>
          <p:cNvSpPr txBox="1"/>
          <p:nvPr/>
        </p:nvSpPr>
        <p:spPr>
          <a:xfrm>
            <a:off x="921247" y="4740145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布置作业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514350" y="28575"/>
            <a:ext cx="4598800" cy="897915"/>
          </a:xfrm>
          <a:prstGeom prst="parallelogram">
            <a:avLst>
              <a:gd name="adj" fmla="val 24976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正弦函数的性质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7" grpId="1"/>
      <p:bldP spid="13324" grpId="0"/>
      <p:bldP spid="13324" grpId="1"/>
      <p:bldP spid="13321" grpId="0"/>
      <p:bldP spid="13321" grpId="1"/>
      <p:bldP spid="5" grpId="0"/>
      <p:bldP spid="5" grpId="1"/>
      <p:bldP spid="22555" grpId="0"/>
      <p:bldP spid="22555" grpId="1"/>
      <p:bldP spid="27" grpId="0"/>
      <p:bldP spid="2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复习巩固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62" name="Group 14"/>
          <p:cNvGrpSpPr/>
          <p:nvPr/>
        </p:nvGrpSpPr>
        <p:grpSpPr bwMode="auto">
          <a:xfrm>
            <a:off x="589228" y="1675012"/>
            <a:ext cx="10852155" cy="2027238"/>
            <a:chOff x="-818" y="2611"/>
            <a:chExt cx="6836" cy="1277"/>
          </a:xfrm>
        </p:grpSpPr>
        <p:sp>
          <p:nvSpPr>
            <p:cNvPr id="63" name="Line 15"/>
            <p:cNvSpPr>
              <a:spLocks noChangeShapeType="1"/>
            </p:cNvSpPr>
            <p:nvPr/>
          </p:nvSpPr>
          <p:spPr bwMode="auto">
            <a:xfrm>
              <a:off x="-818" y="3343"/>
              <a:ext cx="67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5817" y="3326"/>
              <a:ext cx="201" cy="288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/>
                <a:t>x</a:t>
              </a:r>
              <a:endParaRPr lang="en-US" altLang="zh-CN" i="1" dirty="0"/>
            </a:p>
          </p:txBody>
        </p:sp>
        <p:sp>
          <p:nvSpPr>
            <p:cNvPr id="65" name="Line 17"/>
            <p:cNvSpPr>
              <a:spLocks noChangeShapeType="1"/>
            </p:cNvSpPr>
            <p:nvPr/>
          </p:nvSpPr>
          <p:spPr bwMode="auto">
            <a:xfrm flipV="1">
              <a:off x="2208" y="2736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6" name="Text Box 18"/>
            <p:cNvSpPr txBox="1">
              <a:spLocks noChangeArrowheads="1"/>
            </p:cNvSpPr>
            <p:nvPr/>
          </p:nvSpPr>
          <p:spPr bwMode="auto">
            <a:xfrm>
              <a:off x="2027" y="3323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1800" dirty="0"/>
                <a:t>O</a:t>
              </a:r>
              <a:endParaRPr lang="en-US" altLang="zh-CN" sz="1800" dirty="0"/>
            </a:p>
          </p:txBody>
        </p:sp>
        <p:grpSp>
          <p:nvGrpSpPr>
            <p:cNvPr id="67" name="Group 19"/>
            <p:cNvGrpSpPr/>
            <p:nvPr/>
          </p:nvGrpSpPr>
          <p:grpSpPr bwMode="auto">
            <a:xfrm>
              <a:off x="755" y="3285"/>
              <a:ext cx="4136" cy="234"/>
              <a:chOff x="455" y="2700"/>
              <a:chExt cx="4136" cy="234"/>
            </a:xfrm>
          </p:grpSpPr>
          <p:sp>
            <p:nvSpPr>
              <p:cNvPr id="69" name="Text Box 20"/>
              <p:cNvSpPr txBox="1">
                <a:spLocks noChangeArrowheads="1"/>
              </p:cNvSpPr>
              <p:nvPr/>
            </p:nvSpPr>
            <p:spPr bwMode="auto">
              <a:xfrm>
                <a:off x="2979" y="2710"/>
                <a:ext cx="308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0" name="Text Box 21"/>
              <p:cNvSpPr txBox="1">
                <a:spLocks noChangeArrowheads="1"/>
              </p:cNvSpPr>
              <p:nvPr/>
            </p:nvSpPr>
            <p:spPr bwMode="auto">
              <a:xfrm>
                <a:off x="4245" y="2700"/>
                <a:ext cx="346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4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1" name="Text Box 22"/>
              <p:cNvSpPr txBox="1">
                <a:spLocks noChangeArrowheads="1"/>
              </p:cNvSpPr>
              <p:nvPr/>
            </p:nvSpPr>
            <p:spPr bwMode="auto">
              <a:xfrm>
                <a:off x="455" y="2722"/>
                <a:ext cx="372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-2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</p:grpSp>
        <p:sp>
          <p:nvSpPr>
            <p:cNvPr id="68" name="Text Box 23"/>
            <p:cNvSpPr txBox="1">
              <a:spLocks noChangeArrowheads="1"/>
            </p:cNvSpPr>
            <p:nvPr/>
          </p:nvSpPr>
          <p:spPr bwMode="auto">
            <a:xfrm>
              <a:off x="2033" y="2611"/>
              <a:ext cx="201" cy="288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/>
                <a:t>y</a:t>
              </a:r>
              <a:endParaRPr lang="en-US" altLang="zh-CN" i="1" dirty="0"/>
            </a:p>
          </p:txBody>
        </p:sp>
      </p:grpSp>
      <p:sp>
        <p:nvSpPr>
          <p:cNvPr id="72" name="Line 32"/>
          <p:cNvSpPr>
            <a:spLocks noChangeShapeType="1"/>
          </p:cNvSpPr>
          <p:nvPr/>
        </p:nvSpPr>
        <p:spPr bwMode="auto">
          <a:xfrm>
            <a:off x="563649" y="2477879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3" name="Line 33"/>
          <p:cNvSpPr>
            <a:spLocks noChangeShapeType="1"/>
          </p:cNvSpPr>
          <p:nvPr/>
        </p:nvSpPr>
        <p:spPr bwMode="auto">
          <a:xfrm>
            <a:off x="517082" y="3201622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4170" name="Object 13"/>
          <p:cNvGraphicFramePr>
            <a:graphicFrameLocks noChangeAspect="1"/>
          </p:cNvGraphicFramePr>
          <p:nvPr/>
        </p:nvGraphicFramePr>
        <p:xfrm>
          <a:off x="7723188" y="1962522"/>
          <a:ext cx="2174346" cy="344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2" imgW="22860000" imgH="4876800" progId="Equation.DSMT4">
                  <p:embed/>
                </p:oleObj>
              </mc:Choice>
              <mc:Fallback>
                <p:oleObj name="Equation" r:id="rId2" imgW="22860000" imgH="4876800" progId="Equation.DSMT4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23188" y="1962522"/>
                        <a:ext cx="2174346" cy="3446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 Box 20"/>
          <p:cNvSpPr txBox="1">
            <a:spLocks noChangeArrowheads="1"/>
          </p:cNvSpPr>
          <p:nvPr/>
        </p:nvSpPr>
        <p:spPr bwMode="auto">
          <a:xfrm>
            <a:off x="6257622" y="2735770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5" name="Text Box 20"/>
          <p:cNvSpPr txBox="1">
            <a:spLocks noChangeArrowheads="1"/>
          </p:cNvSpPr>
          <p:nvPr/>
        </p:nvSpPr>
        <p:spPr bwMode="auto">
          <a:xfrm>
            <a:off x="8243711" y="2760352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6" name="Text Box 20"/>
          <p:cNvSpPr txBox="1">
            <a:spLocks noChangeArrowheads="1"/>
          </p:cNvSpPr>
          <p:nvPr/>
        </p:nvSpPr>
        <p:spPr bwMode="auto">
          <a:xfrm>
            <a:off x="4276420" y="2775099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255895" y="2775099"/>
            <a:ext cx="595035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8" name="Text Box 20"/>
          <p:cNvSpPr txBox="1">
            <a:spLocks noChangeArrowheads="1"/>
          </p:cNvSpPr>
          <p:nvPr/>
        </p:nvSpPr>
        <p:spPr bwMode="auto">
          <a:xfrm>
            <a:off x="5161332" y="2170411"/>
            <a:ext cx="287258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9" name="Text Box 20"/>
          <p:cNvSpPr txBox="1">
            <a:spLocks noChangeArrowheads="1"/>
          </p:cNvSpPr>
          <p:nvPr/>
        </p:nvSpPr>
        <p:spPr bwMode="auto">
          <a:xfrm>
            <a:off x="5058096" y="3143810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470669" y="1111455"/>
          <a:ext cx="7876917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公式" r:id="rId4" imgW="58826400" imgH="5181600" progId="Equation.3">
                  <p:embed/>
                </p:oleObj>
              </mc:Choice>
              <mc:Fallback>
                <p:oleObj name="公式" r:id="rId4" imgW="58826400" imgH="51816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0669" y="1111455"/>
                        <a:ext cx="7876917" cy="660400"/>
                      </a:xfrm>
                      <a:prstGeom prst="rect">
                        <a:avLst/>
                      </a:prstGeom>
                      <a:noFill/>
                      <a:ln w="25400" cap="flat" cmpd="sng">
                        <a:solidFill>
                          <a:srgbClr val="ED7D3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9"/>
          <p:cNvGraphicFramePr>
            <a:graphicFrameLocks noChangeAspect="1"/>
          </p:cNvGraphicFramePr>
          <p:nvPr/>
        </p:nvGraphicFramePr>
        <p:xfrm>
          <a:off x="2697372" y="5329494"/>
          <a:ext cx="826402" cy="456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公式" r:id="rId6" imgW="7620000" imgH="5181600" progId="Equation.3">
                  <p:embed/>
                </p:oleObj>
              </mc:Choice>
              <mc:Fallback>
                <p:oleObj name="公式" r:id="rId6" imgW="7620000" imgH="5181600" progId="Equation.3">
                  <p:embed/>
                  <p:pic>
                    <p:nvPicPr>
                      <p:cNvPr id="0" name="图片 102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97372" y="5329494"/>
                        <a:ext cx="826402" cy="45652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10"/>
          <p:cNvGraphicFramePr>
            <a:graphicFrameLocks noChangeAspect="1"/>
          </p:cNvGraphicFramePr>
          <p:nvPr/>
        </p:nvGraphicFramePr>
        <p:xfrm>
          <a:off x="3580683" y="5213649"/>
          <a:ext cx="1191454" cy="655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公式" r:id="rId8" imgW="9144000" imgH="9448800" progId="Equation.3">
                  <p:embed/>
                </p:oleObj>
              </mc:Choice>
              <mc:Fallback>
                <p:oleObj name="公式" r:id="rId8" imgW="9144000" imgH="9448800" progId="Equation.3">
                  <p:embed/>
                  <p:pic>
                    <p:nvPicPr>
                      <p:cNvPr id="0" name="图片 102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80683" y="5213649"/>
                        <a:ext cx="1191454" cy="65533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11"/>
          <p:cNvGraphicFramePr>
            <a:graphicFrameLocks noChangeAspect="1"/>
          </p:cNvGraphicFramePr>
          <p:nvPr/>
        </p:nvGraphicFramePr>
        <p:xfrm>
          <a:off x="4639645" y="5344241"/>
          <a:ext cx="1074996" cy="437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公式" r:id="rId10" imgW="8229600" imgH="5181600" progId="Equation.3">
                  <p:embed/>
                </p:oleObj>
              </mc:Choice>
              <mc:Fallback>
                <p:oleObj name="公式" r:id="rId10" imgW="8229600" imgH="5181600" progId="Equation.3">
                  <p:embed/>
                  <p:pic>
                    <p:nvPicPr>
                      <p:cNvPr id="0" name="图片 102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39645" y="5344241"/>
                        <a:ext cx="1074996" cy="43752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12"/>
          <p:cNvGraphicFramePr>
            <a:graphicFrameLocks noChangeAspect="1"/>
          </p:cNvGraphicFramePr>
          <p:nvPr/>
        </p:nvGraphicFramePr>
        <p:xfrm>
          <a:off x="7061935" y="5325213"/>
          <a:ext cx="931663" cy="44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公式" r:id="rId12" imgW="10058400" imgH="5181600" progId="Equation.3">
                  <p:embed/>
                </p:oleObj>
              </mc:Choice>
              <mc:Fallback>
                <p:oleObj name="公式" r:id="rId12" imgW="10058400" imgH="5181600" progId="Equation.3">
                  <p:embed/>
                  <p:pic>
                    <p:nvPicPr>
                      <p:cNvPr id="0" name="图片 102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061935" y="5325213"/>
                        <a:ext cx="931663" cy="4406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13"/>
          <p:cNvGraphicFramePr>
            <a:graphicFrameLocks noChangeAspect="1"/>
          </p:cNvGraphicFramePr>
          <p:nvPr/>
        </p:nvGraphicFramePr>
        <p:xfrm>
          <a:off x="5796517" y="5241003"/>
          <a:ext cx="1240724" cy="592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公式" r:id="rId14" imgW="13106400" imgH="9448800" progId="Equation.3">
                  <p:embed/>
                </p:oleObj>
              </mc:Choice>
              <mc:Fallback>
                <p:oleObj name="公式" r:id="rId14" imgW="13106400" imgH="9448800" progId="Equation.3">
                  <p:embed/>
                  <p:pic>
                    <p:nvPicPr>
                      <p:cNvPr id="0" name="图片 103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796517" y="5241003"/>
                        <a:ext cx="1240724" cy="59264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Box 91"/>
          <p:cNvSpPr txBox="1"/>
          <p:nvPr/>
        </p:nvSpPr>
        <p:spPr>
          <a:xfrm>
            <a:off x="870155" y="3677672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定义域：</a:t>
            </a:r>
            <a:endParaRPr lang="zh-CN" altLang="en-US" sz="3200" dirty="0"/>
          </a:p>
        </p:txBody>
      </p:sp>
      <p:sp>
        <p:nvSpPr>
          <p:cNvPr id="93" name="TextBox 92"/>
          <p:cNvSpPr txBox="1"/>
          <p:nvPr/>
        </p:nvSpPr>
        <p:spPr>
          <a:xfrm>
            <a:off x="830829" y="4449500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值    域：</a:t>
            </a:r>
            <a:endParaRPr lang="zh-CN" altLang="en-US" sz="3200" dirty="0"/>
          </a:p>
        </p:txBody>
      </p:sp>
      <p:sp>
        <p:nvSpPr>
          <p:cNvPr id="94" name="TextBox 93"/>
          <p:cNvSpPr txBox="1"/>
          <p:nvPr/>
        </p:nvSpPr>
        <p:spPr>
          <a:xfrm>
            <a:off x="889819" y="5216422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关键点：</a:t>
            </a:r>
            <a:endParaRPr lang="zh-CN" altLang="en-US" sz="3200" dirty="0"/>
          </a:p>
        </p:txBody>
      </p:sp>
      <p:graphicFrame>
        <p:nvGraphicFramePr>
          <p:cNvPr id="4" name="Object 20"/>
          <p:cNvGraphicFramePr>
            <a:graphicFrameLocks noChangeAspect="1"/>
          </p:cNvGraphicFramePr>
          <p:nvPr/>
        </p:nvGraphicFramePr>
        <p:xfrm>
          <a:off x="2896779" y="3738079"/>
          <a:ext cx="539596" cy="433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公式" r:id="rId16" imgW="3657600" imgH="3962400" progId="Equation.3">
                  <p:embed/>
                </p:oleObj>
              </mc:Choice>
              <mc:Fallback>
                <p:oleObj name="公式" r:id="rId16" imgW="3657600" imgH="3962400" progId="Equation.3">
                  <p:embed/>
                  <p:pic>
                    <p:nvPicPr>
                      <p:cNvPr id="0" name="图片 1031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896779" y="3738079"/>
                        <a:ext cx="539596" cy="43341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1"/>
          <p:cNvGraphicFramePr>
            <a:graphicFrameLocks noChangeAspect="1"/>
          </p:cNvGraphicFramePr>
          <p:nvPr/>
        </p:nvGraphicFramePr>
        <p:xfrm>
          <a:off x="2825136" y="4518333"/>
          <a:ext cx="1184444" cy="485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公式" r:id="rId18" imgW="8839200" imgH="4876800" progId="Equation.3">
                  <p:embed/>
                </p:oleObj>
              </mc:Choice>
              <mc:Fallback>
                <p:oleObj name="公式" r:id="rId18" imgW="8839200" imgH="4876800" progId="Equation.3">
                  <p:embed/>
                  <p:pic>
                    <p:nvPicPr>
                      <p:cNvPr id="0" name="图片 1032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825136" y="4518333"/>
                        <a:ext cx="1184444" cy="48562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7" name="组合 96"/>
          <p:cNvGrpSpPr/>
          <p:nvPr/>
        </p:nvGrpSpPr>
        <p:grpSpPr>
          <a:xfrm>
            <a:off x="471977" y="2497130"/>
            <a:ext cx="10876936" cy="685800"/>
            <a:chOff x="471977" y="2713030"/>
            <a:chExt cx="10876936" cy="685800"/>
          </a:xfrm>
        </p:grpSpPr>
        <p:grpSp>
          <p:nvGrpSpPr>
            <p:cNvPr id="98" name="Group 67"/>
            <p:cNvGrpSpPr/>
            <p:nvPr/>
          </p:nvGrpSpPr>
          <p:grpSpPr bwMode="auto">
            <a:xfrm>
              <a:off x="471977" y="2713030"/>
              <a:ext cx="8912226" cy="685800"/>
              <a:chOff x="0" y="3149"/>
              <a:chExt cx="5614" cy="432"/>
            </a:xfrm>
          </p:grpSpPr>
          <p:grpSp>
            <p:nvGrpSpPr>
              <p:cNvPr id="101" name="Group 35"/>
              <p:cNvGrpSpPr/>
              <p:nvPr/>
            </p:nvGrpSpPr>
            <p:grpSpPr bwMode="auto">
              <a:xfrm>
                <a:off x="1871" y="3149"/>
                <a:ext cx="1247" cy="432"/>
                <a:chOff x="1968" y="863"/>
                <a:chExt cx="2688" cy="961"/>
              </a:xfrm>
            </p:grpSpPr>
            <p:sp>
              <p:nvSpPr>
                <p:cNvPr id="113" name="Freeform 36"/>
                <p:cNvSpPr/>
                <p:nvPr/>
              </p:nvSpPr>
              <p:spPr bwMode="auto">
                <a:xfrm>
                  <a:off x="1968" y="863"/>
                  <a:ext cx="1347" cy="481"/>
                </a:xfrm>
                <a:custGeom>
                  <a:avLst/>
                  <a:gdLst/>
                  <a:ahLst/>
                  <a:cxnLst>
                    <a:cxn ang="0">
                      <a:pos x="0" y="481"/>
                    </a:cxn>
                    <a:cxn ang="0">
                      <a:pos x="672" y="1"/>
                    </a:cxn>
                    <a:cxn ang="0">
                      <a:pos x="1347" y="477"/>
                    </a:cxn>
                  </a:cxnLst>
                  <a:rect l="0" t="0" r="r" b="b"/>
                  <a:pathLst>
                    <a:path w="1347" h="481">
                      <a:moveTo>
                        <a:pt x="0" y="481"/>
                      </a:moveTo>
                      <a:cubicBezTo>
                        <a:pt x="224" y="241"/>
                        <a:pt x="448" y="2"/>
                        <a:pt x="672" y="1"/>
                      </a:cubicBezTo>
                      <a:cubicBezTo>
                        <a:pt x="896" y="0"/>
                        <a:pt x="1206" y="378"/>
                        <a:pt x="1347" y="477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14" name="Freeform 37"/>
                <p:cNvSpPr/>
                <p:nvPr/>
              </p:nvSpPr>
              <p:spPr bwMode="auto">
                <a:xfrm rot="10800000" flipH="1">
                  <a:off x="3312" y="1344"/>
                  <a:ext cx="1344" cy="480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02" name="Group 38"/>
              <p:cNvGrpSpPr/>
              <p:nvPr/>
            </p:nvGrpSpPr>
            <p:grpSpPr bwMode="auto">
              <a:xfrm>
                <a:off x="0" y="3149"/>
                <a:ext cx="5614" cy="432"/>
                <a:chOff x="0" y="3168"/>
                <a:chExt cx="5614" cy="432"/>
              </a:xfrm>
            </p:grpSpPr>
            <p:grpSp>
              <p:nvGrpSpPr>
                <p:cNvPr id="103" name="Group 39"/>
                <p:cNvGrpSpPr/>
                <p:nvPr/>
              </p:nvGrpSpPr>
              <p:grpSpPr bwMode="auto">
                <a:xfrm>
                  <a:off x="3119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111" name="Freeform 40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2" name="Freeform 41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04" name="Group 42"/>
                <p:cNvGrpSpPr/>
                <p:nvPr/>
              </p:nvGrpSpPr>
              <p:grpSpPr bwMode="auto">
                <a:xfrm>
                  <a:off x="4367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109" name="Freeform 43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0" name="Freeform 44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05" name="Group 45"/>
                <p:cNvGrpSpPr/>
                <p:nvPr/>
              </p:nvGrpSpPr>
              <p:grpSpPr bwMode="auto">
                <a:xfrm>
                  <a:off x="623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107" name="Freeform 46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8" name="Freeform 47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06" name="Freeform 48"/>
                <p:cNvSpPr/>
                <p:nvPr/>
              </p:nvSpPr>
              <p:spPr bwMode="auto">
                <a:xfrm rot="10800000" flipH="1">
                  <a:off x="0" y="3384"/>
                  <a:ext cx="624" cy="216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99" name="Freeform 43"/>
            <p:cNvSpPr/>
            <p:nvPr/>
          </p:nvSpPr>
          <p:spPr bwMode="auto">
            <a:xfrm>
              <a:off x="9371041" y="2717946"/>
              <a:ext cx="992016" cy="343257"/>
            </a:xfrm>
            <a:custGeom>
              <a:avLst/>
              <a:gdLst/>
              <a:ahLst/>
              <a:cxnLst>
                <a:cxn ang="0">
                  <a:pos x="0" y="481"/>
                </a:cxn>
                <a:cxn ang="0">
                  <a:pos x="672" y="1"/>
                </a:cxn>
                <a:cxn ang="0">
                  <a:pos x="1347" y="477"/>
                </a:cxn>
              </a:cxnLst>
              <a:rect l="0" t="0" r="r" b="b"/>
              <a:pathLst>
                <a:path w="1347" h="481">
                  <a:moveTo>
                    <a:pt x="0" y="481"/>
                  </a:moveTo>
                  <a:cubicBezTo>
                    <a:pt x="224" y="241"/>
                    <a:pt x="448" y="2"/>
                    <a:pt x="672" y="1"/>
                  </a:cubicBezTo>
                  <a:cubicBezTo>
                    <a:pt x="896" y="0"/>
                    <a:pt x="1206" y="378"/>
                    <a:pt x="1347" y="477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00" name="Freeform 48"/>
            <p:cNvSpPr/>
            <p:nvPr/>
          </p:nvSpPr>
          <p:spPr bwMode="auto">
            <a:xfrm rot="10800000" flipH="1">
              <a:off x="10358313" y="3046099"/>
              <a:ext cx="990600" cy="34290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672" y="0"/>
                </a:cxn>
                <a:cxn ang="0">
                  <a:pos x="1344" y="480"/>
                </a:cxn>
              </a:cxnLst>
              <a:rect l="0" t="0" r="r" b="b"/>
              <a:pathLst>
                <a:path w="1344" h="480">
                  <a:moveTo>
                    <a:pt x="0" y="480"/>
                  </a:moveTo>
                  <a:cubicBezTo>
                    <a:pt x="224" y="240"/>
                    <a:pt x="448" y="0"/>
                    <a:pt x="672" y="0"/>
                  </a:cubicBezTo>
                  <a:cubicBezTo>
                    <a:pt x="896" y="0"/>
                    <a:pt x="1232" y="400"/>
                    <a:pt x="1344" y="480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bldLvl="0" animBg="1"/>
      <p:bldP spid="73" grpId="0" bldLvl="0" animBg="1"/>
      <p:bldP spid="74" grpId="0" bldLvl="0" animBg="1"/>
      <p:bldP spid="75" grpId="0" bldLvl="0" animBg="1"/>
      <p:bldP spid="76" grpId="0" bldLvl="0" animBg="1"/>
      <p:bldP spid="77" grpId="0" bldLvl="0" animBg="1"/>
      <p:bldP spid="78" grpId="0" bldLvl="0" animBg="1"/>
      <p:bldP spid="79" grpId="0" bldLvl="0" animBg="1"/>
      <p:bldP spid="92" grpId="0"/>
      <p:bldP spid="93" grpId="0"/>
      <p:bldP spid="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折角形 66"/>
          <p:cNvSpPr/>
          <p:nvPr/>
        </p:nvSpPr>
        <p:spPr>
          <a:xfrm>
            <a:off x="6548285" y="3747768"/>
            <a:ext cx="4468762" cy="2610465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矩形 51"/>
          <p:cNvSpPr/>
          <p:nvPr/>
        </p:nvSpPr>
        <p:spPr>
          <a:xfrm>
            <a:off x="491612" y="5183276"/>
            <a:ext cx="5442155" cy="884903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/>
          <p:cNvSpPr/>
          <p:nvPr/>
        </p:nvSpPr>
        <p:spPr>
          <a:xfrm>
            <a:off x="486695" y="4160722"/>
            <a:ext cx="5442155" cy="884903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3937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4" name="Group 14"/>
          <p:cNvGrpSpPr/>
          <p:nvPr/>
        </p:nvGrpSpPr>
        <p:grpSpPr bwMode="auto">
          <a:xfrm>
            <a:off x="589228" y="1966322"/>
            <a:ext cx="10820405" cy="2027238"/>
            <a:chOff x="-818" y="2611"/>
            <a:chExt cx="6816" cy="1277"/>
          </a:xfrm>
        </p:grpSpPr>
        <p:sp>
          <p:nvSpPr>
            <p:cNvPr id="63" name="Line 15"/>
            <p:cNvSpPr>
              <a:spLocks noChangeShapeType="1"/>
            </p:cNvSpPr>
            <p:nvPr/>
          </p:nvSpPr>
          <p:spPr bwMode="auto">
            <a:xfrm>
              <a:off x="-818" y="3343"/>
              <a:ext cx="67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5817" y="3326"/>
              <a:ext cx="181" cy="233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Line 17"/>
            <p:cNvSpPr>
              <a:spLocks noChangeShapeType="1"/>
            </p:cNvSpPr>
            <p:nvPr/>
          </p:nvSpPr>
          <p:spPr bwMode="auto">
            <a:xfrm flipV="1">
              <a:off x="2208" y="2736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6" name="Text Box 18"/>
            <p:cNvSpPr txBox="1">
              <a:spLocks noChangeArrowheads="1"/>
            </p:cNvSpPr>
            <p:nvPr/>
          </p:nvSpPr>
          <p:spPr bwMode="auto">
            <a:xfrm>
              <a:off x="2027" y="3323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1800" dirty="0"/>
                <a:t>O</a:t>
              </a:r>
              <a:endParaRPr lang="en-US" altLang="zh-CN" sz="1800" dirty="0"/>
            </a:p>
          </p:txBody>
        </p:sp>
        <p:grpSp>
          <p:nvGrpSpPr>
            <p:cNvPr id="5" name="Group 19"/>
            <p:cNvGrpSpPr/>
            <p:nvPr/>
          </p:nvGrpSpPr>
          <p:grpSpPr bwMode="auto">
            <a:xfrm>
              <a:off x="866" y="3285"/>
              <a:ext cx="4155" cy="234"/>
              <a:chOff x="566" y="2700"/>
              <a:chExt cx="4155" cy="234"/>
            </a:xfrm>
          </p:grpSpPr>
          <p:sp>
            <p:nvSpPr>
              <p:cNvPr id="69" name="Text Box 20"/>
              <p:cNvSpPr txBox="1">
                <a:spLocks noChangeArrowheads="1"/>
              </p:cNvSpPr>
              <p:nvPr/>
            </p:nvSpPr>
            <p:spPr bwMode="auto">
              <a:xfrm>
                <a:off x="3109" y="2710"/>
                <a:ext cx="308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0" name="Text Box 21"/>
              <p:cNvSpPr txBox="1">
                <a:spLocks noChangeArrowheads="1"/>
              </p:cNvSpPr>
              <p:nvPr/>
            </p:nvSpPr>
            <p:spPr bwMode="auto">
              <a:xfrm>
                <a:off x="4375" y="2700"/>
                <a:ext cx="346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4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1" name="Text Box 22"/>
              <p:cNvSpPr txBox="1">
                <a:spLocks noChangeArrowheads="1"/>
              </p:cNvSpPr>
              <p:nvPr/>
            </p:nvSpPr>
            <p:spPr bwMode="auto">
              <a:xfrm>
                <a:off x="566" y="2722"/>
                <a:ext cx="372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-2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</p:grpSp>
        <p:sp>
          <p:nvSpPr>
            <p:cNvPr id="68" name="Text Box 23"/>
            <p:cNvSpPr txBox="1">
              <a:spLocks noChangeArrowheads="1"/>
            </p:cNvSpPr>
            <p:nvPr/>
          </p:nvSpPr>
          <p:spPr bwMode="auto">
            <a:xfrm>
              <a:off x="2033" y="2611"/>
              <a:ext cx="181" cy="233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2" name="Line 32"/>
          <p:cNvSpPr>
            <a:spLocks noChangeShapeType="1"/>
          </p:cNvSpPr>
          <p:nvPr/>
        </p:nvSpPr>
        <p:spPr bwMode="auto">
          <a:xfrm>
            <a:off x="563649" y="2769189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3" name="Line 33"/>
          <p:cNvSpPr>
            <a:spLocks noChangeShapeType="1"/>
          </p:cNvSpPr>
          <p:nvPr/>
        </p:nvSpPr>
        <p:spPr bwMode="auto">
          <a:xfrm>
            <a:off x="517082" y="3492932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4170" name="Object 13"/>
          <p:cNvGraphicFramePr>
            <a:graphicFrameLocks noChangeAspect="1"/>
          </p:cNvGraphicFramePr>
          <p:nvPr/>
        </p:nvGraphicFramePr>
        <p:xfrm>
          <a:off x="7723188" y="2328880"/>
          <a:ext cx="24638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2" imgW="22860000" imgH="4876800" progId="Equation.3">
                  <p:embed/>
                </p:oleObj>
              </mc:Choice>
              <mc:Fallback>
                <p:oleObj name="公式" r:id="rId2" imgW="22860000" imgH="4876800" progId="Equation.3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23188" y="2328880"/>
                        <a:ext cx="2463800" cy="390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 Box 20"/>
          <p:cNvSpPr txBox="1">
            <a:spLocks noChangeArrowheads="1"/>
          </p:cNvSpPr>
          <p:nvPr/>
        </p:nvSpPr>
        <p:spPr bwMode="auto">
          <a:xfrm>
            <a:off x="6080646" y="3012332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5" name="Text Box 20"/>
          <p:cNvSpPr txBox="1">
            <a:spLocks noChangeArrowheads="1"/>
          </p:cNvSpPr>
          <p:nvPr/>
        </p:nvSpPr>
        <p:spPr bwMode="auto">
          <a:xfrm>
            <a:off x="8066735" y="3036914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6" name="Text Box 20"/>
          <p:cNvSpPr txBox="1">
            <a:spLocks noChangeArrowheads="1"/>
          </p:cNvSpPr>
          <p:nvPr/>
        </p:nvSpPr>
        <p:spPr bwMode="auto">
          <a:xfrm>
            <a:off x="4099444" y="3051661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078919" y="3051661"/>
            <a:ext cx="595035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8" name="Text Box 20"/>
          <p:cNvSpPr txBox="1">
            <a:spLocks noChangeArrowheads="1"/>
          </p:cNvSpPr>
          <p:nvPr/>
        </p:nvSpPr>
        <p:spPr bwMode="auto">
          <a:xfrm>
            <a:off x="5161332" y="2461721"/>
            <a:ext cx="287258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9" name="Text Box 20"/>
          <p:cNvSpPr txBox="1">
            <a:spLocks noChangeArrowheads="1"/>
          </p:cNvSpPr>
          <p:nvPr/>
        </p:nvSpPr>
        <p:spPr bwMode="auto">
          <a:xfrm>
            <a:off x="5058096" y="3435120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2247952" y="963089"/>
          <a:ext cx="7642225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公式" r:id="rId4" imgW="74980800" imgH="10363200" progId="Equation.3">
                  <p:embed/>
                </p:oleObj>
              </mc:Choice>
              <mc:Fallback>
                <p:oleObj name="公式" r:id="rId4" imgW="74980800" imgH="10363200" progId="Equation.3">
                  <p:embed/>
                  <p:pic>
                    <p:nvPicPr>
                      <p:cNvPr id="0" name="图片 204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47952" y="963089"/>
                        <a:ext cx="7642225" cy="1054100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ED7D3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Box 91"/>
          <p:cNvSpPr txBox="1"/>
          <p:nvPr/>
        </p:nvSpPr>
        <p:spPr>
          <a:xfrm>
            <a:off x="6626087" y="3910004"/>
            <a:ext cx="4339650" cy="2308324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zh-CN" altLang="en-US" b="1" dirty="0" smtClean="0"/>
              <a:t>                        学习小贴士</a:t>
            </a:r>
            <a:endParaRPr lang="en-US" altLang="zh-CN" b="1" dirty="0" smtClean="0"/>
          </a:p>
          <a:p>
            <a:r>
              <a:rPr lang="zh-CN" altLang="en-US" b="1" dirty="0" smtClean="0"/>
              <a:t>“</a:t>
            </a:r>
            <a:r>
              <a:rPr lang="en-US" altLang="zh-CN" b="1" dirty="0" smtClean="0"/>
              <a:t>max</a:t>
            </a:r>
            <a:r>
              <a:rPr lang="zh-CN" altLang="en-US" b="1" dirty="0" smtClean="0"/>
              <a:t>”是英文“</a:t>
            </a:r>
            <a:r>
              <a:rPr lang="en-US" altLang="zh-CN" b="1" dirty="0" smtClean="0"/>
              <a:t>maximum</a:t>
            </a:r>
            <a:r>
              <a:rPr lang="zh-CN" altLang="en-US" b="1" dirty="0" smtClean="0"/>
              <a:t>”在数学</a:t>
            </a:r>
            <a:endParaRPr lang="en-US" altLang="zh-CN" b="1" dirty="0" smtClean="0"/>
          </a:p>
          <a:p>
            <a:r>
              <a:rPr lang="zh-CN" altLang="en-US" b="1" dirty="0" smtClean="0"/>
              <a:t>中的缩写，是“最大值对的”或“最大”</a:t>
            </a:r>
            <a:endParaRPr lang="en-US" altLang="zh-CN" b="1" dirty="0" smtClean="0"/>
          </a:p>
          <a:p>
            <a:r>
              <a:rPr lang="zh-CN" altLang="en-US" b="1" dirty="0" smtClean="0"/>
              <a:t>的意思</a:t>
            </a:r>
            <a:r>
              <a:rPr lang="en-US" altLang="zh-CN" b="1" dirty="0" smtClean="0"/>
              <a:t>.</a:t>
            </a:r>
            <a:endParaRPr lang="en-US" altLang="zh-CN" b="1" dirty="0" smtClean="0"/>
          </a:p>
          <a:p>
            <a:r>
              <a:rPr lang="zh-CN" altLang="en-US" b="1" dirty="0" smtClean="0"/>
              <a:t>“</a:t>
            </a:r>
            <a:r>
              <a:rPr lang="en-US" altLang="zh-CN" b="1" dirty="0" smtClean="0"/>
              <a:t>min</a:t>
            </a:r>
            <a:r>
              <a:rPr lang="zh-CN" altLang="en-US" b="1" dirty="0" smtClean="0"/>
              <a:t>”是英文“</a:t>
            </a:r>
            <a:r>
              <a:rPr lang="en-US" altLang="zh-CN" b="1" dirty="0" smtClean="0"/>
              <a:t>minimum</a:t>
            </a:r>
            <a:r>
              <a:rPr lang="zh-CN" altLang="en-US" b="1" dirty="0" smtClean="0"/>
              <a:t>”在数学</a:t>
            </a:r>
            <a:endParaRPr lang="en-US" altLang="zh-CN" b="1" dirty="0" smtClean="0"/>
          </a:p>
          <a:p>
            <a:r>
              <a:rPr lang="zh-CN" altLang="en-US" b="1" dirty="0" smtClean="0"/>
              <a:t>中的缩写，是“最小值的”或“最小”</a:t>
            </a:r>
            <a:endParaRPr lang="en-US" altLang="zh-CN" b="1" dirty="0" smtClean="0"/>
          </a:p>
          <a:p>
            <a:r>
              <a:rPr lang="zh-CN" altLang="en-US" b="1" dirty="0" smtClean="0"/>
              <a:t>的意思</a:t>
            </a:r>
            <a:r>
              <a:rPr lang="en-US" altLang="zh-CN" b="1" dirty="0" smtClean="0"/>
              <a:t>.</a:t>
            </a:r>
            <a:endParaRPr lang="en-US" altLang="zh-CN" b="1" dirty="0" smtClean="0"/>
          </a:p>
          <a:p>
            <a:r>
              <a:rPr lang="en-US" altLang="zh-CN" b="1" dirty="0" smtClean="0"/>
              <a:t> </a:t>
            </a:r>
            <a:endParaRPr lang="en-US" altLang="zh-CN" b="1" dirty="0" smtClean="0"/>
          </a:p>
        </p:txBody>
      </p:sp>
      <p:grpSp>
        <p:nvGrpSpPr>
          <p:cNvPr id="6" name="组合 66"/>
          <p:cNvGrpSpPr/>
          <p:nvPr/>
        </p:nvGrpSpPr>
        <p:grpSpPr>
          <a:xfrm>
            <a:off x="471977" y="2788440"/>
            <a:ext cx="10876936" cy="685800"/>
            <a:chOff x="471977" y="2713030"/>
            <a:chExt cx="10876936" cy="685800"/>
          </a:xfrm>
        </p:grpSpPr>
        <p:grpSp>
          <p:nvGrpSpPr>
            <p:cNvPr id="7" name="Group 67"/>
            <p:cNvGrpSpPr/>
            <p:nvPr/>
          </p:nvGrpSpPr>
          <p:grpSpPr bwMode="auto">
            <a:xfrm>
              <a:off x="471977" y="2713030"/>
              <a:ext cx="8915400" cy="685800"/>
              <a:chOff x="0" y="3149"/>
              <a:chExt cx="5616" cy="432"/>
            </a:xfrm>
          </p:grpSpPr>
          <p:grpSp>
            <p:nvGrpSpPr>
              <p:cNvPr id="8" name="Group 35"/>
              <p:cNvGrpSpPr/>
              <p:nvPr/>
            </p:nvGrpSpPr>
            <p:grpSpPr bwMode="auto">
              <a:xfrm>
                <a:off x="1871" y="3149"/>
                <a:ext cx="1247" cy="432"/>
                <a:chOff x="1968" y="863"/>
                <a:chExt cx="2688" cy="961"/>
              </a:xfrm>
            </p:grpSpPr>
            <p:sp>
              <p:nvSpPr>
                <p:cNvPr id="60" name="Freeform 36"/>
                <p:cNvSpPr/>
                <p:nvPr/>
              </p:nvSpPr>
              <p:spPr bwMode="auto">
                <a:xfrm>
                  <a:off x="1968" y="863"/>
                  <a:ext cx="1347" cy="481"/>
                </a:xfrm>
                <a:custGeom>
                  <a:avLst/>
                  <a:gdLst/>
                  <a:ahLst/>
                  <a:cxnLst>
                    <a:cxn ang="0">
                      <a:pos x="0" y="481"/>
                    </a:cxn>
                    <a:cxn ang="0">
                      <a:pos x="672" y="1"/>
                    </a:cxn>
                    <a:cxn ang="0">
                      <a:pos x="1347" y="477"/>
                    </a:cxn>
                  </a:cxnLst>
                  <a:rect l="0" t="0" r="r" b="b"/>
                  <a:pathLst>
                    <a:path w="1347" h="481">
                      <a:moveTo>
                        <a:pt x="0" y="481"/>
                      </a:moveTo>
                      <a:cubicBezTo>
                        <a:pt x="224" y="241"/>
                        <a:pt x="448" y="2"/>
                        <a:pt x="672" y="1"/>
                      </a:cubicBezTo>
                      <a:cubicBezTo>
                        <a:pt x="896" y="0"/>
                        <a:pt x="1206" y="378"/>
                        <a:pt x="1347" y="477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61" name="Freeform 37"/>
                <p:cNvSpPr/>
                <p:nvPr/>
              </p:nvSpPr>
              <p:spPr bwMode="auto">
                <a:xfrm rot="10800000" flipH="1">
                  <a:off x="3312" y="1344"/>
                  <a:ext cx="1344" cy="480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" name="Group 38"/>
              <p:cNvGrpSpPr/>
              <p:nvPr/>
            </p:nvGrpSpPr>
            <p:grpSpPr bwMode="auto">
              <a:xfrm>
                <a:off x="0" y="3149"/>
                <a:ext cx="5614" cy="432"/>
                <a:chOff x="0" y="3168"/>
                <a:chExt cx="5614" cy="432"/>
              </a:xfrm>
            </p:grpSpPr>
            <p:grpSp>
              <p:nvGrpSpPr>
                <p:cNvPr id="10" name="Group 39"/>
                <p:cNvGrpSpPr/>
                <p:nvPr/>
              </p:nvGrpSpPr>
              <p:grpSpPr bwMode="auto">
                <a:xfrm>
                  <a:off x="3119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8" name="Freeform 40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9" name="Freeform 41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1" name="Group 42"/>
                <p:cNvGrpSpPr/>
                <p:nvPr/>
              </p:nvGrpSpPr>
              <p:grpSpPr bwMode="auto">
                <a:xfrm>
                  <a:off x="4367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6" name="Freeform 43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7" name="Freeform 44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2" name="Group 45"/>
                <p:cNvGrpSpPr/>
                <p:nvPr/>
              </p:nvGrpSpPr>
              <p:grpSpPr bwMode="auto">
                <a:xfrm>
                  <a:off x="623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4" name="Freeform 46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5" name="Freeform 47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53" name="Freeform 48"/>
                <p:cNvSpPr/>
                <p:nvPr/>
              </p:nvSpPr>
              <p:spPr bwMode="auto">
                <a:xfrm rot="10800000" flipH="1">
                  <a:off x="0" y="3384"/>
                  <a:ext cx="624" cy="216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80" name="Freeform 43"/>
            <p:cNvSpPr/>
            <p:nvPr/>
          </p:nvSpPr>
          <p:spPr bwMode="auto">
            <a:xfrm>
              <a:off x="9371041" y="2717946"/>
              <a:ext cx="992016" cy="343257"/>
            </a:xfrm>
            <a:custGeom>
              <a:avLst/>
              <a:gdLst/>
              <a:ahLst/>
              <a:cxnLst>
                <a:cxn ang="0">
                  <a:pos x="0" y="481"/>
                </a:cxn>
                <a:cxn ang="0">
                  <a:pos x="672" y="1"/>
                </a:cxn>
                <a:cxn ang="0">
                  <a:pos x="1347" y="477"/>
                </a:cxn>
              </a:cxnLst>
              <a:rect l="0" t="0" r="r" b="b"/>
              <a:pathLst>
                <a:path w="1347" h="481">
                  <a:moveTo>
                    <a:pt x="0" y="481"/>
                  </a:moveTo>
                  <a:cubicBezTo>
                    <a:pt x="224" y="241"/>
                    <a:pt x="448" y="2"/>
                    <a:pt x="672" y="1"/>
                  </a:cubicBezTo>
                  <a:cubicBezTo>
                    <a:pt x="896" y="0"/>
                    <a:pt x="1206" y="378"/>
                    <a:pt x="1347" y="477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2" name="Freeform 48"/>
            <p:cNvSpPr/>
            <p:nvPr/>
          </p:nvSpPr>
          <p:spPr bwMode="auto">
            <a:xfrm rot="10800000" flipH="1">
              <a:off x="10358313" y="3046099"/>
              <a:ext cx="990600" cy="34290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672" y="0"/>
                </a:cxn>
                <a:cxn ang="0">
                  <a:pos x="1344" y="480"/>
                </a:cxn>
              </a:cxnLst>
              <a:rect l="0" t="0" r="r" b="b"/>
              <a:pathLst>
                <a:path w="1344" h="480">
                  <a:moveTo>
                    <a:pt x="0" y="480"/>
                  </a:moveTo>
                  <a:cubicBezTo>
                    <a:pt x="224" y="240"/>
                    <a:pt x="448" y="0"/>
                    <a:pt x="672" y="0"/>
                  </a:cubicBezTo>
                  <a:cubicBezTo>
                    <a:pt x="896" y="0"/>
                    <a:pt x="1232" y="400"/>
                    <a:pt x="1344" y="480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</p:grpSp>
      <p:graphicFrame>
        <p:nvGraphicFramePr>
          <p:cNvPr id="108" name="Object 12"/>
          <p:cNvGraphicFramePr>
            <a:graphicFrameLocks noChangeAspect="1"/>
          </p:cNvGraphicFramePr>
          <p:nvPr/>
        </p:nvGraphicFramePr>
        <p:xfrm>
          <a:off x="771013" y="4116476"/>
          <a:ext cx="4803066" cy="905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公式" r:id="rId6" imgW="39624000" imgH="9448800" progId="Equation.3">
                  <p:embed/>
                </p:oleObj>
              </mc:Choice>
              <mc:Fallback>
                <p:oleObj name="公式" r:id="rId6" imgW="39624000" imgH="9448800" progId="Equation.3">
                  <p:embed/>
                  <p:pic>
                    <p:nvPicPr>
                      <p:cNvPr id="0" name="图片 205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1013" y="4116476"/>
                        <a:ext cx="4803066" cy="905643"/>
                      </a:xfrm>
                      <a:prstGeom prst="rect">
                        <a:avLst/>
                      </a:prstGeom>
                      <a:noFill/>
                      <a:ln w="3175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545688" y="930831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b="1" dirty="0" smtClean="0"/>
              <a:t>观察：</a:t>
            </a:r>
            <a:endParaRPr lang="zh-CN" altLang="en-US" sz="4000" b="1" dirty="0"/>
          </a:p>
        </p:txBody>
      </p:sp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503238" y="5112863"/>
          <a:ext cx="5357812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公式" r:id="rId8" imgW="44196000" imgH="9448800" progId="Equation.3">
                  <p:embed/>
                </p:oleObj>
              </mc:Choice>
              <mc:Fallback>
                <p:oleObj name="公式" r:id="rId8" imgW="44196000" imgH="9448800" progId="Equation.3">
                  <p:embed/>
                  <p:pic>
                    <p:nvPicPr>
                      <p:cNvPr id="0" name="图片 205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03238" y="5112863"/>
                        <a:ext cx="5357812" cy="906462"/>
                      </a:xfrm>
                      <a:prstGeom prst="rect">
                        <a:avLst/>
                      </a:prstGeom>
                      <a:noFill/>
                      <a:ln w="3175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椭圆 80"/>
          <p:cNvSpPr/>
          <p:nvPr/>
        </p:nvSpPr>
        <p:spPr>
          <a:xfrm>
            <a:off x="1873044" y="273013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椭圆 81"/>
          <p:cNvSpPr/>
          <p:nvPr/>
        </p:nvSpPr>
        <p:spPr>
          <a:xfrm>
            <a:off x="3868993" y="2720298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椭圆 82"/>
          <p:cNvSpPr/>
          <p:nvPr/>
        </p:nvSpPr>
        <p:spPr>
          <a:xfrm>
            <a:off x="5850192" y="2725213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4" name="椭圆 83"/>
          <p:cNvSpPr/>
          <p:nvPr/>
        </p:nvSpPr>
        <p:spPr>
          <a:xfrm>
            <a:off x="7816643" y="2730132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5" name="椭圆 84"/>
          <p:cNvSpPr/>
          <p:nvPr/>
        </p:nvSpPr>
        <p:spPr>
          <a:xfrm>
            <a:off x="9797844" y="2720298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椭圆 85"/>
          <p:cNvSpPr/>
          <p:nvPr/>
        </p:nvSpPr>
        <p:spPr>
          <a:xfrm>
            <a:off x="904567" y="3383974"/>
            <a:ext cx="108000" cy="108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7" name="椭圆 86"/>
          <p:cNvSpPr/>
          <p:nvPr/>
        </p:nvSpPr>
        <p:spPr>
          <a:xfrm>
            <a:off x="2871020" y="3403639"/>
            <a:ext cx="108000" cy="108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椭圆 87"/>
          <p:cNvSpPr/>
          <p:nvPr/>
        </p:nvSpPr>
        <p:spPr>
          <a:xfrm>
            <a:off x="4852218" y="3393808"/>
            <a:ext cx="108000" cy="108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9" name="椭圆 88"/>
          <p:cNvSpPr/>
          <p:nvPr/>
        </p:nvSpPr>
        <p:spPr>
          <a:xfrm>
            <a:off x="6818670" y="3413471"/>
            <a:ext cx="108000" cy="108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0" name="椭圆 89"/>
          <p:cNvSpPr/>
          <p:nvPr/>
        </p:nvSpPr>
        <p:spPr>
          <a:xfrm>
            <a:off x="8785122" y="3403639"/>
            <a:ext cx="108000" cy="108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1" name="椭圆 90"/>
          <p:cNvSpPr/>
          <p:nvPr/>
        </p:nvSpPr>
        <p:spPr>
          <a:xfrm>
            <a:off x="10781070" y="3408557"/>
            <a:ext cx="108000" cy="108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4763676" y="3098677"/>
          <a:ext cx="2444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公式" r:id="rId10" imgW="6705600" imgH="9448800" progId="Equation.3">
                  <p:embed/>
                </p:oleObj>
              </mc:Choice>
              <mc:Fallback>
                <p:oleObj name="公式" r:id="rId10" imgW="6705600" imgH="9448800" progId="Equation.3">
                  <p:embed/>
                  <p:pic>
                    <p:nvPicPr>
                      <p:cNvPr id="0" name="图片 205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763676" y="3098677"/>
                        <a:ext cx="244475" cy="314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6780164" y="3108662"/>
          <a:ext cx="211138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公式" r:id="rId12" imgW="5791200" imgH="9448800" progId="Equation.3">
                  <p:embed/>
                </p:oleObj>
              </mc:Choice>
              <mc:Fallback>
                <p:oleObj name="公式" r:id="rId12" imgW="5791200" imgH="9448800" progId="Equation.3">
                  <p:embed/>
                  <p:pic>
                    <p:nvPicPr>
                      <p:cNvPr id="0" name="图片 205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780164" y="3108662"/>
                        <a:ext cx="211138" cy="314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/>
        </p:nvGraphicFramePr>
        <p:xfrm>
          <a:off x="3792538" y="3112770"/>
          <a:ext cx="300037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公式" r:id="rId14" imgW="8229600" imgH="9448800" progId="Equation.3">
                  <p:embed/>
                </p:oleObj>
              </mc:Choice>
              <mc:Fallback>
                <p:oleObj name="公式" r:id="rId14" imgW="8229600" imgH="9448800" progId="Equation.3">
                  <p:embed/>
                  <p:pic>
                    <p:nvPicPr>
                      <p:cNvPr id="0" name="图片 205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792538" y="3112770"/>
                        <a:ext cx="300037" cy="314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/>
        </p:nvGraphicFramePr>
        <p:xfrm>
          <a:off x="7797800" y="3123422"/>
          <a:ext cx="211138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公式" r:id="rId16" imgW="5791200" imgH="9448800" progId="Equation.3">
                  <p:embed/>
                </p:oleObj>
              </mc:Choice>
              <mc:Fallback>
                <p:oleObj name="公式" r:id="rId16" imgW="5791200" imgH="9448800" progId="Equation.3">
                  <p:embed/>
                  <p:pic>
                    <p:nvPicPr>
                      <p:cNvPr id="0" name="图片 205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797800" y="3123422"/>
                        <a:ext cx="211138" cy="314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/>
        </p:nvGraphicFramePr>
        <p:xfrm>
          <a:off x="2754313" y="3098483"/>
          <a:ext cx="3111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公式" r:id="rId18" imgW="8534400" imgH="9448800" progId="Equation.3">
                  <p:embed/>
                </p:oleObj>
              </mc:Choice>
              <mc:Fallback>
                <p:oleObj name="公式" r:id="rId18" imgW="8534400" imgH="9448800" progId="Equation.3">
                  <p:embed/>
                  <p:pic>
                    <p:nvPicPr>
                      <p:cNvPr id="0" name="图片 2056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754313" y="3098483"/>
                        <a:ext cx="311150" cy="314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2"/>
          <p:cNvGraphicFramePr>
            <a:graphicFrameLocks noChangeAspect="1"/>
          </p:cNvGraphicFramePr>
          <p:nvPr/>
        </p:nvGraphicFramePr>
        <p:xfrm>
          <a:off x="8781590" y="3123010"/>
          <a:ext cx="2222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公式" r:id="rId20" imgW="6096000" imgH="9448800" progId="Equation.3">
                  <p:embed/>
                </p:oleObj>
              </mc:Choice>
              <mc:Fallback>
                <p:oleObj name="公式" r:id="rId20" imgW="6096000" imgH="9448800" progId="Equation.3">
                  <p:embed/>
                  <p:pic>
                    <p:nvPicPr>
                      <p:cNvPr id="0" name="图片 2057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781590" y="3123010"/>
                        <a:ext cx="222250" cy="314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bldLvl="0" animBg="1"/>
      <p:bldP spid="52" grpId="0" bldLvl="0" animBg="1"/>
      <p:bldP spid="51" grpId="0" bldLvl="0" animBg="1"/>
      <p:bldP spid="92" grpId="0"/>
      <p:bldP spid="81" grpId="0" bldLvl="0" animBg="1"/>
      <p:bldP spid="82" grpId="0" bldLvl="0" animBg="1"/>
      <p:bldP spid="83" grpId="0" bldLvl="0" animBg="1"/>
      <p:bldP spid="84" grpId="0" bldLvl="0" animBg="1"/>
      <p:bldP spid="85" grpId="0" bldLvl="0" animBg="1"/>
      <p:bldP spid="86" grpId="0" bldLvl="0" animBg="1"/>
      <p:bldP spid="87" grpId="0" bldLvl="0" animBg="1"/>
      <p:bldP spid="88" grpId="0" bldLvl="0" animBg="1"/>
      <p:bldP spid="89" grpId="0" bldLvl="0" animBg="1"/>
      <p:bldP spid="90" grpId="0" bldLvl="0" animBg="1"/>
      <p:bldP spid="91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892800" y="4420235"/>
            <a:ext cx="56896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dirty="0"/>
              <a:t>正弦函数</a:t>
            </a:r>
            <a:r>
              <a: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en-US" altLang="zh-CN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x，x</a:t>
            </a:r>
            <a:r>
              <a:rPr lang="en-US" altLang="zh-CN" dirty="0" err="1"/>
              <a:t>∈</a:t>
            </a:r>
            <a:r>
              <a:rPr lang="en-US" altLang="zh-CN" b="1" dirty="0" err="1"/>
              <a:t>R</a:t>
            </a:r>
            <a:r>
              <a:rPr lang="zh-CN" altLang="en-US" dirty="0"/>
              <a:t>的图像</a:t>
            </a:r>
            <a:endParaRPr lang="zh-CN" altLang="en-US" dirty="0"/>
          </a:p>
        </p:txBody>
      </p:sp>
      <p:grpSp>
        <p:nvGrpSpPr>
          <p:cNvPr id="2" name="Group 6"/>
          <p:cNvGrpSpPr/>
          <p:nvPr/>
        </p:nvGrpSpPr>
        <p:grpSpPr bwMode="auto">
          <a:xfrm>
            <a:off x="1" y="2591435"/>
            <a:ext cx="12213167" cy="2667000"/>
            <a:chOff x="0" y="48"/>
            <a:chExt cx="5770" cy="1680"/>
          </a:xfrm>
        </p:grpSpPr>
        <p:grpSp>
          <p:nvGrpSpPr>
            <p:cNvPr id="3" name="Group 7"/>
            <p:cNvGrpSpPr/>
            <p:nvPr/>
          </p:nvGrpSpPr>
          <p:grpSpPr bwMode="auto">
            <a:xfrm>
              <a:off x="0" y="48"/>
              <a:ext cx="5770" cy="1680"/>
              <a:chOff x="0" y="48"/>
              <a:chExt cx="5770" cy="1680"/>
            </a:xfrm>
          </p:grpSpPr>
          <p:grpSp>
            <p:nvGrpSpPr>
              <p:cNvPr id="4" name="Group 8"/>
              <p:cNvGrpSpPr/>
              <p:nvPr/>
            </p:nvGrpSpPr>
            <p:grpSpPr bwMode="auto">
              <a:xfrm>
                <a:off x="2592" y="816"/>
                <a:ext cx="768" cy="288"/>
                <a:chOff x="2592" y="816"/>
                <a:chExt cx="768" cy="288"/>
              </a:xfrm>
            </p:grpSpPr>
            <p:sp>
              <p:nvSpPr>
                <p:cNvPr id="2213" name="Freeform 9"/>
                <p:cNvSpPr/>
                <p:nvPr/>
              </p:nvSpPr>
              <p:spPr bwMode="auto">
                <a:xfrm rot="-10737731">
                  <a:off x="2976" y="964"/>
                  <a:ext cx="384" cy="140"/>
                </a:xfrm>
                <a:custGeom>
                  <a:avLst/>
                  <a:gdLst>
                    <a:gd name="T0" fmla="*/ 0 w 1056"/>
                    <a:gd name="T1" fmla="*/ 384 h 384"/>
                    <a:gd name="T2" fmla="*/ 528 w 1056"/>
                    <a:gd name="T3" fmla="*/ 0 h 384"/>
                    <a:gd name="T4" fmla="*/ 1056 w 1056"/>
                    <a:gd name="T5" fmla="*/ 384 h 384"/>
                    <a:gd name="T6" fmla="*/ 0 60000 65536"/>
                    <a:gd name="T7" fmla="*/ 0 60000 65536"/>
                    <a:gd name="T8" fmla="*/ 0 60000 65536"/>
                    <a:gd name="T9" fmla="*/ 0 w 1056"/>
                    <a:gd name="T10" fmla="*/ 0 h 384"/>
                    <a:gd name="T11" fmla="*/ 1056 w 1056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056" h="384">
                      <a:moveTo>
                        <a:pt x="0" y="384"/>
                      </a:moveTo>
                      <a:cubicBezTo>
                        <a:pt x="176" y="192"/>
                        <a:pt x="352" y="0"/>
                        <a:pt x="528" y="0"/>
                      </a:cubicBezTo>
                      <a:cubicBezTo>
                        <a:pt x="704" y="0"/>
                        <a:pt x="880" y="192"/>
                        <a:pt x="1056" y="384"/>
                      </a:cubicBez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214" name="Freeform 10"/>
                <p:cNvSpPr/>
                <p:nvPr/>
              </p:nvSpPr>
              <p:spPr bwMode="auto">
                <a:xfrm>
                  <a:off x="2592" y="816"/>
                  <a:ext cx="384" cy="140"/>
                </a:xfrm>
                <a:custGeom>
                  <a:avLst/>
                  <a:gdLst>
                    <a:gd name="T0" fmla="*/ 0 w 1056"/>
                    <a:gd name="T1" fmla="*/ 384 h 384"/>
                    <a:gd name="T2" fmla="*/ 528 w 1056"/>
                    <a:gd name="T3" fmla="*/ 0 h 384"/>
                    <a:gd name="T4" fmla="*/ 1056 w 1056"/>
                    <a:gd name="T5" fmla="*/ 384 h 384"/>
                    <a:gd name="T6" fmla="*/ 0 60000 65536"/>
                    <a:gd name="T7" fmla="*/ 0 60000 65536"/>
                    <a:gd name="T8" fmla="*/ 0 60000 65536"/>
                    <a:gd name="T9" fmla="*/ 0 w 1056"/>
                    <a:gd name="T10" fmla="*/ 0 h 384"/>
                    <a:gd name="T11" fmla="*/ 1056 w 1056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056" h="384">
                      <a:moveTo>
                        <a:pt x="0" y="384"/>
                      </a:moveTo>
                      <a:cubicBezTo>
                        <a:pt x="176" y="192"/>
                        <a:pt x="352" y="0"/>
                        <a:pt x="528" y="0"/>
                      </a:cubicBezTo>
                      <a:cubicBezTo>
                        <a:pt x="704" y="0"/>
                        <a:pt x="880" y="192"/>
                        <a:pt x="1056" y="384"/>
                      </a:cubicBez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5" name="Group 11"/>
              <p:cNvGrpSpPr/>
              <p:nvPr/>
            </p:nvGrpSpPr>
            <p:grpSpPr bwMode="auto">
              <a:xfrm>
                <a:off x="0" y="48"/>
                <a:ext cx="5770" cy="1680"/>
                <a:chOff x="0" y="48"/>
                <a:chExt cx="5770" cy="1680"/>
              </a:xfrm>
            </p:grpSpPr>
            <p:graphicFrame>
              <p:nvGraphicFramePr>
                <p:cNvPr id="2054" name="Object 12"/>
                <p:cNvGraphicFramePr>
                  <a:graphicFrameLocks noChangeAspect="1"/>
                </p:cNvGraphicFramePr>
                <p:nvPr/>
              </p:nvGraphicFramePr>
              <p:xfrm>
                <a:off x="3246" y="960"/>
                <a:ext cx="135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073" name="公式" r:id="rId2" imgW="5181600" imgH="4267200" progId="Equation.3">
                        <p:embed/>
                      </p:oleObj>
                    </mc:Choice>
                    <mc:Fallback>
                      <p:oleObj name="公式" r:id="rId2" imgW="5181600" imgH="4267200" progId="Equation.3">
                        <p:embed/>
                        <p:pic>
                          <p:nvPicPr>
                            <p:cNvPr id="0" name="Object 12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3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3246" y="960"/>
                              <a:ext cx="135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5" name="Object 13"/>
                <p:cNvGraphicFramePr>
                  <a:graphicFrameLocks noChangeAspect="1"/>
                </p:cNvGraphicFramePr>
                <p:nvPr/>
              </p:nvGraphicFramePr>
              <p:xfrm>
                <a:off x="2513" y="960"/>
                <a:ext cx="79" cy="8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074" name="公式" r:id="rId4" imgW="3048000" imgH="3352800" progId="Equation.3">
                        <p:embed/>
                      </p:oleObj>
                    </mc:Choice>
                    <mc:Fallback>
                      <p:oleObj name="公式" r:id="rId4" imgW="3048000" imgH="3352800" progId="Equation.3">
                        <p:embed/>
                        <p:pic>
                          <p:nvPicPr>
                            <p:cNvPr id="0" name="Object 13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5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2513" y="960"/>
                              <a:ext cx="79" cy="88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6" name="Object 14"/>
                <p:cNvGraphicFramePr>
                  <a:graphicFrameLocks noChangeAspect="1"/>
                </p:cNvGraphicFramePr>
                <p:nvPr/>
              </p:nvGraphicFramePr>
              <p:xfrm>
                <a:off x="4065" y="960"/>
                <a:ext cx="135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075" name="公式" r:id="rId6" imgW="5181600" imgH="4267200" progId="Equation.3">
                        <p:embed/>
                      </p:oleObj>
                    </mc:Choice>
                    <mc:Fallback>
                      <p:oleObj name="公式" r:id="rId6" imgW="5181600" imgH="4267200" progId="Equation.3">
                        <p:embed/>
                        <p:pic>
                          <p:nvPicPr>
                            <p:cNvPr id="0" name="Object 14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7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4065" y="960"/>
                              <a:ext cx="135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7" name="Object 15"/>
                <p:cNvGraphicFramePr>
                  <a:graphicFrameLocks noChangeAspect="1"/>
                </p:cNvGraphicFramePr>
                <p:nvPr/>
              </p:nvGraphicFramePr>
              <p:xfrm>
                <a:off x="4830" y="960"/>
                <a:ext cx="135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076" name="公式" r:id="rId8" imgW="5181600" imgH="4267200" progId="Equation.3">
                        <p:embed/>
                      </p:oleObj>
                    </mc:Choice>
                    <mc:Fallback>
                      <p:oleObj name="公式" r:id="rId8" imgW="5181600" imgH="4267200" progId="Equation.3">
                        <p:embed/>
                        <p:pic>
                          <p:nvPicPr>
                            <p:cNvPr id="0" name="Object 15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9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4830" y="960"/>
                              <a:ext cx="135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8" name="Object 16"/>
                <p:cNvGraphicFramePr>
                  <a:graphicFrameLocks noChangeAspect="1"/>
                </p:cNvGraphicFramePr>
                <p:nvPr/>
              </p:nvGraphicFramePr>
              <p:xfrm>
                <a:off x="1716" y="960"/>
                <a:ext cx="208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077" name="公式" r:id="rId10" imgW="7924800" imgH="4267200" progId="Equation.3">
                        <p:embed/>
                      </p:oleObj>
                    </mc:Choice>
                    <mc:Fallback>
                      <p:oleObj name="公式" r:id="rId10" imgW="7924800" imgH="4267200" progId="Equation.3">
                        <p:embed/>
                        <p:pic>
                          <p:nvPicPr>
                            <p:cNvPr id="0" name="Object 16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1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716" y="960"/>
                              <a:ext cx="208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9" name="Object 17"/>
                <p:cNvGraphicFramePr>
                  <a:graphicFrameLocks noChangeAspect="1"/>
                </p:cNvGraphicFramePr>
                <p:nvPr/>
              </p:nvGraphicFramePr>
              <p:xfrm>
                <a:off x="938" y="960"/>
                <a:ext cx="208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078" name="公式" r:id="rId12" imgW="7924800" imgH="4267200" progId="Equation.3">
                        <p:embed/>
                      </p:oleObj>
                    </mc:Choice>
                    <mc:Fallback>
                      <p:oleObj name="公式" r:id="rId12" imgW="7924800" imgH="4267200" progId="Equation.3">
                        <p:embed/>
                        <p:pic>
                          <p:nvPicPr>
                            <p:cNvPr id="0" name="Object 17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3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938" y="960"/>
                              <a:ext cx="208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60" name="Object 18"/>
                <p:cNvGraphicFramePr>
                  <a:graphicFrameLocks noChangeAspect="1"/>
                </p:cNvGraphicFramePr>
                <p:nvPr/>
              </p:nvGraphicFramePr>
              <p:xfrm>
                <a:off x="180" y="960"/>
                <a:ext cx="208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079" name="公式" r:id="rId14" imgW="7924800" imgH="4267200" progId="Equation.3">
                        <p:embed/>
                      </p:oleObj>
                    </mc:Choice>
                    <mc:Fallback>
                      <p:oleObj name="公式" r:id="rId14" imgW="7924800" imgH="4267200" progId="Equation.3">
                        <p:embed/>
                        <p:pic>
                          <p:nvPicPr>
                            <p:cNvPr id="0" name="Object 18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5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80" y="960"/>
                              <a:ext cx="208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pSp>
              <p:nvGrpSpPr>
                <p:cNvPr id="6" name="Group 19"/>
                <p:cNvGrpSpPr/>
                <p:nvPr/>
              </p:nvGrpSpPr>
              <p:grpSpPr bwMode="auto">
                <a:xfrm>
                  <a:off x="0" y="48"/>
                  <a:ext cx="5770" cy="1680"/>
                  <a:chOff x="0" y="48"/>
                  <a:chExt cx="5770" cy="1680"/>
                </a:xfrm>
              </p:grpSpPr>
              <p:grpSp>
                <p:nvGrpSpPr>
                  <p:cNvPr id="7" name="Group 20"/>
                  <p:cNvGrpSpPr/>
                  <p:nvPr/>
                </p:nvGrpSpPr>
                <p:grpSpPr bwMode="auto">
                  <a:xfrm>
                    <a:off x="0" y="48"/>
                    <a:ext cx="5770" cy="1680"/>
                    <a:chOff x="0" y="48"/>
                    <a:chExt cx="5770" cy="1680"/>
                  </a:xfrm>
                </p:grpSpPr>
                <p:grpSp>
                  <p:nvGrpSpPr>
                    <p:cNvPr id="8" name="Group 21"/>
                    <p:cNvGrpSpPr/>
                    <p:nvPr/>
                  </p:nvGrpSpPr>
                  <p:grpSpPr bwMode="auto">
                    <a:xfrm>
                      <a:off x="0" y="48"/>
                      <a:ext cx="5760" cy="1680"/>
                      <a:chOff x="0" y="48"/>
                      <a:chExt cx="5760" cy="1680"/>
                    </a:xfrm>
                  </p:grpSpPr>
                  <p:grpSp>
                    <p:nvGrpSpPr>
                      <p:cNvPr id="9" name="Group 22"/>
                      <p:cNvGrpSpPr/>
                      <p:nvPr/>
                    </p:nvGrpSpPr>
                    <p:grpSpPr bwMode="auto">
                      <a:xfrm>
                        <a:off x="0" y="48"/>
                        <a:ext cx="5760" cy="1680"/>
                        <a:chOff x="0" y="240"/>
                        <a:chExt cx="5760" cy="1680"/>
                      </a:xfrm>
                    </p:grpSpPr>
                    <p:sp>
                      <p:nvSpPr>
                        <p:cNvPr id="2211" name="Line 2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1152"/>
                          <a:ext cx="5760" cy="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tailEnd type="triangle" w="med" len="med"/>
                        </a:ln>
                      </p:spPr>
                      <p:txBody>
                        <a:bodyPr wrap="none" anchor="ctr"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212" name="Line 2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2592" y="240"/>
                          <a:ext cx="0" cy="16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tailEnd type="triangle" w="med" len="med"/>
                        </a:ln>
                      </p:spPr>
                      <p:txBody>
                        <a:bodyPr wrap="none" anchor="ctr"/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graphicFrame>
                    <p:nvGraphicFramePr>
                      <p:cNvPr id="2061" name="Object 25"/>
                      <p:cNvGraphicFramePr>
                        <a:graphicFrameLocks noChangeAspect="1"/>
                      </p:cNvGraphicFramePr>
                      <p:nvPr/>
                    </p:nvGraphicFramePr>
                    <p:xfrm>
                      <a:off x="5633" y="984"/>
                      <a:ext cx="79" cy="88"/>
                    </p:xfrm>
                    <a:graphic>
                      <a:graphicData uri="http://schemas.openxmlformats.org/presentationml/2006/ole">
                        <mc:AlternateContent xmlns:mc="http://schemas.openxmlformats.org/markup-compatibility/2006">
                          <mc:Choice xmlns:v="urn:schemas-microsoft-com:vml" Requires="v">
                            <p:oleObj spid="_x0000_s3080" name="公式" r:id="rId16" imgW="3048000" imgH="3352800" progId="Equation.3">
                              <p:embed/>
                            </p:oleObj>
                          </mc:Choice>
                          <mc:Fallback>
                            <p:oleObj name="公式" r:id="rId16" imgW="3048000" imgH="3352800" progId="Equation.3">
                              <p:embed/>
                              <p:pic>
                                <p:nvPicPr>
                                  <p:cNvPr id="0" name="Object 25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>
                                  <a:blip r:embed="rId17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5633" y="984"/>
                                    <a:ext cx="79" cy="88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</a:ln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  <p:graphicFrame>
                    <p:nvGraphicFramePr>
                      <p:cNvPr id="2062" name="Object 26"/>
                      <p:cNvGraphicFramePr>
                        <a:graphicFrameLocks noChangeAspect="1"/>
                      </p:cNvGraphicFramePr>
                      <p:nvPr/>
                    </p:nvGraphicFramePr>
                    <p:xfrm>
                      <a:off x="2496" y="96"/>
                      <a:ext cx="88" cy="103"/>
                    </p:xfrm>
                    <a:graphic>
                      <a:graphicData uri="http://schemas.openxmlformats.org/presentationml/2006/ole">
                        <mc:AlternateContent xmlns:mc="http://schemas.openxmlformats.org/markup-compatibility/2006">
                          <mc:Choice xmlns:v="urn:schemas-microsoft-com:vml" Requires="v">
                            <p:oleObj spid="_x0000_s3081" name="公式" r:id="rId18" imgW="3352800" imgH="3962400" progId="Equation.3">
                              <p:embed/>
                            </p:oleObj>
                          </mc:Choice>
                          <mc:Fallback>
                            <p:oleObj name="公式" r:id="rId18" imgW="3352800" imgH="3962400" progId="Equation.3">
                              <p:embed/>
                              <p:pic>
                                <p:nvPicPr>
                                  <p:cNvPr id="0" name="Object 26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>
                                  <a:blip r:embed="rId19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2496" y="96"/>
                                    <a:ext cx="88" cy="103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</a:ln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</p:grpSp>
                <p:sp>
                  <p:nvSpPr>
                    <p:cNvPr id="2203" name="Text Box 2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319" y="930"/>
                      <a:ext cx="153" cy="72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 vert="eaVert"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zh-CN" altLang="en-US" sz="900"/>
                        <a:t>-</a:t>
                      </a:r>
                      <a:endParaRPr lang="zh-CN" altLang="en-US"/>
                    </a:p>
                  </p:txBody>
                </p:sp>
                <p:sp>
                  <p:nvSpPr>
                    <p:cNvPr id="2204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087" y="930"/>
                      <a:ext cx="153" cy="72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 vert="eaVert"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zh-CN" altLang="en-US" sz="900"/>
                        <a:t>-</a:t>
                      </a:r>
                      <a:endParaRPr lang="zh-CN" altLang="en-US"/>
                    </a:p>
                  </p:txBody>
                </p:sp>
                <p:sp>
                  <p:nvSpPr>
                    <p:cNvPr id="2205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855" y="930"/>
                      <a:ext cx="153" cy="72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 vert="eaVert"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zh-CN" altLang="en-US" sz="900"/>
                        <a:t>-</a:t>
                      </a:r>
                      <a:endParaRPr lang="zh-CN" altLang="en-US"/>
                    </a:p>
                  </p:txBody>
                </p:sp>
                <p:sp>
                  <p:nvSpPr>
                    <p:cNvPr id="2206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617" y="918"/>
                      <a:ext cx="153" cy="72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 vert="eaVert"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zh-CN" altLang="en-US" sz="900"/>
                        <a:t>-</a:t>
                      </a:r>
                      <a:endParaRPr lang="zh-CN" altLang="en-US"/>
                    </a:p>
                  </p:txBody>
                </p:sp>
                <p:sp>
                  <p:nvSpPr>
                    <p:cNvPr id="2207" name="Text Box 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77" y="930"/>
                      <a:ext cx="153" cy="72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 vert="eaVert"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zh-CN" altLang="en-US" sz="900"/>
                        <a:t>-</a:t>
                      </a:r>
                      <a:endParaRPr lang="zh-CN" altLang="en-US"/>
                    </a:p>
                  </p:txBody>
                </p:sp>
                <p:sp>
                  <p:nvSpPr>
                    <p:cNvPr id="2208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09" y="930"/>
                      <a:ext cx="153" cy="72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 vert="eaVert"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zh-CN" altLang="en-US" sz="900"/>
                        <a:t>-</a:t>
                      </a:r>
                      <a:endParaRPr lang="zh-CN" altLang="en-US"/>
                    </a:p>
                  </p:txBody>
                </p:sp>
                <p:sp>
                  <p:nvSpPr>
                    <p:cNvPr id="2209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4" y="930"/>
                      <a:ext cx="153" cy="72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</a:ln>
                  </p:spPr>
                  <p:txBody>
                    <a:bodyPr vert="eaVert"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zh-CN" altLang="en-US" sz="900"/>
                        <a:t>-</a:t>
                      </a:r>
                      <a:endParaRPr lang="zh-CN" altLang="en-US"/>
                    </a:p>
                  </p:txBody>
                </p:sp>
              </p:grpSp>
              <p:sp>
                <p:nvSpPr>
                  <p:cNvPr id="2200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26" y="738"/>
                    <a:ext cx="768" cy="14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zh-CN" altLang="en-US" sz="900"/>
                      <a:t>-</a:t>
                    </a:r>
                    <a:endParaRPr lang="zh-CN" altLang="en-US"/>
                  </a:p>
                </p:txBody>
              </p:sp>
              <p:sp>
                <p:nvSpPr>
                  <p:cNvPr id="2201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26" y="1023"/>
                    <a:ext cx="768" cy="14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zh-CN" altLang="en-US" sz="900"/>
                      <a:t>-</a:t>
                    </a:r>
                    <a:endParaRPr lang="zh-CN" altLang="en-US"/>
                  </a:p>
                </p:txBody>
              </p:sp>
            </p:grpSp>
          </p:grpSp>
        </p:grpSp>
        <p:grpSp>
          <p:nvGrpSpPr>
            <p:cNvPr id="10" name="Group 36"/>
            <p:cNvGrpSpPr/>
            <p:nvPr/>
          </p:nvGrpSpPr>
          <p:grpSpPr bwMode="auto">
            <a:xfrm>
              <a:off x="2463" y="738"/>
              <a:ext cx="336" cy="438"/>
              <a:chOff x="2463" y="738"/>
              <a:chExt cx="336" cy="438"/>
            </a:xfrm>
          </p:grpSpPr>
          <p:sp>
            <p:nvSpPr>
              <p:cNvPr id="2194" name="Text Box 37"/>
              <p:cNvSpPr txBox="1">
                <a:spLocks noChangeArrowheads="1"/>
              </p:cNvSpPr>
              <p:nvPr/>
            </p:nvSpPr>
            <p:spPr bwMode="auto">
              <a:xfrm>
                <a:off x="2487" y="738"/>
                <a:ext cx="240" cy="14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900"/>
                  <a:t>1</a:t>
                </a:r>
                <a:endParaRPr lang="zh-CN" altLang="en-US"/>
              </a:p>
            </p:txBody>
          </p:sp>
          <p:sp>
            <p:nvSpPr>
              <p:cNvPr id="2195" name="Text Box 38"/>
              <p:cNvSpPr txBox="1">
                <a:spLocks noChangeArrowheads="1"/>
              </p:cNvSpPr>
              <p:nvPr/>
            </p:nvSpPr>
            <p:spPr bwMode="auto">
              <a:xfrm>
                <a:off x="2463" y="1032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900"/>
                  <a:t>-1</a:t>
                </a:r>
                <a:endParaRPr lang="zh-CN" altLang="en-US"/>
              </a:p>
            </p:txBody>
          </p:sp>
        </p:grpSp>
      </p:grpSp>
      <p:grpSp>
        <p:nvGrpSpPr>
          <p:cNvPr id="11" name="Group 39"/>
          <p:cNvGrpSpPr/>
          <p:nvPr/>
        </p:nvGrpSpPr>
        <p:grpSpPr bwMode="auto">
          <a:xfrm>
            <a:off x="5689600" y="3805873"/>
            <a:ext cx="1625600" cy="457200"/>
            <a:chOff x="2592" y="816"/>
            <a:chExt cx="768" cy="288"/>
          </a:xfrm>
        </p:grpSpPr>
        <p:sp>
          <p:nvSpPr>
            <p:cNvPr id="2190" name="Freeform 40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91" name="Freeform 41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2" name="Group 42"/>
          <p:cNvGrpSpPr/>
          <p:nvPr/>
        </p:nvGrpSpPr>
        <p:grpSpPr bwMode="auto">
          <a:xfrm>
            <a:off x="5892800" y="3810635"/>
            <a:ext cx="1625600" cy="457200"/>
            <a:chOff x="2592" y="816"/>
            <a:chExt cx="768" cy="288"/>
          </a:xfrm>
        </p:grpSpPr>
        <p:sp>
          <p:nvSpPr>
            <p:cNvPr id="2188" name="Freeform 43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9" name="Freeform 44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3" name="Group 45"/>
          <p:cNvGrpSpPr/>
          <p:nvPr/>
        </p:nvGrpSpPr>
        <p:grpSpPr bwMode="auto">
          <a:xfrm>
            <a:off x="6096000" y="3810635"/>
            <a:ext cx="1625600" cy="457200"/>
            <a:chOff x="2592" y="816"/>
            <a:chExt cx="768" cy="288"/>
          </a:xfrm>
        </p:grpSpPr>
        <p:sp>
          <p:nvSpPr>
            <p:cNvPr id="2186" name="Freeform 46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7" name="Freeform 47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4" name="Group 48"/>
          <p:cNvGrpSpPr/>
          <p:nvPr/>
        </p:nvGrpSpPr>
        <p:grpSpPr bwMode="auto">
          <a:xfrm>
            <a:off x="6299200" y="3810635"/>
            <a:ext cx="1625600" cy="457200"/>
            <a:chOff x="2592" y="816"/>
            <a:chExt cx="768" cy="288"/>
          </a:xfrm>
        </p:grpSpPr>
        <p:sp>
          <p:nvSpPr>
            <p:cNvPr id="2184" name="Freeform 49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5" name="Freeform 50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5" name="Group 51"/>
          <p:cNvGrpSpPr/>
          <p:nvPr/>
        </p:nvGrpSpPr>
        <p:grpSpPr bwMode="auto">
          <a:xfrm>
            <a:off x="6502400" y="3810635"/>
            <a:ext cx="1625600" cy="457200"/>
            <a:chOff x="2592" y="816"/>
            <a:chExt cx="768" cy="288"/>
          </a:xfrm>
        </p:grpSpPr>
        <p:sp>
          <p:nvSpPr>
            <p:cNvPr id="2182" name="Freeform 52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3" name="Freeform 53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6" name="Group 54"/>
          <p:cNvGrpSpPr/>
          <p:nvPr/>
        </p:nvGrpSpPr>
        <p:grpSpPr bwMode="auto">
          <a:xfrm>
            <a:off x="6705600" y="3810635"/>
            <a:ext cx="1625600" cy="457200"/>
            <a:chOff x="2592" y="816"/>
            <a:chExt cx="768" cy="288"/>
          </a:xfrm>
        </p:grpSpPr>
        <p:sp>
          <p:nvSpPr>
            <p:cNvPr id="2180" name="Freeform 55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1" name="Freeform 56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7" name="Group 57"/>
          <p:cNvGrpSpPr/>
          <p:nvPr/>
        </p:nvGrpSpPr>
        <p:grpSpPr bwMode="auto">
          <a:xfrm>
            <a:off x="6908800" y="3810635"/>
            <a:ext cx="1625600" cy="457200"/>
            <a:chOff x="2592" y="816"/>
            <a:chExt cx="768" cy="288"/>
          </a:xfrm>
        </p:grpSpPr>
        <p:sp>
          <p:nvSpPr>
            <p:cNvPr id="2178" name="Freeform 58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9" name="Freeform 59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8" name="Group 60"/>
          <p:cNvGrpSpPr/>
          <p:nvPr/>
        </p:nvGrpSpPr>
        <p:grpSpPr bwMode="auto">
          <a:xfrm>
            <a:off x="7112000" y="3810635"/>
            <a:ext cx="1625600" cy="457200"/>
            <a:chOff x="2592" y="816"/>
            <a:chExt cx="768" cy="288"/>
          </a:xfrm>
        </p:grpSpPr>
        <p:sp>
          <p:nvSpPr>
            <p:cNvPr id="2176" name="Freeform 61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7" name="Freeform 62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9" name="Group 63"/>
          <p:cNvGrpSpPr/>
          <p:nvPr/>
        </p:nvGrpSpPr>
        <p:grpSpPr bwMode="auto">
          <a:xfrm>
            <a:off x="7131051" y="3810635"/>
            <a:ext cx="1625600" cy="457200"/>
            <a:chOff x="2592" y="816"/>
            <a:chExt cx="768" cy="288"/>
          </a:xfrm>
        </p:grpSpPr>
        <p:sp>
          <p:nvSpPr>
            <p:cNvPr id="2174" name="Freeform 64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5" name="Freeform 65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" name="Group 87"/>
          <p:cNvGrpSpPr/>
          <p:nvPr/>
        </p:nvGrpSpPr>
        <p:grpSpPr bwMode="auto">
          <a:xfrm>
            <a:off x="8750300" y="3810635"/>
            <a:ext cx="1625600" cy="457200"/>
            <a:chOff x="2592" y="816"/>
            <a:chExt cx="768" cy="288"/>
          </a:xfrm>
        </p:grpSpPr>
        <p:sp>
          <p:nvSpPr>
            <p:cNvPr id="2172" name="Freeform 88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3" name="Freeform 89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1" name="Group 90"/>
          <p:cNvGrpSpPr/>
          <p:nvPr/>
        </p:nvGrpSpPr>
        <p:grpSpPr bwMode="auto">
          <a:xfrm>
            <a:off x="8756651" y="3810635"/>
            <a:ext cx="1625600" cy="457200"/>
            <a:chOff x="2592" y="816"/>
            <a:chExt cx="768" cy="288"/>
          </a:xfrm>
        </p:grpSpPr>
        <p:sp>
          <p:nvSpPr>
            <p:cNvPr id="2170" name="Freeform 91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1" name="Freeform 92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2" name="Group 114"/>
          <p:cNvGrpSpPr/>
          <p:nvPr/>
        </p:nvGrpSpPr>
        <p:grpSpPr bwMode="auto">
          <a:xfrm>
            <a:off x="10394951" y="3815398"/>
            <a:ext cx="1625600" cy="457200"/>
            <a:chOff x="2592" y="816"/>
            <a:chExt cx="768" cy="288"/>
          </a:xfrm>
        </p:grpSpPr>
        <p:sp>
          <p:nvSpPr>
            <p:cNvPr id="2168" name="Freeform 115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9" name="Freeform 116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3" name="Group 117"/>
          <p:cNvGrpSpPr/>
          <p:nvPr/>
        </p:nvGrpSpPr>
        <p:grpSpPr bwMode="auto">
          <a:xfrm>
            <a:off x="10394951" y="3815398"/>
            <a:ext cx="1625600" cy="457200"/>
            <a:chOff x="2592" y="816"/>
            <a:chExt cx="768" cy="288"/>
          </a:xfrm>
        </p:grpSpPr>
        <p:sp>
          <p:nvSpPr>
            <p:cNvPr id="2166" name="Freeform 118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7" name="Freeform 119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4" name="Group 120"/>
          <p:cNvGrpSpPr/>
          <p:nvPr/>
        </p:nvGrpSpPr>
        <p:grpSpPr bwMode="auto">
          <a:xfrm>
            <a:off x="5283200" y="3810635"/>
            <a:ext cx="1625600" cy="457200"/>
            <a:chOff x="2592" y="816"/>
            <a:chExt cx="768" cy="288"/>
          </a:xfrm>
        </p:grpSpPr>
        <p:sp>
          <p:nvSpPr>
            <p:cNvPr id="2164" name="Freeform 121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5" name="Freeform 122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5" name="Group 123"/>
          <p:cNvGrpSpPr/>
          <p:nvPr/>
        </p:nvGrpSpPr>
        <p:grpSpPr bwMode="auto">
          <a:xfrm>
            <a:off x="5080000" y="3810635"/>
            <a:ext cx="1625600" cy="457200"/>
            <a:chOff x="2592" y="816"/>
            <a:chExt cx="768" cy="288"/>
          </a:xfrm>
        </p:grpSpPr>
        <p:sp>
          <p:nvSpPr>
            <p:cNvPr id="2162" name="Freeform 124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3" name="Freeform 125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6" name="Group 126"/>
          <p:cNvGrpSpPr/>
          <p:nvPr/>
        </p:nvGrpSpPr>
        <p:grpSpPr bwMode="auto">
          <a:xfrm>
            <a:off x="4876800" y="3810635"/>
            <a:ext cx="1625600" cy="457200"/>
            <a:chOff x="2592" y="816"/>
            <a:chExt cx="768" cy="288"/>
          </a:xfrm>
        </p:grpSpPr>
        <p:sp>
          <p:nvSpPr>
            <p:cNvPr id="2160" name="Freeform 127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1" name="Freeform 128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7" name="Group 129"/>
          <p:cNvGrpSpPr/>
          <p:nvPr/>
        </p:nvGrpSpPr>
        <p:grpSpPr bwMode="auto">
          <a:xfrm>
            <a:off x="4673600" y="3810635"/>
            <a:ext cx="1625600" cy="457200"/>
            <a:chOff x="2592" y="816"/>
            <a:chExt cx="768" cy="288"/>
          </a:xfrm>
        </p:grpSpPr>
        <p:sp>
          <p:nvSpPr>
            <p:cNvPr id="2158" name="Freeform 130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9" name="Freeform 131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8" name="Group 132"/>
          <p:cNvGrpSpPr/>
          <p:nvPr/>
        </p:nvGrpSpPr>
        <p:grpSpPr bwMode="auto">
          <a:xfrm>
            <a:off x="4470400" y="3810635"/>
            <a:ext cx="1625600" cy="457200"/>
            <a:chOff x="2592" y="816"/>
            <a:chExt cx="768" cy="288"/>
          </a:xfrm>
        </p:grpSpPr>
        <p:sp>
          <p:nvSpPr>
            <p:cNvPr id="2156" name="Freeform 133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7" name="Freeform 134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9" name="Group 135"/>
          <p:cNvGrpSpPr/>
          <p:nvPr/>
        </p:nvGrpSpPr>
        <p:grpSpPr bwMode="auto">
          <a:xfrm>
            <a:off x="4267200" y="3824703"/>
            <a:ext cx="1625600" cy="457200"/>
            <a:chOff x="2592" y="816"/>
            <a:chExt cx="768" cy="288"/>
          </a:xfrm>
        </p:grpSpPr>
        <p:sp>
          <p:nvSpPr>
            <p:cNvPr id="2154" name="Freeform 136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5" name="Freeform 137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0" name="Group 138"/>
          <p:cNvGrpSpPr/>
          <p:nvPr/>
        </p:nvGrpSpPr>
        <p:grpSpPr bwMode="auto">
          <a:xfrm>
            <a:off x="4064000" y="3810635"/>
            <a:ext cx="1625600" cy="457200"/>
            <a:chOff x="2592" y="816"/>
            <a:chExt cx="768" cy="288"/>
          </a:xfrm>
        </p:grpSpPr>
        <p:sp>
          <p:nvSpPr>
            <p:cNvPr id="2152" name="Freeform 139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3" name="Freeform 140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1" name="Group 141"/>
          <p:cNvGrpSpPr/>
          <p:nvPr/>
        </p:nvGrpSpPr>
        <p:grpSpPr bwMode="auto">
          <a:xfrm>
            <a:off x="3860800" y="3810635"/>
            <a:ext cx="1625600" cy="457200"/>
            <a:chOff x="2592" y="816"/>
            <a:chExt cx="768" cy="288"/>
          </a:xfrm>
        </p:grpSpPr>
        <p:sp>
          <p:nvSpPr>
            <p:cNvPr id="2150" name="Freeform 142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1" name="Freeform 143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48" name="Group 144"/>
          <p:cNvGrpSpPr/>
          <p:nvPr/>
        </p:nvGrpSpPr>
        <p:grpSpPr bwMode="auto">
          <a:xfrm>
            <a:off x="3854451" y="3810635"/>
            <a:ext cx="1625600" cy="457200"/>
            <a:chOff x="2592" y="816"/>
            <a:chExt cx="768" cy="288"/>
          </a:xfrm>
        </p:grpSpPr>
        <p:sp>
          <p:nvSpPr>
            <p:cNvPr id="2148" name="Freeform 145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9" name="Freeform 146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49" name="Group 168"/>
          <p:cNvGrpSpPr/>
          <p:nvPr/>
        </p:nvGrpSpPr>
        <p:grpSpPr bwMode="auto">
          <a:xfrm>
            <a:off x="2235200" y="3810635"/>
            <a:ext cx="1625600" cy="457200"/>
            <a:chOff x="2592" y="816"/>
            <a:chExt cx="768" cy="288"/>
          </a:xfrm>
        </p:grpSpPr>
        <p:sp>
          <p:nvSpPr>
            <p:cNvPr id="2146" name="Freeform 169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7" name="Freeform 170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3" name="Group 171"/>
          <p:cNvGrpSpPr/>
          <p:nvPr/>
        </p:nvGrpSpPr>
        <p:grpSpPr bwMode="auto">
          <a:xfrm>
            <a:off x="2222500" y="3810635"/>
            <a:ext cx="1625600" cy="457200"/>
            <a:chOff x="2592" y="816"/>
            <a:chExt cx="768" cy="288"/>
          </a:xfrm>
        </p:grpSpPr>
        <p:sp>
          <p:nvSpPr>
            <p:cNvPr id="2144" name="Freeform 172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5" name="Freeform 173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4" name="Group 195"/>
          <p:cNvGrpSpPr/>
          <p:nvPr/>
        </p:nvGrpSpPr>
        <p:grpSpPr bwMode="auto">
          <a:xfrm>
            <a:off x="609600" y="3810635"/>
            <a:ext cx="1625600" cy="457200"/>
            <a:chOff x="2592" y="816"/>
            <a:chExt cx="768" cy="288"/>
          </a:xfrm>
        </p:grpSpPr>
        <p:sp>
          <p:nvSpPr>
            <p:cNvPr id="2142" name="Freeform 196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3" name="Freeform 197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5" name="Group 198"/>
          <p:cNvGrpSpPr/>
          <p:nvPr/>
        </p:nvGrpSpPr>
        <p:grpSpPr bwMode="auto">
          <a:xfrm>
            <a:off x="590551" y="3815398"/>
            <a:ext cx="1625600" cy="457200"/>
            <a:chOff x="2592" y="816"/>
            <a:chExt cx="768" cy="288"/>
          </a:xfrm>
        </p:grpSpPr>
        <p:sp>
          <p:nvSpPr>
            <p:cNvPr id="2140" name="Freeform 199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1" name="Freeform 200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6" name="Group 201"/>
          <p:cNvGrpSpPr/>
          <p:nvPr/>
        </p:nvGrpSpPr>
        <p:grpSpPr bwMode="auto">
          <a:xfrm>
            <a:off x="603251" y="3810635"/>
            <a:ext cx="1625600" cy="457200"/>
            <a:chOff x="2592" y="816"/>
            <a:chExt cx="768" cy="288"/>
          </a:xfrm>
        </p:grpSpPr>
        <p:sp>
          <p:nvSpPr>
            <p:cNvPr id="2138" name="Freeform 202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9" name="Freeform 203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7" name="Group 204"/>
          <p:cNvGrpSpPr/>
          <p:nvPr/>
        </p:nvGrpSpPr>
        <p:grpSpPr bwMode="auto">
          <a:xfrm>
            <a:off x="2222500" y="3810635"/>
            <a:ext cx="1625600" cy="457200"/>
            <a:chOff x="2592" y="816"/>
            <a:chExt cx="768" cy="288"/>
          </a:xfrm>
        </p:grpSpPr>
        <p:sp>
          <p:nvSpPr>
            <p:cNvPr id="2136" name="Freeform 205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7" name="Freeform 206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8" name="Group 207"/>
          <p:cNvGrpSpPr/>
          <p:nvPr/>
        </p:nvGrpSpPr>
        <p:grpSpPr bwMode="auto">
          <a:xfrm>
            <a:off x="3854451" y="3810635"/>
            <a:ext cx="1625600" cy="457200"/>
            <a:chOff x="2592" y="816"/>
            <a:chExt cx="768" cy="288"/>
          </a:xfrm>
        </p:grpSpPr>
        <p:sp>
          <p:nvSpPr>
            <p:cNvPr id="2134" name="Freeform 208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5" name="Freeform 209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9" name="Group 210"/>
          <p:cNvGrpSpPr/>
          <p:nvPr/>
        </p:nvGrpSpPr>
        <p:grpSpPr bwMode="auto">
          <a:xfrm>
            <a:off x="5486400" y="3810635"/>
            <a:ext cx="1625600" cy="457200"/>
            <a:chOff x="2592" y="816"/>
            <a:chExt cx="768" cy="288"/>
          </a:xfrm>
        </p:grpSpPr>
        <p:sp>
          <p:nvSpPr>
            <p:cNvPr id="2132" name="Freeform 211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3" name="Freeform 212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0" name="Group 213"/>
          <p:cNvGrpSpPr/>
          <p:nvPr/>
        </p:nvGrpSpPr>
        <p:grpSpPr bwMode="auto">
          <a:xfrm>
            <a:off x="7118351" y="3810635"/>
            <a:ext cx="1625600" cy="457200"/>
            <a:chOff x="2592" y="816"/>
            <a:chExt cx="768" cy="288"/>
          </a:xfrm>
        </p:grpSpPr>
        <p:sp>
          <p:nvSpPr>
            <p:cNvPr id="2130" name="Freeform 214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1" name="Freeform 215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1" name="Group 216"/>
          <p:cNvGrpSpPr/>
          <p:nvPr/>
        </p:nvGrpSpPr>
        <p:grpSpPr bwMode="auto">
          <a:xfrm>
            <a:off x="8743951" y="3810635"/>
            <a:ext cx="1625600" cy="457200"/>
            <a:chOff x="2592" y="816"/>
            <a:chExt cx="768" cy="288"/>
          </a:xfrm>
        </p:grpSpPr>
        <p:sp>
          <p:nvSpPr>
            <p:cNvPr id="2128" name="Freeform 217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9" name="Freeform 218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2" name="Group 219"/>
          <p:cNvGrpSpPr/>
          <p:nvPr/>
        </p:nvGrpSpPr>
        <p:grpSpPr bwMode="auto">
          <a:xfrm>
            <a:off x="10388600" y="3815398"/>
            <a:ext cx="1625600" cy="457200"/>
            <a:chOff x="2592" y="816"/>
            <a:chExt cx="768" cy="288"/>
          </a:xfrm>
        </p:grpSpPr>
        <p:sp>
          <p:nvSpPr>
            <p:cNvPr id="2126" name="Freeform 220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7" name="Freeform 221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3" name="Group 222"/>
          <p:cNvGrpSpPr/>
          <p:nvPr/>
        </p:nvGrpSpPr>
        <p:grpSpPr bwMode="auto">
          <a:xfrm>
            <a:off x="596900" y="3815398"/>
            <a:ext cx="1625600" cy="457200"/>
            <a:chOff x="2592" y="816"/>
            <a:chExt cx="768" cy="288"/>
          </a:xfrm>
        </p:grpSpPr>
        <p:sp>
          <p:nvSpPr>
            <p:cNvPr id="2124" name="Freeform 223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5" name="Freeform 224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4" name="Group 225"/>
          <p:cNvGrpSpPr/>
          <p:nvPr/>
        </p:nvGrpSpPr>
        <p:grpSpPr bwMode="auto">
          <a:xfrm>
            <a:off x="2249268" y="3810635"/>
            <a:ext cx="1625600" cy="457200"/>
            <a:chOff x="2592" y="816"/>
            <a:chExt cx="768" cy="288"/>
          </a:xfrm>
        </p:grpSpPr>
        <p:sp>
          <p:nvSpPr>
            <p:cNvPr id="2122" name="Freeform 226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3" name="Freeform 227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5" name="Group 228"/>
          <p:cNvGrpSpPr/>
          <p:nvPr/>
        </p:nvGrpSpPr>
        <p:grpSpPr bwMode="auto">
          <a:xfrm>
            <a:off x="3867151" y="3810635"/>
            <a:ext cx="1625600" cy="457200"/>
            <a:chOff x="2592" y="816"/>
            <a:chExt cx="768" cy="288"/>
          </a:xfrm>
        </p:grpSpPr>
        <p:sp>
          <p:nvSpPr>
            <p:cNvPr id="2120" name="Freeform 229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1" name="Freeform 230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6" name="Group 231"/>
          <p:cNvGrpSpPr/>
          <p:nvPr/>
        </p:nvGrpSpPr>
        <p:grpSpPr bwMode="auto">
          <a:xfrm>
            <a:off x="5500468" y="3810635"/>
            <a:ext cx="1625600" cy="457200"/>
            <a:chOff x="2592" y="816"/>
            <a:chExt cx="768" cy="288"/>
          </a:xfrm>
        </p:grpSpPr>
        <p:sp>
          <p:nvSpPr>
            <p:cNvPr id="2118" name="Freeform 232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9" name="Freeform 233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7" name="Group 234"/>
          <p:cNvGrpSpPr/>
          <p:nvPr/>
        </p:nvGrpSpPr>
        <p:grpSpPr bwMode="auto">
          <a:xfrm>
            <a:off x="7119719" y="3810635"/>
            <a:ext cx="1625600" cy="457200"/>
            <a:chOff x="2592" y="816"/>
            <a:chExt cx="768" cy="288"/>
          </a:xfrm>
        </p:grpSpPr>
        <p:sp>
          <p:nvSpPr>
            <p:cNvPr id="2116" name="Freeform 235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7" name="Freeform 236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8" name="Group 237"/>
          <p:cNvGrpSpPr/>
          <p:nvPr/>
        </p:nvGrpSpPr>
        <p:grpSpPr bwMode="auto">
          <a:xfrm>
            <a:off x="8737600" y="3810635"/>
            <a:ext cx="1625600" cy="457200"/>
            <a:chOff x="2592" y="816"/>
            <a:chExt cx="768" cy="288"/>
          </a:xfrm>
        </p:grpSpPr>
        <p:sp>
          <p:nvSpPr>
            <p:cNvPr id="2114" name="Freeform 238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5" name="Freeform 239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9" name="Group 240"/>
          <p:cNvGrpSpPr/>
          <p:nvPr/>
        </p:nvGrpSpPr>
        <p:grpSpPr bwMode="auto">
          <a:xfrm>
            <a:off x="10375900" y="3815398"/>
            <a:ext cx="1625600" cy="457200"/>
            <a:chOff x="2592" y="816"/>
            <a:chExt cx="768" cy="288"/>
          </a:xfrm>
        </p:grpSpPr>
        <p:sp>
          <p:nvSpPr>
            <p:cNvPr id="2112" name="Freeform 241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3" name="Freeform 242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109" name="Rectangle 508"/>
          <p:cNvSpPr>
            <a:spLocks noGrp="1" noChangeArrowheads="1"/>
          </p:cNvSpPr>
          <p:nvPr>
            <p:ph type="title" idx="4294967295"/>
          </p:nvPr>
        </p:nvSpPr>
        <p:spPr>
          <a:xfrm>
            <a:off x="484554" y="1196964"/>
            <a:ext cx="3251200" cy="457200"/>
          </a:xfrm>
        </p:spPr>
        <p:txBody>
          <a:bodyPr/>
          <a:lstStyle/>
          <a:p>
            <a:pPr algn="l" eaLnBrk="1" hangingPunct="1"/>
            <a:r>
              <a:rPr lang="zh-CN" altLang="en-US" sz="5300" dirty="0" smtClean="0">
                <a:solidFill>
                  <a:schemeClr val="tx1"/>
                </a:solidFill>
                <a:ea typeface="隶书" panose="02010509060101010101" pitchFamily="49" charset="-122"/>
              </a:rPr>
              <a:t>思考：</a:t>
            </a:r>
            <a:endParaRPr lang="zh-CN" altLang="en-US" sz="5300" dirty="0" smtClean="0"/>
          </a:p>
        </p:txBody>
      </p:sp>
      <p:sp>
        <p:nvSpPr>
          <p:cNvPr id="171" name="文本框 8"/>
          <p:cNvSpPr>
            <a:spLocks noChangeArrowheads="1"/>
          </p:cNvSpPr>
          <p:nvPr/>
        </p:nvSpPr>
        <p:spPr bwMode="auto">
          <a:xfrm>
            <a:off x="514350" y="2823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</a:t>
            </a: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2210" name="Object 74"/>
          <p:cNvGraphicFramePr>
            <a:graphicFrameLocks noChangeAspect="1"/>
          </p:cNvGraphicFramePr>
          <p:nvPr/>
        </p:nvGraphicFramePr>
        <p:xfrm>
          <a:off x="2677116" y="5410843"/>
          <a:ext cx="4787184" cy="631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公式" r:id="rId20" imgW="38709600" imgH="4876800" progId="Equation.3">
                  <p:embed/>
                </p:oleObj>
              </mc:Choice>
              <mc:Fallback>
                <p:oleObj name="公式" r:id="rId20" imgW="38709600" imgH="4876800" progId="Equation.3">
                  <p:embed/>
                  <p:pic>
                    <p:nvPicPr>
                      <p:cNvPr id="0" name="图片 3081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677116" y="5410843"/>
                        <a:ext cx="4787184" cy="631160"/>
                      </a:xfrm>
                      <a:prstGeom prst="rect">
                        <a:avLst/>
                      </a:prstGeom>
                      <a:solidFill>
                        <a:srgbClr val="5B9BD5"/>
                      </a:solidFill>
                      <a:ln w="31750" cap="flat" cmpd="sng">
                        <a:solidFill>
                          <a:srgbClr val="ED7D3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2" name="组合 191"/>
          <p:cNvGrpSpPr/>
          <p:nvPr/>
        </p:nvGrpSpPr>
        <p:grpSpPr>
          <a:xfrm>
            <a:off x="1530350" y="1881822"/>
            <a:ext cx="8899527" cy="971551"/>
            <a:chOff x="5176124" y="893668"/>
            <a:chExt cx="5073999" cy="1039437"/>
          </a:xfrm>
        </p:grpSpPr>
        <p:sp>
          <p:nvSpPr>
            <p:cNvPr id="191" name="圆角矩形 190"/>
            <p:cNvSpPr/>
            <p:nvPr/>
          </p:nvSpPr>
          <p:spPr>
            <a:xfrm>
              <a:off x="5224095" y="893668"/>
              <a:ext cx="5026028" cy="103943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2215" name="Object 74"/>
            <p:cNvGraphicFramePr>
              <a:graphicFrameLocks noChangeAspect="1"/>
            </p:cNvGraphicFramePr>
            <p:nvPr/>
          </p:nvGraphicFramePr>
          <p:xfrm>
            <a:off x="5176124" y="948019"/>
            <a:ext cx="5065852" cy="9596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Equation" r:id="rId22" imgW="107899200" imgH="10972800" progId="Equation.DSMT4">
                    <p:embed/>
                  </p:oleObj>
                </mc:Choice>
                <mc:Fallback>
                  <p:oleObj name="Equation" r:id="rId22" imgW="107899200" imgH="10972800" progId="Equation.DSMT4">
                    <p:embed/>
                    <p:pic>
                      <p:nvPicPr>
                        <p:cNvPr id="0" name="图片 308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5176124" y="948019"/>
                          <a:ext cx="5065852" cy="95960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16" name="Object 23"/>
          <p:cNvGraphicFramePr>
            <a:graphicFrameLocks noChangeAspect="1"/>
          </p:cNvGraphicFramePr>
          <p:nvPr/>
        </p:nvGraphicFramePr>
        <p:xfrm>
          <a:off x="2318572" y="1198675"/>
          <a:ext cx="877221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公式" r:id="rId24" imgW="108204000" imgH="5181600" progId="Equation.3">
                  <p:embed/>
                </p:oleObj>
              </mc:Choice>
              <mc:Fallback>
                <p:oleObj name="公式" r:id="rId24" imgW="108204000" imgH="5181600" progId="Equation.3">
                  <p:embed/>
                  <p:pic>
                    <p:nvPicPr>
                      <p:cNvPr id="0" name="图片 3083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318572" y="1198675"/>
                        <a:ext cx="8772217" cy="415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76" name="Picture 24" descr="C:\Users\Administrator\Desktop\548081ef5f4f9a35.png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846138" y="5212398"/>
            <a:ext cx="1584325" cy="1025525"/>
          </a:xfrm>
          <a:prstGeom prst="rect">
            <a:avLst/>
          </a:prstGeom>
          <a:noFill/>
        </p:spPr>
      </p:pic>
      <p:graphicFrame>
        <p:nvGraphicFramePr>
          <p:cNvPr id="2217" name="Object 25"/>
          <p:cNvGraphicFramePr>
            <a:graphicFrameLocks noChangeAspect="1"/>
          </p:cNvGraphicFramePr>
          <p:nvPr/>
        </p:nvGraphicFramePr>
        <p:xfrm>
          <a:off x="8782056" y="5426710"/>
          <a:ext cx="19240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公式" r:id="rId27" imgW="15544800" imgH="4876800" progId="Equation.3">
                  <p:embed/>
                </p:oleObj>
              </mc:Choice>
              <mc:Fallback>
                <p:oleObj name="公式" r:id="rId27" imgW="15544800" imgH="4876800" progId="Equation.3">
                  <p:embed/>
                  <p:pic>
                    <p:nvPicPr>
                      <p:cNvPr id="0" name="图片 3084"/>
                      <p:cNvPicPr>
                        <a:picLocks noChangeAspect="1"/>
                      </p:cNvPicPr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8782056" y="5426710"/>
                        <a:ext cx="1924050" cy="631825"/>
                      </a:xfrm>
                      <a:prstGeom prst="rect">
                        <a:avLst/>
                      </a:prstGeom>
                      <a:solidFill>
                        <a:srgbClr val="5B9BD5"/>
                      </a:solidFill>
                      <a:ln w="31750" cap="flat" cmpd="sng">
                        <a:solidFill>
                          <a:srgbClr val="ED7D3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虚尾箭头 175"/>
          <p:cNvSpPr/>
          <p:nvPr/>
        </p:nvSpPr>
        <p:spPr>
          <a:xfrm>
            <a:off x="7786688" y="5339391"/>
            <a:ext cx="842962" cy="785813"/>
          </a:xfrm>
          <a:prstGeom prst="striped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2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2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8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1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4"/>
                                            </p:cond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7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0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3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0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6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9"/>
                                            </p:cond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5"/>
                                            </p:cond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5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9"/>
                                            </p:cond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3"/>
                                            </p:cond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500"/>
                            </p:stCondLst>
                            <p:childTnLst>
                              <p:par>
                                <p:cTn id="1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1"/>
                                            </p:cond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5"/>
                                            </p:cond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9"/>
                                            </p:cond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000"/>
                            </p:stCondLst>
                            <p:childTnLst>
                              <p:par>
                                <p:cTn id="1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3500"/>
                            </p:stCondLst>
                            <p:childTnLst>
                              <p:par>
                                <p:cTn id="15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4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4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9" dur="2000"/>
                                        <p:tgtEl>
                                          <p:spTgt spid="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9" dur="2000"/>
                                        <p:tgtEl>
                                          <p:spTgt spid="2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2109" grpId="0"/>
      <p:bldP spid="17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5" name="组合 22"/>
          <p:cNvGrpSpPr/>
          <p:nvPr/>
        </p:nvGrpSpPr>
        <p:grpSpPr>
          <a:xfrm>
            <a:off x="1343720" y="969433"/>
            <a:ext cx="10707329" cy="5418667"/>
            <a:chOff x="855405" y="1439333"/>
            <a:chExt cx="10707329" cy="5418667"/>
          </a:xfrm>
        </p:grpSpPr>
        <p:graphicFrame>
          <p:nvGraphicFramePr>
            <p:cNvPr id="16" name="图示 15"/>
            <p:cNvGraphicFramePr/>
            <p:nvPr/>
          </p:nvGraphicFramePr>
          <p:xfrm>
            <a:off x="855405" y="1439333"/>
            <a:ext cx="10707329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pSp>
          <p:nvGrpSpPr>
            <p:cNvPr id="6" name="组合 18"/>
            <p:cNvGrpSpPr/>
            <p:nvPr/>
          </p:nvGrpSpPr>
          <p:grpSpPr>
            <a:xfrm>
              <a:off x="4860587" y="2573842"/>
              <a:ext cx="2241294" cy="2051555"/>
              <a:chOff x="5170295" y="2632834"/>
              <a:chExt cx="2241294" cy="2051555"/>
            </a:xfrm>
          </p:grpSpPr>
          <p:graphicFrame>
            <p:nvGraphicFramePr>
              <p:cNvPr id="4170" name="Object 8"/>
              <p:cNvGraphicFramePr>
                <a:graphicFrameLocks noChangeAspect="1"/>
              </p:cNvGraphicFramePr>
              <p:nvPr/>
            </p:nvGraphicFramePr>
            <p:xfrm>
              <a:off x="5695429" y="2632834"/>
              <a:ext cx="1447083" cy="5000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097" name="公式" r:id="rId7" imgW="14020800" imgH="4876800" progId="Equation.3">
                      <p:embed/>
                    </p:oleObj>
                  </mc:Choice>
                  <mc:Fallback>
                    <p:oleObj name="公式" r:id="rId7" imgW="14020800" imgH="4876800" progId="Equation.3">
                      <p:embed/>
                      <p:pic>
                        <p:nvPicPr>
                          <p:cNvPr id="0" name="图片 409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5695429" y="2632834"/>
                            <a:ext cx="1447083" cy="50006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" name="Object 10"/>
              <p:cNvGraphicFramePr>
                <a:graphicFrameLocks noChangeAspect="1"/>
              </p:cNvGraphicFramePr>
              <p:nvPr/>
            </p:nvGraphicFramePr>
            <p:xfrm>
              <a:off x="5170295" y="4181152"/>
              <a:ext cx="2241294" cy="5032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098" name="公式" r:id="rId9" imgW="24384000" imgH="4876800" progId="Equation.3">
                      <p:embed/>
                    </p:oleObj>
                  </mc:Choice>
                  <mc:Fallback>
                    <p:oleObj name="公式" r:id="rId9" imgW="24384000" imgH="4876800" progId="Equation.3">
                      <p:embed/>
                      <p:pic>
                        <p:nvPicPr>
                          <p:cNvPr id="0" name="图片 409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5170295" y="4181152"/>
                            <a:ext cx="2241294" cy="5032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7" name="组合 24"/>
          <p:cNvGrpSpPr/>
          <p:nvPr/>
        </p:nvGrpSpPr>
        <p:grpSpPr>
          <a:xfrm>
            <a:off x="7899863" y="1701869"/>
            <a:ext cx="4002442" cy="4105913"/>
            <a:chOff x="4094779" y="1508775"/>
            <a:chExt cx="4002442" cy="4105913"/>
          </a:xfrm>
        </p:grpSpPr>
        <p:grpSp>
          <p:nvGrpSpPr>
            <p:cNvPr id="8" name="组合 9"/>
            <p:cNvGrpSpPr/>
            <p:nvPr/>
          </p:nvGrpSpPr>
          <p:grpSpPr>
            <a:xfrm>
              <a:off x="4094779" y="2221844"/>
              <a:ext cx="3976239" cy="1588289"/>
              <a:chOff x="6406648" y="1376910"/>
              <a:chExt cx="3976239" cy="1588289"/>
            </a:xfrm>
          </p:grpSpPr>
          <p:sp>
            <p:nvSpPr>
              <p:cNvPr id="36" name="矩形 35"/>
              <p:cNvSpPr/>
              <p:nvPr/>
            </p:nvSpPr>
            <p:spPr>
              <a:xfrm>
                <a:off x="6406648" y="1376910"/>
                <a:ext cx="3976239" cy="1499801"/>
              </a:xfrm>
              <a:prstGeom prst="rect">
                <a:avLst/>
              </a:prstGeom>
              <a:solidFill>
                <a:srgbClr val="FFC000">
                  <a:alpha val="90000"/>
                </a:srgbClr>
              </a:solidFill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7" name="矩形 36"/>
              <p:cNvSpPr/>
              <p:nvPr/>
            </p:nvSpPr>
            <p:spPr>
              <a:xfrm>
                <a:off x="6895366" y="1465398"/>
                <a:ext cx="3340041" cy="149980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199136" rIns="199136" bIns="199136" numCol="1" spcCol="1270" anchor="ctr" anchorCtr="0">
                <a:noAutofit/>
              </a:bodyPr>
              <a:lstStyle/>
              <a:p>
                <a:pPr lvl="0" algn="l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zh-CN" altLang="en-US" sz="2800" kern="1200" dirty="0" smtClean="0"/>
                  <a:t>常数 </a:t>
                </a:r>
                <a:r>
                  <a:rPr lang="en-US" altLang="zh-CN" sz="2800" i="1" kern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altLang="zh-CN" sz="2800" kern="1200" dirty="0" smtClean="0"/>
                  <a:t> </a:t>
                </a:r>
                <a:r>
                  <a:rPr lang="zh-CN" altLang="en-US" sz="2800" kern="1200" dirty="0" smtClean="0"/>
                  <a:t>叫做该函数的周期</a:t>
                </a:r>
                <a:r>
                  <a:rPr lang="en-US" altLang="zh-CN" sz="2800" dirty="0" smtClean="0"/>
                  <a:t>.</a:t>
                </a:r>
                <a:endParaRPr lang="zh-CN" altLang="en-US" sz="2800" kern="1200" dirty="0"/>
              </a:p>
            </p:txBody>
          </p:sp>
        </p:grpSp>
        <p:grpSp>
          <p:nvGrpSpPr>
            <p:cNvPr id="9" name="组合 10"/>
            <p:cNvGrpSpPr/>
            <p:nvPr/>
          </p:nvGrpSpPr>
          <p:grpSpPr>
            <a:xfrm>
              <a:off x="4144621" y="4091081"/>
              <a:ext cx="3952600" cy="1523607"/>
              <a:chOff x="6456490" y="3246147"/>
              <a:chExt cx="3952600" cy="1523607"/>
            </a:xfrm>
          </p:grpSpPr>
          <p:sp>
            <p:nvSpPr>
              <p:cNvPr id="34" name="矩形 33"/>
              <p:cNvSpPr/>
              <p:nvPr/>
            </p:nvSpPr>
            <p:spPr>
              <a:xfrm>
                <a:off x="6456490" y="3246147"/>
                <a:ext cx="3952600" cy="1494111"/>
              </a:xfrm>
              <a:prstGeom prst="rect">
                <a:avLst/>
              </a:prstGeom>
              <a:solidFill>
                <a:srgbClr val="FFC000">
                  <a:alpha val="90000"/>
                </a:srgbClr>
              </a:solidFill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5" name="矩形 34"/>
              <p:cNvSpPr/>
              <p:nvPr/>
            </p:nvSpPr>
            <p:spPr>
              <a:xfrm>
                <a:off x="6749702" y="3275643"/>
                <a:ext cx="3644286" cy="149411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192024" rIns="192024" bIns="192024" numCol="1" spcCol="1270" anchor="ctr" anchorCtr="0">
                <a:noAutofit/>
              </a:bodyPr>
              <a:lstStyle/>
              <a:p>
                <a:pPr lvl="0" algn="l" defTabSz="12001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zh-CN" altLang="en-US" sz="2700" dirty="0" smtClean="0"/>
                  <a:t>常数 </a:t>
                </a:r>
                <a:r>
                  <a:rPr lang="en-US" altLang="zh-CN" sz="27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zh-CN" altLang="en-US" sz="2700" dirty="0" smtClean="0"/>
                  <a:t>中若存在的一个最小的正数，则叫做该函数的最小正周期</a:t>
                </a:r>
                <a:r>
                  <a:rPr lang="en-US" altLang="zh-CN" sz="2700" kern="1200" dirty="0" smtClean="0"/>
                  <a:t>.</a:t>
                </a:r>
                <a:endParaRPr lang="zh-CN" altLang="en-US" sz="2700" kern="1200" dirty="0"/>
              </a:p>
            </p:txBody>
          </p:sp>
        </p:grpSp>
        <p:grpSp>
          <p:nvGrpSpPr>
            <p:cNvPr id="10" name="组合 11"/>
            <p:cNvGrpSpPr/>
            <p:nvPr/>
          </p:nvGrpSpPr>
          <p:grpSpPr>
            <a:xfrm>
              <a:off x="5231177" y="1508775"/>
              <a:ext cx="1858620" cy="848404"/>
              <a:chOff x="7543046" y="663841"/>
              <a:chExt cx="1858620" cy="848404"/>
            </a:xfrm>
          </p:grpSpPr>
          <p:sp>
            <p:nvSpPr>
              <p:cNvPr id="32" name="椭圆 31"/>
              <p:cNvSpPr/>
              <p:nvPr/>
            </p:nvSpPr>
            <p:spPr>
              <a:xfrm>
                <a:off x="7543046" y="663841"/>
                <a:ext cx="1858620" cy="848404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3" name="椭圆 8"/>
              <p:cNvSpPr/>
              <p:nvPr/>
            </p:nvSpPr>
            <p:spPr>
              <a:xfrm>
                <a:off x="7918471" y="699599"/>
                <a:ext cx="1314242" cy="59991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zh-CN" altLang="en-US" sz="2900" kern="1200" dirty="0" smtClean="0"/>
                  <a:t>说明</a:t>
                </a:r>
                <a:endParaRPr lang="zh-CN" altLang="en-US" sz="2900" kern="1200" dirty="0"/>
              </a:p>
            </p:txBody>
          </p:sp>
        </p:grpSp>
      </p:grpSp>
      <p:graphicFrame>
        <p:nvGraphicFramePr>
          <p:cNvPr id="25" name="Object 10"/>
          <p:cNvGraphicFramePr>
            <a:graphicFrameLocks noChangeAspect="1"/>
          </p:cNvGraphicFramePr>
          <p:nvPr/>
        </p:nvGraphicFramePr>
        <p:xfrm>
          <a:off x="5522041" y="4155682"/>
          <a:ext cx="12890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11" imgW="14020800" imgH="4876800" progId="Equation.3">
                  <p:embed/>
                </p:oleObj>
              </mc:Choice>
              <mc:Fallback>
                <p:oleObj name="公式" r:id="rId11" imgW="14020800" imgH="48768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522041" y="4155682"/>
                        <a:ext cx="1289050" cy="503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468245" y="2103755"/>
            <a:ext cx="512191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0" algn="l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CN" altLang="en-US" sz="3200" b="1" dirty="0" smtClean="0">
                <a:solidFill>
                  <a:schemeClr val="dk1"/>
                </a:solidFill>
                <a:sym typeface="+mn-ea"/>
              </a:rPr>
              <a:t>一般地，对于函数              如果存在一个不为零的常数 </a:t>
            </a:r>
            <a:r>
              <a:rPr lang="en-US" altLang="zh-CN" sz="3200" b="1" i="1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</a:t>
            </a:r>
            <a:r>
              <a:rPr lang="zh-CN" altLang="en-US" sz="3200" b="1" dirty="0" smtClean="0">
                <a:solidFill>
                  <a:schemeClr val="dk1"/>
                </a:solidFill>
                <a:sym typeface="+mn-ea"/>
              </a:rPr>
              <a:t>，使得对于函数定义域内的任意 </a:t>
            </a:r>
            <a:r>
              <a:rPr lang="en-US" altLang="zh-CN" sz="3200" b="1" i="1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zh-CN" altLang="en-US" sz="3200" b="1" dirty="0" smtClean="0">
                <a:solidFill>
                  <a:schemeClr val="dk1"/>
                </a:solidFill>
                <a:sym typeface="+mn-ea"/>
              </a:rPr>
              <a:t>，等式                    恒成立，那么称             为周期函数 </a:t>
            </a:r>
            <a:r>
              <a:rPr lang="en-US" altLang="zh-CN" sz="3200" b="1" dirty="0" smtClean="0">
                <a:solidFill>
                  <a:schemeClr val="dk1"/>
                </a:solidFill>
                <a:sym typeface="+mn-ea"/>
              </a:rPr>
              <a:t>.</a:t>
            </a:r>
            <a:endParaRPr lang="zh-CN" altLang="en-US" sz="3200"/>
          </a:p>
        </p:txBody>
      </p:sp>
    </p:spTree>
    <p:custDataLst>
      <p:tags r:id="rId13"/>
    </p:custData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6" name="Group 14"/>
          <p:cNvGrpSpPr/>
          <p:nvPr/>
        </p:nvGrpSpPr>
        <p:grpSpPr bwMode="auto">
          <a:xfrm>
            <a:off x="589228" y="1675012"/>
            <a:ext cx="10852155" cy="2027238"/>
            <a:chOff x="-818" y="2611"/>
            <a:chExt cx="6836" cy="1277"/>
          </a:xfrm>
        </p:grpSpPr>
        <p:sp>
          <p:nvSpPr>
            <p:cNvPr id="63" name="Line 15"/>
            <p:cNvSpPr>
              <a:spLocks noChangeShapeType="1"/>
            </p:cNvSpPr>
            <p:nvPr/>
          </p:nvSpPr>
          <p:spPr bwMode="auto">
            <a:xfrm>
              <a:off x="-818" y="3343"/>
              <a:ext cx="67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5817" y="3326"/>
              <a:ext cx="201" cy="288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/>
                <a:t>x</a:t>
              </a:r>
              <a:endParaRPr lang="en-US" altLang="zh-CN" i="1" dirty="0"/>
            </a:p>
          </p:txBody>
        </p:sp>
        <p:sp>
          <p:nvSpPr>
            <p:cNvPr id="65" name="Line 17"/>
            <p:cNvSpPr>
              <a:spLocks noChangeShapeType="1"/>
            </p:cNvSpPr>
            <p:nvPr/>
          </p:nvSpPr>
          <p:spPr bwMode="auto">
            <a:xfrm flipV="1">
              <a:off x="2208" y="2736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6" name="Text Box 18"/>
            <p:cNvSpPr txBox="1">
              <a:spLocks noChangeArrowheads="1"/>
            </p:cNvSpPr>
            <p:nvPr/>
          </p:nvSpPr>
          <p:spPr bwMode="auto">
            <a:xfrm>
              <a:off x="2027" y="3323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1800" dirty="0"/>
                <a:t>O</a:t>
              </a:r>
              <a:endParaRPr lang="en-US" altLang="zh-CN" sz="1800" dirty="0"/>
            </a:p>
          </p:txBody>
        </p:sp>
        <p:grpSp>
          <p:nvGrpSpPr>
            <p:cNvPr id="7" name="Group 19"/>
            <p:cNvGrpSpPr/>
            <p:nvPr/>
          </p:nvGrpSpPr>
          <p:grpSpPr bwMode="auto">
            <a:xfrm>
              <a:off x="755" y="3285"/>
              <a:ext cx="4136" cy="234"/>
              <a:chOff x="455" y="2700"/>
              <a:chExt cx="4136" cy="234"/>
            </a:xfrm>
          </p:grpSpPr>
          <p:sp>
            <p:nvSpPr>
              <p:cNvPr id="69" name="Text Box 20"/>
              <p:cNvSpPr txBox="1">
                <a:spLocks noChangeArrowheads="1"/>
              </p:cNvSpPr>
              <p:nvPr/>
            </p:nvSpPr>
            <p:spPr bwMode="auto">
              <a:xfrm>
                <a:off x="2979" y="2710"/>
                <a:ext cx="308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0" name="Text Box 21"/>
              <p:cNvSpPr txBox="1">
                <a:spLocks noChangeArrowheads="1"/>
              </p:cNvSpPr>
              <p:nvPr/>
            </p:nvSpPr>
            <p:spPr bwMode="auto">
              <a:xfrm>
                <a:off x="4245" y="2700"/>
                <a:ext cx="346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4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1" name="Text Box 22"/>
              <p:cNvSpPr txBox="1">
                <a:spLocks noChangeArrowheads="1"/>
              </p:cNvSpPr>
              <p:nvPr/>
            </p:nvSpPr>
            <p:spPr bwMode="auto">
              <a:xfrm>
                <a:off x="455" y="2722"/>
                <a:ext cx="372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-2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</p:grpSp>
        <p:sp>
          <p:nvSpPr>
            <p:cNvPr id="68" name="Text Box 23"/>
            <p:cNvSpPr txBox="1">
              <a:spLocks noChangeArrowheads="1"/>
            </p:cNvSpPr>
            <p:nvPr/>
          </p:nvSpPr>
          <p:spPr bwMode="auto">
            <a:xfrm>
              <a:off x="2033" y="2611"/>
              <a:ext cx="201" cy="288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/>
                <a:t>y</a:t>
              </a:r>
              <a:endParaRPr lang="en-US" altLang="zh-CN" i="1" dirty="0"/>
            </a:p>
          </p:txBody>
        </p:sp>
      </p:grpSp>
      <p:sp>
        <p:nvSpPr>
          <p:cNvPr id="72" name="Line 32"/>
          <p:cNvSpPr>
            <a:spLocks noChangeShapeType="1"/>
          </p:cNvSpPr>
          <p:nvPr/>
        </p:nvSpPr>
        <p:spPr bwMode="auto">
          <a:xfrm>
            <a:off x="563649" y="2477879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3" name="Line 33"/>
          <p:cNvSpPr>
            <a:spLocks noChangeShapeType="1"/>
          </p:cNvSpPr>
          <p:nvPr/>
        </p:nvSpPr>
        <p:spPr bwMode="auto">
          <a:xfrm>
            <a:off x="517082" y="3201622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4170" name="Object 13"/>
          <p:cNvGraphicFramePr>
            <a:graphicFrameLocks noChangeAspect="1"/>
          </p:cNvGraphicFramePr>
          <p:nvPr/>
        </p:nvGraphicFramePr>
        <p:xfrm>
          <a:off x="7723188" y="1890090"/>
          <a:ext cx="24638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22860000" imgH="4876800" progId="Equation.3">
                  <p:embed/>
                </p:oleObj>
              </mc:Choice>
              <mc:Fallback>
                <p:oleObj name="公式" r:id="rId2" imgW="22860000" imgH="48768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23188" y="1890090"/>
                        <a:ext cx="2463800" cy="390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 Box 20"/>
          <p:cNvSpPr txBox="1">
            <a:spLocks noChangeArrowheads="1"/>
          </p:cNvSpPr>
          <p:nvPr/>
        </p:nvSpPr>
        <p:spPr bwMode="auto">
          <a:xfrm>
            <a:off x="6257622" y="2735770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5" name="Text Box 20"/>
          <p:cNvSpPr txBox="1">
            <a:spLocks noChangeArrowheads="1"/>
          </p:cNvSpPr>
          <p:nvPr/>
        </p:nvSpPr>
        <p:spPr bwMode="auto">
          <a:xfrm>
            <a:off x="8243711" y="2760352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6" name="Text Box 20"/>
          <p:cNvSpPr txBox="1">
            <a:spLocks noChangeArrowheads="1"/>
          </p:cNvSpPr>
          <p:nvPr/>
        </p:nvSpPr>
        <p:spPr bwMode="auto">
          <a:xfrm>
            <a:off x="4276420" y="2775099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255895" y="2775099"/>
            <a:ext cx="595035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8" name="Text Box 20"/>
          <p:cNvSpPr txBox="1">
            <a:spLocks noChangeArrowheads="1"/>
          </p:cNvSpPr>
          <p:nvPr/>
        </p:nvSpPr>
        <p:spPr bwMode="auto">
          <a:xfrm>
            <a:off x="5161332" y="2170411"/>
            <a:ext cx="287258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9" name="Text Box 20"/>
          <p:cNvSpPr txBox="1">
            <a:spLocks noChangeArrowheads="1"/>
          </p:cNvSpPr>
          <p:nvPr/>
        </p:nvSpPr>
        <p:spPr bwMode="auto">
          <a:xfrm>
            <a:off x="5058096" y="3143810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492432" y="1130300"/>
          <a:ext cx="17541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13106400" imgH="4876800" progId="Equation.3">
                  <p:embed/>
                </p:oleObj>
              </mc:Choice>
              <mc:Fallback>
                <p:oleObj name="公式" r:id="rId4" imgW="13106400" imgH="48768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2432" y="1130300"/>
                        <a:ext cx="1754188" cy="620713"/>
                      </a:xfrm>
                      <a:prstGeom prst="rect">
                        <a:avLst/>
                      </a:prstGeom>
                      <a:noFill/>
                      <a:ln w="25400" cap="flat" cmpd="sng">
                        <a:solidFill>
                          <a:srgbClr val="ED7D3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12"/>
          <p:cNvGraphicFramePr>
            <a:graphicFrameLocks noChangeAspect="1"/>
          </p:cNvGraphicFramePr>
          <p:nvPr/>
        </p:nvGraphicFramePr>
        <p:xfrm>
          <a:off x="3765250" y="4887045"/>
          <a:ext cx="4078810" cy="643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6" imgW="28346400" imgH="4876800" progId="Equation.3">
                  <p:embed/>
                </p:oleObj>
              </mc:Choice>
              <mc:Fallback>
                <p:oleObj name="公式" r:id="rId6" imgW="28346400" imgH="48768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65250" y="4887045"/>
                        <a:ext cx="4078810" cy="64324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31750" cap="flat" cmpd="sng">
                        <a:solidFill>
                          <a:srgbClr val="0563C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Box 91"/>
          <p:cNvSpPr txBox="1"/>
          <p:nvPr/>
        </p:nvSpPr>
        <p:spPr>
          <a:xfrm>
            <a:off x="870155" y="3677672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周期：</a:t>
            </a:r>
            <a:endParaRPr lang="zh-CN" altLang="en-US" sz="3200" dirty="0"/>
          </a:p>
        </p:txBody>
      </p:sp>
      <p:graphicFrame>
        <p:nvGraphicFramePr>
          <p:cNvPr id="4" name="Object 20"/>
          <p:cNvGraphicFramePr>
            <a:graphicFrameLocks noChangeAspect="1"/>
          </p:cNvGraphicFramePr>
          <p:nvPr/>
        </p:nvGraphicFramePr>
        <p:xfrm>
          <a:off x="6817032" y="3692984"/>
          <a:ext cx="6731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8" imgW="5791200" imgH="4267200" progId="Equation.3">
                  <p:embed/>
                </p:oleObj>
              </mc:Choice>
              <mc:Fallback>
                <p:oleObj name="公式" r:id="rId8" imgW="5791200" imgH="42672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817032" y="3692984"/>
                        <a:ext cx="673100" cy="466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/>
        </p:nvGraphicFramePr>
        <p:xfrm>
          <a:off x="8603842" y="3703175"/>
          <a:ext cx="8556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公式" r:id="rId10" imgW="5791200" imgH="4267200" progId="Equation.3">
                  <p:embed/>
                </p:oleObj>
              </mc:Choice>
              <mc:Fallback>
                <p:oleObj name="公式" r:id="rId10" imgW="5791200" imgH="42672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603842" y="3703175"/>
                        <a:ext cx="855663" cy="466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/>
          <p:cNvGraphicFramePr>
            <a:graphicFrameLocks noChangeAspect="1"/>
          </p:cNvGraphicFramePr>
          <p:nvPr/>
        </p:nvGraphicFramePr>
        <p:xfrm>
          <a:off x="7655596" y="3696825"/>
          <a:ext cx="8540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公式" r:id="rId12" imgW="5791200" imgH="4267200" progId="Equation.3">
                  <p:embed/>
                </p:oleObj>
              </mc:Choice>
              <mc:Fallback>
                <p:oleObj name="公式" r:id="rId12" imgW="5791200" imgH="4267200" progId="Equation.3">
                  <p:embed/>
                  <p:pic>
                    <p:nvPicPr>
                      <p:cNvPr id="0" name="图片 512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655596" y="3696825"/>
                        <a:ext cx="854075" cy="466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/>
          <p:cNvGraphicFramePr>
            <a:graphicFrameLocks noChangeAspect="1"/>
          </p:cNvGraphicFramePr>
          <p:nvPr/>
        </p:nvGraphicFramePr>
        <p:xfrm>
          <a:off x="9574916" y="3854911"/>
          <a:ext cx="630237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公式" r:id="rId14" imgW="4267200" imgH="1828800" progId="Equation.3">
                  <p:embed/>
                </p:oleObj>
              </mc:Choice>
              <mc:Fallback>
                <p:oleObj name="公式" r:id="rId14" imgW="4267200" imgH="1828800" progId="Equation.3">
                  <p:embed/>
                  <p:pic>
                    <p:nvPicPr>
                      <p:cNvPr id="0" name="图片 512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574916" y="3854911"/>
                        <a:ext cx="630237" cy="200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4"/>
          <p:cNvGraphicFramePr>
            <a:graphicFrameLocks noChangeAspect="1"/>
          </p:cNvGraphicFramePr>
          <p:nvPr/>
        </p:nvGraphicFramePr>
        <p:xfrm>
          <a:off x="4537265" y="3731086"/>
          <a:ext cx="125888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公式" r:id="rId16" imgW="8534400" imgH="4267200" progId="Equation.3">
                  <p:embed/>
                </p:oleObj>
              </mc:Choice>
              <mc:Fallback>
                <p:oleObj name="公式" r:id="rId16" imgW="8534400" imgH="4267200" progId="Equation.3">
                  <p:embed/>
                  <p:pic>
                    <p:nvPicPr>
                      <p:cNvPr id="0" name="图片 512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537265" y="3731086"/>
                        <a:ext cx="1258888" cy="466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5"/>
          <p:cNvGraphicFramePr>
            <a:graphicFrameLocks noChangeAspect="1"/>
          </p:cNvGraphicFramePr>
          <p:nvPr/>
        </p:nvGraphicFramePr>
        <p:xfrm>
          <a:off x="3382389" y="3726323"/>
          <a:ext cx="12573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公式" r:id="rId18" imgW="8534400" imgH="4267200" progId="Equation.3">
                  <p:embed/>
                </p:oleObj>
              </mc:Choice>
              <mc:Fallback>
                <p:oleObj name="公式" r:id="rId18" imgW="8534400" imgH="4267200" progId="Equation.3">
                  <p:embed/>
                  <p:pic>
                    <p:nvPicPr>
                      <p:cNvPr id="0" name="图片 5128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382389" y="3726323"/>
                        <a:ext cx="1257300" cy="466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6"/>
          <p:cNvGraphicFramePr>
            <a:graphicFrameLocks noChangeAspect="1"/>
          </p:cNvGraphicFramePr>
          <p:nvPr/>
        </p:nvGraphicFramePr>
        <p:xfrm>
          <a:off x="2181379" y="3734261"/>
          <a:ext cx="125888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公式" r:id="rId20" imgW="8534400" imgH="4267200" progId="Equation.3">
                  <p:embed/>
                </p:oleObj>
              </mc:Choice>
              <mc:Fallback>
                <p:oleObj name="公式" r:id="rId20" imgW="8534400" imgH="4267200" progId="Equation.3">
                  <p:embed/>
                  <p:pic>
                    <p:nvPicPr>
                      <p:cNvPr id="0" name="图片 5129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181379" y="3734261"/>
                        <a:ext cx="1258887" cy="466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7"/>
          <p:cNvGraphicFramePr>
            <a:graphicFrameLocks noChangeAspect="1"/>
          </p:cNvGraphicFramePr>
          <p:nvPr/>
        </p:nvGraphicFramePr>
        <p:xfrm>
          <a:off x="5866992" y="3857418"/>
          <a:ext cx="809625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公式" r:id="rId22" imgW="5486400" imgH="2743200" progId="Equation.3">
                  <p:embed/>
                </p:oleObj>
              </mc:Choice>
              <mc:Fallback>
                <p:oleObj name="公式" r:id="rId22" imgW="5486400" imgH="2743200" progId="Equation.3">
                  <p:embed/>
                  <p:pic>
                    <p:nvPicPr>
                      <p:cNvPr id="0" name="图片 5130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866992" y="3857418"/>
                        <a:ext cx="809625" cy="300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虚尾箭头 61"/>
          <p:cNvSpPr/>
          <p:nvPr/>
        </p:nvSpPr>
        <p:spPr>
          <a:xfrm rot="5400000">
            <a:off x="5324165" y="3810409"/>
            <a:ext cx="656304" cy="1349477"/>
          </a:xfrm>
          <a:prstGeom prst="stripedRightArrow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816081" y="5673617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最小正周期：</a:t>
            </a:r>
            <a:endParaRPr lang="zh-CN" altLang="en-US" sz="3200" dirty="0"/>
          </a:p>
        </p:txBody>
      </p:sp>
      <p:graphicFrame>
        <p:nvGraphicFramePr>
          <p:cNvPr id="22" name="Object 18"/>
          <p:cNvGraphicFramePr>
            <a:graphicFrameLocks noChangeAspect="1"/>
          </p:cNvGraphicFramePr>
          <p:nvPr/>
        </p:nvGraphicFramePr>
        <p:xfrm>
          <a:off x="3644852" y="5738098"/>
          <a:ext cx="6381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公式" r:id="rId24" imgW="5486400" imgH="4267200" progId="Equation.3">
                  <p:embed/>
                </p:oleObj>
              </mc:Choice>
              <mc:Fallback>
                <p:oleObj name="公式" r:id="rId24" imgW="5486400" imgH="4267200" progId="Equation.3">
                  <p:embed/>
                  <p:pic>
                    <p:nvPicPr>
                      <p:cNvPr id="0" name="图片 5131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644852" y="5738098"/>
                        <a:ext cx="638175" cy="4667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1750" cap="flat" cmpd="sng">
                        <a:solidFill>
                          <a:srgbClr val="0000FF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" name="组合 80"/>
          <p:cNvGrpSpPr/>
          <p:nvPr/>
        </p:nvGrpSpPr>
        <p:grpSpPr>
          <a:xfrm>
            <a:off x="471977" y="2497130"/>
            <a:ext cx="10876936" cy="685800"/>
            <a:chOff x="471977" y="2713030"/>
            <a:chExt cx="10876936" cy="685800"/>
          </a:xfrm>
        </p:grpSpPr>
        <p:grpSp>
          <p:nvGrpSpPr>
            <p:cNvPr id="83" name="Group 67"/>
            <p:cNvGrpSpPr/>
            <p:nvPr/>
          </p:nvGrpSpPr>
          <p:grpSpPr bwMode="auto">
            <a:xfrm>
              <a:off x="471977" y="2713030"/>
              <a:ext cx="8912226" cy="685800"/>
              <a:chOff x="0" y="3149"/>
              <a:chExt cx="5614" cy="432"/>
            </a:xfrm>
          </p:grpSpPr>
          <p:grpSp>
            <p:nvGrpSpPr>
              <p:cNvPr id="86" name="Group 35"/>
              <p:cNvGrpSpPr/>
              <p:nvPr/>
            </p:nvGrpSpPr>
            <p:grpSpPr bwMode="auto">
              <a:xfrm>
                <a:off x="1871" y="3149"/>
                <a:ext cx="1247" cy="432"/>
                <a:chOff x="1968" y="863"/>
                <a:chExt cx="2688" cy="961"/>
              </a:xfrm>
            </p:grpSpPr>
            <p:sp>
              <p:nvSpPr>
                <p:cNvPr id="106" name="Freeform 36"/>
                <p:cNvSpPr/>
                <p:nvPr/>
              </p:nvSpPr>
              <p:spPr bwMode="auto">
                <a:xfrm>
                  <a:off x="1968" y="863"/>
                  <a:ext cx="1347" cy="481"/>
                </a:xfrm>
                <a:custGeom>
                  <a:avLst/>
                  <a:gdLst/>
                  <a:ahLst/>
                  <a:cxnLst>
                    <a:cxn ang="0">
                      <a:pos x="0" y="481"/>
                    </a:cxn>
                    <a:cxn ang="0">
                      <a:pos x="672" y="1"/>
                    </a:cxn>
                    <a:cxn ang="0">
                      <a:pos x="1347" y="477"/>
                    </a:cxn>
                  </a:cxnLst>
                  <a:rect l="0" t="0" r="r" b="b"/>
                  <a:pathLst>
                    <a:path w="1347" h="481">
                      <a:moveTo>
                        <a:pt x="0" y="481"/>
                      </a:moveTo>
                      <a:cubicBezTo>
                        <a:pt x="224" y="241"/>
                        <a:pt x="448" y="2"/>
                        <a:pt x="672" y="1"/>
                      </a:cubicBezTo>
                      <a:cubicBezTo>
                        <a:pt x="896" y="0"/>
                        <a:pt x="1206" y="378"/>
                        <a:pt x="1347" y="477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07" name="Freeform 37"/>
                <p:cNvSpPr/>
                <p:nvPr/>
              </p:nvSpPr>
              <p:spPr bwMode="auto">
                <a:xfrm rot="10800000" flipH="1">
                  <a:off x="3312" y="1344"/>
                  <a:ext cx="1344" cy="480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5" name="Group 38"/>
              <p:cNvGrpSpPr/>
              <p:nvPr/>
            </p:nvGrpSpPr>
            <p:grpSpPr bwMode="auto">
              <a:xfrm>
                <a:off x="0" y="3149"/>
                <a:ext cx="5614" cy="432"/>
                <a:chOff x="0" y="3168"/>
                <a:chExt cx="5614" cy="432"/>
              </a:xfrm>
            </p:grpSpPr>
            <p:grpSp>
              <p:nvGrpSpPr>
                <p:cNvPr id="96" name="Group 39"/>
                <p:cNvGrpSpPr/>
                <p:nvPr/>
              </p:nvGrpSpPr>
              <p:grpSpPr bwMode="auto">
                <a:xfrm>
                  <a:off x="3119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104" name="Freeform 40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5" name="Freeform 41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7" name="Group 42"/>
                <p:cNvGrpSpPr/>
                <p:nvPr/>
              </p:nvGrpSpPr>
              <p:grpSpPr bwMode="auto">
                <a:xfrm>
                  <a:off x="4367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102" name="Freeform 43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3" name="Freeform 44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8" name="Group 45"/>
                <p:cNvGrpSpPr/>
                <p:nvPr/>
              </p:nvGrpSpPr>
              <p:grpSpPr bwMode="auto">
                <a:xfrm>
                  <a:off x="623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100" name="Freeform 46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1" name="Freeform 47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99" name="Freeform 48"/>
                <p:cNvSpPr/>
                <p:nvPr/>
              </p:nvSpPr>
              <p:spPr bwMode="auto">
                <a:xfrm rot="10800000" flipH="1">
                  <a:off x="0" y="3384"/>
                  <a:ext cx="624" cy="216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84" name="Freeform 43"/>
            <p:cNvSpPr/>
            <p:nvPr/>
          </p:nvSpPr>
          <p:spPr bwMode="auto">
            <a:xfrm>
              <a:off x="9371041" y="2717946"/>
              <a:ext cx="992016" cy="343257"/>
            </a:xfrm>
            <a:custGeom>
              <a:avLst/>
              <a:gdLst/>
              <a:ahLst/>
              <a:cxnLst>
                <a:cxn ang="0">
                  <a:pos x="0" y="481"/>
                </a:cxn>
                <a:cxn ang="0">
                  <a:pos x="672" y="1"/>
                </a:cxn>
                <a:cxn ang="0">
                  <a:pos x="1347" y="477"/>
                </a:cxn>
              </a:cxnLst>
              <a:rect l="0" t="0" r="r" b="b"/>
              <a:pathLst>
                <a:path w="1347" h="481">
                  <a:moveTo>
                    <a:pt x="0" y="481"/>
                  </a:moveTo>
                  <a:cubicBezTo>
                    <a:pt x="224" y="241"/>
                    <a:pt x="448" y="2"/>
                    <a:pt x="672" y="1"/>
                  </a:cubicBezTo>
                  <a:cubicBezTo>
                    <a:pt x="896" y="0"/>
                    <a:pt x="1206" y="378"/>
                    <a:pt x="1347" y="477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5" name="Freeform 48"/>
            <p:cNvSpPr/>
            <p:nvPr/>
          </p:nvSpPr>
          <p:spPr bwMode="auto">
            <a:xfrm rot="10800000" flipH="1">
              <a:off x="10358313" y="3046099"/>
              <a:ext cx="990600" cy="34290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672" y="0"/>
                </a:cxn>
                <a:cxn ang="0">
                  <a:pos x="1344" y="480"/>
                </a:cxn>
              </a:cxnLst>
              <a:rect l="0" t="0" r="r" b="b"/>
              <a:pathLst>
                <a:path w="1344" h="480">
                  <a:moveTo>
                    <a:pt x="0" y="480"/>
                  </a:moveTo>
                  <a:cubicBezTo>
                    <a:pt x="224" y="240"/>
                    <a:pt x="448" y="0"/>
                    <a:pt x="672" y="0"/>
                  </a:cubicBezTo>
                  <a:cubicBezTo>
                    <a:pt x="896" y="0"/>
                    <a:pt x="1232" y="400"/>
                    <a:pt x="1344" y="480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5442159" y="4223361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概括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62" grpId="0" bldLvl="0" animBg="1"/>
      <p:bldP spid="67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6" name="Group 14"/>
          <p:cNvGrpSpPr/>
          <p:nvPr/>
        </p:nvGrpSpPr>
        <p:grpSpPr bwMode="auto">
          <a:xfrm>
            <a:off x="589228" y="1675012"/>
            <a:ext cx="10852155" cy="2027238"/>
            <a:chOff x="-818" y="2611"/>
            <a:chExt cx="6836" cy="1277"/>
          </a:xfrm>
        </p:grpSpPr>
        <p:sp>
          <p:nvSpPr>
            <p:cNvPr id="63" name="Line 15"/>
            <p:cNvSpPr>
              <a:spLocks noChangeShapeType="1"/>
            </p:cNvSpPr>
            <p:nvPr/>
          </p:nvSpPr>
          <p:spPr bwMode="auto">
            <a:xfrm>
              <a:off x="-818" y="3343"/>
              <a:ext cx="67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5817" y="3326"/>
              <a:ext cx="201" cy="288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/>
                <a:t>x</a:t>
              </a:r>
              <a:endParaRPr lang="en-US" altLang="zh-CN" i="1" dirty="0"/>
            </a:p>
          </p:txBody>
        </p:sp>
        <p:sp>
          <p:nvSpPr>
            <p:cNvPr id="65" name="Line 17"/>
            <p:cNvSpPr>
              <a:spLocks noChangeShapeType="1"/>
            </p:cNvSpPr>
            <p:nvPr/>
          </p:nvSpPr>
          <p:spPr bwMode="auto">
            <a:xfrm flipV="1">
              <a:off x="2208" y="2736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6" name="Text Box 18"/>
            <p:cNvSpPr txBox="1">
              <a:spLocks noChangeArrowheads="1"/>
            </p:cNvSpPr>
            <p:nvPr/>
          </p:nvSpPr>
          <p:spPr bwMode="auto">
            <a:xfrm>
              <a:off x="2027" y="3323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1800" dirty="0"/>
                <a:t>O</a:t>
              </a:r>
              <a:endParaRPr lang="en-US" altLang="zh-CN" sz="1800" dirty="0"/>
            </a:p>
          </p:txBody>
        </p:sp>
        <p:grpSp>
          <p:nvGrpSpPr>
            <p:cNvPr id="7" name="Group 19"/>
            <p:cNvGrpSpPr/>
            <p:nvPr/>
          </p:nvGrpSpPr>
          <p:grpSpPr bwMode="auto">
            <a:xfrm>
              <a:off x="755" y="3285"/>
              <a:ext cx="4136" cy="234"/>
              <a:chOff x="455" y="2700"/>
              <a:chExt cx="4136" cy="234"/>
            </a:xfrm>
          </p:grpSpPr>
          <p:sp>
            <p:nvSpPr>
              <p:cNvPr id="69" name="Text Box 20"/>
              <p:cNvSpPr txBox="1">
                <a:spLocks noChangeArrowheads="1"/>
              </p:cNvSpPr>
              <p:nvPr/>
            </p:nvSpPr>
            <p:spPr bwMode="auto">
              <a:xfrm>
                <a:off x="2979" y="2710"/>
                <a:ext cx="308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0" name="Text Box 21"/>
              <p:cNvSpPr txBox="1">
                <a:spLocks noChangeArrowheads="1"/>
              </p:cNvSpPr>
              <p:nvPr/>
            </p:nvSpPr>
            <p:spPr bwMode="auto">
              <a:xfrm>
                <a:off x="4245" y="2700"/>
                <a:ext cx="346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4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1" name="Text Box 22"/>
              <p:cNvSpPr txBox="1">
                <a:spLocks noChangeArrowheads="1"/>
              </p:cNvSpPr>
              <p:nvPr/>
            </p:nvSpPr>
            <p:spPr bwMode="auto">
              <a:xfrm>
                <a:off x="455" y="2722"/>
                <a:ext cx="372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-2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</p:grpSp>
        <p:sp>
          <p:nvSpPr>
            <p:cNvPr id="68" name="Text Box 23"/>
            <p:cNvSpPr txBox="1">
              <a:spLocks noChangeArrowheads="1"/>
            </p:cNvSpPr>
            <p:nvPr/>
          </p:nvSpPr>
          <p:spPr bwMode="auto">
            <a:xfrm>
              <a:off x="2033" y="2611"/>
              <a:ext cx="201" cy="288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/>
                <a:t>y</a:t>
              </a:r>
              <a:endParaRPr lang="en-US" altLang="zh-CN" i="1" dirty="0"/>
            </a:p>
          </p:txBody>
        </p:sp>
      </p:grpSp>
      <p:sp>
        <p:nvSpPr>
          <p:cNvPr id="72" name="Line 32"/>
          <p:cNvSpPr>
            <a:spLocks noChangeShapeType="1"/>
          </p:cNvSpPr>
          <p:nvPr/>
        </p:nvSpPr>
        <p:spPr bwMode="auto">
          <a:xfrm>
            <a:off x="563649" y="2477879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3" name="Line 33"/>
          <p:cNvSpPr>
            <a:spLocks noChangeShapeType="1"/>
          </p:cNvSpPr>
          <p:nvPr/>
        </p:nvSpPr>
        <p:spPr bwMode="auto">
          <a:xfrm>
            <a:off x="517082" y="3201622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4170" name="Object 13"/>
          <p:cNvGraphicFramePr>
            <a:graphicFrameLocks noChangeAspect="1"/>
          </p:cNvGraphicFramePr>
          <p:nvPr/>
        </p:nvGraphicFramePr>
        <p:xfrm>
          <a:off x="7723188" y="1890090"/>
          <a:ext cx="24638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2" imgW="22860000" imgH="4876800" progId="Equation.3">
                  <p:embed/>
                </p:oleObj>
              </mc:Choice>
              <mc:Fallback>
                <p:oleObj name="公式" r:id="rId2" imgW="22860000" imgH="48768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23188" y="1890090"/>
                        <a:ext cx="2463800" cy="390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 Box 20"/>
          <p:cNvSpPr txBox="1">
            <a:spLocks noChangeArrowheads="1"/>
          </p:cNvSpPr>
          <p:nvPr/>
        </p:nvSpPr>
        <p:spPr bwMode="auto">
          <a:xfrm>
            <a:off x="6257622" y="2735770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5" name="Text Box 20"/>
          <p:cNvSpPr txBox="1">
            <a:spLocks noChangeArrowheads="1"/>
          </p:cNvSpPr>
          <p:nvPr/>
        </p:nvSpPr>
        <p:spPr bwMode="auto">
          <a:xfrm>
            <a:off x="8243711" y="2760352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6" name="Text Box 20"/>
          <p:cNvSpPr txBox="1">
            <a:spLocks noChangeArrowheads="1"/>
          </p:cNvSpPr>
          <p:nvPr/>
        </p:nvSpPr>
        <p:spPr bwMode="auto">
          <a:xfrm>
            <a:off x="4276420" y="2775099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255895" y="2775099"/>
            <a:ext cx="595035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8" name="Text Box 20"/>
          <p:cNvSpPr txBox="1">
            <a:spLocks noChangeArrowheads="1"/>
          </p:cNvSpPr>
          <p:nvPr/>
        </p:nvSpPr>
        <p:spPr bwMode="auto">
          <a:xfrm>
            <a:off x="5161332" y="2170411"/>
            <a:ext cx="287258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9" name="Text Box 20"/>
          <p:cNvSpPr txBox="1">
            <a:spLocks noChangeArrowheads="1"/>
          </p:cNvSpPr>
          <p:nvPr/>
        </p:nvSpPr>
        <p:spPr bwMode="auto">
          <a:xfrm>
            <a:off x="5058096" y="3143810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544367" y="1185197"/>
          <a:ext cx="10280949" cy="527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4" imgW="100888800" imgH="5181600" progId="Equation.3">
                  <p:embed/>
                </p:oleObj>
              </mc:Choice>
              <mc:Fallback>
                <p:oleObj name="公式" r:id="rId4" imgW="100888800" imgH="51816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4367" y="1185197"/>
                        <a:ext cx="10280949" cy="527460"/>
                      </a:xfrm>
                      <a:prstGeom prst="rect">
                        <a:avLst/>
                      </a:prstGeom>
                      <a:noFill/>
                      <a:ln w="25400" cap="flat" cmpd="sng">
                        <a:solidFill>
                          <a:srgbClr val="ED7D3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Box 91"/>
          <p:cNvSpPr txBox="1"/>
          <p:nvPr/>
        </p:nvSpPr>
        <p:spPr>
          <a:xfrm>
            <a:off x="988131" y="3913650"/>
            <a:ext cx="4698722" cy="1077218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发现：正弦函数曲线关于</a:t>
            </a:r>
            <a:endParaRPr lang="en-US" altLang="zh-CN" sz="3200" dirty="0" smtClean="0"/>
          </a:p>
          <a:p>
            <a:r>
              <a:rPr lang="en-US" altLang="zh-CN" sz="3200" dirty="0" smtClean="0"/>
              <a:t>          </a:t>
            </a:r>
            <a:r>
              <a:rPr lang="zh-CN" altLang="en-US" sz="3200" dirty="0" smtClean="0"/>
              <a:t>原点</a:t>
            </a:r>
            <a:r>
              <a:rPr lang="en-US" altLang="zh-CN" sz="3200" dirty="0" smtClean="0"/>
              <a:t>O</a:t>
            </a:r>
            <a:r>
              <a:rPr lang="zh-CN" altLang="en-US" sz="3200" dirty="0" smtClean="0"/>
              <a:t>成中心对称</a:t>
            </a:r>
            <a:endParaRPr lang="zh-CN" altLang="en-US" sz="3200" dirty="0"/>
          </a:p>
        </p:txBody>
      </p:sp>
      <p:grpSp>
        <p:nvGrpSpPr>
          <p:cNvPr id="67" name="组合 66"/>
          <p:cNvGrpSpPr/>
          <p:nvPr/>
        </p:nvGrpSpPr>
        <p:grpSpPr>
          <a:xfrm>
            <a:off x="471977" y="2497130"/>
            <a:ext cx="10876936" cy="685800"/>
            <a:chOff x="471977" y="2713030"/>
            <a:chExt cx="10876936" cy="685800"/>
          </a:xfrm>
        </p:grpSpPr>
        <p:grpSp>
          <p:nvGrpSpPr>
            <p:cNvPr id="9" name="Group 67"/>
            <p:cNvGrpSpPr/>
            <p:nvPr/>
          </p:nvGrpSpPr>
          <p:grpSpPr bwMode="auto">
            <a:xfrm>
              <a:off x="471977" y="2713030"/>
              <a:ext cx="8915400" cy="685800"/>
              <a:chOff x="0" y="3149"/>
              <a:chExt cx="5616" cy="432"/>
            </a:xfrm>
          </p:grpSpPr>
          <p:grpSp>
            <p:nvGrpSpPr>
              <p:cNvPr id="10" name="Group 35"/>
              <p:cNvGrpSpPr/>
              <p:nvPr/>
            </p:nvGrpSpPr>
            <p:grpSpPr bwMode="auto">
              <a:xfrm>
                <a:off x="1871" y="3149"/>
                <a:ext cx="1247" cy="432"/>
                <a:chOff x="1968" y="863"/>
                <a:chExt cx="2688" cy="961"/>
              </a:xfrm>
            </p:grpSpPr>
            <p:sp>
              <p:nvSpPr>
                <p:cNvPr id="60" name="Freeform 36"/>
                <p:cNvSpPr/>
                <p:nvPr/>
              </p:nvSpPr>
              <p:spPr bwMode="auto">
                <a:xfrm>
                  <a:off x="1968" y="863"/>
                  <a:ext cx="1347" cy="481"/>
                </a:xfrm>
                <a:custGeom>
                  <a:avLst/>
                  <a:gdLst/>
                  <a:ahLst/>
                  <a:cxnLst>
                    <a:cxn ang="0">
                      <a:pos x="0" y="481"/>
                    </a:cxn>
                    <a:cxn ang="0">
                      <a:pos x="672" y="1"/>
                    </a:cxn>
                    <a:cxn ang="0">
                      <a:pos x="1347" y="477"/>
                    </a:cxn>
                  </a:cxnLst>
                  <a:rect l="0" t="0" r="r" b="b"/>
                  <a:pathLst>
                    <a:path w="1347" h="481">
                      <a:moveTo>
                        <a:pt x="0" y="481"/>
                      </a:moveTo>
                      <a:cubicBezTo>
                        <a:pt x="224" y="241"/>
                        <a:pt x="448" y="2"/>
                        <a:pt x="672" y="1"/>
                      </a:cubicBezTo>
                      <a:cubicBezTo>
                        <a:pt x="896" y="0"/>
                        <a:pt x="1206" y="378"/>
                        <a:pt x="1347" y="477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61" name="Freeform 37"/>
                <p:cNvSpPr/>
                <p:nvPr/>
              </p:nvSpPr>
              <p:spPr bwMode="auto">
                <a:xfrm rot="10800000" flipH="1">
                  <a:off x="3312" y="1344"/>
                  <a:ext cx="1344" cy="480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1" name="Group 38"/>
              <p:cNvGrpSpPr/>
              <p:nvPr/>
            </p:nvGrpSpPr>
            <p:grpSpPr bwMode="auto">
              <a:xfrm>
                <a:off x="0" y="3149"/>
                <a:ext cx="5614" cy="432"/>
                <a:chOff x="0" y="3168"/>
                <a:chExt cx="5614" cy="432"/>
              </a:xfrm>
            </p:grpSpPr>
            <p:grpSp>
              <p:nvGrpSpPr>
                <p:cNvPr id="12" name="Group 39"/>
                <p:cNvGrpSpPr/>
                <p:nvPr/>
              </p:nvGrpSpPr>
              <p:grpSpPr bwMode="auto">
                <a:xfrm>
                  <a:off x="3119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8" name="Freeform 40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9" name="Freeform 41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3" name="Group 42"/>
                <p:cNvGrpSpPr/>
                <p:nvPr/>
              </p:nvGrpSpPr>
              <p:grpSpPr bwMode="auto">
                <a:xfrm>
                  <a:off x="4367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6" name="Freeform 43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7" name="Freeform 44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" name="Group 45"/>
                <p:cNvGrpSpPr/>
                <p:nvPr/>
              </p:nvGrpSpPr>
              <p:grpSpPr bwMode="auto">
                <a:xfrm>
                  <a:off x="623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4" name="Freeform 46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5" name="Freeform 47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53" name="Freeform 48"/>
                <p:cNvSpPr/>
                <p:nvPr/>
              </p:nvSpPr>
              <p:spPr bwMode="auto">
                <a:xfrm rot="10800000" flipH="1">
                  <a:off x="0" y="3384"/>
                  <a:ext cx="624" cy="216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80" name="Freeform 43"/>
            <p:cNvSpPr/>
            <p:nvPr/>
          </p:nvSpPr>
          <p:spPr bwMode="auto">
            <a:xfrm>
              <a:off x="9371041" y="2717946"/>
              <a:ext cx="992016" cy="343257"/>
            </a:xfrm>
            <a:custGeom>
              <a:avLst/>
              <a:gdLst/>
              <a:ahLst/>
              <a:cxnLst>
                <a:cxn ang="0">
                  <a:pos x="0" y="481"/>
                </a:cxn>
                <a:cxn ang="0">
                  <a:pos x="672" y="1"/>
                </a:cxn>
                <a:cxn ang="0">
                  <a:pos x="1347" y="477"/>
                </a:cxn>
              </a:cxnLst>
              <a:rect l="0" t="0" r="r" b="b"/>
              <a:pathLst>
                <a:path w="1347" h="481">
                  <a:moveTo>
                    <a:pt x="0" y="481"/>
                  </a:moveTo>
                  <a:cubicBezTo>
                    <a:pt x="224" y="241"/>
                    <a:pt x="448" y="2"/>
                    <a:pt x="672" y="1"/>
                  </a:cubicBezTo>
                  <a:cubicBezTo>
                    <a:pt x="896" y="0"/>
                    <a:pt x="1206" y="378"/>
                    <a:pt x="1347" y="477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2" name="Freeform 48"/>
            <p:cNvSpPr/>
            <p:nvPr/>
          </p:nvSpPr>
          <p:spPr bwMode="auto">
            <a:xfrm rot="10800000" flipH="1">
              <a:off x="10358313" y="3046099"/>
              <a:ext cx="990600" cy="34290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672" y="0"/>
                </a:cxn>
                <a:cxn ang="0">
                  <a:pos x="1344" y="480"/>
                </a:cxn>
              </a:cxnLst>
              <a:rect l="0" t="0" r="r" b="b"/>
              <a:pathLst>
                <a:path w="1344" h="480">
                  <a:moveTo>
                    <a:pt x="0" y="480"/>
                  </a:moveTo>
                  <a:cubicBezTo>
                    <a:pt x="224" y="240"/>
                    <a:pt x="448" y="0"/>
                    <a:pt x="672" y="0"/>
                  </a:cubicBezTo>
                  <a:cubicBezTo>
                    <a:pt x="896" y="0"/>
                    <a:pt x="1232" y="400"/>
                    <a:pt x="1344" y="480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</p:grpSp>
      <p:graphicFrame>
        <p:nvGraphicFramePr>
          <p:cNvPr id="108" name="Object 12"/>
          <p:cNvGraphicFramePr>
            <a:graphicFrameLocks noChangeAspect="1"/>
          </p:cNvGraphicFramePr>
          <p:nvPr/>
        </p:nvGraphicFramePr>
        <p:xfrm>
          <a:off x="2155102" y="5246998"/>
          <a:ext cx="355282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6" imgW="24688800" imgH="4876800" progId="Equation.3">
                  <p:embed/>
                </p:oleObj>
              </mc:Choice>
              <mc:Fallback>
                <p:oleObj name="公式" r:id="rId6" imgW="24688800" imgH="48768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55102" y="5246998"/>
                        <a:ext cx="3552825" cy="642937"/>
                      </a:xfrm>
                      <a:prstGeom prst="rect">
                        <a:avLst/>
                      </a:prstGeom>
                      <a:noFill/>
                      <a:ln w="31750" cap="flat" cmpd="sng">
                        <a:solidFill>
                          <a:srgbClr val="0563C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虚尾箭头 108"/>
          <p:cNvSpPr/>
          <p:nvPr/>
        </p:nvSpPr>
        <p:spPr>
          <a:xfrm>
            <a:off x="6105834" y="4230740"/>
            <a:ext cx="1194626" cy="1349477"/>
          </a:xfrm>
          <a:prstGeom prst="stripedRightArrow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7499921" y="4177176"/>
          <a:ext cx="3606800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8" imgW="28651200" imgH="10363200" progId="Equation.3">
                  <p:embed/>
                </p:oleObj>
              </mc:Choice>
              <mc:Fallback>
                <p:oleObj name="公式" r:id="rId8" imgW="28651200" imgH="103632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499921" y="4177176"/>
                        <a:ext cx="3606800" cy="133985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5400" cap="flat" cmpd="sng">
                        <a:solidFill>
                          <a:srgbClr val="ED7D3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" name="Picture 24" descr="C:\Users\Administrator\Desktop\548081ef5f4f9a35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85705" y="5027829"/>
            <a:ext cx="1584325" cy="10255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bldLvl="0" animBg="1"/>
      <p:bldP spid="109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3937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4" name="Group 14"/>
          <p:cNvGrpSpPr/>
          <p:nvPr/>
        </p:nvGrpSpPr>
        <p:grpSpPr bwMode="auto">
          <a:xfrm>
            <a:off x="589228" y="2555939"/>
            <a:ext cx="10820405" cy="2027238"/>
            <a:chOff x="-818" y="2611"/>
            <a:chExt cx="6816" cy="1277"/>
          </a:xfrm>
        </p:grpSpPr>
        <p:sp>
          <p:nvSpPr>
            <p:cNvPr id="63" name="Line 15"/>
            <p:cNvSpPr>
              <a:spLocks noChangeShapeType="1"/>
            </p:cNvSpPr>
            <p:nvPr/>
          </p:nvSpPr>
          <p:spPr bwMode="auto">
            <a:xfrm>
              <a:off x="-818" y="3343"/>
              <a:ext cx="67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5817" y="3326"/>
              <a:ext cx="181" cy="233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Line 17"/>
            <p:cNvSpPr>
              <a:spLocks noChangeShapeType="1"/>
            </p:cNvSpPr>
            <p:nvPr/>
          </p:nvSpPr>
          <p:spPr bwMode="auto">
            <a:xfrm flipV="1">
              <a:off x="2208" y="2736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6" name="Text Box 18"/>
            <p:cNvSpPr txBox="1">
              <a:spLocks noChangeArrowheads="1"/>
            </p:cNvSpPr>
            <p:nvPr/>
          </p:nvSpPr>
          <p:spPr bwMode="auto">
            <a:xfrm>
              <a:off x="2027" y="3323"/>
              <a:ext cx="220" cy="231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1800" dirty="0"/>
                <a:t>O</a:t>
              </a:r>
              <a:endParaRPr lang="en-US" altLang="zh-CN" sz="1800" dirty="0"/>
            </a:p>
          </p:txBody>
        </p:sp>
        <p:grpSp>
          <p:nvGrpSpPr>
            <p:cNvPr id="5" name="Group 19"/>
            <p:cNvGrpSpPr/>
            <p:nvPr/>
          </p:nvGrpSpPr>
          <p:grpSpPr bwMode="auto">
            <a:xfrm>
              <a:off x="885" y="3285"/>
              <a:ext cx="4117" cy="234"/>
              <a:chOff x="585" y="2700"/>
              <a:chExt cx="4117" cy="234"/>
            </a:xfrm>
          </p:grpSpPr>
          <p:sp>
            <p:nvSpPr>
              <p:cNvPr id="69" name="Text Box 20"/>
              <p:cNvSpPr txBox="1">
                <a:spLocks noChangeArrowheads="1"/>
              </p:cNvSpPr>
              <p:nvPr/>
            </p:nvSpPr>
            <p:spPr bwMode="auto">
              <a:xfrm>
                <a:off x="3118" y="2710"/>
                <a:ext cx="308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0" name="Text Box 21"/>
              <p:cNvSpPr txBox="1">
                <a:spLocks noChangeArrowheads="1"/>
              </p:cNvSpPr>
              <p:nvPr/>
            </p:nvSpPr>
            <p:spPr bwMode="auto">
              <a:xfrm>
                <a:off x="4356" y="2700"/>
                <a:ext cx="346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4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  <p:sp>
            <p:nvSpPr>
              <p:cNvPr id="71" name="Text Box 22"/>
              <p:cNvSpPr txBox="1">
                <a:spLocks noChangeArrowheads="1"/>
              </p:cNvSpPr>
              <p:nvPr/>
            </p:nvSpPr>
            <p:spPr bwMode="auto">
              <a:xfrm>
                <a:off x="585" y="2722"/>
                <a:ext cx="372" cy="21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-2</a:t>
                </a:r>
                <a:r>
                  <a:rPr lang="en-US" altLang="zh-CN" sz="1600" dirty="0">
                    <a:latin typeface="隶书" panose="02010509060101010101" pitchFamily="49" charset="-122"/>
                    <a:ea typeface="隶书" panose="02010509060101010101" pitchFamily="49" charset="-122"/>
                  </a:rPr>
                  <a:t>π</a:t>
                </a:r>
                <a:endParaRPr lang="en-US" altLang="zh-CN" sz="1600" dirty="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</p:grpSp>
        <p:sp>
          <p:nvSpPr>
            <p:cNvPr id="68" name="Text Box 23"/>
            <p:cNvSpPr txBox="1">
              <a:spLocks noChangeArrowheads="1"/>
            </p:cNvSpPr>
            <p:nvPr/>
          </p:nvSpPr>
          <p:spPr bwMode="auto">
            <a:xfrm>
              <a:off x="2033" y="2611"/>
              <a:ext cx="181" cy="233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2" name="Line 32"/>
          <p:cNvSpPr>
            <a:spLocks noChangeShapeType="1"/>
          </p:cNvSpPr>
          <p:nvPr/>
        </p:nvSpPr>
        <p:spPr bwMode="auto">
          <a:xfrm>
            <a:off x="563649" y="3388302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3" name="Line 33"/>
          <p:cNvSpPr>
            <a:spLocks noChangeShapeType="1"/>
          </p:cNvSpPr>
          <p:nvPr/>
        </p:nvSpPr>
        <p:spPr bwMode="auto">
          <a:xfrm>
            <a:off x="517082" y="4112045"/>
            <a:ext cx="10733616" cy="0"/>
          </a:xfrm>
          <a:prstGeom prst="line">
            <a:avLst/>
          </a:prstGeom>
          <a:noFill/>
          <a:ln w="38100">
            <a:solidFill>
              <a:srgbClr val="660066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4170" name="Object 13"/>
          <p:cNvGraphicFramePr>
            <a:graphicFrameLocks noChangeAspect="1"/>
          </p:cNvGraphicFramePr>
          <p:nvPr/>
        </p:nvGraphicFramePr>
        <p:xfrm>
          <a:off x="7693691" y="2962765"/>
          <a:ext cx="24638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公式" r:id="rId2" imgW="22860000" imgH="4876800" progId="Equation.3">
                  <p:embed/>
                </p:oleObj>
              </mc:Choice>
              <mc:Fallback>
                <p:oleObj name="公式" r:id="rId2" imgW="22860000" imgH="48768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93691" y="2962765"/>
                        <a:ext cx="2463800" cy="390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 Box 20"/>
          <p:cNvSpPr txBox="1">
            <a:spLocks noChangeArrowheads="1"/>
          </p:cNvSpPr>
          <p:nvPr/>
        </p:nvSpPr>
        <p:spPr bwMode="auto">
          <a:xfrm>
            <a:off x="6169134" y="3631445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5" name="Text Box 20"/>
          <p:cNvSpPr txBox="1">
            <a:spLocks noChangeArrowheads="1"/>
          </p:cNvSpPr>
          <p:nvPr/>
        </p:nvSpPr>
        <p:spPr bwMode="auto">
          <a:xfrm>
            <a:off x="8110979" y="3641279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6" name="Text Box 20"/>
          <p:cNvSpPr txBox="1">
            <a:spLocks noChangeArrowheads="1"/>
          </p:cNvSpPr>
          <p:nvPr/>
        </p:nvSpPr>
        <p:spPr bwMode="auto">
          <a:xfrm>
            <a:off x="4099444" y="3626530"/>
            <a:ext cx="492443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049423" y="3656026"/>
            <a:ext cx="595035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-3π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8" name="Text Box 20"/>
          <p:cNvSpPr txBox="1">
            <a:spLocks noChangeArrowheads="1"/>
          </p:cNvSpPr>
          <p:nvPr/>
        </p:nvSpPr>
        <p:spPr bwMode="auto">
          <a:xfrm>
            <a:off x="5161332" y="2933354"/>
            <a:ext cx="287258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9" name="Text Box 20"/>
          <p:cNvSpPr txBox="1">
            <a:spLocks noChangeArrowheads="1"/>
          </p:cNvSpPr>
          <p:nvPr/>
        </p:nvSpPr>
        <p:spPr bwMode="auto">
          <a:xfrm>
            <a:off x="5058096" y="3906753"/>
            <a:ext cx="389850" cy="338554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隶书" panose="02010509060101010101" pitchFamily="49" charset="-122"/>
                <a:ea typeface="隶书" panose="02010509060101010101" pitchFamily="49" charset="-122"/>
              </a:rPr>
              <a:t>-1</a:t>
            </a:r>
            <a:endParaRPr lang="en-US" altLang="zh-CN" sz="1600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838200" y="1113841"/>
          <a:ext cx="9691688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95097600" imgH="14630400" progId="Equation.3">
                  <p:embed/>
                </p:oleObj>
              </mc:Choice>
              <mc:Fallback>
                <p:oleObj name="公式" r:id="rId4" imgW="95097600" imgH="146304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1113841"/>
                        <a:ext cx="9691688" cy="1489075"/>
                      </a:xfrm>
                      <a:prstGeom prst="rect">
                        <a:avLst/>
                      </a:prstGeom>
                      <a:noFill/>
                      <a:ln w="25400" cap="flat" cmpd="sng">
                        <a:solidFill>
                          <a:srgbClr val="ED7D3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组合 66"/>
          <p:cNvGrpSpPr/>
          <p:nvPr/>
        </p:nvGrpSpPr>
        <p:grpSpPr>
          <a:xfrm>
            <a:off x="442481" y="3407553"/>
            <a:ext cx="10876936" cy="685800"/>
            <a:chOff x="471977" y="2713030"/>
            <a:chExt cx="10876936" cy="685800"/>
          </a:xfrm>
        </p:grpSpPr>
        <p:grpSp>
          <p:nvGrpSpPr>
            <p:cNvPr id="7" name="Group 67"/>
            <p:cNvGrpSpPr/>
            <p:nvPr/>
          </p:nvGrpSpPr>
          <p:grpSpPr bwMode="auto">
            <a:xfrm>
              <a:off x="471977" y="2713030"/>
              <a:ext cx="8915400" cy="685800"/>
              <a:chOff x="0" y="3149"/>
              <a:chExt cx="5616" cy="432"/>
            </a:xfrm>
          </p:grpSpPr>
          <p:grpSp>
            <p:nvGrpSpPr>
              <p:cNvPr id="8" name="Group 35"/>
              <p:cNvGrpSpPr/>
              <p:nvPr/>
            </p:nvGrpSpPr>
            <p:grpSpPr bwMode="auto">
              <a:xfrm>
                <a:off x="1871" y="3149"/>
                <a:ext cx="1247" cy="432"/>
                <a:chOff x="1968" y="863"/>
                <a:chExt cx="2688" cy="961"/>
              </a:xfrm>
            </p:grpSpPr>
            <p:sp>
              <p:nvSpPr>
                <p:cNvPr id="60" name="Freeform 36"/>
                <p:cNvSpPr/>
                <p:nvPr/>
              </p:nvSpPr>
              <p:spPr bwMode="auto">
                <a:xfrm>
                  <a:off x="1968" y="863"/>
                  <a:ext cx="1347" cy="481"/>
                </a:xfrm>
                <a:custGeom>
                  <a:avLst/>
                  <a:gdLst/>
                  <a:ahLst/>
                  <a:cxnLst>
                    <a:cxn ang="0">
                      <a:pos x="0" y="481"/>
                    </a:cxn>
                    <a:cxn ang="0">
                      <a:pos x="672" y="1"/>
                    </a:cxn>
                    <a:cxn ang="0">
                      <a:pos x="1347" y="477"/>
                    </a:cxn>
                  </a:cxnLst>
                  <a:rect l="0" t="0" r="r" b="b"/>
                  <a:pathLst>
                    <a:path w="1347" h="481">
                      <a:moveTo>
                        <a:pt x="0" y="481"/>
                      </a:moveTo>
                      <a:cubicBezTo>
                        <a:pt x="224" y="241"/>
                        <a:pt x="448" y="2"/>
                        <a:pt x="672" y="1"/>
                      </a:cubicBezTo>
                      <a:cubicBezTo>
                        <a:pt x="896" y="0"/>
                        <a:pt x="1206" y="378"/>
                        <a:pt x="1347" y="477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61" name="Freeform 37"/>
                <p:cNvSpPr/>
                <p:nvPr/>
              </p:nvSpPr>
              <p:spPr bwMode="auto">
                <a:xfrm rot="10800000" flipH="1">
                  <a:off x="3312" y="1344"/>
                  <a:ext cx="1344" cy="480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" name="Group 38"/>
              <p:cNvGrpSpPr/>
              <p:nvPr/>
            </p:nvGrpSpPr>
            <p:grpSpPr bwMode="auto">
              <a:xfrm>
                <a:off x="0" y="3149"/>
                <a:ext cx="5614" cy="432"/>
                <a:chOff x="0" y="3168"/>
                <a:chExt cx="5614" cy="432"/>
              </a:xfrm>
            </p:grpSpPr>
            <p:grpSp>
              <p:nvGrpSpPr>
                <p:cNvPr id="10" name="Group 39"/>
                <p:cNvGrpSpPr/>
                <p:nvPr/>
              </p:nvGrpSpPr>
              <p:grpSpPr bwMode="auto">
                <a:xfrm>
                  <a:off x="3119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8" name="Freeform 40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9" name="Freeform 41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1" name="Group 42"/>
                <p:cNvGrpSpPr/>
                <p:nvPr/>
              </p:nvGrpSpPr>
              <p:grpSpPr bwMode="auto">
                <a:xfrm>
                  <a:off x="4367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6" name="Freeform 43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7" name="Freeform 44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2" name="Group 45"/>
                <p:cNvGrpSpPr/>
                <p:nvPr/>
              </p:nvGrpSpPr>
              <p:grpSpPr bwMode="auto">
                <a:xfrm>
                  <a:off x="623" y="3168"/>
                  <a:ext cx="1247" cy="432"/>
                  <a:chOff x="1968" y="863"/>
                  <a:chExt cx="2688" cy="961"/>
                </a:xfrm>
              </p:grpSpPr>
              <p:sp>
                <p:nvSpPr>
                  <p:cNvPr id="54" name="Freeform 46"/>
                  <p:cNvSpPr/>
                  <p:nvPr/>
                </p:nvSpPr>
                <p:spPr bwMode="auto">
                  <a:xfrm>
                    <a:off x="1968" y="863"/>
                    <a:ext cx="1347" cy="481"/>
                  </a:xfrm>
                  <a:custGeom>
                    <a:avLst/>
                    <a:gdLst/>
                    <a:ahLst/>
                    <a:cxnLst>
                      <a:cxn ang="0">
                        <a:pos x="0" y="481"/>
                      </a:cxn>
                      <a:cxn ang="0">
                        <a:pos x="672" y="1"/>
                      </a:cxn>
                      <a:cxn ang="0">
                        <a:pos x="1347" y="477"/>
                      </a:cxn>
                    </a:cxnLst>
                    <a:rect l="0" t="0" r="r" b="b"/>
                    <a:pathLst>
                      <a:path w="1347" h="481">
                        <a:moveTo>
                          <a:pt x="0" y="481"/>
                        </a:moveTo>
                        <a:cubicBezTo>
                          <a:pt x="224" y="241"/>
                          <a:pt x="448" y="2"/>
                          <a:pt x="672" y="1"/>
                        </a:cubicBezTo>
                        <a:cubicBezTo>
                          <a:pt x="896" y="0"/>
                          <a:pt x="1206" y="378"/>
                          <a:pt x="1347" y="477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5" name="Freeform 47"/>
                  <p:cNvSpPr/>
                  <p:nvPr/>
                </p:nvSpPr>
                <p:spPr bwMode="auto">
                  <a:xfrm rot="10800000" flipH="1">
                    <a:off x="3312" y="1344"/>
                    <a:ext cx="1344" cy="480"/>
                  </a:xfrm>
                  <a:custGeom>
                    <a:avLst/>
                    <a:gdLst/>
                    <a:ahLst/>
                    <a:cxnLst>
                      <a:cxn ang="0">
                        <a:pos x="0" y="480"/>
                      </a:cxn>
                      <a:cxn ang="0">
                        <a:pos x="672" y="0"/>
                      </a:cxn>
                      <a:cxn ang="0">
                        <a:pos x="1344" y="480"/>
                      </a:cxn>
                    </a:cxnLst>
                    <a:rect l="0" t="0" r="r" b="b"/>
                    <a:pathLst>
                      <a:path w="1344" h="480">
                        <a:moveTo>
                          <a:pt x="0" y="480"/>
                        </a:moveTo>
                        <a:cubicBezTo>
                          <a:pt x="224" y="240"/>
                          <a:pt x="448" y="0"/>
                          <a:pt x="672" y="0"/>
                        </a:cubicBezTo>
                        <a:cubicBezTo>
                          <a:pt x="896" y="0"/>
                          <a:pt x="1232" y="400"/>
                          <a:pt x="1344" y="480"/>
                        </a:cubicBezTo>
                      </a:path>
                    </a:pathLst>
                  </a:custGeom>
                  <a:noFill/>
                  <a:ln w="34925" cap="flat">
                    <a:solidFill>
                      <a:srgbClr val="FF0000"/>
                    </a:solidFill>
                    <a:prstDash val="solid"/>
                    <a:rou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53" name="Freeform 48"/>
                <p:cNvSpPr/>
                <p:nvPr/>
              </p:nvSpPr>
              <p:spPr bwMode="auto">
                <a:xfrm rot="10800000" flipH="1">
                  <a:off x="0" y="3384"/>
                  <a:ext cx="624" cy="216"/>
                </a:xfrm>
                <a:custGeom>
                  <a:avLst/>
                  <a:gdLst/>
                  <a:ahLst/>
                  <a:cxnLst>
                    <a:cxn ang="0">
                      <a:pos x="0" y="480"/>
                    </a:cxn>
                    <a:cxn ang="0">
                      <a:pos x="672" y="0"/>
                    </a:cxn>
                    <a:cxn ang="0">
                      <a:pos x="1344" y="480"/>
                    </a:cxn>
                  </a:cxnLst>
                  <a:rect l="0" t="0" r="r" b="b"/>
                  <a:pathLst>
                    <a:path w="1344" h="480">
                      <a:moveTo>
                        <a:pt x="0" y="480"/>
                      </a:moveTo>
                      <a:cubicBezTo>
                        <a:pt x="224" y="240"/>
                        <a:pt x="448" y="0"/>
                        <a:pt x="672" y="0"/>
                      </a:cubicBezTo>
                      <a:cubicBezTo>
                        <a:pt x="896" y="0"/>
                        <a:pt x="1232" y="400"/>
                        <a:pt x="1344" y="480"/>
                      </a:cubicBezTo>
                    </a:path>
                  </a:pathLst>
                </a:custGeom>
                <a:noFill/>
                <a:ln w="349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80" name="Freeform 43"/>
            <p:cNvSpPr/>
            <p:nvPr/>
          </p:nvSpPr>
          <p:spPr bwMode="auto">
            <a:xfrm>
              <a:off x="9371041" y="2717946"/>
              <a:ext cx="992016" cy="343257"/>
            </a:xfrm>
            <a:custGeom>
              <a:avLst/>
              <a:gdLst/>
              <a:ahLst/>
              <a:cxnLst>
                <a:cxn ang="0">
                  <a:pos x="0" y="481"/>
                </a:cxn>
                <a:cxn ang="0">
                  <a:pos x="672" y="1"/>
                </a:cxn>
                <a:cxn ang="0">
                  <a:pos x="1347" y="477"/>
                </a:cxn>
              </a:cxnLst>
              <a:rect l="0" t="0" r="r" b="b"/>
              <a:pathLst>
                <a:path w="1347" h="481">
                  <a:moveTo>
                    <a:pt x="0" y="481"/>
                  </a:moveTo>
                  <a:cubicBezTo>
                    <a:pt x="224" y="241"/>
                    <a:pt x="448" y="2"/>
                    <a:pt x="672" y="1"/>
                  </a:cubicBezTo>
                  <a:cubicBezTo>
                    <a:pt x="896" y="0"/>
                    <a:pt x="1206" y="378"/>
                    <a:pt x="1347" y="477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62" name="Freeform 48"/>
            <p:cNvSpPr/>
            <p:nvPr/>
          </p:nvSpPr>
          <p:spPr bwMode="auto">
            <a:xfrm rot="10800000" flipH="1">
              <a:off x="10358313" y="3046099"/>
              <a:ext cx="990600" cy="34290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672" y="0"/>
                </a:cxn>
                <a:cxn ang="0">
                  <a:pos x="1344" y="480"/>
                </a:cxn>
              </a:cxnLst>
              <a:rect l="0" t="0" r="r" b="b"/>
              <a:pathLst>
                <a:path w="1344" h="480">
                  <a:moveTo>
                    <a:pt x="0" y="480"/>
                  </a:moveTo>
                  <a:cubicBezTo>
                    <a:pt x="224" y="240"/>
                    <a:pt x="448" y="0"/>
                    <a:pt x="672" y="0"/>
                  </a:cubicBezTo>
                  <a:cubicBezTo>
                    <a:pt x="896" y="0"/>
                    <a:pt x="1232" y="400"/>
                    <a:pt x="1344" y="480"/>
                  </a:cubicBezTo>
                </a:path>
              </a:pathLst>
            </a:custGeom>
            <a:noFill/>
            <a:ln w="34925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</p:grpSp>
      <p:cxnSp>
        <p:nvCxnSpPr>
          <p:cNvPr id="50" name="直接连接符 49"/>
          <p:cNvCxnSpPr/>
          <p:nvPr/>
        </p:nvCxnSpPr>
        <p:spPr>
          <a:xfrm rot="16200000" flipV="1">
            <a:off x="4077930" y="3622092"/>
            <a:ext cx="1637071" cy="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rot="16200000" flipV="1">
            <a:off x="6059129" y="3627007"/>
            <a:ext cx="1637071" cy="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4675239" y="3732711"/>
          <a:ext cx="244983" cy="314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6" imgW="6705600" imgH="9448800" progId="Equation.3">
                  <p:embed/>
                </p:oleObj>
              </mc:Choice>
              <mc:Fallback>
                <p:oleObj name="公式" r:id="rId6" imgW="6705600" imgH="94488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75239" y="3732711"/>
                        <a:ext cx="244983" cy="31468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83861" y="3728101"/>
          <a:ext cx="211137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公式" r:id="rId8" imgW="5791200" imgH="9448800" progId="Equation.3">
                  <p:embed/>
                </p:oleObj>
              </mc:Choice>
              <mc:Fallback>
                <p:oleObj name="公式" r:id="rId8" imgW="5791200" imgH="9448800" progId="Equation.3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883861" y="3728101"/>
                        <a:ext cx="211137" cy="314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5834814" y="3723400"/>
          <a:ext cx="144462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0" imgW="3962400" imgH="9448800" progId="Equation.3">
                  <p:embed/>
                </p:oleObj>
              </mc:Choice>
              <mc:Fallback>
                <p:oleObj name="公式" r:id="rId10" imgW="3962400" imgH="94488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834814" y="3723400"/>
                        <a:ext cx="144462" cy="314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2" name="直接连接符 81"/>
          <p:cNvCxnSpPr/>
          <p:nvPr/>
        </p:nvCxnSpPr>
        <p:spPr>
          <a:xfrm rot="16200000" flipV="1">
            <a:off x="5090651" y="3646670"/>
            <a:ext cx="1637071" cy="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9"/>
          <p:cNvGraphicFramePr>
            <a:graphicFrameLocks noChangeAspect="1"/>
          </p:cNvGraphicFramePr>
          <p:nvPr/>
        </p:nvGraphicFramePr>
        <p:xfrm>
          <a:off x="3055273" y="4796493"/>
          <a:ext cx="2760663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公式" r:id="rId12" imgW="25603200" imgH="9448800" progId="Equation.3">
                  <p:embed/>
                </p:oleObj>
              </mc:Choice>
              <mc:Fallback>
                <p:oleObj name="公式" r:id="rId12" imgW="25603200" imgH="94488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055273" y="4796493"/>
                        <a:ext cx="2760663" cy="7572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/>
        </p:nvGraphicFramePr>
        <p:xfrm>
          <a:off x="3113650" y="5646624"/>
          <a:ext cx="266382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公式" r:id="rId14" imgW="24688800" imgH="9448800" progId="Equation.3">
                  <p:embed/>
                </p:oleObj>
              </mc:Choice>
              <mc:Fallback>
                <p:oleObj name="公式" r:id="rId14" imgW="24688800" imgH="9448800" progId="Equation.3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113650" y="5646624"/>
                        <a:ext cx="2663825" cy="757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TextBox 82"/>
          <p:cNvSpPr txBox="1"/>
          <p:nvPr/>
        </p:nvSpPr>
        <p:spPr>
          <a:xfrm>
            <a:off x="1017642" y="4912585"/>
            <a:ext cx="1415772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发现：</a:t>
            </a:r>
            <a:endParaRPr lang="zh-CN" altLang="en-US" sz="3200" dirty="0"/>
          </a:p>
        </p:txBody>
      </p:sp>
      <p:cxnSp>
        <p:nvCxnSpPr>
          <p:cNvPr id="91" name="直接箭头连接符 90"/>
          <p:cNvCxnSpPr/>
          <p:nvPr/>
        </p:nvCxnSpPr>
        <p:spPr>
          <a:xfrm flipV="1">
            <a:off x="5073445" y="3644223"/>
            <a:ext cx="722671" cy="530942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接箭头连接符 93"/>
          <p:cNvCxnSpPr/>
          <p:nvPr/>
        </p:nvCxnSpPr>
        <p:spPr>
          <a:xfrm>
            <a:off x="5987845" y="3629475"/>
            <a:ext cx="634181" cy="50144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矩形 66"/>
          <p:cNvSpPr/>
          <p:nvPr/>
        </p:nvSpPr>
        <p:spPr>
          <a:xfrm>
            <a:off x="4896466" y="2759322"/>
            <a:ext cx="1946787" cy="1843548"/>
          </a:xfrm>
          <a:prstGeom prst="rect">
            <a:avLst/>
          </a:prstGeom>
          <a:solidFill>
            <a:srgbClr val="0070C0">
              <a:alpha val="3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/>
        </p:nvGraphicFramePr>
        <p:xfrm>
          <a:off x="6215826" y="4929743"/>
          <a:ext cx="260370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公式" r:id="rId16" imgW="32004000" imgH="4876800" progId="Equation.3">
                  <p:embed/>
                </p:oleObj>
              </mc:Choice>
              <mc:Fallback>
                <p:oleObj name="公式" r:id="rId16" imgW="32004000" imgH="4876800" progId="Equation.3">
                  <p:embed/>
                  <p:pic>
                    <p:nvPicPr>
                      <p:cNvPr id="0" name="图片 717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215826" y="4929743"/>
                        <a:ext cx="2603705" cy="390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6224945" y="5779161"/>
          <a:ext cx="26035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公式" r:id="rId18" imgW="32004000" imgH="4876800" progId="Equation.3">
                  <p:embed/>
                </p:oleObj>
              </mc:Choice>
              <mc:Fallback>
                <p:oleObj name="公式" r:id="rId18" imgW="32004000" imgH="4876800" progId="Equation.3">
                  <p:embed/>
                  <p:pic>
                    <p:nvPicPr>
                      <p:cNvPr id="0" name="图片 7176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224945" y="5779161"/>
                        <a:ext cx="2603500" cy="390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bldLvl="0" animBg="1"/>
      <p:bldP spid="67" grpId="0" bldLvl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TIMING" val="|0|0"/>
</p:tagLst>
</file>

<file path=ppt/tags/tag64.xml><?xml version="1.0" encoding="utf-8"?>
<p:tagLst xmlns:p="http://schemas.openxmlformats.org/presentationml/2006/main">
  <p:tag name="KSO_WM_UNIT_TABLE_BEAUTIFY" val="smartTable{56b36483-fdc6-49be-898c-bc483fe8c8b4}"/>
  <p:tag name="TABLE_ENDDRAG_ORIGIN_RECT" val="671*433"/>
  <p:tag name="TABLE_ENDDRAG_RECT" val="155*70*671*433"/>
</p:tagLst>
</file>

<file path=ppt/tags/tag65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845</Words>
  <Application>WPS 演示</Application>
  <PresentationFormat>自定义</PresentationFormat>
  <Paragraphs>338</Paragraphs>
  <Slides>19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122</vt:i4>
      </vt:variant>
      <vt:variant>
        <vt:lpstr>幻灯片标题</vt:lpstr>
      </vt:variant>
      <vt:variant>
        <vt:i4>19</vt:i4>
      </vt:variant>
    </vt:vector>
  </HeadingPairs>
  <TitlesOfParts>
    <vt:vector size="153" baseType="lpstr">
      <vt:lpstr>Arial</vt:lpstr>
      <vt:lpstr>宋体</vt:lpstr>
      <vt:lpstr>Wingdings</vt:lpstr>
      <vt:lpstr>Tahoma</vt:lpstr>
      <vt:lpstr>微软雅黑</vt:lpstr>
      <vt:lpstr>隶书</vt:lpstr>
      <vt:lpstr>Times New Roman</vt:lpstr>
      <vt:lpstr>黑体</vt:lpstr>
      <vt:lpstr>Arial Unicode MS</vt:lpstr>
      <vt:lpstr>Calibri</vt:lpstr>
      <vt:lpstr>Wingdings</vt:lpstr>
      <vt:lpstr>自定义设计方案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Equation.DSMT4</vt:lpstr>
      <vt:lpstr>Equation.DSMT4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思考：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例题 2</vt:lpstr>
      <vt:lpstr>例题 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366</cp:revision>
  <dcterms:created xsi:type="dcterms:W3CDTF">2014-09-09T10:19:00Z</dcterms:created>
  <dcterms:modified xsi:type="dcterms:W3CDTF">2023-10-08T06:15:12Z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6A10A2D93F714B598A1A918E68B7ECBB</vt:lpwstr>
  </property>
</Properties>
</file>