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9"/>
  </p:notesMasterIdLst>
  <p:sldIdLst>
    <p:sldId id="877" r:id="rId4"/>
    <p:sldId id="878" r:id="rId5"/>
    <p:sldId id="879" r:id="rId6"/>
    <p:sldId id="861" r:id="rId7"/>
    <p:sldId id="371" r:id="rId8"/>
    <p:sldId id="863" r:id="rId9"/>
    <p:sldId id="865" r:id="rId10"/>
    <p:sldId id="880" r:id="rId11"/>
    <p:sldId id="374" r:id="rId12"/>
    <p:sldId id="532" r:id="rId13"/>
    <p:sldId id="533" r:id="rId14"/>
    <p:sldId id="372" r:id="rId15"/>
    <p:sldId id="536" r:id="rId16"/>
    <p:sldId id="546" r:id="rId17"/>
    <p:sldId id="548" r:id="rId18"/>
  </p:sldIdLst>
  <p:sldSz cx="12192000" cy="6858000"/>
  <p:notesSz cx="6858000" cy="9144000"/>
  <p:defaultTextStyle>
    <a:defPPr>
      <a:defRPr lang="zh-CN"/>
    </a:defPPr>
    <a:lvl1pPr marL="0" lvl="0"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00"/>
    <a:srgbClr val="FF0000"/>
    <a:srgbClr val="CC0099"/>
    <a:srgbClr val="663300"/>
    <a:srgbClr val="CC6600"/>
    <a:srgbClr val="800080"/>
    <a:srgbClr val="FFFF66"/>
    <a:srgbClr val="FF3399"/>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p:restoredTop sz="94629"/>
  </p:normalViewPr>
  <p:slideViewPr>
    <p:cSldViewPr showGuides="1">
      <p:cViewPr varScale="1">
        <p:scale>
          <a:sx n="89" d="100"/>
          <a:sy n="89" d="100"/>
        </p:scale>
        <p:origin x="-84" y="-480"/>
      </p:cViewPr>
      <p:guideLst>
        <p:guide orient="horz" pos="2136"/>
        <p:guide pos="3817"/>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spTree>
      <p:nvGrpSpPr>
        <p:cNvPr id="1" name=""/>
        <p:cNvGrpSpPr/>
        <p:nvPr/>
      </p:nvGrpSpPr>
      <p:grpSpPr/>
      <p:pic>
        <p:nvPicPr>
          <p:cNvPr id="369717" name="图片 369716" descr="1384561_183439735398_2"/>
          <p:cNvPicPr>
            <a:picLocks noChangeAspect="1"/>
          </p:cNvPicPr>
          <p:nvPr userDrawn="1"/>
        </p:nvPicPr>
        <p:blipFill>
          <a:blip r:embed="rId2"/>
          <a:srcRect l="6250" t="3743"/>
          <a:stretch>
            <a:fillRect/>
          </a:stretch>
        </p:blipFill>
        <p:spPr>
          <a:xfrm>
            <a:off x="0" y="0"/>
            <a:ext cx="12192000" cy="6858000"/>
          </a:xfrm>
          <a:prstGeom prst="rect">
            <a:avLst/>
          </a:prstGeom>
          <a:noFill/>
          <a:ln w="9525">
            <a:noFill/>
          </a:ln>
        </p:spPr>
      </p:pic>
      <p:sp>
        <p:nvSpPr>
          <p:cNvPr id="369667" name="标题 369666"/>
          <p:cNvSpPr>
            <a:spLocks noGrp="1"/>
          </p:cNvSpPr>
          <p:nvPr>
            <p:ph type="ctrTitle" hasCustomPrompt="1"/>
          </p:nvPr>
        </p:nvSpPr>
        <p:spPr>
          <a:xfrm>
            <a:off x="334433" y="1412875"/>
            <a:ext cx="11328400" cy="1152525"/>
          </a:xfrm>
          <a:prstGeom prst="rect">
            <a:avLst/>
          </a:prstGeom>
          <a:noFill/>
          <a:ln w="9525">
            <a:noFill/>
          </a:ln>
        </p:spPr>
        <p:txBody>
          <a:bodyPr anchor="b"/>
          <a:lstStyle>
            <a:lvl1pPr lvl="0" algn="ctr">
              <a:buClrTx/>
              <a:buSzTx/>
              <a:buFontTx/>
              <a:defRPr sz="6600">
                <a:solidFill>
                  <a:srgbClr val="FF0066"/>
                </a:solidFill>
                <a:ea typeface="华文中宋" panose="02010600040101010101" pitchFamily="2" charset="-122"/>
              </a:defRPr>
            </a:lvl1pPr>
          </a:lstStyle>
          <a:p>
            <a:pPr lvl="0"/>
            <a:r>
              <a:rPr lang="zh-CN" altLang="en-US" dirty="0"/>
              <a:t>单击此处编辑母版标</a:t>
            </a:r>
            <a:endParaRPr lang="zh-CN" altLang="en-US" dirty="0"/>
          </a:p>
        </p:txBody>
      </p:sp>
      <p:sp>
        <p:nvSpPr>
          <p:cNvPr id="369668" name="副标题 369667"/>
          <p:cNvSpPr>
            <a:spLocks noGrp="1"/>
          </p:cNvSpPr>
          <p:nvPr>
            <p:ph type="subTitle" idx="1"/>
          </p:nvPr>
        </p:nvSpPr>
        <p:spPr>
          <a:xfrm>
            <a:off x="431800" y="2781300"/>
            <a:ext cx="10560051" cy="2592388"/>
          </a:xfrm>
          <a:prstGeom prst="rect">
            <a:avLst/>
          </a:prstGeom>
          <a:noFill/>
          <a:ln w="9525">
            <a:noFill/>
          </a:ln>
        </p:spPr>
        <p:txBody>
          <a:bodyPr anchor="t"/>
          <a:lstStyle>
            <a:lvl1pPr marL="0" lvl="0" indent="0">
              <a:buClr>
                <a:schemeClr val="tx2"/>
              </a:buClr>
              <a:buSzPct val="70000"/>
              <a:buFont typeface="Wingdings" panose="05000000000000000000" pitchFamily="2" charset="2"/>
              <a:defRPr sz="4600">
                <a:solidFill>
                  <a:srgbClr val="008000"/>
                </a:solidFill>
                <a:ea typeface="方正准圆简体" pitchFamily="65" charset="-122"/>
              </a:defRPr>
            </a:lvl1pPr>
            <a:lvl2pPr marL="344805" lvl="1" indent="0" algn="ctr">
              <a:buClr>
                <a:schemeClr val="tx2"/>
              </a:buClr>
              <a:buSzPct val="70000"/>
              <a:buFont typeface="Wingdings" panose="05000000000000000000" pitchFamily="2" charset="2"/>
              <a:defRPr sz="4600">
                <a:solidFill>
                  <a:srgbClr val="008000"/>
                </a:solidFill>
                <a:ea typeface="方正准圆简体" pitchFamily="65" charset="-122"/>
              </a:defRPr>
            </a:lvl2pPr>
            <a:lvl3pPr marL="694055" lvl="2" indent="0" algn="ctr">
              <a:buClr>
                <a:schemeClr val="accent1"/>
              </a:buClr>
              <a:buSzPct val="70000"/>
              <a:buFont typeface="Wingdings" panose="05000000000000000000" pitchFamily="2" charset="2"/>
              <a:buNone/>
              <a:defRPr sz="4600">
                <a:solidFill>
                  <a:srgbClr val="008000"/>
                </a:solidFill>
                <a:ea typeface="方正准圆简体" pitchFamily="65" charset="-122"/>
              </a:defRPr>
            </a:lvl3pPr>
            <a:lvl4pPr marL="989330" lvl="3" indent="0" algn="ctr">
              <a:buClr>
                <a:schemeClr val="tx2"/>
              </a:buClr>
              <a:buSzPct val="75000"/>
              <a:buFont typeface="Wingdings" panose="05000000000000000000" pitchFamily="2" charset="2"/>
              <a:buNone/>
              <a:defRPr sz="4600">
                <a:solidFill>
                  <a:srgbClr val="008000"/>
                </a:solidFill>
                <a:ea typeface="方正准圆简体" pitchFamily="65" charset="-122"/>
              </a:defRPr>
            </a:lvl4pPr>
            <a:lvl5pPr marL="1282700" lvl="4" indent="0" algn="ctr">
              <a:buClr>
                <a:schemeClr val="folHlink"/>
              </a:buClr>
              <a:buSzPct val="80000"/>
              <a:buFont typeface="Wingdings" panose="05000000000000000000" pitchFamily="2" charset="2"/>
              <a:buNone/>
              <a:defRPr sz="4600">
                <a:solidFill>
                  <a:srgbClr val="008000"/>
                </a:solidFill>
                <a:ea typeface="方正准圆简体" pitchFamily="65" charset="-122"/>
              </a:defRPr>
            </a:lvl5pPr>
          </a:lstStyle>
          <a:p>
            <a:pPr lvl="0"/>
            <a:r>
              <a:rPr lang="zh-CN" altLang="en-US" dirty="0"/>
              <a:t>单击此处编辑母版副标题样式</a:t>
            </a:r>
            <a:endParaRPr lang="zh-CN" altLang="en-US" dirty="0"/>
          </a:p>
        </p:txBody>
      </p:sp>
      <p:sp>
        <p:nvSpPr>
          <p:cNvPr id="369669" name="日期占位符 369668"/>
          <p:cNvSpPr>
            <a:spLocks noGrp="1"/>
          </p:cNvSpPr>
          <p:nvPr>
            <p:ph type="dt" sz="half" idx="2"/>
          </p:nvPr>
        </p:nvSpPr>
        <p:spPr>
          <a:xfrm>
            <a:off x="609600" y="6248400"/>
            <a:ext cx="2844800" cy="457200"/>
          </a:xfrm>
          <a:prstGeom prst="rect">
            <a:avLst/>
          </a:prstGeom>
          <a:noFill/>
          <a:ln w="9525">
            <a:noFill/>
          </a:ln>
        </p:spPr>
        <p:txBody>
          <a:bodyPr anchor="t"/>
          <a:lstStyle>
            <a:lvl1pPr>
              <a:defRPr sz="1000" b="0"/>
            </a:lvl1pPr>
          </a:lstStyle>
          <a:p>
            <a:fld id="{BB962C8B-B14F-4D97-AF65-F5344CB8AC3E}" type="datetime1">
              <a:rPr lang="zh-CN" altLang="en-US" dirty="0">
                <a:latin typeface="Arial" panose="020B0604020202020204" pitchFamily="34" charset="0"/>
              </a:rPr>
            </a:fld>
            <a:endParaRPr lang="zh-CN" altLang="en-US" dirty="0">
              <a:latin typeface="Arial" panose="020B0604020202020204" pitchFamily="34" charset="0"/>
            </a:endParaRPr>
          </a:p>
        </p:txBody>
      </p:sp>
      <p:sp>
        <p:nvSpPr>
          <p:cNvPr id="369670" name="页脚占位符 369669"/>
          <p:cNvSpPr>
            <a:spLocks noGrp="1"/>
          </p:cNvSpPr>
          <p:nvPr>
            <p:ph type="ftr" sz="quarter" idx="3"/>
          </p:nvPr>
        </p:nvSpPr>
        <p:spPr>
          <a:xfrm>
            <a:off x="4165600" y="6248400"/>
            <a:ext cx="3860800" cy="457200"/>
          </a:xfrm>
          <a:prstGeom prst="rect">
            <a:avLst/>
          </a:prstGeom>
          <a:noFill/>
          <a:ln w="9525">
            <a:noFill/>
          </a:ln>
        </p:spPr>
        <p:txBody>
          <a:bodyPr anchor="t"/>
          <a:lstStyle>
            <a:lvl1pPr algn="ctr">
              <a:defRPr sz="1000" b="0"/>
            </a:lvl1pPr>
          </a:lstStyle>
          <a:p>
            <a:endParaRPr lang="zh-CN" altLang="en-US" dirty="0">
              <a:latin typeface="Arial" panose="020B0604020202020204" pitchFamily="34" charset="0"/>
            </a:endParaRPr>
          </a:p>
        </p:txBody>
      </p:sp>
      <p:sp>
        <p:nvSpPr>
          <p:cNvPr id="369671" name="灯片编号占位符 369670"/>
          <p:cNvSpPr>
            <a:spLocks noGrp="1"/>
          </p:cNvSpPr>
          <p:nvPr>
            <p:ph type="sldNum" sz="quarter" idx="4"/>
          </p:nvPr>
        </p:nvSpPr>
        <p:spPr>
          <a:xfrm>
            <a:off x="8737600" y="6248400"/>
            <a:ext cx="2844800" cy="457200"/>
          </a:xfrm>
          <a:prstGeom prst="rect">
            <a:avLst/>
          </a:prstGeom>
          <a:noFill/>
          <a:ln w="9525">
            <a:noFill/>
          </a:ln>
        </p:spPr>
        <p:txBody>
          <a:bodyPr anchor="t"/>
          <a:lstStyle>
            <a:lvl1pPr algn="r">
              <a:defRPr sz="1000" b="0"/>
            </a:lvl1pPr>
          </a:lstStyle>
          <a:p>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369707" name="文本框 369706"/>
          <p:cNvSpPr txBox="1"/>
          <p:nvPr userDrawn="1"/>
        </p:nvSpPr>
        <p:spPr>
          <a:xfrm>
            <a:off x="0" y="549275"/>
            <a:ext cx="7920567" cy="768350"/>
          </a:xfrm>
          <a:prstGeom prst="rect">
            <a:avLst/>
          </a:prstGeom>
          <a:solidFill>
            <a:schemeClr val="bg1">
              <a:alpha val="49001"/>
            </a:schemeClr>
          </a:solidFill>
          <a:ln w="0">
            <a:noFill/>
          </a:ln>
        </p:spPr>
        <p:txBody>
          <a:bodyPr>
            <a:spAutoFit/>
          </a:bodyPr>
          <a:p>
            <a:pPr lvl="0" algn="ctr">
              <a:spcBef>
                <a:spcPct val="50000"/>
              </a:spcBef>
            </a:pPr>
            <a:r>
              <a:rPr lang="zh-CN" altLang="en-US" sz="4400" b="1" u="sng" dirty="0">
                <a:solidFill>
                  <a:srgbClr val="FF3399"/>
                </a:solidFill>
                <a:latin typeface="Arial" panose="020B0604020202020204" pitchFamily="34" charset="0"/>
                <a:ea typeface="隶书" panose="02010509060101010101" pitchFamily="49" charset="-122"/>
              </a:rPr>
              <a:t>汽车底盘构造与维修</a:t>
            </a:r>
            <a:endParaRPr lang="zh-CN" altLang="en-US" sz="4400" b="1" u="sng" dirty="0">
              <a:solidFill>
                <a:srgbClr val="FF3399"/>
              </a:solidFill>
              <a:latin typeface="Arial" panose="020B0604020202020204" pitchFamily="34" charset="0"/>
              <a:ea typeface="隶书" panose="02010509060101010101" pitchFamily="49" charset="-122"/>
            </a:endParaRPr>
          </a:p>
        </p:txBody>
      </p:sp>
      <p:pic>
        <p:nvPicPr>
          <p:cNvPr id="369716" name="图片 369715" descr="2"/>
          <p:cNvPicPr>
            <a:picLocks noChangeAspect="1"/>
          </p:cNvPicPr>
          <p:nvPr userDrawn="1"/>
        </p:nvPicPr>
        <p:blipFill>
          <a:blip r:embed="rId3"/>
          <a:stretch>
            <a:fillRect/>
          </a:stretch>
        </p:blipFill>
        <p:spPr>
          <a:xfrm>
            <a:off x="5712884" y="4094163"/>
            <a:ext cx="6479116" cy="2763837"/>
          </a:xfrm>
          <a:prstGeom prst="rect">
            <a:avLst/>
          </a:prstGeom>
          <a:noFill/>
          <a:ln w="9525">
            <a:noFill/>
          </a:ln>
        </p:spPr>
      </p:pic>
    </p:spTree>
  </p:cSld>
  <p:clrMapOvr>
    <a:masterClrMapping/>
  </p:clrMapOvr>
  <p:transition>
    <p:random/>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903759" y="620713"/>
            <a:ext cx="2856441" cy="55102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34433" y="620713"/>
            <a:ext cx="8403735" cy="5510212"/>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6" name="页脚占位符 5"/>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7" name="灯片编号占位符 6"/>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186775" y="2665379"/>
            <a:ext cx="4873575"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256939" y="2665379"/>
            <a:ext cx="4897576"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8" name="页脚占位符 7"/>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9" name="灯片编号占位符 8"/>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4" name="页脚占位符 3"/>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5" name="灯片编号占位符 4"/>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4" name="灯片编号占位符 3"/>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6" name="页脚占位符 5"/>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7" name="灯片编号占位符 6"/>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6" name="页脚占位符 5"/>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7" name="灯片编号占位符 6"/>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showMasterSp="0">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3"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719263"/>
            <a:ext cx="5376672" cy="441166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719263"/>
            <a:ext cx="5376672" cy="441166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5" y="2665379"/>
            <a:ext cx="4873575"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9"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3.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3.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368643" name="标题 368642"/>
          <p:cNvSpPr>
            <a:spLocks noGrp="1"/>
          </p:cNvSpPr>
          <p:nvPr>
            <p:ph type="title"/>
          </p:nvPr>
        </p:nvSpPr>
        <p:spPr>
          <a:xfrm>
            <a:off x="334433" y="620713"/>
            <a:ext cx="11425767" cy="796925"/>
          </a:xfrm>
          <a:prstGeom prst="rect">
            <a:avLst/>
          </a:prstGeom>
          <a:noFill/>
          <a:ln w="9525">
            <a:noFill/>
          </a:ln>
        </p:spPr>
        <p:txBody>
          <a:bodyPr anchor="b"/>
          <a:p>
            <a:pPr lvl="0"/>
            <a:r>
              <a:rPr lang="zh-CN" altLang="en-US" dirty="0"/>
              <a:t>单击此处编辑母版标题样式</a:t>
            </a:r>
            <a:endParaRPr lang="zh-CN" altLang="en-US" dirty="0"/>
          </a:p>
        </p:txBody>
      </p:sp>
      <p:sp>
        <p:nvSpPr>
          <p:cNvPr id="368644" name="文本占位符 368643"/>
          <p:cNvSpPr>
            <a:spLocks noGrp="1"/>
          </p:cNvSpPr>
          <p:nvPr>
            <p:ph type="body" idx="1"/>
          </p:nvPr>
        </p:nvSpPr>
        <p:spPr>
          <a:xfrm>
            <a:off x="609600" y="1719263"/>
            <a:ext cx="10972800" cy="4411662"/>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68645" name="日期占位符 368644"/>
          <p:cNvSpPr>
            <a:spLocks noGrp="1"/>
          </p:cNvSpPr>
          <p:nvPr>
            <p:ph type="dt" sz="half" idx="2"/>
          </p:nvPr>
        </p:nvSpPr>
        <p:spPr>
          <a:xfrm>
            <a:off x="609600" y="6248400"/>
            <a:ext cx="2844800" cy="457200"/>
          </a:xfrm>
          <a:prstGeom prst="rect">
            <a:avLst/>
          </a:prstGeom>
          <a:noFill/>
          <a:ln w="9525">
            <a:noFill/>
          </a:ln>
        </p:spPr>
        <p:txBody>
          <a:bodyPr/>
          <a:lstStyle>
            <a:lvl1pPr>
              <a:defRPr sz="1000" b="0"/>
            </a:lvl1pPr>
          </a:lstStyle>
          <a:p>
            <a:pPr lvl="0"/>
            <a:endParaRPr lang="zh-CN" altLang="en-US" dirty="0">
              <a:latin typeface="Arial" panose="020B0604020202020204" pitchFamily="34" charset="0"/>
            </a:endParaRPr>
          </a:p>
        </p:txBody>
      </p:sp>
      <p:sp>
        <p:nvSpPr>
          <p:cNvPr id="368646" name="页脚占位符 368645"/>
          <p:cNvSpPr>
            <a:spLocks noGrp="1"/>
          </p:cNvSpPr>
          <p:nvPr>
            <p:ph type="ftr" sz="quarter" idx="3"/>
          </p:nvPr>
        </p:nvSpPr>
        <p:spPr>
          <a:xfrm>
            <a:off x="4165600" y="6248400"/>
            <a:ext cx="3860800" cy="457200"/>
          </a:xfrm>
          <a:prstGeom prst="rect">
            <a:avLst/>
          </a:prstGeom>
          <a:noFill/>
          <a:ln w="9525">
            <a:noFill/>
          </a:ln>
        </p:spPr>
        <p:txBody>
          <a:bodyPr/>
          <a:lstStyle>
            <a:lvl1pPr algn="ctr">
              <a:defRPr sz="1000" b="0"/>
            </a:lvl1pPr>
          </a:lstStyle>
          <a:p>
            <a:pPr lvl="0"/>
            <a:endParaRPr lang="zh-CN" altLang="en-US" dirty="0">
              <a:latin typeface="Arial" panose="020B0604020202020204" pitchFamily="34" charset="0"/>
            </a:endParaRPr>
          </a:p>
        </p:txBody>
      </p:sp>
      <p:sp>
        <p:nvSpPr>
          <p:cNvPr id="368647" name="灯片编号占位符 368646"/>
          <p:cNvSpPr>
            <a:spLocks noGrp="1"/>
          </p:cNvSpPr>
          <p:nvPr>
            <p:ph type="sldNum" sz="quarter" idx="4"/>
          </p:nvPr>
        </p:nvSpPr>
        <p:spPr>
          <a:xfrm>
            <a:off x="8737600" y="6248400"/>
            <a:ext cx="2844800" cy="457200"/>
          </a:xfrm>
          <a:prstGeom prst="rect">
            <a:avLst/>
          </a:prstGeom>
          <a:noFill/>
          <a:ln w="9525">
            <a:noFill/>
          </a:ln>
        </p:spPr>
        <p:txBody>
          <a:bodyPr/>
          <a:lstStyle>
            <a:lvl1pPr algn="r">
              <a:defRPr sz="1000" b="0"/>
            </a:lvl1p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hf sldNum="0" hdr="0" ftr="0" dt="0"/>
  <p:txStyles>
    <p:titleStyle>
      <a:lvl1pPr marL="0" lvl="0" indent="0" algn="l" defTabSz="914400" rtl="0" eaLnBrk="1" fontAlgn="base" latinLnBrk="0" hangingPunct="1">
        <a:lnSpc>
          <a:spcPct val="100000"/>
        </a:lnSpc>
        <a:spcBef>
          <a:spcPct val="0"/>
        </a:spcBef>
        <a:spcAft>
          <a:spcPct val="0"/>
        </a:spcAft>
        <a:buNone/>
        <a:defRPr sz="5000" b="1" i="0" u="none" kern="1200" baseline="0">
          <a:solidFill>
            <a:srgbClr val="CC0000"/>
          </a:solidFill>
          <a:latin typeface="+mj-lt"/>
          <a:ea typeface="+mj-ea"/>
          <a:cs typeface="+mj-cs"/>
        </a:defRPr>
      </a:lvl1pPr>
    </p:titleStyle>
    <p:bodyStyle>
      <a:lvl1pPr marL="342900" lvl="0" indent="-342900" algn="l" defTabSz="914400" rtl="0" eaLnBrk="1" fontAlgn="base" latinLnBrk="0" hangingPunct="1">
        <a:lnSpc>
          <a:spcPct val="110000"/>
        </a:lnSpc>
        <a:spcBef>
          <a:spcPct val="20000"/>
        </a:spcBef>
        <a:spcAft>
          <a:spcPct val="0"/>
        </a:spcAft>
        <a:buClr>
          <a:schemeClr val="tx2"/>
        </a:buClr>
        <a:buSzPct val="70000"/>
        <a:buFont typeface="Wingdings" panose="05000000000000000000" pitchFamily="2" charset="2"/>
        <a:buNone/>
        <a:defRPr sz="4400" b="1" i="0" u="none" kern="1200" baseline="0">
          <a:solidFill>
            <a:srgbClr val="006600"/>
          </a:solidFill>
          <a:latin typeface="+mn-lt"/>
          <a:ea typeface="+mn-ea"/>
          <a:cs typeface="+mn-cs"/>
        </a:defRPr>
      </a:lvl1pPr>
      <a:lvl2pPr marL="692150" lvl="1" indent="-347345" algn="l" defTabSz="914400" rtl="0" eaLnBrk="1" fontAlgn="base" latinLnBrk="0" hangingPunct="1">
        <a:lnSpc>
          <a:spcPct val="110000"/>
        </a:lnSpc>
        <a:spcBef>
          <a:spcPct val="20000"/>
        </a:spcBef>
        <a:spcAft>
          <a:spcPct val="0"/>
        </a:spcAft>
        <a:buClr>
          <a:schemeClr val="accent2"/>
        </a:buClr>
        <a:buSzPct val="70000"/>
        <a:buFont typeface="Wingdings" panose="05000000000000000000" pitchFamily="2" charset="2"/>
        <a:buNone/>
        <a:defRPr sz="3400" b="1" i="0" u="none" kern="1200" baseline="0">
          <a:solidFill>
            <a:srgbClr val="0000FF"/>
          </a:solidFill>
          <a:latin typeface="+mn-lt"/>
          <a:ea typeface="+mn-ea"/>
          <a:cs typeface="+mn-cs"/>
        </a:defRPr>
      </a:lvl2pPr>
      <a:lvl3pPr marL="987425" lvl="2" indent="-293370" algn="l" defTabSz="914400" rtl="0" eaLnBrk="1" fontAlgn="base" latinLnBrk="0" hangingPunct="1">
        <a:lnSpc>
          <a:spcPct val="110000"/>
        </a:lnSpc>
        <a:spcBef>
          <a:spcPct val="20000"/>
        </a:spcBef>
        <a:spcAft>
          <a:spcPct val="0"/>
        </a:spcAft>
        <a:buClr>
          <a:schemeClr val="accent1"/>
        </a:buClr>
        <a:buSzPct val="70000"/>
        <a:buFont typeface="Wingdings" panose="05000000000000000000" pitchFamily="2" charset="2"/>
        <a:buChar char="l"/>
        <a:defRPr sz="2800" b="1" i="0" u="none" kern="1200" baseline="0">
          <a:solidFill>
            <a:srgbClr val="660066"/>
          </a:solidFill>
          <a:latin typeface="+mn-lt"/>
          <a:ea typeface="方正小标宋_GBK" pitchFamily="65" charset="-122"/>
          <a:cs typeface="+mn-cs"/>
        </a:defRPr>
      </a:lvl3pPr>
      <a:lvl4pPr marL="1281430" lvl="3" indent="-292100" algn="l" defTabSz="914400" rtl="0" eaLnBrk="1" fontAlgn="base" latinLnBrk="0" hangingPunct="1">
        <a:lnSpc>
          <a:spcPct val="110000"/>
        </a:lnSpc>
        <a:spcBef>
          <a:spcPct val="20000"/>
        </a:spcBef>
        <a:spcAft>
          <a:spcPct val="0"/>
        </a:spcAft>
        <a:buClr>
          <a:schemeClr val="tx2"/>
        </a:buClr>
        <a:buSzPct val="75000"/>
        <a:buFont typeface="Wingdings" panose="05000000000000000000" pitchFamily="2" charset="2"/>
        <a:buChar char="§"/>
        <a:defRPr sz="2400" b="1" i="0" u="none" kern="1200" baseline="0">
          <a:solidFill>
            <a:srgbClr val="663300"/>
          </a:solidFill>
          <a:latin typeface="+mn-lt"/>
          <a:ea typeface="宋体" panose="02010600030101010101" pitchFamily="2" charset="-122"/>
          <a:cs typeface="+mn-cs"/>
        </a:defRPr>
      </a:lvl4pPr>
      <a:lvl5pPr marL="1598930" lvl="4" indent="-31623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5pPr>
      <a:lvl6pPr marL="2514600" lvl="5"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6pPr>
      <a:lvl7pPr marL="2971800" lvl="6"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7pPr>
      <a:lvl8pPr marL="3429000" lvl="7"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8pPr>
      <a:lvl9pPr marL="3886200" lvl="8"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ctr" defTabSz="914400" rtl="0" eaLnBrk="1" fontAlgn="base" latinLnBrk="0" hangingPunct="1">
        <a:lnSpc>
          <a:spcPct val="100000"/>
        </a:lnSpc>
        <a:spcBef>
          <a:spcPct val="0"/>
        </a:spcBef>
        <a:spcAft>
          <a:spcPct val="0"/>
        </a:spcAft>
        <a:buNone/>
        <a:defRPr b="1"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文本占位符 1026"/>
          <p:cNvSpPr>
            <a:spLocks noGrp="1"/>
          </p:cNvSpPr>
          <p:nvPr>
            <p:ph type="body"/>
          </p:nvPr>
        </p:nvSpPr>
        <p:spPr>
          <a:xfrm>
            <a:off x="609600" y="1600200"/>
            <a:ext cx="10972800" cy="4525963"/>
          </a:xfrm>
          <a:prstGeom prst="rect">
            <a:avLst/>
          </a:prstGeom>
          <a:noFill/>
          <a:ln w="9525">
            <a:noFill/>
          </a:ln>
        </p:spPr>
        <p:txBody>
          <a:bodyPr anchor="t"/>
          <a:p>
            <a:pPr lvl="0"/>
            <a:r>
              <a:rPr lang="zh-CN" altLang="en-US" dirty="0"/>
              <a:t>单击此处编辑母版文本样式</a:t>
            </a:r>
            <a:endParaRPr lang="zh-CN" altLang="en-US" dirty="0"/>
          </a:p>
          <a:p>
            <a:pPr lvl="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500">
        <p:fade/>
      </p:transition>
    </mc:Choice>
    <mc:Fallback>
      <p:transition>
        <p:fade/>
      </p:transition>
    </mc:Fallback>
  </mc:AlternateConten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None/>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宋体" panose="02010600030101010101" pitchFamily="2" charset="-122"/>
          <a:cs typeface="+mn-cs"/>
        </a:defRPr>
      </a:lvl2pPr>
      <a:lvl3pPr marL="1143000" lvl="2"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3pPr>
      <a:lvl4pPr marL="1600200" lvl="3"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4pPr>
      <a:lvl5pPr marL="2057400" lvl="4"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5pPr>
      <a:lvl6pPr marL="2514600" lvl="5"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6pPr>
      <a:lvl7pPr marL="2971800" lvl="6"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7pPr>
      <a:lvl8pPr marL="3429000" lvl="7"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8pPr>
      <a:lvl9pPr marL="3886200" lvl="8"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vl6pPr marL="2286000" lvl="5"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6pPr>
      <a:lvl7pPr marL="2743200" lvl="6"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7pPr>
      <a:lvl8pPr marL="3200400" lvl="7"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8pPr>
      <a:lvl9pPr marL="3657600" lvl="8"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pSp>
        <p:nvGrpSpPr>
          <p:cNvPr id="75777" name="组合 3"/>
          <p:cNvGrpSpPr/>
          <p:nvPr/>
        </p:nvGrpSpPr>
        <p:grpSpPr>
          <a:xfrm>
            <a:off x="4880293" y="2072958"/>
            <a:ext cx="2473325" cy="2425700"/>
            <a:chOff x="9940" y="1311"/>
            <a:chExt cx="5190" cy="5091"/>
          </a:xfrm>
        </p:grpSpPr>
        <p:sp>
          <p:nvSpPr>
            <p:cNvPr id="12" name="弧形 11"/>
            <p:cNvSpPr/>
            <p:nvPr/>
          </p:nvSpPr>
          <p:spPr>
            <a:xfrm rot="13266164">
              <a:off x="9992" y="1332"/>
              <a:ext cx="5071" cy="5071"/>
            </a:xfrm>
            <a:prstGeom prst="arc">
              <a:avLst/>
            </a:prstGeom>
            <a:noFill/>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nvGrpSpPr>
            <p:cNvPr id="75779" name="组合 2"/>
            <p:cNvGrpSpPr/>
            <p:nvPr/>
          </p:nvGrpSpPr>
          <p:grpSpPr>
            <a:xfrm>
              <a:off x="9992" y="1311"/>
              <a:ext cx="5138" cy="5091"/>
              <a:chOff x="7945" y="615"/>
              <a:chExt cx="5138" cy="5091"/>
            </a:xfrm>
          </p:grpSpPr>
          <p:sp>
            <p:nvSpPr>
              <p:cNvPr id="7" name="椭圆 6"/>
              <p:cNvSpPr/>
              <p:nvPr/>
            </p:nvSpPr>
            <p:spPr>
              <a:xfrm>
                <a:off x="9577" y="2242"/>
                <a:ext cx="1859" cy="185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8" name="椭圆 7"/>
              <p:cNvSpPr/>
              <p:nvPr/>
            </p:nvSpPr>
            <p:spPr>
              <a:xfrm>
                <a:off x="8692" y="1456"/>
                <a:ext cx="3579" cy="3579"/>
              </a:xfrm>
              <a:prstGeom prst="ellipse">
                <a:avLst/>
              </a:prstGeom>
              <a:noFill/>
              <a:ln w="1079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9" name="弧形 8"/>
              <p:cNvSpPr/>
              <p:nvPr/>
            </p:nvSpPr>
            <p:spPr>
              <a:xfrm>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0" name="弧形 9"/>
              <p:cNvSpPr/>
              <p:nvPr/>
            </p:nvSpPr>
            <p:spPr>
              <a:xfrm rot="5400000">
                <a:off x="7940" y="631"/>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3" name="弧形 12"/>
              <p:cNvSpPr/>
              <p:nvPr/>
            </p:nvSpPr>
            <p:spPr>
              <a:xfrm rot="12116400">
                <a:off x="8013" y="615"/>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19" name="弧形 18"/>
            <p:cNvSpPr/>
            <p:nvPr/>
          </p:nvSpPr>
          <p:spPr>
            <a:xfrm rot="1647749">
              <a:off x="9940" y="1332"/>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75786" name="文本框 1"/>
          <p:cNvSpPr txBox="1"/>
          <p:nvPr/>
        </p:nvSpPr>
        <p:spPr>
          <a:xfrm>
            <a:off x="4087813" y="4908550"/>
            <a:ext cx="4073525" cy="598805"/>
          </a:xfrm>
          <a:prstGeom prst="rect">
            <a:avLst/>
          </a:prstGeom>
          <a:solidFill>
            <a:srgbClr val="89AFD0"/>
          </a:solidFill>
          <a:ln w="9525">
            <a:noFill/>
          </a:ln>
        </p:spPr>
        <p:txBody>
          <a:bodyPr wrap="square" anchor="t">
            <a:spAutoFit/>
          </a:bodyPr>
          <a:p>
            <a:pPr algn="ctr"/>
            <a:r>
              <a:rPr lang="zh-CN" altLang="en-US" sz="3300" dirty="0">
                <a:solidFill>
                  <a:schemeClr val="bg1"/>
                </a:solidFill>
                <a:latin typeface="微软雅黑 Light" pitchFamily="34" charset="-122"/>
                <a:ea typeface="微软雅黑 Light" pitchFamily="34" charset="-122"/>
              </a:rPr>
              <a:t>汽车制动系</a:t>
            </a:r>
            <a:endParaRPr lang="zh-CN" altLang="en-US" sz="3300" dirty="0">
              <a:solidFill>
                <a:schemeClr val="bg1"/>
              </a:solidFill>
              <a:latin typeface="微软雅黑 Light" pitchFamily="34" charset="-122"/>
              <a:ea typeface="微软雅黑 Light" pitchFamily="34" charset="-122"/>
            </a:endParaRPr>
          </a:p>
        </p:txBody>
      </p:sp>
      <p:sp>
        <p:nvSpPr>
          <p:cNvPr id="75787" name="矩形 22531"/>
          <p:cNvSpPr/>
          <p:nvPr/>
        </p:nvSpPr>
        <p:spPr>
          <a:xfrm>
            <a:off x="3941763" y="1158875"/>
            <a:ext cx="4367212" cy="645160"/>
          </a:xfrm>
          <a:prstGeom prst="rect">
            <a:avLst/>
          </a:prstGeom>
          <a:noFill/>
          <a:ln w="9525">
            <a:noFill/>
          </a:ln>
        </p:spPr>
        <p:txBody>
          <a:bodyPr wrap="square" anchor="t">
            <a:spAutoFit/>
          </a:bodyPr>
          <a:p>
            <a:r>
              <a:rPr lang="zh-CN" altLang="en-US" sz="3600" b="1" dirty="0">
                <a:solidFill>
                  <a:schemeClr val="bg1"/>
                </a:solidFill>
                <a:latin typeface="黑体" panose="02010609060101010101" charset="-122"/>
                <a:ea typeface="黑体" panose="02010609060101010101" charset="-122"/>
              </a:rPr>
              <a:t>汽车底盘构造与维修</a:t>
            </a:r>
            <a:endParaRPr lang="zh-CN" altLang="en-US" sz="3600" b="1" dirty="0">
              <a:solidFill>
                <a:schemeClr val="bg1"/>
              </a:solidFill>
              <a:latin typeface="黑体" panose="02010609060101010101" charset="-122"/>
              <a:ea typeface="黑体" panose="02010609060101010101" charset="-122"/>
            </a:endParaRPr>
          </a:p>
        </p:txBody>
      </p:sp>
      <p:sp>
        <p:nvSpPr>
          <p:cNvPr id="75788" name="文本框 13"/>
          <p:cNvSpPr txBox="1"/>
          <p:nvPr/>
        </p:nvSpPr>
        <p:spPr>
          <a:xfrm>
            <a:off x="5974398" y="2968625"/>
            <a:ext cx="301625" cy="645160"/>
          </a:xfrm>
          <a:prstGeom prst="rect">
            <a:avLst/>
          </a:prstGeom>
          <a:noFill/>
          <a:ln w="9525">
            <a:noFill/>
          </a:ln>
        </p:spPr>
        <p:txBody>
          <a:bodyPr wrap="square" anchor="t">
            <a:spAutoFit/>
          </a:bodyPr>
          <a:p>
            <a:r>
              <a:rPr lang="en-US" altLang="zh-CN" sz="3600" dirty="0">
                <a:solidFill>
                  <a:schemeClr val="bg1"/>
                </a:solidFill>
                <a:latin typeface="宋体" panose="02010600030101010101" pitchFamily="2" charset="-122"/>
                <a:ea typeface="宋体" panose="02010600030101010101" pitchFamily="2" charset="-122"/>
              </a:rPr>
              <a:t>4</a:t>
            </a:r>
            <a:endParaRPr lang="en-US" altLang="zh-CN" sz="3600" dirty="0">
              <a:solidFill>
                <a:schemeClr val="bg1"/>
              </a:solidFill>
              <a:latin typeface="宋体" panose="02010600030101010101" pitchFamily="2" charset="-122"/>
              <a:ea typeface="宋体" panose="02010600030101010101" pitchFamily="2" charset="-122"/>
            </a:endParaRPr>
          </a:p>
        </p:txBody>
      </p:sp>
    </p:spTree>
    <p:custDataLst>
      <p:tags r:id="rId1"/>
    </p:custData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pic>
        <p:nvPicPr>
          <p:cNvPr id="861191" name="图片 861190"/>
          <p:cNvPicPr>
            <a:picLocks noChangeAspect="1"/>
          </p:cNvPicPr>
          <p:nvPr/>
        </p:nvPicPr>
        <p:blipFill>
          <a:blip r:embed="rId1"/>
          <a:stretch>
            <a:fillRect/>
          </a:stretch>
        </p:blipFill>
        <p:spPr>
          <a:xfrm>
            <a:off x="2660650" y="1112520"/>
            <a:ext cx="6870065" cy="4962525"/>
          </a:xfrm>
          <a:prstGeom prst="rect">
            <a:avLst/>
          </a:prstGeom>
          <a:noFill/>
          <a:ln w="0">
            <a:noFill/>
          </a:ln>
        </p:spPr>
      </p:pic>
      <p:sp>
        <p:nvSpPr>
          <p:cNvPr id="2" name="文本框 9"/>
          <p:cNvSpPr txBox="1"/>
          <p:nvPr/>
        </p:nvSpPr>
        <p:spPr>
          <a:xfrm>
            <a:off x="1668780" y="47561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制动主缸</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2">
              <a:biLevel thresh="50000"/>
            </a:blip>
            <a:srcRect/>
            <a:stretch>
              <a:fillRect/>
            </a:stretch>
          </p:blipFill>
          <p:spPr>
            <a:xfrm>
              <a:off x="5338" y="4384"/>
              <a:ext cx="1672" cy="1684"/>
            </a:xfrm>
            <a:prstGeom prst="rect">
              <a:avLst/>
            </a:prstGeom>
            <a:noFill/>
            <a:ln w="9525">
              <a:noFill/>
            </a:ln>
          </p:spPr>
        </p:pic>
      </p:grpSp>
      <p:sp>
        <p:nvSpPr>
          <p:cNvPr id="3" name="文本框 2"/>
          <p:cNvSpPr txBox="1"/>
          <p:nvPr/>
        </p:nvSpPr>
        <p:spPr>
          <a:xfrm>
            <a:off x="2660650" y="6212205"/>
            <a:ext cx="6870065" cy="460375"/>
          </a:xfrm>
          <a:prstGeom prst="rect">
            <a:avLst/>
          </a:prstGeom>
          <a:noFill/>
        </p:spPr>
        <p:txBody>
          <a:bodyPr wrap="square" rtlCol="0">
            <a:spAutoFit/>
          </a:bodyPr>
          <a:p>
            <a:r>
              <a:rPr lang="zh-CN" altLang="en-US" sz="2400">
                <a:solidFill>
                  <a:schemeClr val="bg1"/>
                </a:solidFill>
              </a:rPr>
              <a:t>制动主缸的结构及工作原理</a:t>
            </a:r>
            <a:endParaRPr lang="zh-CN" altLang="en-US" sz="2400">
              <a:solidFill>
                <a:schemeClr val="bg1"/>
              </a:solidFill>
            </a:endParaRP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862211" name="文本占位符 862210"/>
          <p:cNvSpPr>
            <a:spLocks noGrp="1"/>
          </p:cNvSpPr>
          <p:nvPr>
            <p:ph type="body" idx="1"/>
          </p:nvPr>
        </p:nvSpPr>
        <p:spPr>
          <a:xfrm>
            <a:off x="1365250" y="1228090"/>
            <a:ext cx="9144000" cy="5472113"/>
          </a:xfrm>
          <a:noFill/>
          <a:extLst>
            <a:ext uri="{909E8E84-426E-40DD-AFC4-6F175D3DCCD1}">
              <a14:hiddenFill xmlns:a14="http://schemas.microsoft.com/office/drawing/2010/main">
                <a:solidFill>
                  <a:schemeClr val="bg1">
                    <a:alpha val="100000"/>
                  </a:schemeClr>
                </a:solidFill>
              </a14:hiddenFill>
            </a:ext>
          </a:extLst>
        </p:spPr>
        <p:txBody>
          <a:bodyPr/>
          <a:p>
            <a:pPr marL="694055" lvl="2" indent="0">
              <a:buFont typeface="Wingdings" panose="05000000000000000000" charset="0"/>
              <a:buNone/>
            </a:pP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  </a:t>
            </a:r>
            <a:r>
              <a:rPr lang="zh-CN" altLang="en-US" sz="2400" dirty="0">
                <a:solidFill>
                  <a:srgbClr val="FFFF00"/>
                </a:solidFill>
                <a:latin typeface="宋体" panose="02010600030101010101" pitchFamily="2" charset="-122"/>
                <a:ea typeface="宋体" panose="02010600030101010101" pitchFamily="2" charset="-122"/>
                <a:cs typeface="宋体" panose="02010600030101010101" pitchFamily="2" charset="-122"/>
              </a:rPr>
              <a:t>制动主缸工作过程：</a:t>
            </a:r>
            <a:endParaRPr lang="zh-CN" altLang="en-US" sz="2400" dirty="0">
              <a:solidFill>
                <a:srgbClr val="FFFF00"/>
              </a:solidFill>
              <a:latin typeface="宋体" panose="02010600030101010101" pitchFamily="2" charset="-122"/>
              <a:ea typeface="宋体" panose="02010600030101010101" pitchFamily="2" charset="-122"/>
              <a:cs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制动液经制动主缸及液压管路到达制动轮缸。</a:t>
            </a:r>
            <a:endPar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当踩下制动踏板，两活塞在主缸推杆的作用下使两活塞运动，并将进油孔关闭，在（</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A</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B</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）工作腔内产生油压，如图</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b</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）所示，车轮制动器产生制动力。</a:t>
            </a:r>
            <a:endPar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解除制动时，活塞在弹簧作用下回位，液压油自轮缸和管路中流回到制动主缸。当后轮制动管路发生泄漏时，如图</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c</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）所示，在（</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B</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）工作腔内不能产生油压，但在（</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A</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）工作腔内仍会产生油压。</a:t>
            </a:r>
            <a:endPar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当前轮制动管路发生泄漏时，如图</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d</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）所示，在（</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A</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）工作腔内不能产生油压，活塞</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①</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推着活塞</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②</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使其顶到制动主缸缸体上，此时在（</a:t>
            </a:r>
            <a:r>
              <a:rPr lang="en-US" altLang="zh-CN" sz="2400" dirty="0">
                <a:solidFill>
                  <a:schemeClr val="bg1"/>
                </a:solidFill>
                <a:latin typeface="宋体" panose="02010600030101010101" pitchFamily="2" charset="-122"/>
                <a:ea typeface="宋体" panose="02010600030101010101" pitchFamily="2" charset="-122"/>
                <a:cs typeface="宋体" panose="02010600030101010101" pitchFamily="2" charset="-122"/>
              </a:rPr>
              <a:t>B</a:t>
            </a:r>
            <a:r>
              <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rPr>
              <a:t>）工作腔内产生油压。</a:t>
            </a:r>
            <a:endParaRPr lang="zh-CN" altLang="en-US" sz="2400" dirty="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2" name="文本框 9"/>
          <p:cNvSpPr txBox="1"/>
          <p:nvPr/>
        </p:nvSpPr>
        <p:spPr>
          <a:xfrm>
            <a:off x="1668780" y="47561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制动主缸</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1">
              <a:biLevel thresh="50000"/>
            </a:blip>
            <a:srcRect/>
            <a:stretch>
              <a:fillRect/>
            </a:stretch>
          </p:blipFill>
          <p:spPr>
            <a:xfrm>
              <a:off x="5338" y="4384"/>
              <a:ext cx="1672" cy="1684"/>
            </a:xfrm>
            <a:prstGeom prst="rect">
              <a:avLst/>
            </a:prstGeom>
            <a:noFill/>
            <a:ln w="9525">
              <a:noFill/>
            </a:ln>
          </p:spPr>
        </p:pic>
      </p:gr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63203" name="文本占位符 563202"/>
          <p:cNvSpPr>
            <a:spLocks noGrp="1"/>
          </p:cNvSpPr>
          <p:nvPr>
            <p:ph type="body" idx="1"/>
          </p:nvPr>
        </p:nvSpPr>
        <p:spPr>
          <a:xfrm>
            <a:off x="1045845" y="1434465"/>
            <a:ext cx="10100310" cy="1832610"/>
          </a:xfrm>
        </p:spPr>
        <p:txBody>
          <a:bodyPr/>
          <a:p>
            <a:pPr lvl="2"/>
            <a:r>
              <a:rPr lang="zh-CN" altLang="en-US" sz="2400" dirty="0">
                <a:solidFill>
                  <a:schemeClr val="bg1"/>
                </a:solidFill>
                <a:latin typeface="宋体" panose="02010600030101010101" pitchFamily="2" charset="-122"/>
                <a:ea typeface="宋体" panose="02010600030101010101" pitchFamily="2" charset="-122"/>
              </a:rPr>
              <a:t>制动轮缸固定在制动底板上，其作用是将制动主缸传来的液压力转变为使制动蹄张开的机械推力。如图所示，制动轮缸主要由缸体、活塞、皮碗、弹簧和放气螺钉等组成。放气螺钉的作用是排出混入制动液中的空气。</a:t>
            </a:r>
            <a:endParaRPr lang="zh-CN" altLang="en-US" sz="2400" dirty="0">
              <a:solidFill>
                <a:schemeClr val="bg1"/>
              </a:solidFill>
              <a:latin typeface="宋体" panose="02010600030101010101" pitchFamily="2" charset="-122"/>
              <a:ea typeface="宋体" panose="02010600030101010101" pitchFamily="2" charset="-122"/>
            </a:endParaRPr>
          </a:p>
        </p:txBody>
      </p:sp>
      <p:sp>
        <p:nvSpPr>
          <p:cNvPr id="2" name="文本框 9"/>
          <p:cNvSpPr txBox="1"/>
          <p:nvPr/>
        </p:nvSpPr>
        <p:spPr>
          <a:xfrm>
            <a:off x="1668780" y="47561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制动轮缸</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1">
              <a:biLevel thresh="50000"/>
            </a:blip>
            <a:srcRect/>
            <a:stretch>
              <a:fillRect/>
            </a:stretch>
          </p:blipFill>
          <p:spPr>
            <a:xfrm>
              <a:off x="5338" y="4384"/>
              <a:ext cx="1672" cy="1684"/>
            </a:xfrm>
            <a:prstGeom prst="rect">
              <a:avLst/>
            </a:prstGeom>
            <a:noFill/>
            <a:ln w="9525">
              <a:noFill/>
            </a:ln>
          </p:spPr>
        </p:pic>
      </p:grpSp>
      <p:pic>
        <p:nvPicPr>
          <p:cNvPr id="856072" name="图片 856071"/>
          <p:cNvPicPr>
            <a:picLocks noChangeAspect="1"/>
          </p:cNvPicPr>
          <p:nvPr/>
        </p:nvPicPr>
        <p:blipFill>
          <a:blip r:embed="rId2"/>
          <a:stretch>
            <a:fillRect/>
          </a:stretch>
        </p:blipFill>
        <p:spPr>
          <a:xfrm>
            <a:off x="1864360" y="3398203"/>
            <a:ext cx="9144000" cy="2289175"/>
          </a:xfrm>
          <a:prstGeom prst="rect">
            <a:avLst/>
          </a:prstGeom>
          <a:noFill/>
          <a:ln w="0">
            <a:noFill/>
          </a:ln>
        </p:spPr>
      </p:pic>
      <p:sp>
        <p:nvSpPr>
          <p:cNvPr id="856067" name="文本占位符 856066"/>
          <p:cNvSpPr>
            <a:spLocks noGrp="1"/>
          </p:cNvSpPr>
          <p:nvPr/>
        </p:nvSpPr>
        <p:spPr>
          <a:xfrm>
            <a:off x="1863725" y="5932170"/>
            <a:ext cx="9144635" cy="422910"/>
          </a:xfrm>
          <a:prstGeom prst="rect">
            <a:avLst/>
          </a:prstGeom>
          <a:noFill/>
          <a:ln w="9525">
            <a:noFill/>
          </a:ln>
        </p:spPr>
        <p:txBody>
          <a:bodyPr/>
          <a:lstStyle>
            <a:lvl1pPr marL="342900" lvl="0" indent="-342900" algn="l" defTabSz="914400" rtl="0" eaLnBrk="1" fontAlgn="base" latinLnBrk="0" hangingPunct="1">
              <a:lnSpc>
                <a:spcPct val="110000"/>
              </a:lnSpc>
              <a:spcBef>
                <a:spcPct val="20000"/>
              </a:spcBef>
              <a:spcAft>
                <a:spcPct val="0"/>
              </a:spcAft>
              <a:buClr>
                <a:schemeClr val="tx2"/>
              </a:buClr>
              <a:buSzPct val="70000"/>
              <a:buFont typeface="Wingdings" panose="05000000000000000000" pitchFamily="2" charset="2"/>
              <a:buNone/>
              <a:defRPr sz="4400" b="1" i="0" u="none" kern="1200" baseline="0">
                <a:solidFill>
                  <a:srgbClr val="006600"/>
                </a:solidFill>
                <a:latin typeface="+mn-lt"/>
                <a:ea typeface="+mn-ea"/>
                <a:cs typeface="+mn-cs"/>
              </a:defRPr>
            </a:lvl1pPr>
            <a:lvl2pPr marL="692150" lvl="1" indent="-347345" algn="l" defTabSz="914400" rtl="0" eaLnBrk="1" fontAlgn="base" latinLnBrk="0" hangingPunct="1">
              <a:lnSpc>
                <a:spcPct val="110000"/>
              </a:lnSpc>
              <a:spcBef>
                <a:spcPct val="20000"/>
              </a:spcBef>
              <a:spcAft>
                <a:spcPct val="0"/>
              </a:spcAft>
              <a:buClr>
                <a:schemeClr val="accent2"/>
              </a:buClr>
              <a:buSzPct val="70000"/>
              <a:buFont typeface="Wingdings" panose="05000000000000000000" pitchFamily="2" charset="2"/>
              <a:buNone/>
              <a:defRPr sz="3400" b="1" i="0" u="none" kern="1200" baseline="0">
                <a:solidFill>
                  <a:srgbClr val="0000FF"/>
                </a:solidFill>
                <a:latin typeface="+mn-lt"/>
                <a:ea typeface="+mn-ea"/>
                <a:cs typeface="+mn-cs"/>
              </a:defRPr>
            </a:lvl2pPr>
            <a:lvl3pPr marL="987425" lvl="2" indent="-293370" algn="l" defTabSz="914400" rtl="0" eaLnBrk="1" fontAlgn="base" latinLnBrk="0" hangingPunct="1">
              <a:lnSpc>
                <a:spcPct val="110000"/>
              </a:lnSpc>
              <a:spcBef>
                <a:spcPct val="20000"/>
              </a:spcBef>
              <a:spcAft>
                <a:spcPct val="0"/>
              </a:spcAft>
              <a:buClr>
                <a:schemeClr val="accent1"/>
              </a:buClr>
              <a:buSzPct val="70000"/>
              <a:buFont typeface="Wingdings" panose="05000000000000000000" pitchFamily="2" charset="2"/>
              <a:buChar char="l"/>
              <a:defRPr sz="2800" b="1" i="0" u="none" kern="1200" baseline="0">
                <a:solidFill>
                  <a:srgbClr val="660066"/>
                </a:solidFill>
                <a:latin typeface="+mn-lt"/>
                <a:ea typeface="方正小标宋_GBK" pitchFamily="65" charset="-122"/>
                <a:cs typeface="+mn-cs"/>
              </a:defRPr>
            </a:lvl3pPr>
            <a:lvl4pPr marL="1281430" lvl="3" indent="-292100" algn="l" defTabSz="914400" rtl="0" eaLnBrk="1" fontAlgn="base" latinLnBrk="0" hangingPunct="1">
              <a:lnSpc>
                <a:spcPct val="110000"/>
              </a:lnSpc>
              <a:spcBef>
                <a:spcPct val="20000"/>
              </a:spcBef>
              <a:spcAft>
                <a:spcPct val="0"/>
              </a:spcAft>
              <a:buClr>
                <a:schemeClr val="tx2"/>
              </a:buClr>
              <a:buSzPct val="75000"/>
              <a:buFont typeface="Wingdings" panose="05000000000000000000" pitchFamily="2" charset="2"/>
              <a:buChar char="§"/>
              <a:defRPr sz="2400" b="1" i="0" u="none" kern="1200" baseline="0">
                <a:solidFill>
                  <a:srgbClr val="663300"/>
                </a:solidFill>
                <a:latin typeface="+mn-lt"/>
                <a:ea typeface="宋体" panose="02010600030101010101" pitchFamily="2" charset="-122"/>
                <a:cs typeface="+mn-cs"/>
              </a:defRPr>
            </a:lvl4pPr>
            <a:lvl5pPr marL="1598930" lvl="4" indent="-31623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5pPr>
            <a:lvl6pPr marL="2514600" lvl="5"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6pPr>
            <a:lvl7pPr marL="2971800" lvl="6"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7pPr>
            <a:lvl8pPr marL="3429000" lvl="7"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8pPr>
            <a:lvl9pPr marL="3886200" lvl="8" indent="-228600" algn="l" defTabSz="914400" rtl="0" eaLnBrk="1" fontAlgn="base" latinLnBrk="0" hangingPunct="1">
              <a:lnSpc>
                <a:spcPct val="110000"/>
              </a:lnSpc>
              <a:spcBef>
                <a:spcPct val="20000"/>
              </a:spcBef>
              <a:spcAft>
                <a:spcPct val="0"/>
              </a:spcAft>
              <a:buClr>
                <a:schemeClr val="folHlink"/>
              </a:buClr>
              <a:buSzPct val="80000"/>
              <a:buFont typeface="Wingdings" panose="05000000000000000000" pitchFamily="2" charset="2"/>
              <a:buChar char="§"/>
              <a:defRPr sz="2400" b="1" i="0" u="none" kern="1200" baseline="0">
                <a:solidFill>
                  <a:schemeClr val="tx1"/>
                </a:solidFill>
                <a:latin typeface="+mn-lt"/>
                <a:ea typeface="华文仿宋" panose="02010600040101010101" pitchFamily="2" charset="-122"/>
                <a:cs typeface="+mn-cs"/>
              </a:defRPr>
            </a:lvl9pPr>
          </a:lstStyle>
          <a:p>
            <a:pPr marL="0" lvl="4" indent="0" algn="ctr">
              <a:spcBef>
                <a:spcPts val="0"/>
              </a:spcBef>
              <a:buNone/>
            </a:pPr>
            <a:r>
              <a:rPr lang="zh-CN" altLang="en-US" dirty="0">
                <a:solidFill>
                  <a:schemeClr val="bg1"/>
                </a:solidFill>
                <a:latin typeface="宋体" panose="02010600030101010101" pitchFamily="2" charset="-122"/>
                <a:ea typeface="宋体" panose="02010600030101010101" pitchFamily="2" charset="-122"/>
              </a:rPr>
              <a:t>双活塞制动轮缸的分解图</a:t>
            </a:r>
            <a:endParaRPr lang="zh-CN" altLang="en-US" dirty="0">
              <a:solidFill>
                <a:schemeClr val="bg1"/>
              </a:solidFill>
              <a:latin typeface="宋体" panose="02010600030101010101" pitchFamily="2" charset="-122"/>
              <a:ea typeface="宋体" panose="02010600030101010101" pitchFamily="2" charset="-122"/>
            </a:endParaRPr>
          </a:p>
        </p:txBody>
      </p:sp>
    </p:spTree>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pic>
        <p:nvPicPr>
          <p:cNvPr id="870408" name="图片 870407"/>
          <p:cNvPicPr>
            <a:picLocks noChangeAspect="1"/>
          </p:cNvPicPr>
          <p:nvPr/>
        </p:nvPicPr>
        <p:blipFill>
          <a:blip r:embed="rId1"/>
          <a:stretch>
            <a:fillRect/>
          </a:stretch>
        </p:blipFill>
        <p:spPr>
          <a:xfrm>
            <a:off x="3439160" y="941705"/>
            <a:ext cx="5006975" cy="5788025"/>
          </a:xfrm>
          <a:prstGeom prst="rect">
            <a:avLst/>
          </a:prstGeom>
          <a:noFill/>
          <a:ln w="0">
            <a:noFill/>
          </a:ln>
        </p:spPr>
      </p:pic>
      <p:sp>
        <p:nvSpPr>
          <p:cNvPr id="870403" name="文本占位符 870402"/>
          <p:cNvSpPr>
            <a:spLocks noGrp="1"/>
          </p:cNvSpPr>
          <p:nvPr>
            <p:ph type="body" idx="1"/>
          </p:nvPr>
        </p:nvSpPr>
        <p:spPr>
          <a:xfrm>
            <a:off x="2129155" y="956310"/>
            <a:ext cx="977265" cy="5773420"/>
          </a:xfrm>
        </p:spPr>
        <p:txBody>
          <a:bodyPr vert="eaVert"/>
          <a:p>
            <a:pPr marL="0" lvl="4" indent="0" algn="ctr">
              <a:spcBef>
                <a:spcPts val="0"/>
              </a:spcBef>
              <a:buNone/>
            </a:pPr>
            <a:r>
              <a:rPr lang="zh-CN" altLang="en-US" sz="2800" dirty="0">
                <a:solidFill>
                  <a:srgbClr val="FFFF00"/>
                </a:solidFill>
              </a:rPr>
              <a:t>真空助力器的结构及工作原理</a:t>
            </a:r>
            <a:endParaRPr lang="zh-CN" altLang="en-US" sz="2800" dirty="0">
              <a:solidFill>
                <a:srgbClr val="FFFF00"/>
              </a:solidFill>
            </a:endParaRPr>
          </a:p>
        </p:txBody>
      </p:sp>
      <p:sp>
        <p:nvSpPr>
          <p:cNvPr id="2" name="文本框 9"/>
          <p:cNvSpPr txBox="1"/>
          <p:nvPr/>
        </p:nvSpPr>
        <p:spPr>
          <a:xfrm>
            <a:off x="1668780" y="47561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真空助力器</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2">
              <a:biLevel thresh="50000"/>
            </a:blip>
            <a:srcRect/>
            <a:stretch>
              <a:fillRect/>
            </a:stretch>
          </p:blipFill>
          <p:spPr>
            <a:xfrm>
              <a:off x="5338" y="4384"/>
              <a:ext cx="1672" cy="1684"/>
            </a:xfrm>
            <a:prstGeom prst="rect">
              <a:avLst/>
            </a:prstGeom>
            <a:noFill/>
            <a:ln w="9525">
              <a:noFill/>
            </a:ln>
          </p:spPr>
        </p:pic>
      </p:gr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891907" name="文本占位符 891906"/>
          <p:cNvSpPr>
            <a:spLocks noGrp="1"/>
          </p:cNvSpPr>
          <p:nvPr>
            <p:ph type="body" idx="1"/>
          </p:nvPr>
        </p:nvSpPr>
        <p:spPr>
          <a:xfrm>
            <a:off x="960120" y="1363345"/>
            <a:ext cx="8943975" cy="5257800"/>
          </a:xfrm>
        </p:spPr>
        <p:txBody>
          <a:bodyPr/>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rPr>
              <a:t>真空助力器的作用是减轻驾驶人的制动操纵力。</a:t>
            </a:r>
            <a:endParaRPr lang="zh-CN" altLang="en-US" sz="2400" dirty="0">
              <a:solidFill>
                <a:schemeClr val="bg1"/>
              </a:solidFill>
              <a:latin typeface="宋体" panose="02010600030101010101" pitchFamily="2" charset="-122"/>
              <a:ea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rPr>
              <a:t>如图所示，其内部有薄而宽的活塞，通过固定在活塞上的膜片将空气室和负压室隔离。</a:t>
            </a:r>
            <a:endParaRPr lang="zh-CN" altLang="en-US" sz="2400" dirty="0">
              <a:solidFill>
                <a:schemeClr val="bg1"/>
              </a:solidFill>
              <a:latin typeface="宋体" panose="02010600030101010101" pitchFamily="2" charset="-122"/>
              <a:ea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rPr>
              <a:t>负压室和发动机进气管相通。</a:t>
            </a:r>
            <a:endParaRPr lang="zh-CN" altLang="en-US" sz="2400" dirty="0">
              <a:solidFill>
                <a:schemeClr val="bg1"/>
              </a:solidFill>
              <a:latin typeface="宋体" panose="02010600030101010101" pitchFamily="2" charset="-122"/>
              <a:ea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rPr>
              <a:t>回位弹簧安装在负压室的推杆上和推杆一起运动。橡胶阀门与在膜片座上加工出来的阀座组成真空阀，与控制阀柱塞的大气阀座组成大气阀。</a:t>
            </a:r>
            <a:endParaRPr lang="zh-CN" altLang="en-US" sz="2400" dirty="0">
              <a:solidFill>
                <a:schemeClr val="bg1"/>
              </a:solidFill>
              <a:latin typeface="宋体" panose="02010600030101010101" pitchFamily="2" charset="-122"/>
              <a:ea typeface="宋体" panose="02010600030101010101" pitchFamily="2" charset="-122"/>
            </a:endParaRPr>
          </a:p>
          <a:p>
            <a:pPr lvl="2">
              <a:buFont typeface="Wingdings" panose="05000000000000000000" charset="0"/>
              <a:buChar char="Ø"/>
            </a:pPr>
            <a:r>
              <a:rPr lang="zh-CN" altLang="en-US" sz="2400" dirty="0">
                <a:solidFill>
                  <a:schemeClr val="bg1"/>
                </a:solidFill>
                <a:latin typeface="宋体" panose="02010600030101010101" pitchFamily="2" charset="-122"/>
                <a:ea typeface="宋体" panose="02010600030101010101" pitchFamily="2" charset="-122"/>
              </a:rPr>
              <a:t>真空阀将负压室与空气室相连，空气阀将空气室和外界空气相连。发动机工不作时真空助力器不工作。</a:t>
            </a:r>
            <a:endParaRPr lang="zh-CN" altLang="en-US" sz="2400" dirty="0">
              <a:solidFill>
                <a:schemeClr val="bg1"/>
              </a:solidFill>
              <a:latin typeface="宋体" panose="02010600030101010101" pitchFamily="2" charset="-122"/>
              <a:ea typeface="宋体" panose="02010600030101010101" pitchFamily="2" charset="-122"/>
            </a:endParaRPr>
          </a:p>
        </p:txBody>
      </p:sp>
      <p:sp>
        <p:nvSpPr>
          <p:cNvPr id="2" name="文本框 9"/>
          <p:cNvSpPr txBox="1"/>
          <p:nvPr/>
        </p:nvSpPr>
        <p:spPr>
          <a:xfrm>
            <a:off x="1677670" y="47434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真空助力器</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1">
              <a:biLevel thresh="50000"/>
            </a:blip>
            <a:srcRect/>
            <a:stretch>
              <a:fillRect/>
            </a:stretch>
          </p:blipFill>
          <p:spPr>
            <a:xfrm>
              <a:off x="5338" y="4384"/>
              <a:ext cx="1672" cy="1684"/>
            </a:xfrm>
            <a:prstGeom prst="rect">
              <a:avLst/>
            </a:prstGeom>
            <a:noFill/>
            <a:ln w="9525">
              <a:noFill/>
            </a:ln>
          </p:spPr>
        </p:pic>
      </p:gr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897027" name="文本占位符 897026"/>
          <p:cNvSpPr>
            <a:spLocks noGrp="1"/>
          </p:cNvSpPr>
          <p:nvPr>
            <p:ph type="body" idx="1"/>
          </p:nvPr>
        </p:nvSpPr>
        <p:spPr>
          <a:xfrm>
            <a:off x="74930" y="1309370"/>
            <a:ext cx="6739255" cy="5183505"/>
          </a:xfrm>
          <a:noFill/>
          <a:extLst>
            <a:ext uri="{909E8E84-426E-40DD-AFC4-6F175D3DCCD1}">
              <a14:hiddenFill xmlns:a14="http://schemas.microsoft.com/office/drawing/2010/main">
                <a:solidFill>
                  <a:schemeClr val="bg1">
                    <a:alpha val="100000"/>
                  </a:schemeClr>
                </a:solidFill>
              </a14:hiddenFill>
            </a:ext>
          </a:extLst>
        </p:spPr>
        <p:txBody>
          <a:bodyPr/>
          <a:p>
            <a:pPr lvl="2">
              <a:buFont typeface="Wingdings" panose="05000000000000000000" charset="0"/>
              <a:buChar char="Ø"/>
            </a:pPr>
            <a:r>
              <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rPr>
              <a:t>如图</a:t>
            </a:r>
            <a:r>
              <a:rPr lang="en-US" altLang="zh-CN" sz="2000" b="0" dirty="0">
                <a:solidFill>
                  <a:schemeClr val="bg1"/>
                </a:solidFill>
                <a:latin typeface="宋体" panose="02010600030101010101" pitchFamily="2" charset="-122"/>
                <a:ea typeface="宋体" panose="02010600030101010101" pitchFamily="2" charset="-122"/>
                <a:cs typeface="宋体" panose="02010600030101010101" pitchFamily="2" charset="-122"/>
              </a:rPr>
              <a:t>a</a:t>
            </a:r>
            <a:r>
              <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rPr>
              <a:t>）所示，负压室内的空气被吸进发动机进气管，产生负压。如图</a:t>
            </a:r>
            <a:r>
              <a:rPr lang="en-US" altLang="zh-CN" sz="2000" b="0" dirty="0">
                <a:solidFill>
                  <a:schemeClr val="bg1"/>
                </a:solidFill>
                <a:latin typeface="宋体" panose="02010600030101010101" pitchFamily="2" charset="-122"/>
                <a:ea typeface="宋体" panose="02010600030101010101" pitchFamily="2" charset="-122"/>
                <a:cs typeface="宋体" panose="02010600030101010101" pitchFamily="2" charset="-122"/>
              </a:rPr>
              <a:t>b</a:t>
            </a:r>
            <a:r>
              <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rPr>
              <a:t>）所示，踩下制动踏板，真空阀关闭，空气阀打开。空气进入空气室，使空气室压力大于负压室压力，活塞向前运动。于是带动制动主缸内的活塞运动，产生制动油压。</a:t>
            </a:r>
            <a:endPar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endParaRPr>
          </a:p>
          <a:p>
            <a:pPr lvl="2">
              <a:buFont typeface="Wingdings" panose="05000000000000000000" charset="0"/>
              <a:buChar char="Ø"/>
            </a:pPr>
            <a:r>
              <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rPr>
              <a:t>松开制动踏板，助力器活塞在回位弹簧的作用下恢复到原来的位置，制动踏板推杆也往回运动，空气阀关闭，真空阀打开，使真空室和空气室相通。其他制动机构也恢复到原来的位置，制动油压下降，制动解除，如图</a:t>
            </a:r>
            <a:r>
              <a:rPr lang="en-US" altLang="zh-CN" sz="2000" b="0" dirty="0">
                <a:solidFill>
                  <a:schemeClr val="bg1"/>
                </a:solidFill>
                <a:latin typeface="宋体" panose="02010600030101010101" pitchFamily="2" charset="-122"/>
                <a:ea typeface="宋体" panose="02010600030101010101" pitchFamily="2" charset="-122"/>
                <a:cs typeface="宋体" panose="02010600030101010101" pitchFamily="2" charset="-122"/>
              </a:rPr>
              <a:t>a</a:t>
            </a:r>
            <a:r>
              <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rPr>
              <a:t>）所示。</a:t>
            </a:r>
            <a:endPar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endParaRPr>
          </a:p>
          <a:p>
            <a:pPr lvl="2">
              <a:buFont typeface="Wingdings" panose="05000000000000000000" charset="0"/>
              <a:buChar char="Ø"/>
            </a:pPr>
            <a:r>
              <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rPr>
              <a:t>当真空助力器或真空源失效时，作用于主缸推杆上的力取决于驾驶人对制动踏板施加的踏板力，但踏板力要比未失效时大得多。</a:t>
            </a:r>
            <a:endParaRPr lang="zh-CN" altLang="en-US" sz="2000" b="0" dirty="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pic>
        <p:nvPicPr>
          <p:cNvPr id="870408" name="图片 870407"/>
          <p:cNvPicPr>
            <a:picLocks noChangeAspect="1"/>
          </p:cNvPicPr>
          <p:nvPr/>
        </p:nvPicPr>
        <p:blipFill>
          <a:blip r:embed="rId1"/>
          <a:stretch>
            <a:fillRect/>
          </a:stretch>
        </p:blipFill>
        <p:spPr>
          <a:xfrm>
            <a:off x="6917055" y="1308735"/>
            <a:ext cx="4484370" cy="5184140"/>
          </a:xfrm>
          <a:prstGeom prst="rect">
            <a:avLst/>
          </a:prstGeom>
          <a:noFill/>
          <a:ln w="0">
            <a:noFill/>
          </a:ln>
        </p:spPr>
      </p:pic>
      <p:sp>
        <p:nvSpPr>
          <p:cNvPr id="2" name="文本框 9"/>
          <p:cNvSpPr txBox="1"/>
          <p:nvPr/>
        </p:nvSpPr>
        <p:spPr>
          <a:xfrm>
            <a:off x="1677670" y="47434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真空助力器</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2">
              <a:biLevel thresh="50000"/>
            </a:blip>
            <a:srcRect/>
            <a:stretch>
              <a:fillRect/>
            </a:stretch>
          </p:blipFill>
          <p:spPr>
            <a:xfrm>
              <a:off x="5338" y="4384"/>
              <a:ext cx="1672" cy="1684"/>
            </a:xfrm>
            <a:prstGeom prst="rect">
              <a:avLst/>
            </a:prstGeom>
            <a:noFill/>
            <a:ln w="9525">
              <a:noFill/>
            </a:ln>
          </p:spPr>
        </p:pic>
      </p:gr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pSp>
        <p:nvGrpSpPr>
          <p:cNvPr id="76801" name="组合 3"/>
          <p:cNvGrpSpPr/>
          <p:nvPr/>
        </p:nvGrpSpPr>
        <p:grpSpPr>
          <a:xfrm>
            <a:off x="4859338" y="1792923"/>
            <a:ext cx="2473325" cy="2425700"/>
            <a:chOff x="9940" y="1311"/>
            <a:chExt cx="5190" cy="5091"/>
          </a:xfrm>
        </p:grpSpPr>
        <p:sp>
          <p:nvSpPr>
            <p:cNvPr id="12" name="弧形 11"/>
            <p:cNvSpPr/>
            <p:nvPr/>
          </p:nvSpPr>
          <p:spPr>
            <a:xfrm rot="13266164">
              <a:off x="9992" y="1332"/>
              <a:ext cx="5071" cy="5071"/>
            </a:xfrm>
            <a:prstGeom prst="arc">
              <a:avLst/>
            </a:prstGeom>
            <a:noFill/>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nvGrpSpPr>
            <p:cNvPr id="76803" name="组合 4"/>
            <p:cNvGrpSpPr/>
            <p:nvPr/>
          </p:nvGrpSpPr>
          <p:grpSpPr>
            <a:xfrm>
              <a:off x="9992" y="1311"/>
              <a:ext cx="5138" cy="5091"/>
              <a:chOff x="7945" y="615"/>
              <a:chExt cx="5138" cy="5091"/>
            </a:xfrm>
          </p:grpSpPr>
          <p:sp>
            <p:nvSpPr>
              <p:cNvPr id="7" name="椭圆 6"/>
              <p:cNvSpPr/>
              <p:nvPr/>
            </p:nvSpPr>
            <p:spPr>
              <a:xfrm>
                <a:off x="9577" y="2242"/>
                <a:ext cx="1859" cy="185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8" name="椭圆 7"/>
              <p:cNvSpPr/>
              <p:nvPr/>
            </p:nvSpPr>
            <p:spPr>
              <a:xfrm>
                <a:off x="8692" y="1456"/>
                <a:ext cx="3579" cy="3579"/>
              </a:xfrm>
              <a:prstGeom prst="ellipse">
                <a:avLst/>
              </a:prstGeom>
              <a:noFill/>
              <a:ln w="1079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9" name="弧形 8"/>
              <p:cNvSpPr/>
              <p:nvPr/>
            </p:nvSpPr>
            <p:spPr>
              <a:xfrm>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0" name="弧形 9"/>
              <p:cNvSpPr/>
              <p:nvPr/>
            </p:nvSpPr>
            <p:spPr>
              <a:xfrm rot="5400000">
                <a:off x="7940" y="631"/>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3" name="弧形 12"/>
              <p:cNvSpPr/>
              <p:nvPr/>
            </p:nvSpPr>
            <p:spPr>
              <a:xfrm rot="12116400">
                <a:off x="8013" y="615"/>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19" name="弧形 18"/>
            <p:cNvSpPr/>
            <p:nvPr/>
          </p:nvSpPr>
          <p:spPr>
            <a:xfrm rot="1647749">
              <a:off x="9940" y="1332"/>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76810" name="文本框 5"/>
          <p:cNvSpPr txBox="1"/>
          <p:nvPr/>
        </p:nvSpPr>
        <p:spPr>
          <a:xfrm>
            <a:off x="4088448" y="4572635"/>
            <a:ext cx="4073525" cy="598805"/>
          </a:xfrm>
          <a:prstGeom prst="rect">
            <a:avLst/>
          </a:prstGeom>
          <a:solidFill>
            <a:srgbClr val="89AFD0"/>
          </a:solidFill>
          <a:ln w="9525">
            <a:noFill/>
          </a:ln>
        </p:spPr>
        <p:txBody>
          <a:bodyPr wrap="square" anchor="t">
            <a:spAutoFit/>
          </a:bodyPr>
          <a:p>
            <a:pPr algn="ctr"/>
            <a:r>
              <a:rPr lang="zh-CN" altLang="en-US" sz="3300" dirty="0">
                <a:solidFill>
                  <a:schemeClr val="bg1"/>
                </a:solidFill>
                <a:latin typeface="微软雅黑 Light" pitchFamily="34" charset="-122"/>
                <a:ea typeface="微软雅黑 Light" pitchFamily="34" charset="-122"/>
              </a:rPr>
              <a:t>液压制动传动装置</a:t>
            </a:r>
            <a:endParaRPr lang="zh-CN" altLang="en-US" sz="3300" dirty="0">
              <a:solidFill>
                <a:schemeClr val="bg1"/>
              </a:solidFill>
              <a:latin typeface="微软雅黑 Light" pitchFamily="34" charset="-122"/>
              <a:ea typeface="微软雅黑 Light" pitchFamily="34" charset="-122"/>
            </a:endParaRPr>
          </a:p>
        </p:txBody>
      </p:sp>
      <p:sp>
        <p:nvSpPr>
          <p:cNvPr id="76811" name="文本框 13"/>
          <p:cNvSpPr txBox="1"/>
          <p:nvPr/>
        </p:nvSpPr>
        <p:spPr>
          <a:xfrm>
            <a:off x="5645785" y="2729548"/>
            <a:ext cx="936625" cy="598805"/>
          </a:xfrm>
          <a:prstGeom prst="rect">
            <a:avLst/>
          </a:prstGeom>
          <a:noFill/>
          <a:ln w="9525">
            <a:noFill/>
          </a:ln>
        </p:spPr>
        <p:txBody>
          <a:bodyPr wrap="square" anchor="t">
            <a:spAutoFit/>
          </a:bodyPr>
          <a:p>
            <a:r>
              <a:rPr lang="en-US" altLang="zh-CN" sz="3300" dirty="0">
                <a:solidFill>
                  <a:schemeClr val="bg1"/>
                </a:solidFill>
                <a:latin typeface="宋体" panose="02010600030101010101" pitchFamily="2" charset="-122"/>
                <a:ea typeface="宋体" panose="02010600030101010101" pitchFamily="2" charset="-122"/>
              </a:rPr>
              <a:t>4.3</a:t>
            </a:r>
            <a:endParaRPr lang="en-US" altLang="zh-CN" sz="3300" dirty="0">
              <a:solidFill>
                <a:schemeClr val="bg1"/>
              </a:solidFill>
              <a:latin typeface="宋体" panose="02010600030101010101" pitchFamily="2" charset="-122"/>
              <a:ea typeface="宋体" panose="02010600030101010101" pitchFamily="2" charset="-122"/>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5913438" y="2344420"/>
            <a:ext cx="1822450" cy="852805"/>
          </a:xfrm>
          <a:prstGeom prst="rect">
            <a:avLst/>
          </a:prstGeom>
          <a:noFill/>
        </p:spPr>
        <p:txBody>
          <a:bodyPr wrap="square" rtlCol="0">
            <a:spAutoFit/>
          </a:bodyPr>
          <a:lstStyle/>
          <a:p>
            <a:r>
              <a:rPr lang="zh-CN" altLang="en-US" sz="3000" noProof="1" dirty="0">
                <a:solidFill>
                  <a:schemeClr val="bg1"/>
                </a:solidFill>
                <a:latin typeface="微软雅黑 Light" pitchFamily="34" charset="-122"/>
                <a:ea typeface="微软雅黑 Light" pitchFamily="34" charset="-122"/>
                <a:cs typeface="+mn-cs"/>
              </a:rPr>
              <a:t>项目</a:t>
            </a:r>
            <a:r>
              <a:rPr lang="en-US" altLang="zh-CN" sz="1500" noProof="1" dirty="0">
                <a:solidFill>
                  <a:schemeClr val="bg1"/>
                </a:solidFill>
                <a:latin typeface="宋体" panose="02010600030101010101" pitchFamily="2" charset="-122"/>
                <a:ea typeface="宋体" panose="02010600030101010101" pitchFamily="2" charset="-122"/>
                <a:cs typeface="+mn-cs"/>
              </a:rPr>
              <a:t> </a:t>
            </a:r>
            <a:r>
              <a:rPr lang="en-US" altLang="zh-CN" sz="4950" noProof="1" dirty="0">
                <a:solidFill>
                  <a:schemeClr val="bg1"/>
                </a:solidFill>
                <a:latin typeface="Arial Unicode MS" panose="020B0604020202020204" charset="-122"/>
                <a:ea typeface="Arial Unicode MS" panose="020B0604020202020204" charset="-122"/>
                <a:cs typeface="Arial Unicode MS" panose="020B0604020202020204" charset="-122"/>
              </a:rPr>
              <a:t>1</a:t>
            </a:r>
            <a:endParaRPr lang="zh-CN" altLang="en-US" sz="4950" noProof="1" dirty="0">
              <a:solidFill>
                <a:schemeClr val="bg1"/>
              </a:solidFill>
              <a:latin typeface="Arial Unicode MS" panose="020B0604020202020204" charset="-122"/>
              <a:ea typeface="Arial Unicode MS" panose="020B0604020202020204" charset="-122"/>
              <a:cs typeface="Arial Unicode MS" panose="020B0604020202020204" charset="-122"/>
            </a:endParaRPr>
          </a:p>
        </p:txBody>
      </p:sp>
      <p:sp>
        <p:nvSpPr>
          <p:cNvPr id="77830" name="文本框 9"/>
          <p:cNvSpPr txBox="1"/>
          <p:nvPr/>
        </p:nvSpPr>
        <p:spPr>
          <a:xfrm>
            <a:off x="5550535" y="3197225"/>
            <a:ext cx="2680970" cy="737235"/>
          </a:xfrm>
          <a:prstGeom prst="rect">
            <a:avLst/>
          </a:prstGeom>
          <a:solidFill>
            <a:srgbClr val="B9D5DD"/>
          </a:solidFill>
          <a:ln w="9525">
            <a:noFill/>
          </a:ln>
        </p:spPr>
        <p:txBody>
          <a:bodyPr wrap="square" anchor="t">
            <a:spAutoFit/>
          </a:bodyPr>
          <a:p>
            <a:r>
              <a:rPr lang="zh-CN" altLang="en-US" sz="2100" dirty="0">
                <a:solidFill>
                  <a:schemeClr val="bg1"/>
                </a:solidFill>
                <a:latin typeface="微软雅黑 Light" pitchFamily="34" charset="-122"/>
                <a:ea typeface="微软雅黑 Light" pitchFamily="34" charset="-122"/>
              </a:rPr>
              <a:t>液压制动传动装置</a:t>
            </a:r>
            <a:endParaRPr lang="zh-CN" altLang="en-US" sz="2100" dirty="0">
              <a:solidFill>
                <a:schemeClr val="bg1"/>
              </a:solidFill>
              <a:latin typeface="微软雅黑 Light" pitchFamily="34" charset="-122"/>
              <a:ea typeface="微软雅黑 Light" pitchFamily="34" charset="-122"/>
            </a:endParaRPr>
          </a:p>
          <a:p>
            <a:r>
              <a:rPr lang="zh-CN" altLang="en-US" sz="2100" dirty="0">
                <a:solidFill>
                  <a:schemeClr val="bg1"/>
                </a:solidFill>
                <a:latin typeface="微软雅黑 Light" pitchFamily="34" charset="-122"/>
                <a:ea typeface="微软雅黑 Light" pitchFamily="34" charset="-122"/>
              </a:rPr>
              <a:t>概述</a:t>
            </a:r>
            <a:endParaRPr lang="zh-CN" altLang="en-US" sz="2100" dirty="0">
              <a:solidFill>
                <a:schemeClr val="bg1"/>
              </a:solidFill>
              <a:latin typeface="微软雅黑 Light" pitchFamily="34" charset="-122"/>
              <a:ea typeface="微软雅黑 Light" pitchFamily="34" charset="-122"/>
            </a:endParaRPr>
          </a:p>
        </p:txBody>
      </p:sp>
      <p:pic>
        <p:nvPicPr>
          <p:cNvPr id="77831" name="图片 3" descr="C:\Users\Administrator\Desktop\图片1.png图片1"/>
          <p:cNvPicPr>
            <a:picLocks noChangeAspect="1"/>
          </p:cNvPicPr>
          <p:nvPr/>
        </p:nvPicPr>
        <p:blipFill>
          <a:blip r:embed="rId1">
            <a:biLevel thresh="50000"/>
          </a:blip>
          <a:stretch>
            <a:fillRect/>
          </a:stretch>
        </p:blipFill>
        <p:spPr>
          <a:xfrm>
            <a:off x="4064000" y="2838450"/>
            <a:ext cx="803275" cy="803275"/>
          </a:xfrm>
          <a:prstGeom prst="rect">
            <a:avLst/>
          </a:prstGeom>
          <a:noFill/>
          <a:ln w="9525">
            <a:noFill/>
          </a:ln>
        </p:spPr>
      </p:pic>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630211" name="文本占位符 1630210"/>
          <p:cNvSpPr>
            <a:spLocks noGrp="1"/>
          </p:cNvSpPr>
          <p:nvPr>
            <p:ph type="body" idx="1"/>
          </p:nvPr>
        </p:nvSpPr>
        <p:spPr>
          <a:xfrm>
            <a:off x="1181100" y="1738630"/>
            <a:ext cx="8751570" cy="4411345"/>
          </a:xfrm>
        </p:spPr>
        <p:txBody>
          <a:bodyPr/>
          <a:p>
            <a:pPr lvl="2"/>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制动传动装置按传力介质的不同可分为</a:t>
            </a:r>
            <a:r>
              <a:rPr lang="zh-CN" altLang="en-US" dirty="0">
                <a:solidFill>
                  <a:srgbClr val="FF0000"/>
                </a:solidFill>
                <a:latin typeface="宋体" panose="02010600030101010101" pitchFamily="2" charset="-122"/>
                <a:ea typeface="宋体" panose="02010600030101010101" pitchFamily="2" charset="-122"/>
                <a:cs typeface="宋体" panose="02010600030101010101" pitchFamily="2" charset="-122"/>
              </a:rPr>
              <a:t>液压式</a:t>
            </a:r>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a:t>
            </a:r>
            <a:r>
              <a:rPr lang="zh-CN" altLang="en-US" dirty="0">
                <a:solidFill>
                  <a:srgbClr val="FF0000"/>
                </a:solidFill>
                <a:latin typeface="宋体" panose="02010600030101010101" pitchFamily="2" charset="-122"/>
                <a:ea typeface="宋体" panose="02010600030101010101" pitchFamily="2" charset="-122"/>
                <a:cs typeface="宋体" panose="02010600030101010101" pitchFamily="2" charset="-122"/>
              </a:rPr>
              <a:t>气压式</a:t>
            </a:r>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和</a:t>
            </a:r>
            <a:r>
              <a:rPr lang="zh-CN" altLang="en-US" dirty="0">
                <a:solidFill>
                  <a:srgbClr val="FF0000"/>
                </a:solidFill>
                <a:latin typeface="宋体" panose="02010600030101010101" pitchFamily="2" charset="-122"/>
                <a:ea typeface="宋体" panose="02010600030101010101" pitchFamily="2" charset="-122"/>
                <a:cs typeface="宋体" panose="02010600030101010101" pitchFamily="2" charset="-122"/>
              </a:rPr>
              <a:t>气—液综合式</a:t>
            </a:r>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a:t>
            </a:r>
            <a:endPar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endParaRPr>
          </a:p>
          <a:p>
            <a:pPr lvl="2"/>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按制动管路的套数可分为</a:t>
            </a:r>
            <a:r>
              <a:rPr lang="zh-CN" altLang="en-US" dirty="0">
                <a:solidFill>
                  <a:srgbClr val="FF0000"/>
                </a:solidFill>
                <a:latin typeface="宋体" panose="02010600030101010101" pitchFamily="2" charset="-122"/>
                <a:ea typeface="宋体" panose="02010600030101010101" pitchFamily="2" charset="-122"/>
                <a:cs typeface="宋体" panose="02010600030101010101" pitchFamily="2" charset="-122"/>
              </a:rPr>
              <a:t>单管路</a:t>
            </a:r>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和</a:t>
            </a:r>
            <a:r>
              <a:rPr lang="zh-CN" altLang="en-US" dirty="0">
                <a:solidFill>
                  <a:srgbClr val="FF0000"/>
                </a:solidFill>
                <a:latin typeface="宋体" panose="02010600030101010101" pitchFamily="2" charset="-122"/>
                <a:ea typeface="宋体" panose="02010600030101010101" pitchFamily="2" charset="-122"/>
                <a:cs typeface="宋体" panose="02010600030101010101" pitchFamily="2" charset="-122"/>
              </a:rPr>
              <a:t>双管路</a:t>
            </a:r>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制动传动装置。按照交通法规的要求，现代汽车的行车制动系须采用双</a:t>
            </a:r>
            <a:r>
              <a:rPr lang="zh-CN" altLang="en-US" dirty="0">
                <a:solidFill>
                  <a:srgbClr val="FF0000"/>
                </a:solidFill>
                <a:latin typeface="宋体" panose="02010600030101010101" pitchFamily="2" charset="-122"/>
                <a:ea typeface="宋体" panose="02010600030101010101" pitchFamily="2" charset="-122"/>
                <a:cs typeface="宋体" panose="02010600030101010101" pitchFamily="2" charset="-122"/>
              </a:rPr>
              <a:t>管路制动传动装置</a:t>
            </a:r>
            <a:r>
              <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rPr>
              <a:t>，若其中一套管路损坏时，另一套仍然起制动作用，从而提高了制动的可靠性和安全性。</a:t>
            </a:r>
            <a:endParaRPr lang="zh-CN" altLang="en-US" dirty="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9"/>
          <p:cNvSpPr txBox="1"/>
          <p:nvPr/>
        </p:nvSpPr>
        <p:spPr>
          <a:xfrm>
            <a:off x="1668780" y="619125"/>
            <a:ext cx="3945890"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液压制动传动装置分类</a:t>
            </a:r>
            <a:endParaRPr lang="zh-CN" altLang="en-US" sz="2800" dirty="0">
              <a:solidFill>
                <a:srgbClr val="FFFFFF"/>
              </a:solidFill>
              <a:latin typeface="微软雅黑 Light" pitchFamily="34" charset="-122"/>
              <a:ea typeface="微软雅黑 Light" pitchFamily="34" charset="-122"/>
            </a:endParaRPr>
          </a:p>
        </p:txBody>
      </p:sp>
      <p:grpSp>
        <p:nvGrpSpPr>
          <p:cNvPr id="4" name="组合 5"/>
          <p:cNvGrpSpPr/>
          <p:nvPr/>
        </p:nvGrpSpPr>
        <p:grpSpPr>
          <a:xfrm>
            <a:off x="595313" y="503238"/>
            <a:ext cx="760412" cy="754062"/>
            <a:chOff x="4629" y="3680"/>
            <a:chExt cx="3091" cy="3091"/>
          </a:xfrm>
        </p:grpSpPr>
        <p:sp>
          <p:nvSpPr>
            <p:cNvPr id="6" name="六边形 5"/>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8" name="六边形 7"/>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9" name="图片 7" descr="C:\Users\Administrator\Desktop\图片1.png图片1"/>
            <p:cNvPicPr>
              <a:picLocks noChangeAspect="1"/>
            </p:cNvPicPr>
            <p:nvPr/>
          </p:nvPicPr>
          <p:blipFill>
            <a:blip r:embed="rId1">
              <a:biLevel thresh="50000"/>
            </a:blip>
            <a:stretch>
              <a:fillRect/>
            </a:stretch>
          </p:blipFill>
          <p:spPr>
            <a:xfrm>
              <a:off x="5338" y="4382"/>
              <a:ext cx="1672" cy="1688"/>
            </a:xfrm>
            <a:prstGeom prst="rect">
              <a:avLst/>
            </a:prstGeom>
            <a:noFill/>
            <a:ln w="9525">
              <a:noFill/>
            </a:ln>
          </p:spPr>
        </p:pic>
      </p:gr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62179" name="文本占位符 562178"/>
          <p:cNvSpPr>
            <a:spLocks noGrp="1"/>
          </p:cNvSpPr>
          <p:nvPr>
            <p:ph type="body" idx="1"/>
          </p:nvPr>
        </p:nvSpPr>
        <p:spPr>
          <a:xfrm>
            <a:off x="595630" y="2002790"/>
            <a:ext cx="4939665" cy="3097530"/>
          </a:xfrm>
        </p:spPr>
        <p:txBody>
          <a:bodyPr/>
          <a:p>
            <a:pPr marL="0" lvl="2" indent="0">
              <a:spcBef>
                <a:spcPts val="0"/>
              </a:spcBef>
            </a:pPr>
            <a:r>
              <a:rPr lang="zh-CN" altLang="en-US" sz="2200" dirty="0">
                <a:solidFill>
                  <a:schemeClr val="bg1"/>
                </a:solidFill>
                <a:latin typeface="宋体" panose="02010600030101010101" pitchFamily="2" charset="-122"/>
                <a:ea typeface="宋体" panose="02010600030101010101" pitchFamily="2" charset="-122"/>
              </a:rPr>
              <a:t>如图所示，液压式制动传动装置由制动踏板、制动主缸、储液罐、制动轮缸、油管等组成。现代汽车上采用了各种制动力调节装置，用以调节前后车轮制动管路的工作压力，常用的调节装置有限压阀、比例阀、感载比例阀和惯性阀等。</a:t>
            </a:r>
            <a:endParaRPr lang="zh-CN" altLang="en-US" sz="2200" dirty="0">
              <a:solidFill>
                <a:schemeClr val="bg1"/>
              </a:solidFill>
              <a:latin typeface="宋体" panose="02010600030101010101" pitchFamily="2" charset="-122"/>
              <a:ea typeface="宋体" panose="02010600030101010101" pitchFamily="2" charset="-122"/>
            </a:endParaRPr>
          </a:p>
        </p:txBody>
      </p:sp>
      <p:sp>
        <p:nvSpPr>
          <p:cNvPr id="3" name="文本框 9"/>
          <p:cNvSpPr txBox="1"/>
          <p:nvPr/>
        </p:nvSpPr>
        <p:spPr>
          <a:xfrm>
            <a:off x="1668780" y="619125"/>
            <a:ext cx="3945890"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液压制动传动装置结构</a:t>
            </a:r>
            <a:endParaRPr lang="zh-CN" altLang="en-US" sz="2800" dirty="0">
              <a:solidFill>
                <a:srgbClr val="FFFFFF"/>
              </a:solidFill>
              <a:latin typeface="微软雅黑 Light" pitchFamily="34" charset="-122"/>
              <a:ea typeface="微软雅黑 Light" pitchFamily="34" charset="-122"/>
            </a:endParaRPr>
          </a:p>
        </p:txBody>
      </p:sp>
      <p:grpSp>
        <p:nvGrpSpPr>
          <p:cNvPr id="4" name="组合 5"/>
          <p:cNvGrpSpPr/>
          <p:nvPr/>
        </p:nvGrpSpPr>
        <p:grpSpPr>
          <a:xfrm>
            <a:off x="595313" y="503238"/>
            <a:ext cx="760412" cy="754062"/>
            <a:chOff x="4629" y="3680"/>
            <a:chExt cx="3091" cy="3091"/>
          </a:xfrm>
        </p:grpSpPr>
        <p:sp>
          <p:nvSpPr>
            <p:cNvPr id="6" name="六边形 5"/>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8" name="六边形 7"/>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9" name="图片 7" descr="C:\Users\Administrator\Desktop\图片1.png图片1"/>
            <p:cNvPicPr>
              <a:picLocks noChangeAspect="1"/>
            </p:cNvPicPr>
            <p:nvPr/>
          </p:nvPicPr>
          <p:blipFill>
            <a:blip r:embed="rId1">
              <a:biLevel thresh="50000"/>
            </a:blip>
            <a:stretch>
              <a:fillRect/>
            </a:stretch>
          </p:blipFill>
          <p:spPr>
            <a:xfrm>
              <a:off x="5338" y="4382"/>
              <a:ext cx="1672" cy="1688"/>
            </a:xfrm>
            <a:prstGeom prst="rect">
              <a:avLst/>
            </a:prstGeom>
            <a:noFill/>
            <a:ln w="9525">
              <a:noFill/>
            </a:ln>
          </p:spPr>
        </p:pic>
      </p:grpSp>
      <p:pic>
        <p:nvPicPr>
          <p:cNvPr id="1634308" name="图片 1634307"/>
          <p:cNvPicPr>
            <a:picLocks noChangeAspect="1"/>
          </p:cNvPicPr>
          <p:nvPr/>
        </p:nvPicPr>
        <p:blipFill>
          <a:blip r:embed="rId2"/>
          <a:stretch>
            <a:fillRect/>
          </a:stretch>
        </p:blipFill>
        <p:spPr>
          <a:xfrm>
            <a:off x="5614670" y="2002790"/>
            <a:ext cx="5789295" cy="4323080"/>
          </a:xfrm>
          <a:prstGeom prst="rect">
            <a:avLst/>
          </a:prstGeom>
          <a:noFill/>
          <a:ln w="0">
            <a:noFill/>
          </a:ln>
        </p:spPr>
      </p:pic>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635331" name="文本占位符 1635330"/>
          <p:cNvSpPr>
            <a:spLocks noGrp="1"/>
          </p:cNvSpPr>
          <p:nvPr>
            <p:ph type="body" idx="1"/>
          </p:nvPr>
        </p:nvSpPr>
        <p:spPr>
          <a:xfrm>
            <a:off x="1524000" y="1764030"/>
            <a:ext cx="9143365" cy="4411345"/>
          </a:xfrm>
        </p:spPr>
        <p:txBody>
          <a:bodyPr/>
          <a:p>
            <a:pPr marL="0" lvl="2" indent="-355600">
              <a:spcBef>
                <a:spcPts val="0"/>
              </a:spcBef>
              <a:extLst>
                <a:ext uri="{35155182-B16C-46BC-9424-99874614C6A1}">
                  <wpsdc:indentchars xmlns:wpsdc="http://www.wps.cn/officeDocument/2017/drawingmlCustomData" val="-100" checksum="2984165887"/>
                </a:ext>
              </a:extLst>
            </a:pPr>
            <a:r>
              <a:rPr lang="zh-CN" altLang="en-US" dirty="0">
                <a:solidFill>
                  <a:schemeClr val="bg1"/>
                </a:solidFill>
                <a:latin typeface="宋体" panose="02010600030101010101" pitchFamily="2" charset="-122"/>
                <a:ea typeface="宋体" panose="02010600030101010101" pitchFamily="2" charset="-122"/>
              </a:rPr>
              <a:t>双管路液压制动传动装置是利用彼此独立的双腔制动主缸，通过两套独立管路，分别控制两桥或三桥的车轮制动器。常见的双管路的布置方案有</a:t>
            </a:r>
            <a:r>
              <a:rPr lang="zh-CN" altLang="en-US" dirty="0">
                <a:solidFill>
                  <a:srgbClr val="FF0000"/>
                </a:solidFill>
                <a:latin typeface="宋体" panose="02010600030101010101" pitchFamily="2" charset="-122"/>
                <a:ea typeface="宋体" panose="02010600030101010101" pitchFamily="2" charset="-122"/>
              </a:rPr>
              <a:t>前后独立式</a:t>
            </a:r>
            <a:r>
              <a:rPr lang="zh-CN" altLang="en-US" dirty="0">
                <a:solidFill>
                  <a:schemeClr val="bg1"/>
                </a:solidFill>
                <a:latin typeface="宋体" panose="02010600030101010101" pitchFamily="2" charset="-122"/>
                <a:ea typeface="宋体" panose="02010600030101010101" pitchFamily="2" charset="-122"/>
              </a:rPr>
              <a:t>和</a:t>
            </a:r>
            <a:r>
              <a:rPr lang="zh-CN" altLang="en-US" dirty="0">
                <a:solidFill>
                  <a:srgbClr val="FF0000"/>
                </a:solidFill>
                <a:latin typeface="宋体" panose="02010600030101010101" pitchFamily="2" charset="-122"/>
                <a:ea typeface="宋体" panose="02010600030101010101" pitchFamily="2" charset="-122"/>
              </a:rPr>
              <a:t>交叉式</a:t>
            </a:r>
            <a:r>
              <a:rPr lang="zh-CN" altLang="en-US" dirty="0">
                <a:solidFill>
                  <a:schemeClr val="bg1"/>
                </a:solidFill>
                <a:latin typeface="宋体" panose="02010600030101010101" pitchFamily="2" charset="-122"/>
                <a:ea typeface="宋体" panose="02010600030101010101" pitchFamily="2" charset="-122"/>
              </a:rPr>
              <a:t>两种形式，如图所示。</a:t>
            </a:r>
            <a:endParaRPr lang="zh-CN" altLang="en-US" dirty="0">
              <a:solidFill>
                <a:schemeClr val="bg1"/>
              </a:solidFill>
              <a:latin typeface="宋体" panose="02010600030101010101" pitchFamily="2" charset="-122"/>
              <a:ea typeface="宋体" panose="02010600030101010101" pitchFamily="2" charset="-122"/>
            </a:endParaRPr>
          </a:p>
        </p:txBody>
      </p:sp>
      <p:sp>
        <p:nvSpPr>
          <p:cNvPr id="3" name="文本框 9"/>
          <p:cNvSpPr txBox="1"/>
          <p:nvPr/>
        </p:nvSpPr>
        <p:spPr>
          <a:xfrm>
            <a:off x="1668780" y="61912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双管路液压制动传动装置</a:t>
            </a:r>
            <a:endParaRPr lang="zh-CN" altLang="en-US" sz="2800" dirty="0">
              <a:solidFill>
                <a:srgbClr val="FFFFFF"/>
              </a:solidFill>
              <a:latin typeface="微软雅黑 Light" pitchFamily="34" charset="-122"/>
              <a:ea typeface="微软雅黑 Light" pitchFamily="34" charset="-122"/>
            </a:endParaRPr>
          </a:p>
        </p:txBody>
      </p:sp>
      <p:grpSp>
        <p:nvGrpSpPr>
          <p:cNvPr id="4" name="组合 5"/>
          <p:cNvGrpSpPr/>
          <p:nvPr/>
        </p:nvGrpSpPr>
        <p:grpSpPr>
          <a:xfrm>
            <a:off x="595313" y="503238"/>
            <a:ext cx="760412" cy="754062"/>
            <a:chOff x="4629" y="3680"/>
            <a:chExt cx="3091" cy="3091"/>
          </a:xfrm>
        </p:grpSpPr>
        <p:sp>
          <p:nvSpPr>
            <p:cNvPr id="6" name="六边形 5"/>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8" name="六边形 7"/>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9" name="图片 7" descr="C:\Users\Administrator\Desktop\图片1.png图片1"/>
            <p:cNvPicPr>
              <a:picLocks noChangeAspect="1"/>
            </p:cNvPicPr>
            <p:nvPr/>
          </p:nvPicPr>
          <p:blipFill>
            <a:blip r:embed="rId1">
              <a:biLevel thresh="50000"/>
            </a:blip>
            <a:stretch>
              <a:fillRect/>
            </a:stretch>
          </p:blipFill>
          <p:spPr>
            <a:xfrm>
              <a:off x="5338" y="4382"/>
              <a:ext cx="1672" cy="1688"/>
            </a:xfrm>
            <a:prstGeom prst="rect">
              <a:avLst/>
            </a:prstGeom>
            <a:noFill/>
            <a:ln w="9525">
              <a:noFill/>
            </a:ln>
          </p:spPr>
        </p:pic>
      </p:grpSp>
      <p:pic>
        <p:nvPicPr>
          <p:cNvPr id="1636356" name="图片 1636355"/>
          <p:cNvPicPr>
            <a:picLocks noChangeAspect="1"/>
          </p:cNvPicPr>
          <p:nvPr/>
        </p:nvPicPr>
        <p:blipFill>
          <a:blip r:embed="rId2"/>
          <a:stretch>
            <a:fillRect/>
          </a:stretch>
        </p:blipFill>
        <p:spPr>
          <a:xfrm>
            <a:off x="1524000" y="3999548"/>
            <a:ext cx="9144000" cy="2251075"/>
          </a:xfrm>
          <a:prstGeom prst="rect">
            <a:avLst/>
          </a:prstGeom>
          <a:noFill/>
          <a:ln w="0">
            <a:noFill/>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afterEffect">
                                  <p:stCondLst>
                                    <p:cond delay="0"/>
                                  </p:stCondLst>
                                  <p:childTnLst>
                                    <p:set>
                                      <p:cBhvr>
                                        <p:cTn id="6" dur="1" fill="hold">
                                          <p:stCondLst>
                                            <p:cond delay="0"/>
                                          </p:stCondLst>
                                        </p:cTn>
                                        <p:tgtEl>
                                          <p:spTgt spid="1636356"/>
                                        </p:tgtEl>
                                        <p:attrNameLst>
                                          <p:attrName>style.visibility</p:attrName>
                                        </p:attrNameLst>
                                      </p:cBhvr>
                                      <p:to>
                                        <p:strVal val="visible"/>
                                      </p:to>
                                    </p:set>
                                    <p:anim calcmode="lin" valueType="num">
                                      <p:cBhvr>
                                        <p:cTn id="7" dur="1" fill="hold"/>
                                        <p:tgtEl>
                                          <p:spTgt spid="1636356"/>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639427" name="文本占位符 1639426"/>
          <p:cNvSpPr>
            <a:spLocks noGrp="1"/>
          </p:cNvSpPr>
          <p:nvPr>
            <p:ph type="body" idx="1"/>
          </p:nvPr>
        </p:nvSpPr>
        <p:spPr>
          <a:xfrm>
            <a:off x="-536575" y="1205865"/>
            <a:ext cx="7887335" cy="5088255"/>
          </a:xfrm>
          <a:noFill/>
          <a:extLst>
            <a:ext uri="{909E8E84-426E-40DD-AFC4-6F175D3DCCD1}">
              <a14:hiddenFill xmlns:a14="http://schemas.microsoft.com/office/drawing/2010/main">
                <a:solidFill>
                  <a:schemeClr val="bg1">
                    <a:alpha val="100000"/>
                  </a:schemeClr>
                </a:solidFill>
              </a14:hiddenFill>
            </a:ext>
          </a:extLst>
        </p:spPr>
        <p:txBody>
          <a:bodyPr/>
          <a:p>
            <a:pPr lvl="2"/>
            <a:r>
              <a:rPr lang="zh-CN" altLang="en-US" sz="2400" dirty="0">
                <a:solidFill>
                  <a:schemeClr val="bg1"/>
                </a:solidFill>
                <a:latin typeface="宋体" panose="02010600030101010101" pitchFamily="2" charset="-122"/>
                <a:ea typeface="宋体" panose="02010600030101010101" pitchFamily="2" charset="-122"/>
              </a:rPr>
              <a:t>前后独立式双管路液压制动传动装置由双腔制动主缸通过两套独立的管路分别控制前桥和后桥的车轮制动器。这种布置方式结构简单，如果其中一套管路损坏漏油，另一套仍能起作用，但会破坏前后桥制动力分配的比例，主要用于发动机前置后轮驱动的汽车。</a:t>
            </a:r>
            <a:endParaRPr lang="zh-CN" altLang="en-US" sz="2400" dirty="0">
              <a:solidFill>
                <a:schemeClr val="bg1"/>
              </a:solidFill>
              <a:latin typeface="宋体" panose="02010600030101010101" pitchFamily="2" charset="-122"/>
              <a:ea typeface="宋体" panose="02010600030101010101" pitchFamily="2" charset="-122"/>
            </a:endParaRPr>
          </a:p>
          <a:p>
            <a:pPr lvl="2"/>
            <a:r>
              <a:rPr lang="zh-CN" altLang="en-US" sz="2400" dirty="0">
                <a:solidFill>
                  <a:schemeClr val="bg1"/>
                </a:solidFill>
                <a:latin typeface="宋体" panose="02010600030101010101" pitchFamily="2" charset="-122"/>
                <a:ea typeface="宋体" panose="02010600030101010101" pitchFamily="2" charset="-122"/>
              </a:rPr>
              <a:t>交叉式双管路液压制动传动装置由双腔制动主缸通过两套独立的管路分别控制前后桥对角线方向的两个车轮制动器。这种布置方式在任一管路失效时，仍能保持一半的制动力，且前后桥制动力分配比例保持不变，有利于提高制动方向稳定性，主要用于发动机前置前轮驱动的车型。</a:t>
            </a:r>
            <a:endParaRPr lang="zh-CN" altLang="en-US" sz="2400" dirty="0">
              <a:solidFill>
                <a:schemeClr val="bg1"/>
              </a:solidFill>
              <a:latin typeface="宋体" panose="02010600030101010101" pitchFamily="2" charset="-122"/>
              <a:ea typeface="宋体" panose="02010600030101010101" pitchFamily="2" charset="-122"/>
            </a:endParaRPr>
          </a:p>
        </p:txBody>
      </p:sp>
      <p:pic>
        <p:nvPicPr>
          <p:cNvPr id="1636356" name="图片 1636355"/>
          <p:cNvPicPr>
            <a:picLocks noChangeAspect="1"/>
          </p:cNvPicPr>
          <p:nvPr/>
        </p:nvPicPr>
        <p:blipFill>
          <a:blip r:embed="rId1"/>
          <a:srcRect r="50681"/>
          <a:stretch>
            <a:fillRect/>
          </a:stretch>
        </p:blipFill>
        <p:spPr>
          <a:xfrm>
            <a:off x="7232650" y="1344295"/>
            <a:ext cx="4509770" cy="2251075"/>
          </a:xfrm>
          <a:prstGeom prst="rect">
            <a:avLst/>
          </a:prstGeom>
          <a:noFill/>
          <a:ln w="0">
            <a:noFill/>
          </a:ln>
        </p:spPr>
      </p:pic>
      <p:pic>
        <p:nvPicPr>
          <p:cNvPr id="2" name="图片 1"/>
          <p:cNvPicPr>
            <a:picLocks noChangeAspect="1"/>
          </p:cNvPicPr>
          <p:nvPr/>
        </p:nvPicPr>
        <p:blipFill>
          <a:blip r:embed="rId1"/>
          <a:srcRect l="48368"/>
          <a:stretch>
            <a:fillRect/>
          </a:stretch>
        </p:blipFill>
        <p:spPr>
          <a:xfrm>
            <a:off x="7127240" y="3896360"/>
            <a:ext cx="4721225" cy="2251075"/>
          </a:xfrm>
          <a:prstGeom prst="rect">
            <a:avLst/>
          </a:prstGeom>
          <a:noFill/>
          <a:ln w="0">
            <a:noFill/>
          </a:ln>
        </p:spPr>
      </p:pic>
      <p:sp>
        <p:nvSpPr>
          <p:cNvPr id="3" name="文本框 9"/>
          <p:cNvSpPr txBox="1"/>
          <p:nvPr/>
        </p:nvSpPr>
        <p:spPr>
          <a:xfrm>
            <a:off x="1668780" y="47561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双管路液压制动传动装置</a:t>
            </a:r>
            <a:endParaRPr lang="zh-CN" altLang="en-US" sz="2800" dirty="0">
              <a:solidFill>
                <a:srgbClr val="FFFFFF"/>
              </a:solidFill>
              <a:latin typeface="微软雅黑 Light" pitchFamily="34" charset="-122"/>
              <a:ea typeface="微软雅黑 Light" pitchFamily="34" charset="-122"/>
            </a:endParaRPr>
          </a:p>
        </p:txBody>
      </p:sp>
      <p:grpSp>
        <p:nvGrpSpPr>
          <p:cNvPr id="4" name="组合 5"/>
          <p:cNvGrpSpPr/>
          <p:nvPr/>
        </p:nvGrpSpPr>
        <p:grpSpPr>
          <a:xfrm>
            <a:off x="595313" y="359728"/>
            <a:ext cx="760412" cy="754062"/>
            <a:chOff x="4629" y="3680"/>
            <a:chExt cx="3091" cy="3091"/>
          </a:xfrm>
        </p:grpSpPr>
        <p:sp>
          <p:nvSpPr>
            <p:cNvPr id="6" name="六边形 5"/>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8" name="六边形 7"/>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9" name="图片 7" descr="C:\Users\Administrator\Desktop\图片1.png图片1"/>
            <p:cNvPicPr>
              <a:picLocks noChangeAspect="1"/>
            </p:cNvPicPr>
            <p:nvPr/>
          </p:nvPicPr>
          <p:blipFill>
            <a:blip r:embed="rId2">
              <a:biLevel thresh="50000"/>
            </a:blip>
            <a:stretch>
              <a:fillRect/>
            </a:stretch>
          </p:blipFill>
          <p:spPr>
            <a:xfrm>
              <a:off x="5338" y="4382"/>
              <a:ext cx="1672" cy="1688"/>
            </a:xfrm>
            <a:prstGeom prst="rect">
              <a:avLst/>
            </a:prstGeom>
            <a:noFill/>
            <a:ln w="9525">
              <a:noFill/>
            </a:ln>
          </p:spPr>
        </p:pic>
      </p:gr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86020" name="图片 3" descr="C:\Users\Administrator\Desktop\图片2.png图片2"/>
          <p:cNvPicPr>
            <a:picLocks noChangeAspect="1"/>
          </p:cNvPicPr>
          <p:nvPr/>
        </p:nvPicPr>
        <p:blipFill>
          <a:blip r:embed="rId1">
            <a:biLevel thresh="50000"/>
          </a:blip>
          <a:srcRect/>
          <a:stretch>
            <a:fillRect/>
          </a:stretch>
        </p:blipFill>
        <p:spPr>
          <a:xfrm>
            <a:off x="3999230" y="2761615"/>
            <a:ext cx="932815" cy="932815"/>
          </a:xfrm>
          <a:prstGeom prst="rect">
            <a:avLst/>
          </a:prstGeom>
          <a:noFill/>
          <a:ln w="9525">
            <a:noFill/>
          </a:ln>
        </p:spPr>
      </p:pic>
      <p:sp>
        <p:nvSpPr>
          <p:cNvPr id="9" name="文本框 15"/>
          <p:cNvSpPr txBox="1"/>
          <p:nvPr/>
        </p:nvSpPr>
        <p:spPr>
          <a:xfrm>
            <a:off x="5554663" y="1985963"/>
            <a:ext cx="1822450" cy="85280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0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项目</a:t>
            </a:r>
            <a:r>
              <a:rPr kumimoji="0" lang="en-US" altLang="zh-CN" sz="135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rPr>
              <a:t>2</a:t>
            </a:r>
            <a:endParaRPr kumimoji="0" lang="zh-CN" altLang="en-US"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endParaRPr>
          </a:p>
        </p:txBody>
      </p:sp>
      <p:sp>
        <p:nvSpPr>
          <p:cNvPr id="11" name="文本框 17"/>
          <p:cNvSpPr txBox="1"/>
          <p:nvPr/>
        </p:nvSpPr>
        <p:spPr>
          <a:xfrm>
            <a:off x="5613400" y="2830830"/>
            <a:ext cx="3582670" cy="414020"/>
          </a:xfrm>
          <a:prstGeom prst="rect">
            <a:avLst/>
          </a:prstGeom>
          <a:solidFill>
            <a:srgbClr val="B6D0D6"/>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fontAlgn="base"/>
            <a:r>
              <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液压制动传动装置主要部件</a:t>
            </a:r>
            <a:endPar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endParaRPr>
          </a:p>
        </p:txBody>
      </p:sp>
      <p:sp>
        <p:nvSpPr>
          <p:cNvPr id="6" name="文本框 5"/>
          <p:cNvSpPr txBox="1"/>
          <p:nvPr/>
        </p:nvSpPr>
        <p:spPr>
          <a:xfrm>
            <a:off x="5555159" y="3244838"/>
            <a:ext cx="4224271" cy="9220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ea"/>
              </a:rPr>
              <a:t>制动主缸</a:t>
            </a:r>
            <a:endParaRPr kumimoji="0" lang="zh-CN" altLang="en-US" sz="18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ea"/>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ea"/>
              </a:rPr>
              <a:t>制动轮缸</a:t>
            </a:r>
            <a:endParaRPr kumimoji="0" lang="zh-CN" altLang="en-US" sz="18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ea"/>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ea"/>
              </a:rPr>
              <a:t>真空助力器</a:t>
            </a:r>
            <a:endParaRPr kumimoji="0" lang="zh-CN" altLang="en-US" sz="18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ea"/>
            </a:endParaRPr>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65251" name="文本占位符 565250"/>
          <p:cNvSpPr>
            <a:spLocks noGrp="1"/>
          </p:cNvSpPr>
          <p:nvPr>
            <p:ph type="body" idx="1"/>
          </p:nvPr>
        </p:nvSpPr>
        <p:spPr>
          <a:xfrm>
            <a:off x="911860" y="1268095"/>
            <a:ext cx="9465310" cy="5400675"/>
          </a:xfrm>
        </p:spPr>
        <p:txBody>
          <a:bodyPr/>
          <a:p>
            <a:pPr lvl="2"/>
            <a:r>
              <a:rPr lang="zh-CN" altLang="en-US" dirty="0">
                <a:solidFill>
                  <a:schemeClr val="bg1"/>
                </a:solidFill>
                <a:latin typeface="宋体" panose="02010600030101010101" pitchFamily="2" charset="-122"/>
                <a:ea typeface="宋体" panose="02010600030101010101" pitchFamily="2" charset="-122"/>
              </a:rPr>
              <a:t>制动主缸又称为制动总泵，它处于制动踏板与管路之间，其功用是将制动踏板输入的机械力转换成液压力。</a:t>
            </a:r>
            <a:endParaRPr lang="zh-CN" altLang="en-US" dirty="0">
              <a:solidFill>
                <a:schemeClr val="bg1"/>
              </a:solidFill>
              <a:latin typeface="宋体" panose="02010600030101010101" pitchFamily="2" charset="-122"/>
              <a:ea typeface="宋体" panose="02010600030101010101" pitchFamily="2" charset="-122"/>
            </a:endParaRPr>
          </a:p>
          <a:p>
            <a:pPr lvl="2"/>
            <a:r>
              <a:rPr lang="zh-CN" altLang="en-US" dirty="0">
                <a:solidFill>
                  <a:schemeClr val="bg1"/>
                </a:solidFill>
                <a:latin typeface="宋体" panose="02010600030101010101" pitchFamily="2" charset="-122"/>
                <a:ea typeface="宋体" panose="02010600030101010101" pitchFamily="2" charset="-122"/>
              </a:rPr>
              <a:t>制动主缸的结构及工作原理如图所示。在制动主缸上端装有储油罐，制动主缸内的活塞通过真空助力器内的推杆和制动踏板相连。踩下制动踏板推动活塞运动，进油孔关闭，各制动轮缸产生制动油压。松开制动踏板，活塞恢复到初始位置，制动油压消失，制动解除。</a:t>
            </a:r>
            <a:endParaRPr lang="zh-CN" altLang="en-US" dirty="0">
              <a:solidFill>
                <a:schemeClr val="bg1"/>
              </a:solidFill>
              <a:latin typeface="宋体" panose="02010600030101010101" pitchFamily="2" charset="-122"/>
              <a:ea typeface="宋体" panose="02010600030101010101" pitchFamily="2" charset="-122"/>
            </a:endParaRPr>
          </a:p>
        </p:txBody>
      </p:sp>
      <p:sp>
        <p:nvSpPr>
          <p:cNvPr id="565252" name="动作按钮: 第一张 565251">
            <a:hlinkClick r:id="" action="ppaction://hlinkshowjump?jump=firstslide"/>
          </p:cNvPr>
          <p:cNvSpPr/>
          <p:nvPr/>
        </p:nvSpPr>
        <p:spPr>
          <a:xfrm>
            <a:off x="9625013" y="6380163"/>
            <a:ext cx="431800" cy="433387"/>
          </a:xfrm>
          <a:prstGeom prst="actionButtonHome">
            <a:avLst/>
          </a:prstGeom>
          <a:solidFill>
            <a:srgbClr val="FF9900"/>
          </a:solidFill>
          <a:ln w="3175">
            <a:noFill/>
          </a:ln>
        </p:spPr>
        <p:txBody>
          <a:bodyPr/>
          <a:p>
            <a:endParaRPr lang="zh-CN" altLang="en-US"/>
          </a:p>
        </p:txBody>
      </p:sp>
      <p:sp>
        <p:nvSpPr>
          <p:cNvPr id="2" name="文本框 9"/>
          <p:cNvSpPr txBox="1"/>
          <p:nvPr/>
        </p:nvSpPr>
        <p:spPr>
          <a:xfrm>
            <a:off x="1668780" y="475615"/>
            <a:ext cx="5136515" cy="521970"/>
          </a:xfrm>
          <a:prstGeom prst="rect">
            <a:avLst/>
          </a:prstGeom>
          <a:noFill/>
          <a:ln w="9525">
            <a:noFill/>
          </a:ln>
        </p:spPr>
        <p:txBody>
          <a:bodyPr wrap="square" anchor="t">
            <a:spAutoFit/>
          </a:bodyPr>
          <a:p>
            <a:pPr algn="l"/>
            <a:r>
              <a:rPr lang="zh-CN" altLang="en-US" sz="2800" dirty="0">
                <a:solidFill>
                  <a:srgbClr val="FFFFFF"/>
                </a:solidFill>
                <a:latin typeface="微软雅黑 Light" pitchFamily="34" charset="-122"/>
                <a:ea typeface="微软雅黑 Light" pitchFamily="34" charset="-122"/>
              </a:rPr>
              <a:t>制动主缸</a:t>
            </a:r>
            <a:endParaRPr lang="zh-CN" altLang="en-US" sz="2800" dirty="0">
              <a:solidFill>
                <a:srgbClr val="FFFFFF"/>
              </a:solidFill>
              <a:latin typeface="微软雅黑 Light" pitchFamily="34" charset="-122"/>
              <a:ea typeface="微软雅黑 Light" pitchFamily="34" charset="-122"/>
            </a:endParaRPr>
          </a:p>
        </p:txBody>
      </p:sp>
      <p:grpSp>
        <p:nvGrpSpPr>
          <p:cNvPr id="5" name="组合 5"/>
          <p:cNvGrpSpPr/>
          <p:nvPr/>
        </p:nvGrpSpPr>
        <p:grpSpPr>
          <a:xfrm>
            <a:off x="604838" y="358752"/>
            <a:ext cx="760412" cy="754062"/>
            <a:chOff x="4629" y="3676"/>
            <a:chExt cx="3091" cy="3091"/>
          </a:xfrm>
        </p:grpSpPr>
        <p:sp>
          <p:nvSpPr>
            <p:cNvPr id="7" name="六边形 6"/>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10" name="六边形 9"/>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11" name="图片 7" descr="C:\Users\Administrator\Desktop\图片2.png图片2"/>
            <p:cNvPicPr>
              <a:picLocks noChangeAspect="1"/>
            </p:cNvPicPr>
            <p:nvPr/>
          </p:nvPicPr>
          <p:blipFill>
            <a:blip r:embed="rId1">
              <a:biLevel thresh="50000"/>
            </a:blip>
            <a:srcRect/>
            <a:stretch>
              <a:fillRect/>
            </a:stretch>
          </p:blipFill>
          <p:spPr>
            <a:xfrm>
              <a:off x="5338" y="4384"/>
              <a:ext cx="1672" cy="1684"/>
            </a:xfrm>
            <a:prstGeom prst="rect">
              <a:avLst/>
            </a:prstGeom>
            <a:noFill/>
            <a:ln w="9525">
              <a:noFill/>
            </a:ln>
          </p:spPr>
        </p:pic>
      </p:grpSp>
    </p:spTree>
  </p:cSld>
  <p:clrMapOvr>
    <a:masterClrMapping/>
  </p:clrMapOvr>
  <p:transition>
    <p:random/>
  </p:transition>
</p:sld>
</file>

<file path=ppt/tags/tag1.xml><?xml version="1.0" encoding="utf-8"?>
<p:tagLst xmlns:p="http://schemas.openxmlformats.org/presentationml/2006/main">
  <p:tag name="KSO_WM_SLIDE_MODEL_TYPE" val="cover"/>
</p:tagLst>
</file>

<file path=ppt/theme/theme1.xml><?xml version="1.0" encoding="utf-8"?>
<a:theme xmlns:a="http://schemas.openxmlformats.org/drawingml/2006/main" name="Network">
  <a:themeElements>
    <a:clrScheme name="">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B8989"/>
      </a:accent6>
      <a:hlink>
        <a:srgbClr val="7E9CE8"/>
      </a:hlink>
      <a:folHlink>
        <a:srgbClr val="D8D8EC"/>
      </a:folHlink>
    </a:clrScheme>
    <a:fontScheme name="">
      <a:majorFont>
        <a:latin typeface="Arial"/>
        <a:ea typeface="华文楷体"/>
        <a:cs typeface=""/>
      </a:majorFont>
      <a:minorFont>
        <a:latin typeface="Arial"/>
        <a:ea typeface="华文隶书"/>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000000"/>
        </a:lt1>
        <a:dk2>
          <a:srgbClr val="C0C0C0"/>
        </a:dk2>
        <a:lt2>
          <a:srgbClr val="4F747B"/>
        </a:lt2>
        <a:accent1>
          <a:srgbClr val="859868"/>
        </a:accent1>
        <a:accent2>
          <a:srgbClr val="5F5F5F"/>
        </a:accent2>
        <a:accent3>
          <a:srgbClr val="AAAAAA"/>
        </a:accent3>
        <a:accent4>
          <a:srgbClr val="DCDCDC"/>
        </a:accent4>
        <a:accent5>
          <a:srgbClr val="C3CAB9"/>
        </a:accent5>
        <a:accent6>
          <a:srgbClr val="555555"/>
        </a:accent6>
        <a:hlink>
          <a:srgbClr val="5F5F5F"/>
        </a:hlink>
        <a:folHlink>
          <a:srgbClr val="BA1212"/>
        </a:folHlink>
      </a:clrScheme>
      <a:clrMap bg1="lt1" tx1="dk1" bg2="lt2" tx2="dk2" accent1="accent1" accent2="accent2" accent3="accent3" accent4="accent4" accent5="accent5" accent6="accent6" hlink="hlink" folHlink="folHlink"/>
    </a:extraClrScheme>
    <a:extraClrScheme>
      <a:clrScheme name="">
        <a:dk1>
          <a:srgbClr val="FFFFFF"/>
        </a:dk1>
        <a:lt1>
          <a:srgbClr val="4D0B0B"/>
        </a:lt1>
        <a:dk2>
          <a:srgbClr val="FFFFFF"/>
        </a:dk2>
        <a:lt2>
          <a:srgbClr val="3C0000"/>
        </a:lt2>
        <a:accent1>
          <a:srgbClr val="666633"/>
        </a:accent1>
        <a:accent2>
          <a:srgbClr val="CC3300"/>
        </a:accent2>
        <a:accent3>
          <a:srgbClr val="B2AAAA"/>
        </a:accent3>
        <a:accent4>
          <a:srgbClr val="DCDCDC"/>
        </a:accent4>
        <a:accent5>
          <a:srgbClr val="B9B9AD"/>
        </a:accent5>
        <a:accent6>
          <a:srgbClr val="B72D00"/>
        </a:accent6>
        <a:hlink>
          <a:srgbClr val="CC9900"/>
        </a:hlink>
        <a:folHlink>
          <a:srgbClr val="CCCC33"/>
        </a:folHlink>
      </a:clrScheme>
      <a:clrMap bg1="lt1" tx1="dk1" bg2="lt2" tx2="dk2" accent1="accent1" accent2="accent2" accent3="accent3" accent4="accent4" accent5="accent5" accent6="accent6" hlink="hlink" folHlink="folHlink"/>
    </a:extraClrScheme>
    <a:extraClrScheme>
      <a:clrScheme name="">
        <a:dk1>
          <a:srgbClr val="FFFFFF"/>
        </a:dk1>
        <a:lt1>
          <a:srgbClr val="15192B"/>
        </a:lt1>
        <a:dk2>
          <a:srgbClr val="CCCCFF"/>
        </a:dk2>
        <a:lt2>
          <a:srgbClr val="666699"/>
        </a:lt2>
        <a:accent1>
          <a:srgbClr val="4F893D"/>
        </a:accent1>
        <a:accent2>
          <a:srgbClr val="666699"/>
        </a:accent2>
        <a:accent3>
          <a:srgbClr val="AAAAAC"/>
        </a:accent3>
        <a:accent4>
          <a:srgbClr val="DCDCDC"/>
        </a:accent4>
        <a:accent5>
          <a:srgbClr val="B3C4AF"/>
        </a:accent5>
        <a:accent6>
          <a:srgbClr val="5B5B89"/>
        </a:accent6>
        <a:hlink>
          <a:srgbClr val="CC9900"/>
        </a:hlink>
        <a:folHlink>
          <a:srgbClr val="4837C7"/>
        </a:folHlink>
      </a:clrScheme>
      <a:clrMap bg1="lt1" tx1="dk1" bg2="lt2" tx2="dk2" accent1="accent1" accent2="accent2" accent3="accent3" accent4="accent4" accent5="accent5" accent6="accent6" hlink="hlink" folHlink="folHlink"/>
    </a:extraClrScheme>
    <a:extraClrScheme>
      <a:clrScheme name="">
        <a:dk1>
          <a:srgbClr val="FFFFFF"/>
        </a:dk1>
        <a:lt1>
          <a:srgbClr val="86001A"/>
        </a:lt1>
        <a:dk2>
          <a:srgbClr val="CCCC66"/>
        </a:dk2>
        <a:lt2>
          <a:srgbClr val="666699"/>
        </a:lt2>
        <a:accent1>
          <a:srgbClr val="FF3300"/>
        </a:accent1>
        <a:accent2>
          <a:srgbClr val="FF6600"/>
        </a:accent2>
        <a:accent3>
          <a:srgbClr val="C3AAAA"/>
        </a:accent3>
        <a:accent4>
          <a:srgbClr val="DCDCDC"/>
        </a:accent4>
        <a:accent5>
          <a:srgbClr val="FFADAA"/>
        </a:accent5>
        <a:accent6>
          <a:srgbClr val="E55B00"/>
        </a:accent6>
        <a:hlink>
          <a:srgbClr val="CC9900"/>
        </a:hlink>
        <a:folHlink>
          <a:srgbClr val="FF0000"/>
        </a:folHlink>
      </a:clrScheme>
      <a:clrMap bg1="lt1" tx1="dk1" bg2="lt2" tx2="dk2" accent1="accent1" accent2="accent2" accent3="accent3" accent4="accent4" accent5="accent5" accent6="accent6" hlink="hlink" folHlink="folHlink"/>
    </a:extraClrScheme>
    <a:extraClrScheme>
      <a:clrScheme name="">
        <a:dk1>
          <a:srgbClr val="FFFFFF"/>
        </a:dk1>
        <a:lt1>
          <a:srgbClr val="000054"/>
        </a:lt1>
        <a:dk2>
          <a:srgbClr val="FFFFFF"/>
        </a:dk2>
        <a:lt2>
          <a:srgbClr val="666699"/>
        </a:lt2>
        <a:accent1>
          <a:srgbClr val="3333FF"/>
        </a:accent1>
        <a:accent2>
          <a:srgbClr val="006699"/>
        </a:accent2>
        <a:accent3>
          <a:srgbClr val="AAAAB4"/>
        </a:accent3>
        <a:accent4>
          <a:srgbClr val="DCDCDC"/>
        </a:accent4>
        <a:accent5>
          <a:srgbClr val="ADADFF"/>
        </a:accent5>
        <a:accent6>
          <a:srgbClr val="005B89"/>
        </a:accent6>
        <a:hlink>
          <a:srgbClr val="669900"/>
        </a:hlink>
        <a:folHlink>
          <a:srgbClr val="0000FF"/>
        </a:folHlink>
      </a:clrScheme>
      <a:clrMap bg1="lt1" tx1="dk1" bg2="lt2" tx2="dk2" accent1="accent1" accent2="accent2" accent3="accent3" accent4="accent4" accent5="accent5" accent6="accent6" hlink="hlink" folHlink="folHlink"/>
    </a:extraClrScheme>
    <a:extraClrScheme>
      <a:clrScheme name="">
        <a:dk1>
          <a:srgbClr val="FFFFFF"/>
        </a:dk1>
        <a:lt1>
          <a:srgbClr val="30054B"/>
        </a:lt1>
        <a:dk2>
          <a:srgbClr val="FFFFFF"/>
        </a:dk2>
        <a:lt2>
          <a:srgbClr val="808080"/>
        </a:lt2>
        <a:accent1>
          <a:srgbClr val="797B9B"/>
        </a:accent1>
        <a:accent2>
          <a:srgbClr val="6B4FB1"/>
        </a:accent2>
        <a:accent3>
          <a:srgbClr val="ADAAB2"/>
        </a:accent3>
        <a:accent4>
          <a:srgbClr val="DCDCDC"/>
        </a:accent4>
        <a:accent5>
          <a:srgbClr val="BEBFCB"/>
        </a:accent5>
        <a:accent6>
          <a:srgbClr val="5F469E"/>
        </a:accent6>
        <a:hlink>
          <a:srgbClr val="7AACCE"/>
        </a:hlink>
        <a:folHlink>
          <a:srgbClr val="D8D8EC"/>
        </a:folHlink>
      </a:clrScheme>
      <a:clrMap bg1="lt1" tx1="dk1" bg2="lt2" tx2="dk2" accent1="accent1" accent2="accent2" accent3="accent3" accent4="accent4" accent5="accent5" accent6="accent6" hlink="hlink" folHlink="folHlink"/>
    </a:extraClrScheme>
    <a:extraClrScheme>
      <a:clrScheme name="">
        <a:dk1>
          <a:srgbClr val="FFFFCC"/>
        </a:dk1>
        <a:lt1>
          <a:srgbClr val="29527B"/>
        </a:lt1>
        <a:dk2>
          <a:srgbClr val="FFFFFF"/>
        </a:dk2>
        <a:lt2>
          <a:srgbClr val="808080"/>
        </a:lt2>
        <a:accent1>
          <a:srgbClr val="CCCC00"/>
        </a:accent1>
        <a:accent2>
          <a:srgbClr val="669999"/>
        </a:accent2>
        <a:accent3>
          <a:srgbClr val="ACB3BF"/>
        </a:accent3>
        <a:accent4>
          <a:srgbClr val="DCDCAF"/>
        </a:accent4>
        <a:accent5>
          <a:srgbClr val="E2E2AA"/>
        </a:accent5>
        <a:accent6>
          <a:srgbClr val="5B8989"/>
        </a:accent6>
        <a:hlink>
          <a:srgbClr val="D8D8EC"/>
        </a:hlink>
        <a:folHlink>
          <a:srgbClr val="B2B2B2"/>
        </a:folHlink>
      </a:clrScheme>
      <a:clrMap bg1="lt1" tx1="dk1" bg2="lt2" tx2="dk2" accent1="accent1" accent2="accent2" accent3="accent3" accent4="accent4" accent5="accent5" accent6="accent6" hlink="hlink" folHlink="folHlink"/>
    </a:extraClrScheme>
    <a:extraClrScheme>
      <a:clrScheme name="">
        <a:dk1>
          <a:srgbClr val="FFFFFF"/>
        </a:dk1>
        <a:lt1>
          <a:srgbClr val="476949"/>
        </a:lt1>
        <a:dk2>
          <a:srgbClr val="FFFFFF"/>
        </a:dk2>
        <a:lt2>
          <a:srgbClr val="666699"/>
        </a:lt2>
        <a:accent1>
          <a:srgbClr val="CC6600"/>
        </a:accent1>
        <a:accent2>
          <a:srgbClr val="CC9900"/>
        </a:accent2>
        <a:accent3>
          <a:srgbClr val="B1B9B1"/>
        </a:accent3>
        <a:accent4>
          <a:srgbClr val="DCDCDC"/>
        </a:accent4>
        <a:accent5>
          <a:srgbClr val="E2B9AA"/>
        </a:accent5>
        <a:accent6>
          <a:srgbClr val="B78900"/>
        </a:accent6>
        <a:hlink>
          <a:srgbClr val="669900"/>
        </a:hlink>
        <a:folHlink>
          <a:srgbClr val="A452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7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B8989"/>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黑体"/>
        <a:cs typeface=""/>
      </a:majorFont>
      <a:minorFont>
        <a:latin typeface="Arial"/>
        <a:ea typeface="楷体_GB2312"/>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1684</Words>
  <Application>WPS 演示</Application>
  <PresentationFormat>在屏幕上显示</PresentationFormat>
  <Paragraphs>82</Paragraphs>
  <Slides>15</Slides>
  <Notes>0</Notes>
  <HiddenSlides>0</HiddenSlides>
  <MMClips>0</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15</vt:i4>
      </vt:variant>
    </vt:vector>
  </HeadingPairs>
  <TitlesOfParts>
    <vt:vector size="34" baseType="lpstr">
      <vt:lpstr>Arial</vt:lpstr>
      <vt:lpstr>宋体</vt:lpstr>
      <vt:lpstr>Wingdings</vt:lpstr>
      <vt:lpstr>方正小标宋_GBK</vt:lpstr>
      <vt:lpstr>华文仿宋</vt:lpstr>
      <vt:lpstr>华文中宋</vt:lpstr>
      <vt:lpstr>方正准圆简体</vt:lpstr>
      <vt:lpstr>隶书</vt:lpstr>
      <vt:lpstr>楷体_GB2312</vt:lpstr>
      <vt:lpstr>新宋体</vt:lpstr>
      <vt:lpstr>楷体_GB2312</vt:lpstr>
      <vt:lpstr>微软雅黑 Light</vt:lpstr>
      <vt:lpstr>黑体</vt:lpstr>
      <vt:lpstr>Arial Unicode MS</vt:lpstr>
      <vt:lpstr>Calibri</vt:lpstr>
      <vt:lpstr>Wingdings</vt:lpstr>
      <vt:lpstr>微软雅黑</vt:lpstr>
      <vt:lpstr>Network</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chwabj</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chwabj07</dc:creator>
  <cp:lastModifiedBy>L＇sf</cp:lastModifiedBy>
  <cp:revision>672</cp:revision>
  <dcterms:created xsi:type="dcterms:W3CDTF">2010-11-19T07:41:00Z</dcterms:created>
  <dcterms:modified xsi:type="dcterms:W3CDTF">2019-07-08T02:17:53Z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2052-11.1.0.8767</vt:lpwstr>
  </property>
</Properties>
</file>