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colors7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diagrams/quickStyle5.xml" ContentType="application/vnd.openxmlformats-officedocument.drawingml.diagramStyle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312" r:id="rId3"/>
    <p:sldId id="281" r:id="rId4"/>
    <p:sldId id="271" r:id="rId5"/>
    <p:sldId id="272" r:id="rId7"/>
    <p:sldId id="282" r:id="rId8"/>
    <p:sldId id="273" r:id="rId9"/>
    <p:sldId id="296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308" r:id="rId19"/>
    <p:sldId id="290" r:id="rId20"/>
    <p:sldId id="331" r:id="rId21"/>
    <p:sldId id="280" r:id="rId22"/>
    <p:sldId id="270" r:id="rId23"/>
  </p:sldIdLst>
  <p:sldSz cx="12192000" cy="6858000"/>
  <p:notesSz cx="6858000" cy="9144000"/>
  <p:custDataLst>
    <p:tags r:id="rId28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ngch" initials="z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47E7"/>
    <a:srgbClr val="6BC6EB"/>
    <a:srgbClr val="2E77B7"/>
    <a:srgbClr val="2F9FD5"/>
    <a:srgbClr val="45B2B9"/>
    <a:srgbClr val="279BD4"/>
    <a:srgbClr val="2D9FD4"/>
    <a:srgbClr val="86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9853" autoAdjust="0"/>
    <p:restoredTop sz="94660" autoAdjust="0"/>
  </p:normalViewPr>
  <p:slideViewPr>
    <p:cSldViewPr snapToGrid="0">
      <p:cViewPr varScale="1">
        <p:scale>
          <a:sx n="65" d="100"/>
          <a:sy n="65" d="100"/>
        </p:scale>
        <p:origin x="-1140" y="-114"/>
      </p:cViewPr>
      <p:guideLst>
        <p:guide orient="horz" pos="217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4" cy="72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gs" Target="tags/tag63.xml"/><Relationship Id="rId27" Type="http://schemas.openxmlformats.org/officeDocument/2006/relationships/commentAuthors" Target="commentAuthors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B20505-6295-4A66-A2B5-8F765F1580E9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D85C4875-F9AF-4440-8D4D-222892EF36F4}">
      <dgm:prSet phldrT="[文本]" custT="1"/>
      <dgm:spPr>
        <a:solidFill>
          <a:srgbClr val="C0000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新课探究</a:t>
          </a:r>
          <a:endParaRPr lang="zh-CN" altLang="en-US" sz="2800" dirty="0"/>
        </a:p>
      </dgm:t>
    </dgm:pt>
    <dgm:pt modelId="{ABE7C216-6DFD-4EC2-B360-AE63828C079B}" cxnId="{6DD424FA-27D8-4BAB-A2F8-15B5F1F8E3EA}" type="parTrans">
      <dgm:prSet/>
      <dgm:spPr/>
      <dgm:t>
        <a:bodyPr/>
        <a:lstStyle/>
        <a:p>
          <a:endParaRPr lang="zh-CN" altLang="en-US"/>
        </a:p>
      </dgm:t>
    </dgm:pt>
    <dgm:pt modelId="{CD41AB24-9BA7-4619-8073-106721FDBF7F}" cxnId="{6DD424FA-27D8-4BAB-A2F8-15B5F1F8E3EA}" type="sibTrans">
      <dgm:prSet/>
      <dgm:spPr/>
      <dgm:t>
        <a:bodyPr/>
        <a:lstStyle/>
        <a:p>
          <a:endParaRPr lang="zh-CN" altLang="en-US"/>
        </a:p>
      </dgm:t>
    </dgm:pt>
    <dgm:pt modelId="{BE703AAB-2825-4294-9595-323FF3EB3029}">
      <dgm:prSet phldrT="[文本]" custT="1"/>
      <dgm:spPr>
        <a:solidFill>
          <a:srgbClr val="92D05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练习解析</a:t>
          </a:r>
          <a:endParaRPr lang="zh-CN" altLang="en-US" sz="2800" dirty="0"/>
        </a:p>
      </dgm:t>
    </dgm:pt>
    <dgm:pt modelId="{FDFA9FAE-4BCD-49BB-BFC4-D0078AB0E4CE}" cxnId="{F9F197E4-DCAA-4A6B-9040-6A8B6BB9E476}" type="parTrans">
      <dgm:prSet/>
      <dgm:spPr/>
      <dgm:t>
        <a:bodyPr/>
        <a:lstStyle/>
        <a:p>
          <a:endParaRPr lang="zh-CN" altLang="en-US"/>
        </a:p>
      </dgm:t>
    </dgm:pt>
    <dgm:pt modelId="{29D1495C-D7B2-4129-8908-B009CB7A1618}" cxnId="{F9F197E4-DCAA-4A6B-9040-6A8B6BB9E476}" type="sibTrans">
      <dgm:prSet/>
      <dgm:spPr/>
      <dgm:t>
        <a:bodyPr/>
        <a:lstStyle/>
        <a:p>
          <a:endParaRPr lang="zh-CN" altLang="en-US"/>
        </a:p>
      </dgm:t>
    </dgm:pt>
    <dgm:pt modelId="{F7A8E32C-A8F7-40AE-88FC-6B1D20352D94}">
      <dgm:prSet phldrT="[文本]" custT="1"/>
      <dgm:spPr>
        <a:solidFill>
          <a:srgbClr val="00B05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归纳小结</a:t>
          </a:r>
          <a:endParaRPr lang="zh-CN" altLang="en-US" sz="2800" dirty="0"/>
        </a:p>
      </dgm:t>
    </dgm:pt>
    <dgm:pt modelId="{FB2BF43B-21F9-4DEA-A3CE-102C09DC293B}" cxnId="{C33CA6DF-9692-4BB2-BED1-B8746A5CF67B}" type="parTrans">
      <dgm:prSet/>
      <dgm:spPr/>
      <dgm:t>
        <a:bodyPr/>
        <a:lstStyle/>
        <a:p>
          <a:endParaRPr lang="zh-CN" altLang="en-US"/>
        </a:p>
      </dgm:t>
    </dgm:pt>
    <dgm:pt modelId="{E65F9AB9-6FD4-4D36-A079-766C50FD2DB5}" cxnId="{C33CA6DF-9692-4BB2-BED1-B8746A5CF67B}" type="sibTrans">
      <dgm:prSet/>
      <dgm:spPr/>
      <dgm:t>
        <a:bodyPr/>
        <a:lstStyle/>
        <a:p>
          <a:endParaRPr lang="zh-CN" altLang="en-US"/>
        </a:p>
      </dgm:t>
    </dgm:pt>
    <dgm:pt modelId="{F76468E1-C76B-45F1-9378-7E124FF56543}">
      <dgm:prSet phldrT="[文本]" custT="1"/>
      <dgm:spPr>
        <a:solidFill>
          <a:srgbClr val="00B0F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布置作业</a:t>
          </a:r>
          <a:endParaRPr lang="zh-CN" altLang="en-US" sz="2800" dirty="0"/>
        </a:p>
      </dgm:t>
    </dgm:pt>
    <dgm:pt modelId="{69EA71B4-44EF-40B0-ACCA-9C794B7EB56A}" cxnId="{D0F63C4A-303D-49FA-BB7A-3FAB646202B2}" type="parTrans">
      <dgm:prSet/>
      <dgm:spPr/>
      <dgm:t>
        <a:bodyPr/>
        <a:lstStyle/>
        <a:p>
          <a:endParaRPr lang="zh-CN" altLang="en-US"/>
        </a:p>
      </dgm:t>
    </dgm:pt>
    <dgm:pt modelId="{13948BF1-90FE-435E-B959-6576200F9A7D}" cxnId="{D0F63C4A-303D-49FA-BB7A-3FAB646202B2}" type="sibTrans">
      <dgm:prSet/>
      <dgm:spPr/>
      <dgm:t>
        <a:bodyPr/>
        <a:lstStyle/>
        <a:p>
          <a:endParaRPr lang="zh-CN" altLang="en-US"/>
        </a:p>
      </dgm:t>
    </dgm:pt>
    <dgm:pt modelId="{789192F6-32EB-424A-9A9F-2B33CBB2464F}">
      <dgm:prSet phldrT="[文本]" custT="1"/>
      <dgm:spPr>
        <a:solidFill>
          <a:schemeClr val="accent2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情境引入</a:t>
          </a:r>
          <a:endParaRPr lang="zh-CN" altLang="en-US" sz="2800" dirty="0"/>
        </a:p>
      </dgm:t>
    </dgm:pt>
    <dgm:pt modelId="{CEA00BE7-F12E-46F4-B986-1D8EF5207B64}" cxnId="{22FEA14F-A360-4B55-A6DA-BB0D18EBB173}" type="parTrans">
      <dgm:prSet/>
      <dgm:spPr/>
      <dgm:t>
        <a:bodyPr/>
        <a:lstStyle/>
        <a:p>
          <a:endParaRPr lang="zh-CN" altLang="en-US"/>
        </a:p>
      </dgm:t>
    </dgm:pt>
    <dgm:pt modelId="{C2C7C0F0-19C9-4148-9148-EFE3F9C6C65B}" cxnId="{22FEA14F-A360-4B55-A6DA-BB0D18EBB173}" type="sibTrans">
      <dgm:prSet/>
      <dgm:spPr/>
      <dgm:t>
        <a:bodyPr/>
        <a:lstStyle/>
        <a:p>
          <a:endParaRPr lang="zh-CN" altLang="en-US"/>
        </a:p>
      </dgm:t>
    </dgm:pt>
    <dgm:pt modelId="{AA5DE8AB-338D-4E12-BC7D-B1E43D2825D9}">
      <dgm:prSet custT="1"/>
      <dgm:spPr>
        <a:solidFill>
          <a:srgbClr val="7030A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例题解析</a:t>
          </a:r>
          <a:endParaRPr lang="zh-CN" altLang="en-US" sz="2800" dirty="0"/>
        </a:p>
      </dgm:t>
    </dgm:pt>
    <dgm:pt modelId="{71176237-38F2-47E1-8A5B-93E5CDBF7394}" cxnId="{A45E6B20-A75D-4E3B-AEA5-B8D0AF3263CF}" type="parTrans">
      <dgm:prSet/>
      <dgm:spPr/>
      <dgm:t>
        <a:bodyPr/>
        <a:lstStyle/>
        <a:p>
          <a:endParaRPr lang="zh-CN" altLang="en-US"/>
        </a:p>
      </dgm:t>
    </dgm:pt>
    <dgm:pt modelId="{3912A63B-3E41-4CE4-B427-EF735C108CCA}" cxnId="{A45E6B20-A75D-4E3B-AEA5-B8D0AF3263CF}" type="sibTrans">
      <dgm:prSet/>
      <dgm:spPr/>
      <dgm:t>
        <a:bodyPr/>
        <a:lstStyle/>
        <a:p>
          <a:endParaRPr lang="zh-CN" altLang="en-US"/>
        </a:p>
      </dgm:t>
    </dgm:pt>
    <dgm:pt modelId="{800F65E9-D593-41BF-A9C7-D64F78F2AFE8}" type="pres">
      <dgm:prSet presAssocID="{C0B20505-6295-4A66-A2B5-8F765F1580E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8F99E70A-515F-46CA-85C8-DB2484598DB8}" type="pres">
      <dgm:prSet presAssocID="{D85C4875-F9AF-4440-8D4D-222892EF36F4}" presName="node" presStyleLbl="node1" presStyleIdx="0" presStyleCnt="6" custScaleX="12974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036F503-8AA1-48B1-840D-085881650E5A}" type="pres">
      <dgm:prSet presAssocID="{D85C4875-F9AF-4440-8D4D-222892EF36F4}" presName="spNode" presStyleCnt="0"/>
      <dgm:spPr/>
    </dgm:pt>
    <dgm:pt modelId="{2D37BDA1-E1AC-4EDA-9A11-E12C9C7ED3B7}" type="pres">
      <dgm:prSet presAssocID="{CD41AB24-9BA7-4619-8073-106721FDBF7F}" presName="sibTrans" presStyleLbl="sibTrans1D1" presStyleIdx="0" presStyleCnt="6"/>
      <dgm:spPr/>
      <dgm:t>
        <a:bodyPr/>
        <a:lstStyle/>
        <a:p>
          <a:endParaRPr lang="zh-CN" altLang="en-US"/>
        </a:p>
      </dgm:t>
    </dgm:pt>
    <dgm:pt modelId="{7F04D0A1-E7DE-4F62-9E59-C5C71A4981D8}" type="pres">
      <dgm:prSet presAssocID="{AA5DE8AB-338D-4E12-BC7D-B1E43D2825D9}" presName="node" presStyleLbl="node1" presStyleIdx="1" presStyleCnt="6" custScaleX="12488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6D369DB-0644-4C7F-AE63-ED2210867FEB}" type="pres">
      <dgm:prSet presAssocID="{AA5DE8AB-338D-4E12-BC7D-B1E43D2825D9}" presName="spNode" presStyleCnt="0"/>
      <dgm:spPr/>
    </dgm:pt>
    <dgm:pt modelId="{C47FAC1A-AF90-40E8-9299-83CED6963BE1}" type="pres">
      <dgm:prSet presAssocID="{3912A63B-3E41-4CE4-B427-EF735C108CCA}" presName="sibTrans" presStyleLbl="sibTrans1D1" presStyleIdx="1" presStyleCnt="6"/>
      <dgm:spPr/>
      <dgm:t>
        <a:bodyPr/>
        <a:lstStyle/>
        <a:p>
          <a:endParaRPr lang="zh-CN" altLang="en-US"/>
        </a:p>
      </dgm:t>
    </dgm:pt>
    <dgm:pt modelId="{52CEAEA0-04A3-41CC-899E-BEA6A7B9DDFA}" type="pres">
      <dgm:prSet presAssocID="{BE703AAB-2825-4294-9595-323FF3EB3029}" presName="node" presStyleLbl="node1" presStyleIdx="2" presStyleCnt="6" custScaleX="12973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DEF3FF7-8A16-44EE-8BAC-BA374871A7CD}" type="pres">
      <dgm:prSet presAssocID="{BE703AAB-2825-4294-9595-323FF3EB3029}" presName="spNode" presStyleCnt="0"/>
      <dgm:spPr/>
    </dgm:pt>
    <dgm:pt modelId="{0E1D2B72-519F-4919-AB72-12C991BD6B2D}" type="pres">
      <dgm:prSet presAssocID="{29D1495C-D7B2-4129-8908-B009CB7A1618}" presName="sibTrans" presStyleLbl="sibTrans1D1" presStyleIdx="2" presStyleCnt="6"/>
      <dgm:spPr/>
      <dgm:t>
        <a:bodyPr/>
        <a:lstStyle/>
        <a:p>
          <a:endParaRPr lang="zh-CN" altLang="en-US"/>
        </a:p>
      </dgm:t>
    </dgm:pt>
    <dgm:pt modelId="{8D8E258F-55D0-4E71-9860-C13332D3B2E5}" type="pres">
      <dgm:prSet presAssocID="{F7A8E32C-A8F7-40AE-88FC-6B1D20352D94}" presName="node" presStyleLbl="node1" presStyleIdx="3" presStyleCnt="6" custScaleX="11991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023A743-98A8-4699-9855-05FBB2ED8FA4}" type="pres">
      <dgm:prSet presAssocID="{F7A8E32C-A8F7-40AE-88FC-6B1D20352D94}" presName="spNode" presStyleCnt="0"/>
      <dgm:spPr/>
    </dgm:pt>
    <dgm:pt modelId="{D1AA74EA-6561-4AF2-9516-E418B77DDC88}" type="pres">
      <dgm:prSet presAssocID="{E65F9AB9-6FD4-4D36-A079-766C50FD2DB5}" presName="sibTrans" presStyleLbl="sibTrans1D1" presStyleIdx="3" presStyleCnt="6"/>
      <dgm:spPr/>
      <dgm:t>
        <a:bodyPr/>
        <a:lstStyle/>
        <a:p>
          <a:endParaRPr lang="zh-CN" altLang="en-US"/>
        </a:p>
      </dgm:t>
    </dgm:pt>
    <dgm:pt modelId="{325B8FF9-B26E-4A92-B24B-C47BAFA04B60}" type="pres">
      <dgm:prSet presAssocID="{F76468E1-C76B-45F1-9378-7E124FF56543}" presName="node" presStyleLbl="node1" presStyleIdx="4" presStyleCnt="6" custScaleX="12666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E1A65F8-CD44-4E05-B692-382DA7DF918A}" type="pres">
      <dgm:prSet presAssocID="{F76468E1-C76B-45F1-9378-7E124FF56543}" presName="spNode" presStyleCnt="0"/>
      <dgm:spPr/>
    </dgm:pt>
    <dgm:pt modelId="{36DA6D35-F033-4950-BBCC-B4B0592FC4C4}" type="pres">
      <dgm:prSet presAssocID="{13948BF1-90FE-435E-B959-6576200F9A7D}" presName="sibTrans" presStyleLbl="sibTrans1D1" presStyleIdx="4" presStyleCnt="6"/>
      <dgm:spPr/>
      <dgm:t>
        <a:bodyPr/>
        <a:lstStyle/>
        <a:p>
          <a:endParaRPr lang="zh-CN" altLang="en-US"/>
        </a:p>
      </dgm:t>
    </dgm:pt>
    <dgm:pt modelId="{6297655E-FB3D-4FBC-A525-9A880E57A696}" type="pres">
      <dgm:prSet presAssocID="{789192F6-32EB-424A-9A9F-2B33CBB2464F}" presName="node" presStyleLbl="node1" presStyleIdx="5" presStyleCnt="6" custScaleX="12360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84D91B5-62EB-4A49-922E-FD2141DBE66B}" type="pres">
      <dgm:prSet presAssocID="{789192F6-32EB-424A-9A9F-2B33CBB2464F}" presName="spNode" presStyleCnt="0"/>
      <dgm:spPr/>
    </dgm:pt>
    <dgm:pt modelId="{A112AA52-66F7-45E5-86F8-5B3F8A994A4F}" type="pres">
      <dgm:prSet presAssocID="{C2C7C0F0-19C9-4148-9148-EFE3F9C6C65B}" presName="sibTrans" presStyleLbl="sibTrans1D1" presStyleIdx="5" presStyleCnt="6"/>
      <dgm:spPr/>
      <dgm:t>
        <a:bodyPr/>
        <a:lstStyle/>
        <a:p>
          <a:endParaRPr lang="zh-CN" altLang="en-US"/>
        </a:p>
      </dgm:t>
    </dgm:pt>
  </dgm:ptLst>
  <dgm:cxnLst>
    <dgm:cxn modelId="{49351411-4FAC-4E6C-9111-D664345AA351}" type="presOf" srcId="{789192F6-32EB-424A-9A9F-2B33CBB2464F}" destId="{6297655E-FB3D-4FBC-A525-9A880E57A696}" srcOrd="0" destOrd="0" presId="urn:microsoft.com/office/officeart/2005/8/layout/cycle6"/>
    <dgm:cxn modelId="{6525C497-BDA6-4A62-939A-B85150423A0D}" type="presOf" srcId="{F76468E1-C76B-45F1-9378-7E124FF56543}" destId="{325B8FF9-B26E-4A92-B24B-C47BAFA04B60}" srcOrd="0" destOrd="0" presId="urn:microsoft.com/office/officeart/2005/8/layout/cycle6"/>
    <dgm:cxn modelId="{A45E6B20-A75D-4E3B-AEA5-B8D0AF3263CF}" srcId="{C0B20505-6295-4A66-A2B5-8F765F1580E9}" destId="{AA5DE8AB-338D-4E12-BC7D-B1E43D2825D9}" srcOrd="1" destOrd="0" parTransId="{71176237-38F2-47E1-8A5B-93E5CDBF7394}" sibTransId="{3912A63B-3E41-4CE4-B427-EF735C108CCA}"/>
    <dgm:cxn modelId="{F9F197E4-DCAA-4A6B-9040-6A8B6BB9E476}" srcId="{C0B20505-6295-4A66-A2B5-8F765F1580E9}" destId="{BE703AAB-2825-4294-9595-323FF3EB3029}" srcOrd="2" destOrd="0" parTransId="{FDFA9FAE-4BCD-49BB-BFC4-D0078AB0E4CE}" sibTransId="{29D1495C-D7B2-4129-8908-B009CB7A1618}"/>
    <dgm:cxn modelId="{C33CA6DF-9692-4BB2-BED1-B8746A5CF67B}" srcId="{C0B20505-6295-4A66-A2B5-8F765F1580E9}" destId="{F7A8E32C-A8F7-40AE-88FC-6B1D20352D94}" srcOrd="3" destOrd="0" parTransId="{FB2BF43B-21F9-4DEA-A3CE-102C09DC293B}" sibTransId="{E65F9AB9-6FD4-4D36-A079-766C50FD2DB5}"/>
    <dgm:cxn modelId="{65472AE3-8B6B-47AC-8755-0159CDBD7A13}" type="presOf" srcId="{13948BF1-90FE-435E-B959-6576200F9A7D}" destId="{36DA6D35-F033-4950-BBCC-B4B0592FC4C4}" srcOrd="0" destOrd="0" presId="urn:microsoft.com/office/officeart/2005/8/layout/cycle6"/>
    <dgm:cxn modelId="{10D44C91-18E5-44C5-A734-64949147F015}" type="presOf" srcId="{3912A63B-3E41-4CE4-B427-EF735C108CCA}" destId="{C47FAC1A-AF90-40E8-9299-83CED6963BE1}" srcOrd="0" destOrd="0" presId="urn:microsoft.com/office/officeart/2005/8/layout/cycle6"/>
    <dgm:cxn modelId="{6DD424FA-27D8-4BAB-A2F8-15B5F1F8E3EA}" srcId="{C0B20505-6295-4A66-A2B5-8F765F1580E9}" destId="{D85C4875-F9AF-4440-8D4D-222892EF36F4}" srcOrd="0" destOrd="0" parTransId="{ABE7C216-6DFD-4EC2-B360-AE63828C079B}" sibTransId="{CD41AB24-9BA7-4619-8073-106721FDBF7F}"/>
    <dgm:cxn modelId="{2CDAF2BE-44C5-43F5-8BB7-CCA3104E50CB}" type="presOf" srcId="{CD41AB24-9BA7-4619-8073-106721FDBF7F}" destId="{2D37BDA1-E1AC-4EDA-9A11-E12C9C7ED3B7}" srcOrd="0" destOrd="0" presId="urn:microsoft.com/office/officeart/2005/8/layout/cycle6"/>
    <dgm:cxn modelId="{D0F63C4A-303D-49FA-BB7A-3FAB646202B2}" srcId="{C0B20505-6295-4A66-A2B5-8F765F1580E9}" destId="{F76468E1-C76B-45F1-9378-7E124FF56543}" srcOrd="4" destOrd="0" parTransId="{69EA71B4-44EF-40B0-ACCA-9C794B7EB56A}" sibTransId="{13948BF1-90FE-435E-B959-6576200F9A7D}"/>
    <dgm:cxn modelId="{C70D2AA9-6CB5-4FFF-9B53-363EAE94E174}" type="presOf" srcId="{C0B20505-6295-4A66-A2B5-8F765F1580E9}" destId="{800F65E9-D593-41BF-A9C7-D64F78F2AFE8}" srcOrd="0" destOrd="0" presId="urn:microsoft.com/office/officeart/2005/8/layout/cycle6"/>
    <dgm:cxn modelId="{6A57E093-2520-4D51-989B-E7C7E4055E9B}" type="presOf" srcId="{F7A8E32C-A8F7-40AE-88FC-6B1D20352D94}" destId="{8D8E258F-55D0-4E71-9860-C13332D3B2E5}" srcOrd="0" destOrd="0" presId="urn:microsoft.com/office/officeart/2005/8/layout/cycle6"/>
    <dgm:cxn modelId="{857683D2-3E44-4DCA-83FD-0B39BB5F9B57}" type="presOf" srcId="{BE703AAB-2825-4294-9595-323FF3EB3029}" destId="{52CEAEA0-04A3-41CC-899E-BEA6A7B9DDFA}" srcOrd="0" destOrd="0" presId="urn:microsoft.com/office/officeart/2005/8/layout/cycle6"/>
    <dgm:cxn modelId="{7BCAA1F3-7322-4F77-8B48-54799580EC19}" type="presOf" srcId="{E65F9AB9-6FD4-4D36-A079-766C50FD2DB5}" destId="{D1AA74EA-6561-4AF2-9516-E418B77DDC88}" srcOrd="0" destOrd="0" presId="urn:microsoft.com/office/officeart/2005/8/layout/cycle6"/>
    <dgm:cxn modelId="{852E2171-3ACF-4AE2-8E03-E2E3028D9577}" type="presOf" srcId="{D85C4875-F9AF-4440-8D4D-222892EF36F4}" destId="{8F99E70A-515F-46CA-85C8-DB2484598DB8}" srcOrd="0" destOrd="0" presId="urn:microsoft.com/office/officeart/2005/8/layout/cycle6"/>
    <dgm:cxn modelId="{124A8CAE-DEDA-4448-8C2C-00DE961315BF}" type="presOf" srcId="{AA5DE8AB-338D-4E12-BC7D-B1E43D2825D9}" destId="{7F04D0A1-E7DE-4F62-9E59-C5C71A4981D8}" srcOrd="0" destOrd="0" presId="urn:microsoft.com/office/officeart/2005/8/layout/cycle6"/>
    <dgm:cxn modelId="{217832FE-35D5-4C71-BF13-AABE159C3632}" type="presOf" srcId="{29D1495C-D7B2-4129-8908-B009CB7A1618}" destId="{0E1D2B72-519F-4919-AB72-12C991BD6B2D}" srcOrd="0" destOrd="0" presId="urn:microsoft.com/office/officeart/2005/8/layout/cycle6"/>
    <dgm:cxn modelId="{C3B1C12C-C9A7-4526-835F-FFE0E001072F}" type="presOf" srcId="{C2C7C0F0-19C9-4148-9148-EFE3F9C6C65B}" destId="{A112AA52-66F7-45E5-86F8-5B3F8A994A4F}" srcOrd="0" destOrd="0" presId="urn:microsoft.com/office/officeart/2005/8/layout/cycle6"/>
    <dgm:cxn modelId="{22FEA14F-A360-4B55-A6DA-BB0D18EBB173}" srcId="{C0B20505-6295-4A66-A2B5-8F765F1580E9}" destId="{789192F6-32EB-424A-9A9F-2B33CBB2464F}" srcOrd="5" destOrd="0" parTransId="{CEA00BE7-F12E-46F4-B986-1D8EF5207B64}" sibTransId="{C2C7C0F0-19C9-4148-9148-EFE3F9C6C65B}"/>
    <dgm:cxn modelId="{7013B528-61A7-4597-9919-7F786CFAAF57}" type="presParOf" srcId="{800F65E9-D593-41BF-A9C7-D64F78F2AFE8}" destId="{8F99E70A-515F-46CA-85C8-DB2484598DB8}" srcOrd="0" destOrd="0" presId="urn:microsoft.com/office/officeart/2005/8/layout/cycle6"/>
    <dgm:cxn modelId="{CC571780-9A6B-472D-B427-80C1DD520F5D}" type="presParOf" srcId="{800F65E9-D593-41BF-A9C7-D64F78F2AFE8}" destId="{5036F503-8AA1-48B1-840D-085881650E5A}" srcOrd="1" destOrd="0" presId="urn:microsoft.com/office/officeart/2005/8/layout/cycle6"/>
    <dgm:cxn modelId="{DF567624-16F8-404F-80A2-0AC26B87514E}" type="presParOf" srcId="{800F65E9-D593-41BF-A9C7-D64F78F2AFE8}" destId="{2D37BDA1-E1AC-4EDA-9A11-E12C9C7ED3B7}" srcOrd="2" destOrd="0" presId="urn:microsoft.com/office/officeart/2005/8/layout/cycle6"/>
    <dgm:cxn modelId="{CA589A06-85DD-4BD3-BA48-4F67051F0539}" type="presParOf" srcId="{800F65E9-D593-41BF-A9C7-D64F78F2AFE8}" destId="{7F04D0A1-E7DE-4F62-9E59-C5C71A4981D8}" srcOrd="3" destOrd="0" presId="urn:microsoft.com/office/officeart/2005/8/layout/cycle6"/>
    <dgm:cxn modelId="{10422E5A-322F-46F6-907F-9EFF9E4BFFB2}" type="presParOf" srcId="{800F65E9-D593-41BF-A9C7-D64F78F2AFE8}" destId="{66D369DB-0644-4C7F-AE63-ED2210867FEB}" srcOrd="4" destOrd="0" presId="urn:microsoft.com/office/officeart/2005/8/layout/cycle6"/>
    <dgm:cxn modelId="{9399B7E0-7DD7-4863-949E-6638BC1234F9}" type="presParOf" srcId="{800F65E9-D593-41BF-A9C7-D64F78F2AFE8}" destId="{C47FAC1A-AF90-40E8-9299-83CED6963BE1}" srcOrd="5" destOrd="0" presId="urn:microsoft.com/office/officeart/2005/8/layout/cycle6"/>
    <dgm:cxn modelId="{2455F944-BA14-4551-9886-1D36D73BA6FB}" type="presParOf" srcId="{800F65E9-D593-41BF-A9C7-D64F78F2AFE8}" destId="{52CEAEA0-04A3-41CC-899E-BEA6A7B9DDFA}" srcOrd="6" destOrd="0" presId="urn:microsoft.com/office/officeart/2005/8/layout/cycle6"/>
    <dgm:cxn modelId="{E0796881-C895-4AC5-AB28-D01ED342F626}" type="presParOf" srcId="{800F65E9-D593-41BF-A9C7-D64F78F2AFE8}" destId="{BDEF3FF7-8A16-44EE-8BAC-BA374871A7CD}" srcOrd="7" destOrd="0" presId="urn:microsoft.com/office/officeart/2005/8/layout/cycle6"/>
    <dgm:cxn modelId="{6DD4BEF8-9BC3-45F2-89E0-0A7DACBB072F}" type="presParOf" srcId="{800F65E9-D593-41BF-A9C7-D64F78F2AFE8}" destId="{0E1D2B72-519F-4919-AB72-12C991BD6B2D}" srcOrd="8" destOrd="0" presId="urn:microsoft.com/office/officeart/2005/8/layout/cycle6"/>
    <dgm:cxn modelId="{60EA3AAF-256A-4F06-9EC4-F8E1867F78C4}" type="presParOf" srcId="{800F65E9-D593-41BF-A9C7-D64F78F2AFE8}" destId="{8D8E258F-55D0-4E71-9860-C13332D3B2E5}" srcOrd="9" destOrd="0" presId="urn:microsoft.com/office/officeart/2005/8/layout/cycle6"/>
    <dgm:cxn modelId="{026C8D9E-0DA8-4BA0-8D6C-9DAC6F35A74F}" type="presParOf" srcId="{800F65E9-D593-41BF-A9C7-D64F78F2AFE8}" destId="{A023A743-98A8-4699-9855-05FBB2ED8FA4}" srcOrd="10" destOrd="0" presId="urn:microsoft.com/office/officeart/2005/8/layout/cycle6"/>
    <dgm:cxn modelId="{CAC86F8E-43D6-40F1-AD5B-F34E7E02823E}" type="presParOf" srcId="{800F65E9-D593-41BF-A9C7-D64F78F2AFE8}" destId="{D1AA74EA-6561-4AF2-9516-E418B77DDC88}" srcOrd="11" destOrd="0" presId="urn:microsoft.com/office/officeart/2005/8/layout/cycle6"/>
    <dgm:cxn modelId="{3A3C6A16-019C-4CE1-AF99-738CD47E0A4A}" type="presParOf" srcId="{800F65E9-D593-41BF-A9C7-D64F78F2AFE8}" destId="{325B8FF9-B26E-4A92-B24B-C47BAFA04B60}" srcOrd="12" destOrd="0" presId="urn:microsoft.com/office/officeart/2005/8/layout/cycle6"/>
    <dgm:cxn modelId="{7EFA48B6-F44B-42EB-9BF6-89FC3FB180D1}" type="presParOf" srcId="{800F65E9-D593-41BF-A9C7-D64F78F2AFE8}" destId="{0E1A65F8-CD44-4E05-B692-382DA7DF918A}" srcOrd="13" destOrd="0" presId="urn:microsoft.com/office/officeart/2005/8/layout/cycle6"/>
    <dgm:cxn modelId="{A05694A3-1253-400B-9190-656458908E33}" type="presParOf" srcId="{800F65E9-D593-41BF-A9C7-D64F78F2AFE8}" destId="{36DA6D35-F033-4950-BBCC-B4B0592FC4C4}" srcOrd="14" destOrd="0" presId="urn:microsoft.com/office/officeart/2005/8/layout/cycle6"/>
    <dgm:cxn modelId="{32DED01C-307D-4083-AB48-FC09FCCE0A2F}" type="presParOf" srcId="{800F65E9-D593-41BF-A9C7-D64F78F2AFE8}" destId="{6297655E-FB3D-4FBC-A525-9A880E57A696}" srcOrd="15" destOrd="0" presId="urn:microsoft.com/office/officeart/2005/8/layout/cycle6"/>
    <dgm:cxn modelId="{21865554-54C6-4084-8530-02AB22E5049B}" type="presParOf" srcId="{800F65E9-D593-41BF-A9C7-D64F78F2AFE8}" destId="{384D91B5-62EB-4A49-922E-FD2141DBE66B}" srcOrd="16" destOrd="0" presId="urn:microsoft.com/office/officeart/2005/8/layout/cycle6"/>
    <dgm:cxn modelId="{C2474E7C-E004-42A3-B9F5-60452F7E4B16}" type="presParOf" srcId="{800F65E9-D593-41BF-A9C7-D64F78F2AFE8}" destId="{A112AA52-66F7-45E5-86F8-5B3F8A994A4F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A3D343-C386-45CC-8F07-606D406F6C43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916382EA-0E01-4766-9ECC-51D8061CC298}">
      <dgm:prSet phldrT="[文本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zh-CN" altLang="en-US" b="1" dirty="0" smtClean="0">
              <a:solidFill>
                <a:srgbClr val="FFFF00"/>
              </a:solidFill>
            </a:rPr>
            <a:t>题型一</a:t>
          </a:r>
          <a:endParaRPr lang="zh-CN" altLang="en-US" b="1" dirty="0">
            <a:solidFill>
              <a:srgbClr val="FFFF00"/>
            </a:solidFill>
          </a:endParaRPr>
        </a:p>
      </dgm:t>
    </dgm:pt>
    <dgm:pt modelId="{602C5C96-6482-4DA3-BD29-53C24DBC5393}" cxnId="{A0B6A55B-E36D-42FC-AD4A-616828871956}" type="parTrans">
      <dgm:prSet/>
      <dgm:spPr/>
      <dgm:t>
        <a:bodyPr/>
        <a:lstStyle/>
        <a:p>
          <a:endParaRPr lang="zh-CN" altLang="en-US"/>
        </a:p>
      </dgm:t>
    </dgm:pt>
    <dgm:pt modelId="{7413D4D9-8631-40E3-BDE2-E9ECCEC69ECC}" cxnId="{A0B6A55B-E36D-42FC-AD4A-616828871956}" type="sibTrans">
      <dgm:prSet/>
      <dgm:spPr/>
      <dgm:t>
        <a:bodyPr/>
        <a:lstStyle/>
        <a:p>
          <a:endParaRPr lang="zh-CN" altLang="en-US"/>
        </a:p>
      </dgm:t>
    </dgm:pt>
    <dgm:pt modelId="{051E3599-7567-444F-925C-22471053743A}" type="pres">
      <dgm:prSet presAssocID="{BAA3D343-C386-45CC-8F07-606D406F6C43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AD80F97E-49F1-4703-8DDE-EA6D2D31ED50}" type="pres">
      <dgm:prSet presAssocID="{916382EA-0E01-4766-9ECC-51D8061CC298}" presName="gear1" presStyleLbl="node1" presStyleIdx="0" presStyleCnt="1" custLinFactNeighborX="-56077" custLinFactNeighborY="-57450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D9342AD-2B05-4DA7-9445-0CF2958F6EBA}" type="pres">
      <dgm:prSet presAssocID="{916382EA-0E01-4766-9ECC-51D8061CC298}" presName="gear1srcNode" presStyleLbl="node1" presStyleIdx="0" presStyleCnt="1"/>
      <dgm:spPr/>
      <dgm:t>
        <a:bodyPr/>
        <a:lstStyle/>
        <a:p>
          <a:endParaRPr lang="zh-CN" altLang="en-US"/>
        </a:p>
      </dgm:t>
    </dgm:pt>
    <dgm:pt modelId="{6C941EC5-E74D-4ED8-AE39-DE76AB8775A5}" type="pres">
      <dgm:prSet presAssocID="{916382EA-0E01-4766-9ECC-51D8061CC298}" presName="gear1dstNode" presStyleLbl="node1" presStyleIdx="0" presStyleCnt="1"/>
      <dgm:spPr/>
      <dgm:t>
        <a:bodyPr/>
        <a:lstStyle/>
        <a:p>
          <a:endParaRPr lang="zh-CN" altLang="en-US"/>
        </a:p>
      </dgm:t>
    </dgm:pt>
    <dgm:pt modelId="{94535D69-9CE7-4FB4-AE79-8E0B4273900B}" type="pres">
      <dgm:prSet presAssocID="{7413D4D9-8631-40E3-BDE2-E9ECCEC69ECC}" presName="connector1" presStyleLbl="sibTrans2D1" presStyleIdx="0" presStyleCnt="1" custAng="19082627" custScaleX="66725" custScaleY="51173" custLinFactNeighborX="-14630" custLinFactNeighborY="-47387"/>
      <dgm:spPr/>
      <dgm:t>
        <a:bodyPr/>
        <a:lstStyle/>
        <a:p>
          <a:endParaRPr lang="zh-CN" altLang="en-US"/>
        </a:p>
      </dgm:t>
    </dgm:pt>
  </dgm:ptLst>
  <dgm:cxnLst>
    <dgm:cxn modelId="{8D344BD8-5F1A-405F-A9D1-B013B8403D0A}" type="presOf" srcId="{7413D4D9-8631-40E3-BDE2-E9ECCEC69ECC}" destId="{94535D69-9CE7-4FB4-AE79-8E0B4273900B}" srcOrd="0" destOrd="0" presId="urn:microsoft.com/office/officeart/2005/8/layout/gear1"/>
    <dgm:cxn modelId="{58957B3F-066A-4AA9-929C-B4502F19B6DC}" type="presOf" srcId="{916382EA-0E01-4766-9ECC-51D8061CC298}" destId="{AD80F97E-49F1-4703-8DDE-EA6D2D31ED50}" srcOrd="0" destOrd="0" presId="urn:microsoft.com/office/officeart/2005/8/layout/gear1"/>
    <dgm:cxn modelId="{D67E2199-699E-44B4-8C5D-0C535D3A935A}" type="presOf" srcId="{BAA3D343-C386-45CC-8F07-606D406F6C43}" destId="{051E3599-7567-444F-925C-22471053743A}" srcOrd="0" destOrd="0" presId="urn:microsoft.com/office/officeart/2005/8/layout/gear1"/>
    <dgm:cxn modelId="{A0B6A55B-E36D-42FC-AD4A-616828871956}" srcId="{BAA3D343-C386-45CC-8F07-606D406F6C43}" destId="{916382EA-0E01-4766-9ECC-51D8061CC298}" srcOrd="0" destOrd="0" parTransId="{602C5C96-6482-4DA3-BD29-53C24DBC5393}" sibTransId="{7413D4D9-8631-40E3-BDE2-E9ECCEC69ECC}"/>
    <dgm:cxn modelId="{DE688C90-D910-444C-94B6-311B2C620A07}" type="presOf" srcId="{916382EA-0E01-4766-9ECC-51D8061CC298}" destId="{2D9342AD-2B05-4DA7-9445-0CF2958F6EBA}" srcOrd="1" destOrd="0" presId="urn:microsoft.com/office/officeart/2005/8/layout/gear1"/>
    <dgm:cxn modelId="{A4919BD9-1B3A-4B05-80F2-B67125CAEDDA}" type="presOf" srcId="{916382EA-0E01-4766-9ECC-51D8061CC298}" destId="{6C941EC5-E74D-4ED8-AE39-DE76AB8775A5}" srcOrd="2" destOrd="0" presId="urn:microsoft.com/office/officeart/2005/8/layout/gear1"/>
    <dgm:cxn modelId="{E3D47294-1FE3-42DC-8DE0-F4EE0B071014}" type="presParOf" srcId="{051E3599-7567-444F-925C-22471053743A}" destId="{AD80F97E-49F1-4703-8DDE-EA6D2D31ED50}" srcOrd="0" destOrd="0" presId="urn:microsoft.com/office/officeart/2005/8/layout/gear1"/>
    <dgm:cxn modelId="{EEAE9797-32AF-4729-8AD7-AD622BF1651A}" type="presParOf" srcId="{051E3599-7567-444F-925C-22471053743A}" destId="{2D9342AD-2B05-4DA7-9445-0CF2958F6EBA}" srcOrd="1" destOrd="0" presId="urn:microsoft.com/office/officeart/2005/8/layout/gear1"/>
    <dgm:cxn modelId="{18AA5BCC-183F-4059-9AFA-85A6AF854DAD}" type="presParOf" srcId="{051E3599-7567-444F-925C-22471053743A}" destId="{6C941EC5-E74D-4ED8-AE39-DE76AB8775A5}" srcOrd="2" destOrd="0" presId="urn:microsoft.com/office/officeart/2005/8/layout/gear1"/>
    <dgm:cxn modelId="{82C38E41-7B6F-4E98-A2F0-64BD4AA17E50}" type="presParOf" srcId="{051E3599-7567-444F-925C-22471053743A}" destId="{94535D69-9CE7-4FB4-AE79-8E0B4273900B}" srcOrd="3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5CF1F14-979A-44B7-94FD-A4161D2AC853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7B382993-5F6D-456A-9313-8D9C849F0D45}">
      <dgm:prSet phldrT="[文本]"/>
      <dgm:spPr/>
      <dgm:t>
        <a:bodyPr/>
        <a:lstStyle/>
        <a:p>
          <a:r>
            <a:rPr lang="zh-CN" altLang="en-US" b="1" dirty="0" smtClean="0"/>
            <a:t>第一步：</a:t>
          </a:r>
          <a:endParaRPr lang="zh-CN" altLang="en-US" dirty="0"/>
        </a:p>
      </dgm:t>
    </dgm:pt>
    <dgm:pt modelId="{1D73D021-F67B-4981-A39B-26B50FCFB2C1}" cxnId="{3412B9BF-E826-4697-B08F-D7D1E3B7E287}" type="parTrans">
      <dgm:prSet/>
      <dgm:spPr/>
      <dgm:t>
        <a:bodyPr/>
        <a:lstStyle/>
        <a:p>
          <a:endParaRPr lang="zh-CN" altLang="en-US"/>
        </a:p>
      </dgm:t>
    </dgm:pt>
    <dgm:pt modelId="{133DBD90-1A92-40DB-ABCF-E57F52F6BDCF}" cxnId="{3412B9BF-E826-4697-B08F-D7D1E3B7E287}" type="sibTrans">
      <dgm:prSet/>
      <dgm:spPr/>
      <dgm:t>
        <a:bodyPr/>
        <a:lstStyle/>
        <a:p>
          <a:endParaRPr lang="zh-CN" altLang="en-US"/>
        </a:p>
      </dgm:t>
    </dgm:pt>
    <dgm:pt modelId="{15A94530-60AE-4CF5-A157-F13E66236FC5}">
      <dgm:prSet phldrT="[文本]"/>
      <dgm:spPr/>
      <dgm:t>
        <a:bodyPr/>
        <a:lstStyle/>
        <a:p>
          <a:r>
            <a:rPr lang="zh-CN" altLang="en-US" b="1" dirty="0" smtClean="0"/>
            <a:t>将计算器设置于</a:t>
          </a:r>
          <a:r>
            <a:rPr lang="zh-CN" altLang="en-US" dirty="0" smtClean="0"/>
            <a:t>“</a:t>
          </a:r>
          <a:r>
            <a:rPr lang="en-US" altLang="zh-CN" b="1" dirty="0" smtClean="0"/>
            <a:t>Deg</a:t>
          </a:r>
          <a:r>
            <a:rPr lang="zh-CN" altLang="en-US" b="1" dirty="0" smtClean="0"/>
            <a:t>”状态，按键                                 </a:t>
          </a:r>
          <a:r>
            <a:rPr lang="en-US" altLang="zh-CN" b="1" dirty="0" smtClean="0"/>
            <a:t>;</a:t>
          </a:r>
          <a:endParaRPr lang="zh-CN" altLang="en-US" dirty="0"/>
        </a:p>
      </dgm:t>
    </dgm:pt>
    <dgm:pt modelId="{0EE9E358-DA7A-4B50-B53E-65572D906113}" cxnId="{33BC433D-54CE-4BDD-A113-D0B19A56C2D3}" type="parTrans">
      <dgm:prSet/>
      <dgm:spPr/>
      <dgm:t>
        <a:bodyPr/>
        <a:lstStyle/>
        <a:p>
          <a:endParaRPr lang="zh-CN" altLang="en-US"/>
        </a:p>
      </dgm:t>
    </dgm:pt>
    <dgm:pt modelId="{AD2D4148-CDE2-436A-AA46-5520C7B5F4F5}" cxnId="{33BC433D-54CE-4BDD-A113-D0B19A56C2D3}" type="sibTrans">
      <dgm:prSet/>
      <dgm:spPr/>
      <dgm:t>
        <a:bodyPr/>
        <a:lstStyle/>
        <a:p>
          <a:endParaRPr lang="zh-CN" altLang="en-US"/>
        </a:p>
      </dgm:t>
    </dgm:pt>
    <dgm:pt modelId="{BB87DD92-90DD-4B76-B6FC-6D366822A9A4}">
      <dgm:prSet phldrT="[文本]"/>
      <dgm:spPr/>
      <dgm:t>
        <a:bodyPr/>
        <a:lstStyle/>
        <a:p>
          <a:r>
            <a:rPr lang="zh-CN" altLang="en-US" b="1" dirty="0" smtClean="0"/>
            <a:t>第二步：</a:t>
          </a:r>
          <a:endParaRPr lang="zh-CN" altLang="en-US" b="1" dirty="0"/>
        </a:p>
      </dgm:t>
    </dgm:pt>
    <dgm:pt modelId="{C46C4E95-01F8-4A5A-8BF8-850EADF4C29B}" cxnId="{8CB23295-4B1E-4906-9251-99F6364F2452}" type="parTrans">
      <dgm:prSet/>
      <dgm:spPr/>
      <dgm:t>
        <a:bodyPr/>
        <a:lstStyle/>
        <a:p>
          <a:endParaRPr lang="zh-CN" altLang="en-US"/>
        </a:p>
      </dgm:t>
    </dgm:pt>
    <dgm:pt modelId="{6CFADA2F-A2EC-454D-8765-CF00C693F796}" cxnId="{8CB23295-4B1E-4906-9251-99F6364F2452}" type="sibTrans">
      <dgm:prSet/>
      <dgm:spPr/>
      <dgm:t>
        <a:bodyPr/>
        <a:lstStyle/>
        <a:p>
          <a:endParaRPr lang="zh-CN" altLang="en-US"/>
        </a:p>
      </dgm:t>
    </dgm:pt>
    <dgm:pt modelId="{7767FAE6-9D53-4983-9B0C-F17E692B67BC}">
      <dgm:prSet phldrT="[文本]"/>
      <dgm:spPr/>
      <dgm:t>
        <a:bodyPr/>
        <a:lstStyle/>
        <a:p>
          <a:r>
            <a:rPr lang="zh-CN" altLang="en-US" b="1" dirty="0" smtClean="0"/>
            <a:t>将计算器结果的精确度设置为小数点后</a:t>
          </a:r>
          <a:r>
            <a:rPr lang="en-US" altLang="zh-CN" b="1" dirty="0" smtClean="0"/>
            <a:t>2</a:t>
          </a:r>
          <a:r>
            <a:rPr lang="zh-CN" altLang="en-US" b="1" dirty="0" smtClean="0"/>
            <a:t>位，按键</a:t>
          </a:r>
          <a:endParaRPr lang="zh-CN" altLang="en-US" b="1" dirty="0"/>
        </a:p>
      </dgm:t>
    </dgm:pt>
    <dgm:pt modelId="{AAE91133-A9D1-4818-B378-2185B10DDE84}" cxnId="{B8BAC43B-A4B1-4158-88BF-09F2B5D7A45A}" type="parTrans">
      <dgm:prSet/>
      <dgm:spPr/>
      <dgm:t>
        <a:bodyPr/>
        <a:lstStyle/>
        <a:p>
          <a:endParaRPr lang="zh-CN" altLang="en-US"/>
        </a:p>
      </dgm:t>
    </dgm:pt>
    <dgm:pt modelId="{56A04CC9-5E85-4137-86F4-5D4D8BDFE156}" cxnId="{B8BAC43B-A4B1-4158-88BF-09F2B5D7A45A}" type="sibTrans">
      <dgm:prSet/>
      <dgm:spPr/>
      <dgm:t>
        <a:bodyPr/>
        <a:lstStyle/>
        <a:p>
          <a:endParaRPr lang="zh-CN" altLang="en-US"/>
        </a:p>
      </dgm:t>
    </dgm:pt>
    <dgm:pt modelId="{1A31B2EC-7D70-4FA9-BB32-AC2C2A951474}">
      <dgm:prSet phldrT="[文本]"/>
      <dgm:spPr/>
      <dgm:t>
        <a:bodyPr/>
        <a:lstStyle/>
        <a:p>
          <a:r>
            <a:rPr lang="en-US" altLang="zh-CN" b="1" dirty="0" smtClean="0"/>
            <a:t>                     .</a:t>
          </a:r>
          <a:endParaRPr lang="zh-CN" altLang="en-US" b="1" dirty="0"/>
        </a:p>
      </dgm:t>
    </dgm:pt>
    <dgm:pt modelId="{5D2C085A-2862-4617-8FF6-7937BCC0517E}" cxnId="{49F53DCA-DFF3-459F-A83B-FA6F68FD5E39}" type="parTrans">
      <dgm:prSet/>
      <dgm:spPr/>
      <dgm:t>
        <a:bodyPr/>
        <a:lstStyle/>
        <a:p>
          <a:endParaRPr lang="zh-CN" altLang="en-US"/>
        </a:p>
      </dgm:t>
    </dgm:pt>
    <dgm:pt modelId="{CA97245A-BC13-4EBE-94C6-21FC1240D695}" cxnId="{49F53DCA-DFF3-459F-A83B-FA6F68FD5E39}" type="sibTrans">
      <dgm:prSet/>
      <dgm:spPr/>
      <dgm:t>
        <a:bodyPr/>
        <a:lstStyle/>
        <a:p>
          <a:endParaRPr lang="zh-CN" altLang="en-US"/>
        </a:p>
      </dgm:t>
    </dgm:pt>
    <dgm:pt modelId="{E43BD56C-C65E-44B9-947D-0CB84CD163EB}" type="pres">
      <dgm:prSet presAssocID="{A5CF1F14-979A-44B7-94FD-A4161D2AC85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BA4B06A3-5736-493B-B49D-3B120F323A21}" type="pres">
      <dgm:prSet presAssocID="{7B382993-5F6D-456A-9313-8D9C849F0D45}" presName="composite" presStyleCnt="0"/>
      <dgm:spPr/>
    </dgm:pt>
    <dgm:pt modelId="{5CAED7FB-0993-4118-B3BC-2ACEA10161E9}" type="pres">
      <dgm:prSet presAssocID="{7B382993-5F6D-456A-9313-8D9C849F0D45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77DC12D-D071-4097-9438-B6DC891BF8D1}" type="pres">
      <dgm:prSet presAssocID="{7B382993-5F6D-456A-9313-8D9C849F0D45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FA0DFCB-F0AD-419A-8E28-DD327D8AE853}" type="pres">
      <dgm:prSet presAssocID="{133DBD90-1A92-40DB-ABCF-E57F52F6BDCF}" presName="sp" presStyleCnt="0"/>
      <dgm:spPr/>
    </dgm:pt>
    <dgm:pt modelId="{F5858FFF-5522-42BE-928F-7ECB4FDF1577}" type="pres">
      <dgm:prSet presAssocID="{BB87DD92-90DD-4B76-B6FC-6D366822A9A4}" presName="composite" presStyleCnt="0"/>
      <dgm:spPr/>
    </dgm:pt>
    <dgm:pt modelId="{BF50BB69-DAFC-481A-81DD-0079E538D5F7}" type="pres">
      <dgm:prSet presAssocID="{BB87DD92-90DD-4B76-B6FC-6D366822A9A4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42412E4-EC9C-4B65-BEF2-49B025F6331B}" type="pres">
      <dgm:prSet presAssocID="{BB87DD92-90DD-4B76-B6FC-6D366822A9A4}" presName="descendantText" presStyleLbl="alignAcc1" presStyleIdx="1" presStyleCnt="2" custLinFactNeighborX="15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8CB23295-4B1E-4906-9251-99F6364F2452}" srcId="{A5CF1F14-979A-44B7-94FD-A4161D2AC853}" destId="{BB87DD92-90DD-4B76-B6FC-6D366822A9A4}" srcOrd="1" destOrd="0" parTransId="{C46C4E95-01F8-4A5A-8BF8-850EADF4C29B}" sibTransId="{6CFADA2F-A2EC-454D-8765-CF00C693F796}"/>
    <dgm:cxn modelId="{66247786-16E8-48E8-8AD4-812B0E1F1246}" type="presOf" srcId="{BB87DD92-90DD-4B76-B6FC-6D366822A9A4}" destId="{BF50BB69-DAFC-481A-81DD-0079E538D5F7}" srcOrd="0" destOrd="0" presId="urn:microsoft.com/office/officeart/2005/8/layout/chevron2"/>
    <dgm:cxn modelId="{D2A49C77-CD35-44C2-A8AE-5CCD05E7E102}" type="presOf" srcId="{7B382993-5F6D-456A-9313-8D9C849F0D45}" destId="{5CAED7FB-0993-4118-B3BC-2ACEA10161E9}" srcOrd="0" destOrd="0" presId="urn:microsoft.com/office/officeart/2005/8/layout/chevron2"/>
    <dgm:cxn modelId="{49F53DCA-DFF3-459F-A83B-FA6F68FD5E39}" srcId="{BB87DD92-90DD-4B76-B6FC-6D366822A9A4}" destId="{1A31B2EC-7D70-4FA9-BB32-AC2C2A951474}" srcOrd="1" destOrd="0" parTransId="{5D2C085A-2862-4617-8FF6-7937BCC0517E}" sibTransId="{CA97245A-BC13-4EBE-94C6-21FC1240D695}"/>
    <dgm:cxn modelId="{B85A0FA5-3C09-4B9D-BAA0-6132966ACDC7}" type="presOf" srcId="{15A94530-60AE-4CF5-A157-F13E66236FC5}" destId="{677DC12D-D071-4097-9438-B6DC891BF8D1}" srcOrd="0" destOrd="0" presId="urn:microsoft.com/office/officeart/2005/8/layout/chevron2"/>
    <dgm:cxn modelId="{3412B9BF-E826-4697-B08F-D7D1E3B7E287}" srcId="{A5CF1F14-979A-44B7-94FD-A4161D2AC853}" destId="{7B382993-5F6D-456A-9313-8D9C849F0D45}" srcOrd="0" destOrd="0" parTransId="{1D73D021-F67B-4981-A39B-26B50FCFB2C1}" sibTransId="{133DBD90-1A92-40DB-ABCF-E57F52F6BDCF}"/>
    <dgm:cxn modelId="{1E2EF017-DD00-45FC-81CD-920741E79246}" type="presOf" srcId="{1A31B2EC-7D70-4FA9-BB32-AC2C2A951474}" destId="{E42412E4-EC9C-4B65-BEF2-49B025F6331B}" srcOrd="0" destOrd="1" presId="urn:microsoft.com/office/officeart/2005/8/layout/chevron2"/>
    <dgm:cxn modelId="{8B4D8589-75CC-4B44-9C28-85251E0E1D2D}" type="presOf" srcId="{7767FAE6-9D53-4983-9B0C-F17E692B67BC}" destId="{E42412E4-EC9C-4B65-BEF2-49B025F6331B}" srcOrd="0" destOrd="0" presId="urn:microsoft.com/office/officeart/2005/8/layout/chevron2"/>
    <dgm:cxn modelId="{E4ADB624-5587-4816-A656-CF62A8AB6FF6}" type="presOf" srcId="{A5CF1F14-979A-44B7-94FD-A4161D2AC853}" destId="{E43BD56C-C65E-44B9-947D-0CB84CD163EB}" srcOrd="0" destOrd="0" presId="urn:microsoft.com/office/officeart/2005/8/layout/chevron2"/>
    <dgm:cxn modelId="{33BC433D-54CE-4BDD-A113-D0B19A56C2D3}" srcId="{7B382993-5F6D-456A-9313-8D9C849F0D45}" destId="{15A94530-60AE-4CF5-A157-F13E66236FC5}" srcOrd="0" destOrd="0" parTransId="{0EE9E358-DA7A-4B50-B53E-65572D906113}" sibTransId="{AD2D4148-CDE2-436A-AA46-5520C7B5F4F5}"/>
    <dgm:cxn modelId="{B8BAC43B-A4B1-4158-88BF-09F2B5D7A45A}" srcId="{BB87DD92-90DD-4B76-B6FC-6D366822A9A4}" destId="{7767FAE6-9D53-4983-9B0C-F17E692B67BC}" srcOrd="0" destOrd="0" parTransId="{AAE91133-A9D1-4818-B378-2185B10DDE84}" sibTransId="{56A04CC9-5E85-4137-86F4-5D4D8BDFE156}"/>
    <dgm:cxn modelId="{F4F3D2C8-BDF5-4D49-AF39-38F7694FA957}" type="presParOf" srcId="{E43BD56C-C65E-44B9-947D-0CB84CD163EB}" destId="{BA4B06A3-5736-493B-B49D-3B120F323A21}" srcOrd="0" destOrd="0" presId="urn:microsoft.com/office/officeart/2005/8/layout/chevron2"/>
    <dgm:cxn modelId="{6FE27B6E-06DD-4418-9C13-72ED964032F9}" type="presParOf" srcId="{BA4B06A3-5736-493B-B49D-3B120F323A21}" destId="{5CAED7FB-0993-4118-B3BC-2ACEA10161E9}" srcOrd="0" destOrd="0" presId="urn:microsoft.com/office/officeart/2005/8/layout/chevron2"/>
    <dgm:cxn modelId="{F72C4678-F309-44F0-ABCA-FED2DBF1580A}" type="presParOf" srcId="{BA4B06A3-5736-493B-B49D-3B120F323A21}" destId="{677DC12D-D071-4097-9438-B6DC891BF8D1}" srcOrd="1" destOrd="0" presId="urn:microsoft.com/office/officeart/2005/8/layout/chevron2"/>
    <dgm:cxn modelId="{4F366B4C-0DDC-4B35-B073-281214C35A2C}" type="presParOf" srcId="{E43BD56C-C65E-44B9-947D-0CB84CD163EB}" destId="{7FA0DFCB-F0AD-419A-8E28-DD327D8AE853}" srcOrd="1" destOrd="0" presId="urn:microsoft.com/office/officeart/2005/8/layout/chevron2"/>
    <dgm:cxn modelId="{8F3A4937-0D66-417A-912D-8E615EEB9262}" type="presParOf" srcId="{E43BD56C-C65E-44B9-947D-0CB84CD163EB}" destId="{F5858FFF-5522-42BE-928F-7ECB4FDF1577}" srcOrd="2" destOrd="0" presId="urn:microsoft.com/office/officeart/2005/8/layout/chevron2"/>
    <dgm:cxn modelId="{5A45EDE4-8527-40C8-A49D-20F151BCECE7}" type="presParOf" srcId="{F5858FFF-5522-42BE-928F-7ECB4FDF1577}" destId="{BF50BB69-DAFC-481A-81DD-0079E538D5F7}" srcOrd="0" destOrd="0" presId="urn:microsoft.com/office/officeart/2005/8/layout/chevron2"/>
    <dgm:cxn modelId="{48C6D30D-E4A8-460E-A51A-6B96E61326D1}" type="presParOf" srcId="{F5858FFF-5522-42BE-928F-7ECB4FDF1577}" destId="{E42412E4-EC9C-4B65-BEF2-49B025F6331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AA3D343-C386-45CC-8F07-606D406F6C43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916382EA-0E01-4766-9ECC-51D8061CC298}">
      <dgm:prSet phldrT="[文本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zh-CN" altLang="en-US" b="1" dirty="0" smtClean="0">
              <a:solidFill>
                <a:srgbClr val="FFFF00"/>
              </a:solidFill>
            </a:rPr>
            <a:t>题型二</a:t>
          </a:r>
          <a:endParaRPr lang="zh-CN" altLang="en-US" b="1" dirty="0">
            <a:solidFill>
              <a:srgbClr val="FFFF00"/>
            </a:solidFill>
          </a:endParaRPr>
        </a:p>
      </dgm:t>
    </dgm:pt>
    <dgm:pt modelId="{602C5C96-6482-4DA3-BD29-53C24DBC5393}" cxnId="{A0B6A55B-E36D-42FC-AD4A-616828871956}" type="parTrans">
      <dgm:prSet/>
      <dgm:spPr/>
      <dgm:t>
        <a:bodyPr/>
        <a:lstStyle/>
        <a:p>
          <a:endParaRPr lang="zh-CN" altLang="en-US"/>
        </a:p>
      </dgm:t>
    </dgm:pt>
    <dgm:pt modelId="{7413D4D9-8631-40E3-BDE2-E9ECCEC69ECC}" cxnId="{A0B6A55B-E36D-42FC-AD4A-616828871956}" type="sibTrans">
      <dgm:prSet/>
      <dgm:spPr/>
      <dgm:t>
        <a:bodyPr/>
        <a:lstStyle/>
        <a:p>
          <a:endParaRPr lang="zh-CN" altLang="en-US"/>
        </a:p>
      </dgm:t>
    </dgm:pt>
    <dgm:pt modelId="{051E3599-7567-444F-925C-22471053743A}" type="pres">
      <dgm:prSet presAssocID="{BAA3D343-C386-45CC-8F07-606D406F6C43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AD80F97E-49F1-4703-8DDE-EA6D2D31ED50}" type="pres">
      <dgm:prSet presAssocID="{916382EA-0E01-4766-9ECC-51D8061CC298}" presName="gear1" presStyleLbl="node1" presStyleIdx="0" presStyleCnt="1" custLinFactNeighborX="-56077" custLinFactNeighborY="-57450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D9342AD-2B05-4DA7-9445-0CF2958F6EBA}" type="pres">
      <dgm:prSet presAssocID="{916382EA-0E01-4766-9ECC-51D8061CC298}" presName="gear1srcNode" presStyleLbl="node1" presStyleIdx="0" presStyleCnt="1"/>
      <dgm:spPr/>
      <dgm:t>
        <a:bodyPr/>
        <a:lstStyle/>
        <a:p>
          <a:endParaRPr lang="zh-CN" altLang="en-US"/>
        </a:p>
      </dgm:t>
    </dgm:pt>
    <dgm:pt modelId="{6C941EC5-E74D-4ED8-AE39-DE76AB8775A5}" type="pres">
      <dgm:prSet presAssocID="{916382EA-0E01-4766-9ECC-51D8061CC298}" presName="gear1dstNode" presStyleLbl="node1" presStyleIdx="0" presStyleCnt="1"/>
      <dgm:spPr/>
      <dgm:t>
        <a:bodyPr/>
        <a:lstStyle/>
        <a:p>
          <a:endParaRPr lang="zh-CN" altLang="en-US"/>
        </a:p>
      </dgm:t>
    </dgm:pt>
    <dgm:pt modelId="{94535D69-9CE7-4FB4-AE79-8E0B4273900B}" type="pres">
      <dgm:prSet presAssocID="{7413D4D9-8631-40E3-BDE2-E9ECCEC69ECC}" presName="connector1" presStyleLbl="sibTrans2D1" presStyleIdx="0" presStyleCnt="1" custAng="19082627" custScaleX="66725" custScaleY="51173" custLinFactNeighborX="-14630" custLinFactNeighborY="-47387"/>
      <dgm:spPr/>
      <dgm:t>
        <a:bodyPr/>
        <a:lstStyle/>
        <a:p>
          <a:endParaRPr lang="zh-CN" altLang="en-US"/>
        </a:p>
      </dgm:t>
    </dgm:pt>
  </dgm:ptLst>
  <dgm:cxnLst>
    <dgm:cxn modelId="{F0BE18B5-8ADD-452F-ABE5-8F51E030E297}" type="presOf" srcId="{7413D4D9-8631-40E3-BDE2-E9ECCEC69ECC}" destId="{94535D69-9CE7-4FB4-AE79-8E0B4273900B}" srcOrd="0" destOrd="0" presId="urn:microsoft.com/office/officeart/2005/8/layout/gear1"/>
    <dgm:cxn modelId="{ED97DC33-6B99-4110-96E4-670E696E1698}" type="presOf" srcId="{BAA3D343-C386-45CC-8F07-606D406F6C43}" destId="{051E3599-7567-444F-925C-22471053743A}" srcOrd="0" destOrd="0" presId="urn:microsoft.com/office/officeart/2005/8/layout/gear1"/>
    <dgm:cxn modelId="{04607B71-611E-4CB0-84C4-5A4540D036FC}" type="presOf" srcId="{916382EA-0E01-4766-9ECC-51D8061CC298}" destId="{2D9342AD-2B05-4DA7-9445-0CF2958F6EBA}" srcOrd="1" destOrd="0" presId="urn:microsoft.com/office/officeart/2005/8/layout/gear1"/>
    <dgm:cxn modelId="{4472E0DF-FAB0-4902-9216-CA72AE4FF38C}" type="presOf" srcId="{916382EA-0E01-4766-9ECC-51D8061CC298}" destId="{AD80F97E-49F1-4703-8DDE-EA6D2D31ED50}" srcOrd="0" destOrd="0" presId="urn:microsoft.com/office/officeart/2005/8/layout/gear1"/>
    <dgm:cxn modelId="{A0B6A55B-E36D-42FC-AD4A-616828871956}" srcId="{BAA3D343-C386-45CC-8F07-606D406F6C43}" destId="{916382EA-0E01-4766-9ECC-51D8061CC298}" srcOrd="0" destOrd="0" parTransId="{602C5C96-6482-4DA3-BD29-53C24DBC5393}" sibTransId="{7413D4D9-8631-40E3-BDE2-E9ECCEC69ECC}"/>
    <dgm:cxn modelId="{BB6B731B-5A2B-436B-BDD6-24E47F86595D}" type="presOf" srcId="{916382EA-0E01-4766-9ECC-51D8061CC298}" destId="{6C941EC5-E74D-4ED8-AE39-DE76AB8775A5}" srcOrd="2" destOrd="0" presId="urn:microsoft.com/office/officeart/2005/8/layout/gear1"/>
    <dgm:cxn modelId="{AA00C7FA-9F33-423F-A8EC-E656139E243F}" type="presParOf" srcId="{051E3599-7567-444F-925C-22471053743A}" destId="{AD80F97E-49F1-4703-8DDE-EA6D2D31ED50}" srcOrd="0" destOrd="0" presId="urn:microsoft.com/office/officeart/2005/8/layout/gear1"/>
    <dgm:cxn modelId="{B966130C-40DD-47F9-B41C-804070FFB2D8}" type="presParOf" srcId="{051E3599-7567-444F-925C-22471053743A}" destId="{2D9342AD-2B05-4DA7-9445-0CF2958F6EBA}" srcOrd="1" destOrd="0" presId="urn:microsoft.com/office/officeart/2005/8/layout/gear1"/>
    <dgm:cxn modelId="{899F5425-D717-405E-A020-1558D52CA7A8}" type="presParOf" srcId="{051E3599-7567-444F-925C-22471053743A}" destId="{6C941EC5-E74D-4ED8-AE39-DE76AB8775A5}" srcOrd="2" destOrd="0" presId="urn:microsoft.com/office/officeart/2005/8/layout/gear1"/>
    <dgm:cxn modelId="{BA220332-9CD9-440D-850B-66ACBBB5F5DB}" type="presParOf" srcId="{051E3599-7567-444F-925C-22471053743A}" destId="{94535D69-9CE7-4FB4-AE79-8E0B4273900B}" srcOrd="3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5CF1F14-979A-44B7-94FD-A4161D2AC853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7B382993-5F6D-456A-9313-8D9C849F0D45}">
      <dgm:prSet phldrT="[文本]"/>
      <dgm:spPr/>
      <dgm:t>
        <a:bodyPr/>
        <a:lstStyle/>
        <a:p>
          <a:r>
            <a:rPr lang="zh-CN" altLang="en-US" b="1" dirty="0" smtClean="0"/>
            <a:t>第一步：</a:t>
          </a:r>
          <a:endParaRPr lang="zh-CN" altLang="en-US" dirty="0"/>
        </a:p>
      </dgm:t>
    </dgm:pt>
    <dgm:pt modelId="{1D73D021-F67B-4981-A39B-26B50FCFB2C1}" cxnId="{BD34E502-E9A2-493A-BCA0-67C44AC92D38}" type="parTrans">
      <dgm:prSet/>
      <dgm:spPr/>
      <dgm:t>
        <a:bodyPr/>
        <a:lstStyle/>
        <a:p>
          <a:endParaRPr lang="zh-CN" altLang="en-US"/>
        </a:p>
      </dgm:t>
    </dgm:pt>
    <dgm:pt modelId="{133DBD90-1A92-40DB-ABCF-E57F52F6BDCF}" cxnId="{BD34E502-E9A2-493A-BCA0-67C44AC92D38}" type="sibTrans">
      <dgm:prSet/>
      <dgm:spPr/>
      <dgm:t>
        <a:bodyPr/>
        <a:lstStyle/>
        <a:p>
          <a:endParaRPr lang="zh-CN" altLang="en-US"/>
        </a:p>
      </dgm:t>
    </dgm:pt>
    <dgm:pt modelId="{15A94530-60AE-4CF5-A157-F13E66236FC5}">
      <dgm:prSet phldrT="[文本]"/>
      <dgm:spPr/>
      <dgm:t>
        <a:bodyPr/>
        <a:lstStyle/>
        <a:p>
          <a:r>
            <a:rPr lang="zh-CN" altLang="en-US" b="1" dirty="0" smtClean="0"/>
            <a:t>将计算器设置于“</a:t>
          </a:r>
          <a:r>
            <a:rPr lang="en-US" altLang="zh-CN" b="1" dirty="0" err="1" smtClean="0"/>
            <a:t>Rad</a:t>
          </a:r>
          <a:r>
            <a:rPr lang="zh-CN" altLang="en-US" b="1" dirty="0" smtClean="0"/>
            <a:t>”状态，按键                                     </a:t>
          </a:r>
          <a:r>
            <a:rPr lang="en-US" altLang="zh-CN" b="1" dirty="0" smtClean="0"/>
            <a:t>;</a:t>
          </a:r>
          <a:endParaRPr lang="zh-CN" altLang="en-US" dirty="0"/>
        </a:p>
      </dgm:t>
    </dgm:pt>
    <dgm:pt modelId="{0EE9E358-DA7A-4B50-B53E-65572D906113}" cxnId="{2B26401E-228B-440A-808E-485C8484C885}" type="parTrans">
      <dgm:prSet/>
      <dgm:spPr/>
      <dgm:t>
        <a:bodyPr/>
        <a:lstStyle/>
        <a:p>
          <a:endParaRPr lang="zh-CN" altLang="en-US"/>
        </a:p>
      </dgm:t>
    </dgm:pt>
    <dgm:pt modelId="{AD2D4148-CDE2-436A-AA46-5520C7B5F4F5}" cxnId="{2B26401E-228B-440A-808E-485C8484C885}" type="sibTrans">
      <dgm:prSet/>
      <dgm:spPr/>
      <dgm:t>
        <a:bodyPr/>
        <a:lstStyle/>
        <a:p>
          <a:endParaRPr lang="zh-CN" altLang="en-US"/>
        </a:p>
      </dgm:t>
    </dgm:pt>
    <dgm:pt modelId="{BB87DD92-90DD-4B76-B6FC-6D366822A9A4}">
      <dgm:prSet phldrT="[文本]"/>
      <dgm:spPr/>
      <dgm:t>
        <a:bodyPr/>
        <a:lstStyle/>
        <a:p>
          <a:r>
            <a:rPr lang="zh-CN" altLang="en-US" b="1" dirty="0" smtClean="0"/>
            <a:t>第二步：</a:t>
          </a:r>
          <a:endParaRPr lang="zh-CN" altLang="en-US" b="1" dirty="0"/>
        </a:p>
      </dgm:t>
    </dgm:pt>
    <dgm:pt modelId="{C46C4E95-01F8-4A5A-8BF8-850EADF4C29B}" cxnId="{F30906F3-3D41-4486-818B-778C9E49C0B0}" type="parTrans">
      <dgm:prSet/>
      <dgm:spPr/>
      <dgm:t>
        <a:bodyPr/>
        <a:lstStyle/>
        <a:p>
          <a:endParaRPr lang="zh-CN" altLang="en-US"/>
        </a:p>
      </dgm:t>
    </dgm:pt>
    <dgm:pt modelId="{6CFADA2F-A2EC-454D-8765-CF00C693F796}" cxnId="{F30906F3-3D41-4486-818B-778C9E49C0B0}" type="sibTrans">
      <dgm:prSet/>
      <dgm:spPr/>
      <dgm:t>
        <a:bodyPr/>
        <a:lstStyle/>
        <a:p>
          <a:endParaRPr lang="zh-CN" altLang="en-US"/>
        </a:p>
      </dgm:t>
    </dgm:pt>
    <dgm:pt modelId="{7767FAE6-9D53-4983-9B0C-F17E692B67BC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b="1" dirty="0" smtClean="0"/>
            <a:t>将输入格式设置为数学格式，即</a:t>
          </a:r>
          <a:r>
            <a:rPr lang="en-US" altLang="zh-CN" b="1" dirty="0" smtClean="0"/>
            <a:t>Math</a:t>
          </a:r>
          <a:r>
            <a:rPr lang="zh-CN" altLang="en-US" b="1" dirty="0" smtClean="0"/>
            <a:t>状态，按键                                 ；</a:t>
          </a:r>
          <a:r>
            <a:rPr lang="zh-CN" altLang="en-US" b="1" dirty="0"/>
            <a:t/>
          </a:r>
          <a:endParaRPr lang="zh-CN" altLang="en-US" b="1" dirty="0"/>
        </a:p>
      </dgm:t>
    </dgm:pt>
    <dgm:pt modelId="{AAE91133-A9D1-4818-B378-2185B10DDE84}" cxnId="{B23E7DFF-F439-44C6-9F28-3408CF205BDB}" type="parTrans">
      <dgm:prSet/>
      <dgm:spPr/>
      <dgm:t>
        <a:bodyPr/>
        <a:lstStyle/>
        <a:p>
          <a:endParaRPr lang="zh-CN" altLang="en-US"/>
        </a:p>
      </dgm:t>
    </dgm:pt>
    <dgm:pt modelId="{56A04CC9-5E85-4137-86F4-5D4D8BDFE156}" cxnId="{B23E7DFF-F439-44C6-9F28-3408CF205BDB}" type="sibTrans">
      <dgm:prSet/>
      <dgm:spPr/>
      <dgm:t>
        <a:bodyPr/>
        <a:lstStyle/>
        <a:p>
          <a:endParaRPr lang="zh-CN" altLang="en-US"/>
        </a:p>
      </dgm:t>
    </dgm:pt>
    <dgm:pt modelId="{CB9012E8-DAED-4682-8583-4D934DA6E551}">
      <dgm:prSet/>
      <dgm:spPr/>
      <dgm:t>
        <a:bodyPr/>
        <a:lstStyle/>
        <a:p>
          <a:r>
            <a:rPr lang="zh-CN" altLang="en-US" b="1" dirty="0" smtClean="0"/>
            <a:t>第三步</a:t>
          </a:r>
          <a:endParaRPr lang="zh-CN" altLang="en-US" b="1" dirty="0"/>
        </a:p>
      </dgm:t>
    </dgm:pt>
    <dgm:pt modelId="{8DD1B413-C8B4-409C-B45A-D2366C5A7315}" cxnId="{991C8029-6AB5-4ACE-8088-75E6727639AD}" type="parTrans">
      <dgm:prSet/>
      <dgm:spPr/>
    </dgm:pt>
    <dgm:pt modelId="{A44E698F-AE51-4F61-850A-626670616302}" cxnId="{991C8029-6AB5-4ACE-8088-75E6727639AD}" type="sibTrans">
      <dgm:prSet/>
      <dgm:spPr/>
    </dgm:pt>
    <dgm:pt modelId="{D3865EA5-1200-4032-BD56-B371FA298926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b="1" dirty="0" smtClean="0"/>
            <a:t>将计算器结果的精确度设置为小数点后</a:t>
          </a:r>
          <a:r>
            <a:rPr lang="en-US" altLang="zh-CN" b="1" dirty="0" smtClean="0"/>
            <a:t>2</a:t>
          </a:r>
          <a:r>
            <a:rPr lang="zh-CN" altLang="en-US" b="1" dirty="0" smtClean="0"/>
            <a:t>位，按键                      </a:t>
          </a:r>
          <a:endParaRPr lang="zh-CN" altLang="en-US" b="1" dirty="0" smtClean="0"/>
        </a:p>
      </dgm:t>
    </dgm:pt>
    <dgm:pt modelId="{C2243923-8F5A-4C1A-9B7B-20811C9151F9}" cxnId="{31494E8B-07D4-4636-8C60-ED6436944218}" type="parTrans">
      <dgm:prSet/>
      <dgm:spPr/>
    </dgm:pt>
    <dgm:pt modelId="{3DABAACE-71C9-489D-AC67-33C37A42197E}" cxnId="{31494E8B-07D4-4636-8C60-ED6436944218}" type="sibTrans">
      <dgm:prSet/>
      <dgm:spPr/>
    </dgm:pt>
    <dgm:pt modelId="{2834F37A-BF5E-4B10-B4E4-5AF0DEE79D4E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b="1" dirty="0" smtClean="0"/>
            <a:t>  </a:t>
          </a:r>
          <a:r>
            <a:rPr lang="en-US" altLang="zh-CN" b="1" dirty="0" smtClean="0"/>
            <a:t> .</a:t>
          </a:r>
          <a:r>
            <a:rPr lang="zh-CN" altLang="en-US" dirty="0"/>
            <a:t/>
          </a:r>
          <a:endParaRPr lang="zh-CN" altLang="en-US" dirty="0"/>
        </a:p>
      </dgm:t>
    </dgm:pt>
    <dgm:pt modelId="{A7031E68-02BC-423C-914B-53BBF3292BDB}" cxnId="{8F16D088-B5AF-45BC-B5C6-6E483E62B3F6}" type="parTrans">
      <dgm:prSet/>
      <dgm:spPr/>
    </dgm:pt>
    <dgm:pt modelId="{AD1615AA-8FF1-409F-ACBE-06C299058933}" cxnId="{8F16D088-B5AF-45BC-B5C6-6E483E62B3F6}" type="sibTrans">
      <dgm:prSet/>
      <dgm:spPr/>
    </dgm:pt>
    <dgm:pt modelId="{E43BD56C-C65E-44B9-947D-0CB84CD163EB}" type="pres">
      <dgm:prSet presAssocID="{A5CF1F14-979A-44B7-94FD-A4161D2AC85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BA4B06A3-5736-493B-B49D-3B120F323A21}" type="pres">
      <dgm:prSet presAssocID="{7B382993-5F6D-456A-9313-8D9C849F0D45}" presName="composite" presStyleCnt="0"/>
      <dgm:spPr/>
    </dgm:pt>
    <dgm:pt modelId="{5CAED7FB-0993-4118-B3BC-2ACEA10161E9}" type="pres">
      <dgm:prSet presAssocID="{7B382993-5F6D-456A-9313-8D9C849F0D45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77DC12D-D071-4097-9438-B6DC891BF8D1}" type="pres">
      <dgm:prSet presAssocID="{7B382993-5F6D-456A-9313-8D9C849F0D4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FA0DFCB-F0AD-419A-8E28-DD327D8AE853}" type="pres">
      <dgm:prSet presAssocID="{133DBD90-1A92-40DB-ABCF-E57F52F6BDCF}" presName="sp" presStyleCnt="0"/>
      <dgm:spPr/>
    </dgm:pt>
    <dgm:pt modelId="{F5858FFF-5522-42BE-928F-7ECB4FDF1577}" type="pres">
      <dgm:prSet presAssocID="{BB87DD92-90DD-4B76-B6FC-6D366822A9A4}" presName="composite" presStyleCnt="0"/>
      <dgm:spPr/>
    </dgm:pt>
    <dgm:pt modelId="{BF50BB69-DAFC-481A-81DD-0079E538D5F7}" type="pres">
      <dgm:prSet presAssocID="{BB87DD92-90DD-4B76-B6FC-6D366822A9A4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42412E4-EC9C-4B65-BEF2-49B025F6331B}" type="pres">
      <dgm:prSet presAssocID="{BB87DD92-90DD-4B76-B6FC-6D366822A9A4}" presName="descendantText" presStyleLbl="alignAcc1" presStyleIdx="1" presStyleCnt="3" custLinFactNeighborX="15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9E965A9-F160-427D-96DD-5A54FDB5BAEF}" type="pres">
      <dgm:prSet presAssocID="{6CFADA2F-A2EC-454D-8765-CF00C693F796}" presName="sp" presStyleCnt="0"/>
      <dgm:spPr/>
    </dgm:pt>
    <dgm:pt modelId="{86B1C52F-EC18-4027-BE28-9D51EBFAF0D0}" type="pres">
      <dgm:prSet presAssocID="{CB9012E8-DAED-4682-8583-4D934DA6E551}" presName="composite" presStyleCnt="0"/>
      <dgm:spPr/>
    </dgm:pt>
    <dgm:pt modelId="{C108EA83-0738-4F8F-8514-B867AE09CC6A}" type="pres">
      <dgm:prSet presAssocID="{CB9012E8-DAED-4682-8583-4D934DA6E551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2BAB15E-3006-4F40-9FA7-76FA12B91D4B}" type="pres">
      <dgm:prSet presAssocID="{CB9012E8-DAED-4682-8583-4D934DA6E551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BD34E502-E9A2-493A-BCA0-67C44AC92D38}" srcId="{A5CF1F14-979A-44B7-94FD-A4161D2AC853}" destId="{7B382993-5F6D-456A-9313-8D9C849F0D45}" srcOrd="0" destOrd="0" parTransId="{1D73D021-F67B-4981-A39B-26B50FCFB2C1}" sibTransId="{133DBD90-1A92-40DB-ABCF-E57F52F6BDCF}"/>
    <dgm:cxn modelId="{2B26401E-228B-440A-808E-485C8484C885}" srcId="{7B382993-5F6D-456A-9313-8D9C849F0D45}" destId="{15A94530-60AE-4CF5-A157-F13E66236FC5}" srcOrd="0" destOrd="0" parTransId="{0EE9E358-DA7A-4B50-B53E-65572D906113}" sibTransId="{AD2D4148-CDE2-436A-AA46-5520C7B5F4F5}"/>
    <dgm:cxn modelId="{F30906F3-3D41-4486-818B-778C9E49C0B0}" srcId="{A5CF1F14-979A-44B7-94FD-A4161D2AC853}" destId="{BB87DD92-90DD-4B76-B6FC-6D366822A9A4}" srcOrd="1" destOrd="0" parTransId="{C46C4E95-01F8-4A5A-8BF8-850EADF4C29B}" sibTransId="{6CFADA2F-A2EC-454D-8765-CF00C693F796}"/>
    <dgm:cxn modelId="{B23E7DFF-F439-44C6-9F28-3408CF205BDB}" srcId="{BB87DD92-90DD-4B76-B6FC-6D366822A9A4}" destId="{7767FAE6-9D53-4983-9B0C-F17E692B67BC}" srcOrd="0" destOrd="1" parTransId="{AAE91133-A9D1-4818-B378-2185B10DDE84}" sibTransId="{56A04CC9-5E85-4137-86F4-5D4D8BDFE156}"/>
    <dgm:cxn modelId="{991C8029-6AB5-4ACE-8088-75E6727639AD}" srcId="{A5CF1F14-979A-44B7-94FD-A4161D2AC853}" destId="{CB9012E8-DAED-4682-8583-4D934DA6E551}" srcOrd="2" destOrd="0" parTransId="{8DD1B413-C8B4-409C-B45A-D2366C5A7315}" sibTransId="{A44E698F-AE51-4F61-850A-626670616302}"/>
    <dgm:cxn modelId="{31494E8B-07D4-4636-8C60-ED6436944218}" srcId="{CB9012E8-DAED-4682-8583-4D934DA6E551}" destId="{D3865EA5-1200-4032-BD56-B371FA298926}" srcOrd="0" destOrd="2" parTransId="{C2243923-8F5A-4C1A-9B7B-20811C9151F9}" sibTransId="{3DABAACE-71C9-489D-AC67-33C37A42197E}"/>
    <dgm:cxn modelId="{8F16D088-B5AF-45BC-B5C6-6E483E62B3F6}" srcId="{CB9012E8-DAED-4682-8583-4D934DA6E551}" destId="{2834F37A-BF5E-4B10-B4E4-5AF0DEE79D4E}" srcOrd="1" destOrd="2" parTransId="{A7031E68-02BC-423C-914B-53BBF3292BDB}" sibTransId="{AD1615AA-8FF1-409F-ACBE-06C299058933}"/>
    <dgm:cxn modelId="{B67EFBA2-876F-426B-8494-C095AD317B2D}" type="presOf" srcId="{A5CF1F14-979A-44B7-94FD-A4161D2AC853}" destId="{E43BD56C-C65E-44B9-947D-0CB84CD163EB}" srcOrd="0" destOrd="0" presId="urn:microsoft.com/office/officeart/2005/8/layout/chevron2"/>
    <dgm:cxn modelId="{69343FDB-17CF-4AD5-A573-C4703A37AF2A}" type="presParOf" srcId="{E43BD56C-C65E-44B9-947D-0CB84CD163EB}" destId="{BA4B06A3-5736-493B-B49D-3B120F323A21}" srcOrd="0" destOrd="0" presId="urn:microsoft.com/office/officeart/2005/8/layout/chevron2"/>
    <dgm:cxn modelId="{BEDC1A40-5956-4A7F-AB87-8B6D948B29C2}" type="presParOf" srcId="{BA4B06A3-5736-493B-B49D-3B120F323A21}" destId="{5CAED7FB-0993-4118-B3BC-2ACEA10161E9}" srcOrd="0" destOrd="0" presId="urn:microsoft.com/office/officeart/2005/8/layout/chevron2"/>
    <dgm:cxn modelId="{1FF4D9A9-3B46-44AB-9434-68860B405CA7}" type="presOf" srcId="{7B382993-5F6D-456A-9313-8D9C849F0D45}" destId="{5CAED7FB-0993-4118-B3BC-2ACEA10161E9}" srcOrd="0" destOrd="0" presId="urn:microsoft.com/office/officeart/2005/8/layout/chevron2"/>
    <dgm:cxn modelId="{AD19918B-EB3D-460A-9B2A-4240E3E5FBF1}" type="presParOf" srcId="{BA4B06A3-5736-493B-B49D-3B120F323A21}" destId="{677DC12D-D071-4097-9438-B6DC891BF8D1}" srcOrd="1" destOrd="0" presId="urn:microsoft.com/office/officeart/2005/8/layout/chevron2"/>
    <dgm:cxn modelId="{DFCE7699-8FB9-456E-A1A3-7764C09AE145}" type="presOf" srcId="{15A94530-60AE-4CF5-A157-F13E66236FC5}" destId="{677DC12D-D071-4097-9438-B6DC891BF8D1}" srcOrd="0" destOrd="0" presId="urn:microsoft.com/office/officeart/2005/8/layout/chevron2"/>
    <dgm:cxn modelId="{B1C01297-743C-405A-8592-FF9273921A33}" type="presParOf" srcId="{E43BD56C-C65E-44B9-947D-0CB84CD163EB}" destId="{7FA0DFCB-F0AD-419A-8E28-DD327D8AE853}" srcOrd="1" destOrd="0" presId="urn:microsoft.com/office/officeart/2005/8/layout/chevron2"/>
    <dgm:cxn modelId="{4A9AA4E8-2803-448D-846F-E625298E1168}" type="presOf" srcId="{133DBD90-1A92-40DB-ABCF-E57F52F6BDCF}" destId="{7FA0DFCB-F0AD-419A-8E28-DD327D8AE853}" srcOrd="0" destOrd="0" presId="urn:microsoft.com/office/officeart/2005/8/layout/chevron2"/>
    <dgm:cxn modelId="{2982F482-1F66-4BB0-BDD0-B1F9F3F5F5EE}" type="presParOf" srcId="{E43BD56C-C65E-44B9-947D-0CB84CD163EB}" destId="{F5858FFF-5522-42BE-928F-7ECB4FDF1577}" srcOrd="2" destOrd="0" presId="urn:microsoft.com/office/officeart/2005/8/layout/chevron2"/>
    <dgm:cxn modelId="{A763C86D-D396-463C-8A92-E4C0CA329937}" type="presParOf" srcId="{F5858FFF-5522-42BE-928F-7ECB4FDF1577}" destId="{BF50BB69-DAFC-481A-81DD-0079E538D5F7}" srcOrd="0" destOrd="2" presId="urn:microsoft.com/office/officeart/2005/8/layout/chevron2"/>
    <dgm:cxn modelId="{B9DEE46D-6FB9-4D92-A4D8-1A560F70B346}" type="presOf" srcId="{BB87DD92-90DD-4B76-B6FC-6D366822A9A4}" destId="{BF50BB69-DAFC-481A-81DD-0079E538D5F7}" srcOrd="0" destOrd="0" presId="urn:microsoft.com/office/officeart/2005/8/layout/chevron2"/>
    <dgm:cxn modelId="{C8F56D65-B517-421C-8E75-52709BB64A1A}" type="presParOf" srcId="{F5858FFF-5522-42BE-928F-7ECB4FDF1577}" destId="{E42412E4-EC9C-4B65-BEF2-49B025F6331B}" srcOrd="1" destOrd="2" presId="urn:microsoft.com/office/officeart/2005/8/layout/chevron2"/>
    <dgm:cxn modelId="{6198901F-D121-4972-8EFC-A227E0F4B19F}" type="presOf" srcId="{7767FAE6-9D53-4983-9B0C-F17E692B67BC}" destId="{E42412E4-EC9C-4B65-BEF2-49B025F6331B}" srcOrd="0" destOrd="0" presId="urn:microsoft.com/office/officeart/2005/8/layout/chevron2"/>
    <dgm:cxn modelId="{CE0736B0-496A-4443-978D-F72D1FD5321A}" type="presParOf" srcId="{E43BD56C-C65E-44B9-947D-0CB84CD163EB}" destId="{79E965A9-F160-427D-96DD-5A54FDB5BAEF}" srcOrd="3" destOrd="0" presId="urn:microsoft.com/office/officeart/2005/8/layout/chevron2"/>
    <dgm:cxn modelId="{C0F251B6-51B7-4FD8-9F59-EE07B15C50CB}" type="presOf" srcId="{6CFADA2F-A2EC-454D-8765-CF00C693F796}" destId="{79E965A9-F160-427D-96DD-5A54FDB5BAEF}" srcOrd="0" destOrd="0" presId="urn:microsoft.com/office/officeart/2005/8/layout/chevron2"/>
    <dgm:cxn modelId="{B7FD5EB7-DC5B-4822-BD46-275410BF7AE2}" type="presParOf" srcId="{E43BD56C-C65E-44B9-947D-0CB84CD163EB}" destId="{86B1C52F-EC18-4027-BE28-9D51EBFAF0D0}" srcOrd="4" destOrd="0" presId="urn:microsoft.com/office/officeart/2005/8/layout/chevron2"/>
    <dgm:cxn modelId="{8B7CA564-DF23-4669-B162-05B772F88F9D}" type="presParOf" srcId="{86B1C52F-EC18-4027-BE28-9D51EBFAF0D0}" destId="{C108EA83-0738-4F8F-8514-B867AE09CC6A}" srcOrd="0" destOrd="4" presId="urn:microsoft.com/office/officeart/2005/8/layout/chevron2"/>
    <dgm:cxn modelId="{E1FFFDED-0184-42B5-B05E-999E47131910}" type="presOf" srcId="{CB9012E8-DAED-4682-8583-4D934DA6E551}" destId="{C108EA83-0738-4F8F-8514-B867AE09CC6A}" srcOrd="0" destOrd="0" presId="urn:microsoft.com/office/officeart/2005/8/layout/chevron2"/>
    <dgm:cxn modelId="{849F41CE-DB55-485D-8AF0-EC0D85EF5932}" type="presParOf" srcId="{86B1C52F-EC18-4027-BE28-9D51EBFAF0D0}" destId="{F2BAB15E-3006-4F40-9FA7-76FA12B91D4B}" srcOrd="1" destOrd="4" presId="urn:microsoft.com/office/officeart/2005/8/layout/chevron2"/>
    <dgm:cxn modelId="{F67885D7-1156-4788-B612-98E3864E50B1}" type="presOf" srcId="{D3865EA5-1200-4032-BD56-B371FA298926}" destId="{F2BAB15E-3006-4F40-9FA7-76FA12B91D4B}" srcOrd="0" destOrd="0" presId="urn:microsoft.com/office/officeart/2005/8/layout/chevron2"/>
    <dgm:cxn modelId="{E8CB546F-C2A0-41D9-B4BC-AF90DBC83BF6}" type="presOf" srcId="{2834F37A-BF5E-4B10-B4E4-5AF0DEE79D4E}" destId="{F2BAB15E-3006-4F40-9FA7-76FA12B91D4B}" srcOrd="0" destOrd="1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FC76924-4AFF-4BC2-B4E3-23B31DA21DFC}" type="doc">
      <dgm:prSet loTypeId="cycle" loCatId="cycle" qsTypeId="urn:microsoft.com/office/officeart/2005/8/quickstyle/simple1" qsCatId="simple" csTypeId="urn:microsoft.com/office/officeart/2005/8/colors/accent1_2" csCatId="accent1" phldr="1"/>
      <dgm:spPr/>
    </dgm:pt>
    <dgm:pt modelId="{148C7B9D-759F-4DB6-9D03-943B18B330B4}">
      <dgm:prSet phldrT="[文本]" phldr="0" custT="1"/>
      <dgm:spPr>
        <a:solidFill>
          <a:srgbClr val="002060"/>
        </a:solidFill>
      </dgm:spPr>
      <dgm:t>
        <a:bodyPr vert="horz" wrap="square"/>
        <a:p>
          <a:pPr algn="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b="1" dirty="0" smtClean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rPr>
            <a:t/>
          </a:r>
          <a:endParaRPr lang="zh-CN" altLang="en-US" sz="2400" b="1" dirty="0" smtClean="0">
            <a:solidFill>
              <a:srgbClr val="FF0000"/>
            </a:solidFill>
            <a:latin typeface="Arial" panose="020B0604020202020204" pitchFamily="34" charset="0"/>
            <a:ea typeface="宋体" panose="02010600030101010101" pitchFamily="2" charset="-122"/>
          </a:endParaRPr>
        </a:p>
      </dgm:t>
    </dgm:pt>
    <dgm:pt modelId="{558FAE59-4AC1-40A0-B5B6-FC66BA040EDE}" cxnId="{19C45A7C-4AE6-432F-9066-AB0D826889DC}" type="parTrans">
      <dgm:prSet/>
      <dgm:spPr/>
      <dgm:t>
        <a:bodyPr/>
        <a:lstStyle/>
        <a:p>
          <a:endParaRPr lang="zh-CN" altLang="en-US"/>
        </a:p>
      </dgm:t>
    </dgm:pt>
    <dgm:pt modelId="{85153D95-489B-45DB-ACBB-42B4901F166C}" cxnId="{19C45A7C-4AE6-432F-9066-AB0D826889DC}" type="sibTrans">
      <dgm:prSet/>
      <dgm:spPr/>
      <dgm:t>
        <a:bodyPr/>
        <a:lstStyle/>
        <a:p>
          <a:endParaRPr lang="zh-CN" altLang="en-US"/>
        </a:p>
      </dgm:t>
    </dgm:pt>
    <dgm:pt modelId="{8B029F45-7401-49FE-9586-BBC4100F3013}">
      <dgm:prSet phldrT="[文本]" phldr="0" custT="1"/>
      <dgm:spPr>
        <a:solidFill>
          <a:srgbClr val="FFC000"/>
        </a:solidFill>
      </dgm:spPr>
      <dgm:t>
        <a:bodyPr vert="horz" wrap="square"/>
        <a:p>
          <a:pPr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/>
            <a:t/>
          </a:r>
          <a:endParaRPr lang="zh-CN" altLang="en-US" sz="2800" dirty="0"/>
        </a:p>
      </dgm:t>
    </dgm:pt>
    <dgm:pt modelId="{4FE8DE55-67A7-4A57-AA77-E4E51DB04B15}" cxnId="{1F87EAEF-90DE-4761-B420-38465460CC5C}" type="parTrans">
      <dgm:prSet/>
      <dgm:spPr/>
      <dgm:t>
        <a:bodyPr/>
        <a:lstStyle/>
        <a:p>
          <a:endParaRPr lang="zh-CN" altLang="en-US"/>
        </a:p>
      </dgm:t>
    </dgm:pt>
    <dgm:pt modelId="{14EBAE66-F087-40D5-BE9B-1C38F90E8433}" cxnId="{1F87EAEF-90DE-4761-B420-38465460CC5C}" type="sibTrans">
      <dgm:prSet/>
      <dgm:spPr/>
      <dgm:t>
        <a:bodyPr/>
        <a:lstStyle/>
        <a:p>
          <a:endParaRPr lang="zh-CN" altLang="en-US" sz="2400"/>
        </a:p>
      </dgm:t>
    </dgm:pt>
    <dgm:pt modelId="{4B9D8886-8336-4388-B89D-789ED22F24CB}">
      <dgm:prSet phldrT="[文本]" phldr="0" custT="1"/>
      <dgm:spPr>
        <a:solidFill>
          <a:srgbClr val="00B050"/>
        </a:solidFill>
      </dgm:spPr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200" dirty="0"/>
            <a:t/>
          </a:r>
          <a:endParaRPr lang="zh-CN" altLang="en-US" sz="3200" dirty="0"/>
        </a:p>
      </dgm:t>
    </dgm:pt>
    <dgm:pt modelId="{6BED2BC0-AAF0-472A-9F39-EB76868EFF22}" cxnId="{64A74E47-901C-4A53-BCBA-E91D4D1A7A37}" type="parTrans">
      <dgm:prSet/>
      <dgm:spPr/>
      <dgm:t>
        <a:bodyPr/>
        <a:lstStyle/>
        <a:p>
          <a:endParaRPr lang="zh-CN" altLang="en-US"/>
        </a:p>
      </dgm:t>
    </dgm:pt>
    <dgm:pt modelId="{5FFAA6D7-CE46-40D4-A613-700FAB26C6D0}" cxnId="{64A74E47-901C-4A53-BCBA-E91D4D1A7A37}" type="sibTrans">
      <dgm:prSet/>
      <dgm:spPr/>
      <dgm:t>
        <a:bodyPr/>
        <a:lstStyle/>
        <a:p>
          <a:endParaRPr lang="zh-CN" altLang="en-US" sz="3200"/>
        </a:p>
      </dgm:t>
    </dgm:pt>
    <dgm:pt modelId="{87A452A5-BCB1-4540-B098-FF23CEA5CC8E}" type="pres">
      <dgm:prSet presAssocID="{8FC76924-4AFF-4BC2-B4E3-23B31DA21DFC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C8D6B099-3B06-4AE9-96E0-B8A9799BA52D}" type="pres">
      <dgm:prSet presAssocID="{148C7B9D-759F-4DB6-9D03-943B18B330B4}" presName="gear1" presStyleLbl="node1" presStyleIdx="0" presStyleCnt="3" custScaleX="121486" custLinFactNeighborX="-579" custLinFactNeighborY="-16211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60D4AF4-FBE7-4FD3-9772-798488230EAF}" type="pres">
      <dgm:prSet presAssocID="{148C7B9D-759F-4DB6-9D03-943B18B330B4}" presName="gear1srcNode" presStyleCnt="0"/>
      <dgm:spPr/>
      <dgm:t>
        <a:bodyPr/>
        <a:lstStyle/>
        <a:p>
          <a:endParaRPr lang="zh-CN" altLang="en-US"/>
        </a:p>
      </dgm:t>
    </dgm:pt>
    <dgm:pt modelId="{16315B01-D250-42F0-AA25-34576EF37775}" type="pres">
      <dgm:prSet presAssocID="{148C7B9D-759F-4DB6-9D03-943B18B330B4}" presName="gear1dstNode" presStyleCnt="0"/>
      <dgm:spPr/>
      <dgm:t>
        <a:bodyPr/>
        <a:lstStyle/>
        <a:p>
          <a:endParaRPr lang="zh-CN" altLang="en-US"/>
        </a:p>
      </dgm:t>
    </dgm:pt>
    <dgm:pt modelId="{693A513F-BF69-4110-8AD9-E5ABD9FE364B}" type="pres">
      <dgm:prSet presAssocID="{8B029F45-7401-49FE-9586-BBC4100F3013}" presName="gear2" presStyleLbl="node1" presStyleIdx="1" presStyleCnt="3" custScaleX="188636" custScaleY="170976" custLinFactNeighborX="-54923" custLinFactNeighborY="28655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E214DA4-2DB0-4CD7-90AE-B841E9522D2F}" type="pres">
      <dgm:prSet presAssocID="{8B029F45-7401-49FE-9586-BBC4100F3013}" presName="gear2srcNode" presStyleCnt="0"/>
      <dgm:spPr/>
      <dgm:t>
        <a:bodyPr/>
        <a:lstStyle/>
        <a:p>
          <a:endParaRPr lang="zh-CN" altLang="en-US"/>
        </a:p>
      </dgm:t>
    </dgm:pt>
    <dgm:pt modelId="{5D4F18E0-F64A-44BB-9717-EAAAE36E516C}" type="pres">
      <dgm:prSet presAssocID="{8B029F45-7401-49FE-9586-BBC4100F3013}" presName="gear2dstNode" presStyleCnt="0"/>
      <dgm:spPr/>
      <dgm:t>
        <a:bodyPr/>
        <a:lstStyle/>
        <a:p>
          <a:endParaRPr lang="zh-CN" altLang="en-US"/>
        </a:p>
      </dgm:t>
    </dgm:pt>
    <dgm:pt modelId="{F4158510-4029-4EB1-B9B6-8F9E247E2FB8}" type="pres">
      <dgm:prSet presAssocID="{4B9D8886-8336-4388-B89D-789ED22F24CB}" presName="gear3" presStyleLbl="node1" presStyleIdx="2" presStyleCnt="3" custScaleX="150454" custScaleY="142545" custLinFactNeighborX="-31824"/>
      <dgm:spPr/>
      <dgm:t>
        <a:bodyPr/>
        <a:lstStyle/>
        <a:p>
          <a:endParaRPr lang="zh-CN" altLang="en-US"/>
        </a:p>
      </dgm:t>
    </dgm:pt>
    <dgm:pt modelId="{2E4E035C-3322-4F1B-8A9D-618D2700BB4C}" type="pres">
      <dgm:prSet presAssocID="{4B9D8886-8336-4388-B89D-789ED22F24CB}" presName="gear3tx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2FE9EDE-B12B-498A-A2F9-0AA361B3BE94}" type="pres">
      <dgm:prSet presAssocID="{4B9D8886-8336-4388-B89D-789ED22F24CB}" presName="gear3srcNode" presStyleCnt="0"/>
      <dgm:spPr/>
      <dgm:t>
        <a:bodyPr/>
        <a:lstStyle/>
        <a:p>
          <a:endParaRPr lang="zh-CN" altLang="en-US"/>
        </a:p>
      </dgm:t>
    </dgm:pt>
    <dgm:pt modelId="{66AE54EA-BE7E-426F-A3EF-F47DA66C7FF0}" type="pres">
      <dgm:prSet presAssocID="{4B9D8886-8336-4388-B89D-789ED22F24CB}" presName="gear3dstNode" presStyleCnt="0"/>
      <dgm:spPr/>
      <dgm:t>
        <a:bodyPr/>
        <a:lstStyle/>
        <a:p>
          <a:endParaRPr lang="zh-CN" altLang="en-US"/>
        </a:p>
      </dgm:t>
    </dgm:pt>
    <dgm:pt modelId="{93EF3A8F-4B05-476C-B003-6DCAAE9142BC}" type="pres">
      <dgm:prSet presAssocID="{85153D95-489B-45DB-ACBB-42B4901F166C}" presName="connector1" presStyleLbl="sibTrans2D1" presStyleIdx="0" presStyleCnt="3" custScaleX="121486" custLinFactNeighborX="-451" custLinFactNeighborY="-12656"/>
      <dgm:spPr/>
      <dgm:t>
        <a:bodyPr/>
        <a:lstStyle/>
        <a:p>
          <a:endParaRPr lang="zh-CN" altLang="en-US"/>
        </a:p>
      </dgm:t>
    </dgm:pt>
    <dgm:pt modelId="{44A0A1D2-FCE9-4C81-AEB3-2CCFBA9F492F}" type="pres">
      <dgm:prSet presAssocID="{14EBAE66-F087-40D5-BE9B-1C38F90E8433}" presName="connector2" presStyleLbl="sibTrans2D1" presStyleIdx="1" presStyleCnt="3" custScaleX="135885" custScaleY="116975" custLinFactNeighborX="-42918" custLinFactNeighborY="22392"/>
      <dgm:spPr/>
      <dgm:t>
        <a:bodyPr/>
        <a:lstStyle/>
        <a:p>
          <a:endParaRPr lang="zh-CN" altLang="en-US"/>
        </a:p>
      </dgm:t>
    </dgm:pt>
    <dgm:pt modelId="{527AF459-8F6F-4F49-B325-FE9222FE500D}" type="pres">
      <dgm:prSet presAssocID="{5FFAA6D7-CE46-40D4-A613-700FAB26C6D0}" presName="connector3" presStyleLbl="sibTrans2D1" presStyleIdx="2" presStyleCnt="3" custScaleX="150454" custScaleY="142545" custLinFactNeighborX="-27696"/>
      <dgm:spPr/>
      <dgm:t>
        <a:bodyPr/>
        <a:lstStyle/>
        <a:p>
          <a:endParaRPr lang="zh-CN" altLang="en-US"/>
        </a:p>
      </dgm:t>
    </dgm:pt>
  </dgm:ptLst>
  <dgm:cxnLst>
    <dgm:cxn modelId="{19C45A7C-4AE6-432F-9066-AB0D826889DC}" srcId="{8FC76924-4AFF-4BC2-B4E3-23B31DA21DFC}" destId="{148C7B9D-759F-4DB6-9D03-943B18B330B4}" srcOrd="0" destOrd="0" parTransId="{558FAE59-4AC1-40A0-B5B6-FC66BA040EDE}" sibTransId="{85153D95-489B-45DB-ACBB-42B4901F166C}"/>
    <dgm:cxn modelId="{1F87EAEF-90DE-4761-B420-38465460CC5C}" srcId="{8FC76924-4AFF-4BC2-B4E3-23B31DA21DFC}" destId="{8B029F45-7401-49FE-9586-BBC4100F3013}" srcOrd="1" destOrd="0" parTransId="{4FE8DE55-67A7-4A57-AA77-E4E51DB04B15}" sibTransId="{14EBAE66-F087-40D5-BE9B-1C38F90E8433}"/>
    <dgm:cxn modelId="{64A74E47-901C-4A53-BCBA-E91D4D1A7A37}" srcId="{8FC76924-4AFF-4BC2-B4E3-23B31DA21DFC}" destId="{4B9D8886-8336-4388-B89D-789ED22F24CB}" srcOrd="2" destOrd="0" parTransId="{6BED2BC0-AAF0-472A-9F39-EB76868EFF22}" sibTransId="{5FFAA6D7-CE46-40D4-A613-700FAB26C6D0}"/>
    <dgm:cxn modelId="{2F2DCB52-08BA-4712-A06F-361182B801A9}" type="presOf" srcId="{8FC76924-4AFF-4BC2-B4E3-23B31DA21DFC}" destId="{87A452A5-BCB1-4540-B098-FF23CEA5CC8E}" srcOrd="0" destOrd="0" presId="urn:microsoft.com/office/officeart/2005/8/layout/gear1"/>
    <dgm:cxn modelId="{0225625F-247E-42BF-AC75-055B2AFFAE8B}" type="presParOf" srcId="{87A452A5-BCB1-4540-B098-FF23CEA5CC8E}" destId="{C8D6B099-3B06-4AE9-96E0-B8A9799BA52D}" srcOrd="0" destOrd="0" presId="urn:microsoft.com/office/officeart/2005/8/layout/gear1"/>
    <dgm:cxn modelId="{C71954CE-6053-49ED-8E00-D11BB1AE9FF3}" type="presOf" srcId="{148C7B9D-759F-4DB6-9D03-943B18B330B4}" destId="{C8D6B099-3B06-4AE9-96E0-B8A9799BA52D}" srcOrd="0" destOrd="0" presId="urn:microsoft.com/office/officeart/2005/8/layout/gear1"/>
    <dgm:cxn modelId="{E25183E2-A912-4D45-8FF4-56BAFC45F495}" type="presParOf" srcId="{87A452A5-BCB1-4540-B098-FF23CEA5CC8E}" destId="{860D4AF4-FBE7-4FD3-9772-798488230EAF}" srcOrd="1" destOrd="0" presId="urn:microsoft.com/office/officeart/2005/8/layout/gear1"/>
    <dgm:cxn modelId="{42FD06C9-3130-47C3-8293-5824E7D7D693}" type="presOf" srcId="{148C7B9D-759F-4DB6-9D03-943B18B330B4}" destId="{860D4AF4-FBE7-4FD3-9772-798488230EAF}" srcOrd="0" destOrd="0" presId="urn:microsoft.com/office/officeart/2005/8/layout/gear1"/>
    <dgm:cxn modelId="{8759236F-2E5B-4A37-A028-DEEC428D968C}" type="presParOf" srcId="{87A452A5-BCB1-4540-B098-FF23CEA5CC8E}" destId="{16315B01-D250-42F0-AA25-34576EF37775}" srcOrd="2" destOrd="0" presId="urn:microsoft.com/office/officeart/2005/8/layout/gear1"/>
    <dgm:cxn modelId="{8E991181-DC56-4409-AD8E-BD257F46A1CA}" type="presOf" srcId="{148C7B9D-759F-4DB6-9D03-943B18B330B4}" destId="{16315B01-D250-42F0-AA25-34576EF37775}" srcOrd="0" destOrd="0" presId="urn:microsoft.com/office/officeart/2005/8/layout/gear1"/>
    <dgm:cxn modelId="{B219B322-5799-4DE6-A3DD-626DF49DE88D}" type="presParOf" srcId="{87A452A5-BCB1-4540-B098-FF23CEA5CC8E}" destId="{693A513F-BF69-4110-8AD9-E5ABD9FE364B}" srcOrd="3" destOrd="0" presId="urn:microsoft.com/office/officeart/2005/8/layout/gear1"/>
    <dgm:cxn modelId="{8541A981-DC84-4A21-9518-CA68A4AAFA82}" type="presOf" srcId="{8B029F45-7401-49FE-9586-BBC4100F3013}" destId="{693A513F-BF69-4110-8AD9-E5ABD9FE364B}" srcOrd="0" destOrd="0" presId="urn:microsoft.com/office/officeart/2005/8/layout/gear1"/>
    <dgm:cxn modelId="{C262CEAB-2C48-4DDE-88B2-40A474AAAA0A}" type="presParOf" srcId="{87A452A5-BCB1-4540-B098-FF23CEA5CC8E}" destId="{7E214DA4-2DB0-4CD7-90AE-B841E9522D2F}" srcOrd="4" destOrd="0" presId="urn:microsoft.com/office/officeart/2005/8/layout/gear1"/>
    <dgm:cxn modelId="{B2F84B02-CF7C-4362-A953-92EF899D3A13}" type="presOf" srcId="{8B029F45-7401-49FE-9586-BBC4100F3013}" destId="{7E214DA4-2DB0-4CD7-90AE-B841E9522D2F}" srcOrd="0" destOrd="0" presId="urn:microsoft.com/office/officeart/2005/8/layout/gear1"/>
    <dgm:cxn modelId="{180F7B63-60FC-4D9E-B164-86B6ED1C6BF2}" type="presParOf" srcId="{87A452A5-BCB1-4540-B098-FF23CEA5CC8E}" destId="{5D4F18E0-F64A-44BB-9717-EAAAE36E516C}" srcOrd="5" destOrd="0" presId="urn:microsoft.com/office/officeart/2005/8/layout/gear1"/>
    <dgm:cxn modelId="{A1B12A14-B6F2-4054-A568-B98FE850CD8D}" type="presOf" srcId="{8B029F45-7401-49FE-9586-BBC4100F3013}" destId="{5D4F18E0-F64A-44BB-9717-EAAAE36E516C}" srcOrd="0" destOrd="0" presId="urn:microsoft.com/office/officeart/2005/8/layout/gear1"/>
    <dgm:cxn modelId="{5F83B73A-EAA1-4B83-9B94-51A8D366159F}" type="presParOf" srcId="{87A452A5-BCB1-4540-B098-FF23CEA5CC8E}" destId="{F4158510-4029-4EB1-B9B6-8F9E247E2FB8}" srcOrd="6" destOrd="0" presId="urn:microsoft.com/office/officeart/2005/8/layout/gear1"/>
    <dgm:cxn modelId="{E5F0BB4C-61EA-4D51-A449-236428A7E21B}" type="presOf" srcId="{4B9D8886-8336-4388-B89D-789ED22F24CB}" destId="{F4158510-4029-4EB1-B9B6-8F9E247E2FB8}" srcOrd="0" destOrd="0" presId="urn:microsoft.com/office/officeart/2005/8/layout/gear1"/>
    <dgm:cxn modelId="{6BF172E9-7F53-4BAA-BA78-7F7AE280F543}" type="presParOf" srcId="{87A452A5-BCB1-4540-B098-FF23CEA5CC8E}" destId="{2E4E035C-3322-4F1B-8A9D-618D2700BB4C}" srcOrd="7" destOrd="0" presId="urn:microsoft.com/office/officeart/2005/8/layout/gear1"/>
    <dgm:cxn modelId="{0A502072-0B74-4EEF-BAA0-2D01917BE2F4}" type="presOf" srcId="{4B9D8886-8336-4388-B89D-789ED22F24CB}" destId="{2E4E035C-3322-4F1B-8A9D-618D2700BB4C}" srcOrd="1" destOrd="0" presId="urn:microsoft.com/office/officeart/2005/8/layout/gear1"/>
    <dgm:cxn modelId="{D1D473A8-8DA6-4106-8E5D-118AC8042ED1}" type="presParOf" srcId="{87A452A5-BCB1-4540-B098-FF23CEA5CC8E}" destId="{22FE9EDE-B12B-498A-A2F9-0AA361B3BE94}" srcOrd="8" destOrd="0" presId="urn:microsoft.com/office/officeart/2005/8/layout/gear1"/>
    <dgm:cxn modelId="{BC084F19-C361-4D2C-83DB-82A362891DF2}" type="presOf" srcId="{4B9D8886-8336-4388-B89D-789ED22F24CB}" destId="{22FE9EDE-B12B-498A-A2F9-0AA361B3BE94}" srcOrd="0" destOrd="0" presId="urn:microsoft.com/office/officeart/2005/8/layout/gear1"/>
    <dgm:cxn modelId="{11B1F136-2F7E-4C91-82B2-06AF7DB4560C}" type="presParOf" srcId="{87A452A5-BCB1-4540-B098-FF23CEA5CC8E}" destId="{66AE54EA-BE7E-426F-A3EF-F47DA66C7FF0}" srcOrd="9" destOrd="0" presId="urn:microsoft.com/office/officeart/2005/8/layout/gear1"/>
    <dgm:cxn modelId="{E159BD86-5C58-4613-A444-D964C6045597}" type="presOf" srcId="{4B9D8886-8336-4388-B89D-789ED22F24CB}" destId="{66AE54EA-BE7E-426F-A3EF-F47DA66C7FF0}" srcOrd="0" destOrd="0" presId="urn:microsoft.com/office/officeart/2005/8/layout/gear1"/>
    <dgm:cxn modelId="{26508799-893A-403D-A23A-CAC74D19222E}" type="presParOf" srcId="{87A452A5-BCB1-4540-B098-FF23CEA5CC8E}" destId="{93EF3A8F-4B05-476C-B003-6DCAAE9142BC}" srcOrd="10" destOrd="0" presId="urn:microsoft.com/office/officeart/2005/8/layout/gear1"/>
    <dgm:cxn modelId="{B82AE111-DC29-451F-ADC9-30EE4EEB5767}" type="presOf" srcId="{85153D95-489B-45DB-ACBB-42B4901F166C}" destId="{93EF3A8F-4B05-476C-B003-6DCAAE9142BC}" srcOrd="0" destOrd="0" presId="urn:microsoft.com/office/officeart/2005/8/layout/gear1"/>
    <dgm:cxn modelId="{417E946F-EC59-409C-810B-229086B04417}" type="presParOf" srcId="{87A452A5-BCB1-4540-B098-FF23CEA5CC8E}" destId="{44A0A1D2-FCE9-4C81-AEB3-2CCFBA9F492F}" srcOrd="11" destOrd="0" presId="urn:microsoft.com/office/officeart/2005/8/layout/gear1"/>
    <dgm:cxn modelId="{6F3DBFA0-2FDB-43AD-831D-2A7840F4F0FF}" type="presOf" srcId="{14EBAE66-F087-40D5-BE9B-1C38F90E8433}" destId="{44A0A1D2-FCE9-4C81-AEB3-2CCFBA9F492F}" srcOrd="0" destOrd="0" presId="urn:microsoft.com/office/officeart/2005/8/layout/gear1"/>
    <dgm:cxn modelId="{94E5060B-636D-4770-B0A8-9B5093C02D09}" type="presParOf" srcId="{87A452A5-BCB1-4540-B098-FF23CEA5CC8E}" destId="{527AF459-8F6F-4F49-B325-FE9222FE500D}" srcOrd="12" destOrd="0" presId="urn:microsoft.com/office/officeart/2005/8/layout/gear1"/>
    <dgm:cxn modelId="{DD6501C2-91C8-4327-9F2E-4196A30960E8}" type="presOf" srcId="{5FFAA6D7-CE46-40D4-A613-700FAB26C6D0}" destId="{527AF459-8F6F-4F49-B325-FE9222FE500D}" srcOrd="0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93F69F5-128B-4145-AD88-CCFC957318A3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A232466D-A81E-49BB-AF93-90A3AAADF836}">
      <dgm:prSet phldrT="[文本]"/>
      <dgm:spPr/>
      <dgm:t>
        <a:bodyPr/>
        <a:lstStyle/>
        <a:p>
          <a:r>
            <a:rPr lang="zh-CN" altLang="en-US" dirty="0" smtClean="0"/>
            <a:t>阅读</a:t>
          </a:r>
          <a:endParaRPr lang="zh-CN" altLang="en-US" dirty="0"/>
        </a:p>
      </dgm:t>
    </dgm:pt>
    <dgm:pt modelId="{324E92EA-5E34-4FC4-8A5A-7E1720AF2D5C}" cxnId="{81948CDA-8C43-4668-A010-E86C6FB9B823}" type="parTrans">
      <dgm:prSet/>
      <dgm:spPr/>
      <dgm:t>
        <a:bodyPr/>
        <a:lstStyle/>
        <a:p>
          <a:endParaRPr lang="zh-CN" altLang="en-US"/>
        </a:p>
      </dgm:t>
    </dgm:pt>
    <dgm:pt modelId="{20EBC76A-150C-4C56-B1AD-03F32F9D7EAC}" cxnId="{81948CDA-8C43-4668-A010-E86C6FB9B823}" type="sibTrans">
      <dgm:prSet/>
      <dgm:spPr/>
      <dgm:t>
        <a:bodyPr/>
        <a:lstStyle/>
        <a:p>
          <a:endParaRPr lang="zh-CN" altLang="en-US"/>
        </a:p>
      </dgm:t>
    </dgm:pt>
    <dgm:pt modelId="{FA58A815-B151-49B1-8A73-BD55772946D7}">
      <dgm:prSet phldrT="[文本]"/>
      <dgm:spPr/>
      <dgm:t>
        <a:bodyPr/>
        <a:lstStyle/>
        <a:p>
          <a:r>
            <a:rPr lang="en-US" altLang="zh-CN" dirty="0" smtClean="0"/>
            <a:t>5.5</a:t>
          </a:r>
          <a:r>
            <a:rPr lang="zh-CN" altLang="en-US" dirty="0" smtClean="0"/>
            <a:t>同角三角函数基本关系式</a:t>
          </a:r>
          <a:endParaRPr lang="zh-CN" altLang="en-US" dirty="0"/>
        </a:p>
      </dgm:t>
    </dgm:pt>
    <dgm:pt modelId="{1F0B0455-44FD-4286-877E-3D632F983AA8}" cxnId="{DE5DB113-F0CC-487E-8EDE-3D3A83795A94}" type="parTrans">
      <dgm:prSet/>
      <dgm:spPr/>
      <dgm:t>
        <a:bodyPr/>
        <a:lstStyle/>
        <a:p>
          <a:endParaRPr lang="zh-CN" altLang="en-US"/>
        </a:p>
      </dgm:t>
    </dgm:pt>
    <dgm:pt modelId="{F5897673-C984-4970-8E5E-FE2D94F2D780}" cxnId="{DE5DB113-F0CC-487E-8EDE-3D3A83795A94}" type="sibTrans">
      <dgm:prSet/>
      <dgm:spPr/>
      <dgm:t>
        <a:bodyPr/>
        <a:lstStyle/>
        <a:p>
          <a:endParaRPr lang="zh-CN" altLang="en-US"/>
        </a:p>
      </dgm:t>
    </dgm:pt>
    <dgm:pt modelId="{DD5AA9F5-35F0-451A-B60A-157CF8B4469D}">
      <dgm:prSet phldrT="[文本]"/>
      <dgm:spPr/>
      <dgm:t>
        <a:bodyPr/>
        <a:lstStyle/>
        <a:p>
          <a:r>
            <a:rPr lang="zh-CN" altLang="en-US" dirty="0" smtClean="0"/>
            <a:t>书写</a:t>
          </a:r>
          <a:endParaRPr lang="zh-CN" altLang="en-US" dirty="0"/>
        </a:p>
      </dgm:t>
    </dgm:pt>
    <dgm:pt modelId="{E1F7820B-BC97-4288-9621-1361C2C5C176}" cxnId="{04E23092-7585-4912-99D0-CEBD0B60760B}" type="parTrans">
      <dgm:prSet/>
      <dgm:spPr/>
      <dgm:t>
        <a:bodyPr/>
        <a:lstStyle/>
        <a:p>
          <a:endParaRPr lang="zh-CN" altLang="en-US"/>
        </a:p>
      </dgm:t>
    </dgm:pt>
    <dgm:pt modelId="{46BA1D57-C80F-4AC6-86FD-8F241E3162E7}" cxnId="{04E23092-7585-4912-99D0-CEBD0B60760B}" type="sibTrans">
      <dgm:prSet/>
      <dgm:spPr/>
      <dgm:t>
        <a:bodyPr/>
        <a:lstStyle/>
        <a:p>
          <a:endParaRPr lang="zh-CN" altLang="en-US"/>
        </a:p>
      </dgm:t>
    </dgm:pt>
    <dgm:pt modelId="{83A5DAE0-A846-4F52-9919-271DF0C22F1C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zh-CN" dirty="0" smtClean="0"/>
            <a:t>练习册</a:t>
          </a:r>
          <a:r>
            <a:rPr lang="en-US" altLang="zh-CN" dirty="0" smtClean="0"/>
            <a:t/>
          </a:r>
          <a:endParaRPr lang="en-US" altLang="zh-CN" dirty="0" smtClean="0"/>
        </a:p>
      </dgm:t>
    </dgm:pt>
    <dgm:pt modelId="{B465DEB8-59E2-4E7F-A52F-2A9114182F34}" cxnId="{4E565A13-1402-4D25-A108-801AE80FDDF2}" type="parTrans">
      <dgm:prSet/>
      <dgm:spPr/>
      <dgm:t>
        <a:bodyPr/>
        <a:lstStyle/>
        <a:p>
          <a:endParaRPr lang="zh-CN" altLang="en-US"/>
        </a:p>
      </dgm:t>
    </dgm:pt>
    <dgm:pt modelId="{52D2962A-A8FF-4DA4-A880-17F23CBA1B9D}" cxnId="{4E565A13-1402-4D25-A108-801AE80FDDF2}" type="sibTrans">
      <dgm:prSet/>
      <dgm:spPr/>
      <dgm:t>
        <a:bodyPr/>
        <a:lstStyle/>
        <a:p>
          <a:endParaRPr lang="zh-CN" altLang="en-US"/>
        </a:p>
      </dgm:t>
    </dgm:pt>
    <dgm:pt modelId="{FAF8B775-F628-42F7-9436-88677928E4F6}">
      <dgm:prSet phldrT="[文本]"/>
      <dgm:spPr/>
      <dgm:t>
        <a:bodyPr/>
        <a:lstStyle/>
        <a:p>
          <a:r>
            <a:rPr lang="zh-CN" altLang="en-US" dirty="0" smtClean="0"/>
            <a:t>思考</a:t>
          </a:r>
          <a:endParaRPr lang="zh-CN" altLang="en-US" dirty="0"/>
        </a:p>
      </dgm:t>
    </dgm:pt>
    <dgm:pt modelId="{F23CD1CC-58B1-42D3-AD8A-73919A8C61B8}" cxnId="{95098A11-7206-4A81-9674-44982234F926}" type="parTrans">
      <dgm:prSet/>
      <dgm:spPr/>
      <dgm:t>
        <a:bodyPr/>
        <a:lstStyle/>
        <a:p>
          <a:endParaRPr lang="zh-CN" altLang="en-US"/>
        </a:p>
      </dgm:t>
    </dgm:pt>
    <dgm:pt modelId="{D4485297-0F60-4136-AAAC-F7845F3535AB}" cxnId="{95098A11-7206-4A81-9674-44982234F926}" type="sibTrans">
      <dgm:prSet/>
      <dgm:spPr/>
      <dgm:t>
        <a:bodyPr/>
        <a:lstStyle/>
        <a:p>
          <a:endParaRPr lang="zh-CN" altLang="en-US"/>
        </a:p>
      </dgm:t>
    </dgm:pt>
    <dgm:pt modelId="{2D64CF30-98D1-4FD2-A9D6-51EA6F7C02D4}">
      <dgm:prSet phldrT="[文本]"/>
      <dgm:spPr/>
      <dgm:t>
        <a:bodyPr/>
        <a:lstStyle/>
        <a:p>
          <a:r>
            <a:rPr lang="zh-CN" altLang="en-US" dirty="0" smtClean="0"/>
            <a:t>找寻利用计算器求值在生活中的应用实例</a:t>
          </a:r>
          <a:endParaRPr lang="zh-CN" altLang="en-US" dirty="0"/>
        </a:p>
      </dgm:t>
    </dgm:pt>
    <dgm:pt modelId="{149098B1-37A4-48ED-9538-C95EB4CF02F3}" cxnId="{9610CF58-4AB6-4F00-95A7-BDDCEBA40373}" type="parTrans">
      <dgm:prSet/>
      <dgm:spPr/>
      <dgm:t>
        <a:bodyPr/>
        <a:lstStyle/>
        <a:p>
          <a:endParaRPr lang="zh-CN" altLang="en-US"/>
        </a:p>
      </dgm:t>
    </dgm:pt>
    <dgm:pt modelId="{B8AB4ED5-C4D8-4624-BD73-CA722D3FEEDF}" cxnId="{9610CF58-4AB6-4F00-95A7-BDDCEBA40373}" type="sibTrans">
      <dgm:prSet/>
      <dgm:spPr/>
      <dgm:t>
        <a:bodyPr/>
        <a:lstStyle/>
        <a:p>
          <a:endParaRPr lang="zh-CN" altLang="en-US"/>
        </a:p>
      </dgm:t>
    </dgm:pt>
    <dgm:pt modelId="{34285737-914C-4246-AE1B-3562853C3691}" type="pres">
      <dgm:prSet presAssocID="{F93F69F5-128B-4145-AD88-CCFC957318A3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E5C8DDCF-A43B-4518-8960-A8D6B3B2BEDF}" type="pres">
      <dgm:prSet presAssocID="{A232466D-A81E-49BB-AF93-90A3AAADF836}" presName="circle1" presStyleLbl="node1" presStyleIdx="0" presStyleCnt="3"/>
      <dgm:spPr/>
    </dgm:pt>
    <dgm:pt modelId="{44CA0BD0-0769-4E38-94F8-4B5B0DC1FAAF}" type="pres">
      <dgm:prSet presAssocID="{A232466D-A81E-49BB-AF93-90A3AAADF836}" presName="space" presStyleCnt="0"/>
      <dgm:spPr/>
    </dgm:pt>
    <dgm:pt modelId="{82BCF34F-390D-4F29-9BAB-EB0C76A841A8}" type="pres">
      <dgm:prSet presAssocID="{A232466D-A81E-49BB-AF93-90A3AAADF836}" presName="rect1" presStyleLbl="alignAcc1" presStyleIdx="0" presStyleCnt="3" custLinFactNeighborX="-259" custLinFactNeighborY="1815"/>
      <dgm:spPr/>
      <dgm:t>
        <a:bodyPr/>
        <a:lstStyle/>
        <a:p>
          <a:endParaRPr lang="zh-CN" altLang="en-US"/>
        </a:p>
      </dgm:t>
    </dgm:pt>
    <dgm:pt modelId="{617362D1-419E-4F81-A66C-7D755492D57A}" type="pres">
      <dgm:prSet presAssocID="{DD5AA9F5-35F0-451A-B60A-157CF8B4469D}" presName="vertSpace2" presStyleCnt="0"/>
      <dgm:spPr/>
    </dgm:pt>
    <dgm:pt modelId="{5BDE0A61-D336-43B4-91B7-DB58FA1CC79A}" type="pres">
      <dgm:prSet presAssocID="{DD5AA9F5-35F0-451A-B60A-157CF8B4469D}" presName="circle2" presStyleLbl="node1" presStyleIdx="1" presStyleCnt="3"/>
      <dgm:spPr/>
    </dgm:pt>
    <dgm:pt modelId="{D33AA2C5-A8C2-49B3-9AF0-40CF363E9314}" type="pres">
      <dgm:prSet presAssocID="{DD5AA9F5-35F0-451A-B60A-157CF8B4469D}" presName="rect2" presStyleLbl="alignAcc1" presStyleIdx="1" presStyleCnt="3"/>
      <dgm:spPr/>
      <dgm:t>
        <a:bodyPr/>
        <a:lstStyle/>
        <a:p>
          <a:endParaRPr lang="zh-CN" altLang="en-US"/>
        </a:p>
      </dgm:t>
    </dgm:pt>
    <dgm:pt modelId="{374D85A3-EA97-4D9D-BE01-B2C257A251C3}" type="pres">
      <dgm:prSet presAssocID="{FAF8B775-F628-42F7-9436-88677928E4F6}" presName="vertSpace3" presStyleCnt="0"/>
      <dgm:spPr/>
    </dgm:pt>
    <dgm:pt modelId="{E906216A-97B2-4E23-8D8A-5E5CD518D001}" type="pres">
      <dgm:prSet presAssocID="{FAF8B775-F628-42F7-9436-88677928E4F6}" presName="circle3" presStyleLbl="node1" presStyleIdx="2" presStyleCnt="3"/>
      <dgm:spPr/>
    </dgm:pt>
    <dgm:pt modelId="{AB31DC87-1EF0-4A9B-B927-F729D84048C9}" type="pres">
      <dgm:prSet presAssocID="{FAF8B775-F628-42F7-9436-88677928E4F6}" presName="rect3" presStyleLbl="alignAcc1" presStyleIdx="2" presStyleCnt="3"/>
      <dgm:spPr/>
      <dgm:t>
        <a:bodyPr/>
        <a:lstStyle/>
        <a:p>
          <a:endParaRPr lang="zh-CN" altLang="en-US"/>
        </a:p>
      </dgm:t>
    </dgm:pt>
    <dgm:pt modelId="{14D1B17B-B94A-4889-81DA-8434CB39FDD4}" type="pres">
      <dgm:prSet presAssocID="{A232466D-A81E-49BB-AF93-90A3AAADF836}" presName="rect1ParTx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C35EC5F-975E-465F-9345-74DE12396857}" type="pres">
      <dgm:prSet presAssocID="{A232466D-A81E-49BB-AF93-90A3AAADF836}" presName="rect1Ch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11EA152-8F7E-4250-B3C1-40BDCB35DBD6}" type="pres">
      <dgm:prSet presAssocID="{DD5AA9F5-35F0-451A-B60A-157CF8B4469D}" presName="rect2ParTx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A22F0AF-481F-4846-BFA5-E40CA3575FAC}" type="pres">
      <dgm:prSet presAssocID="{DD5AA9F5-35F0-451A-B60A-157CF8B4469D}" presName="rect2Ch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06A6E9D-19C6-417F-8B03-CEC59A458F99}" type="pres">
      <dgm:prSet presAssocID="{FAF8B775-F628-42F7-9436-88677928E4F6}" presName="rect3ParTx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EA55D88-2B3D-426F-85D4-D3A22B94F238}" type="pres">
      <dgm:prSet presAssocID="{FAF8B775-F628-42F7-9436-88677928E4F6}" presName="rect3Ch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81948CDA-8C43-4668-A010-E86C6FB9B823}" srcId="{F93F69F5-128B-4145-AD88-CCFC957318A3}" destId="{A232466D-A81E-49BB-AF93-90A3AAADF836}" srcOrd="0" destOrd="0" parTransId="{324E92EA-5E34-4FC4-8A5A-7E1720AF2D5C}" sibTransId="{20EBC76A-150C-4C56-B1AD-03F32F9D7EAC}"/>
    <dgm:cxn modelId="{DE5DB113-F0CC-487E-8EDE-3D3A83795A94}" srcId="{A232466D-A81E-49BB-AF93-90A3AAADF836}" destId="{FA58A815-B151-49B1-8A73-BD55772946D7}" srcOrd="0" destOrd="0" parTransId="{1F0B0455-44FD-4286-877E-3D632F983AA8}" sibTransId="{F5897673-C984-4970-8E5E-FE2D94F2D780}"/>
    <dgm:cxn modelId="{04E23092-7585-4912-99D0-CEBD0B60760B}" srcId="{F93F69F5-128B-4145-AD88-CCFC957318A3}" destId="{DD5AA9F5-35F0-451A-B60A-157CF8B4469D}" srcOrd="1" destOrd="0" parTransId="{E1F7820B-BC97-4288-9621-1361C2C5C176}" sibTransId="{46BA1D57-C80F-4AC6-86FD-8F241E3162E7}"/>
    <dgm:cxn modelId="{4E565A13-1402-4D25-A108-801AE80FDDF2}" srcId="{DD5AA9F5-35F0-451A-B60A-157CF8B4469D}" destId="{83A5DAE0-A846-4F52-9919-271DF0C22F1C}" srcOrd="0" destOrd="1" parTransId="{B465DEB8-59E2-4E7F-A52F-2A9114182F34}" sibTransId="{52D2962A-A8FF-4DA4-A880-17F23CBA1B9D}"/>
    <dgm:cxn modelId="{95098A11-7206-4A81-9674-44982234F926}" srcId="{F93F69F5-128B-4145-AD88-CCFC957318A3}" destId="{FAF8B775-F628-42F7-9436-88677928E4F6}" srcOrd="2" destOrd="0" parTransId="{F23CD1CC-58B1-42D3-AD8A-73919A8C61B8}" sibTransId="{D4485297-0F60-4136-AAAC-F7845F3535AB}"/>
    <dgm:cxn modelId="{9610CF58-4AB6-4F00-95A7-BDDCEBA40373}" srcId="{FAF8B775-F628-42F7-9436-88677928E4F6}" destId="{2D64CF30-98D1-4FD2-A9D6-51EA6F7C02D4}" srcOrd="0" destOrd="2" parTransId="{149098B1-37A4-48ED-9538-C95EB4CF02F3}" sibTransId="{B8AB4ED5-C4D8-4624-BD73-CA722D3FEEDF}"/>
    <dgm:cxn modelId="{7C5B98E6-4E3B-41F4-93D6-49BCAF348B0B}" type="presOf" srcId="{F93F69F5-128B-4145-AD88-CCFC957318A3}" destId="{34285737-914C-4246-AE1B-3562853C3691}" srcOrd="0" destOrd="0" presId="urn:microsoft.com/office/officeart/2005/8/layout/target3"/>
    <dgm:cxn modelId="{19D36D12-396D-41FE-A65C-9511FF7B82DF}" type="presParOf" srcId="{34285737-914C-4246-AE1B-3562853C3691}" destId="{E5C8DDCF-A43B-4518-8960-A8D6B3B2BEDF}" srcOrd="0" destOrd="0" presId="urn:microsoft.com/office/officeart/2005/8/layout/target3"/>
    <dgm:cxn modelId="{770D1B15-5B1D-4F6B-A0F7-385C0FF4A0AD}" type="presParOf" srcId="{34285737-914C-4246-AE1B-3562853C3691}" destId="{44CA0BD0-0769-4E38-94F8-4B5B0DC1FAAF}" srcOrd="1" destOrd="0" presId="urn:microsoft.com/office/officeart/2005/8/layout/target3"/>
    <dgm:cxn modelId="{CF19C5FA-2386-43A0-B995-09405BA2FF73}" type="presParOf" srcId="{34285737-914C-4246-AE1B-3562853C3691}" destId="{82BCF34F-390D-4F29-9BAB-EB0C76A841A8}" srcOrd="2" destOrd="0" presId="urn:microsoft.com/office/officeart/2005/8/layout/target3"/>
    <dgm:cxn modelId="{894637AD-7857-490A-8CEF-23FF91AE696F}" type="presOf" srcId="{A232466D-A81E-49BB-AF93-90A3AAADF836}" destId="{82BCF34F-390D-4F29-9BAB-EB0C76A841A8}" srcOrd="0" destOrd="0" presId="urn:microsoft.com/office/officeart/2005/8/layout/target3"/>
    <dgm:cxn modelId="{C9DA8AE4-916C-4B1A-A889-7E9C4BB8AD9F}" type="presParOf" srcId="{34285737-914C-4246-AE1B-3562853C3691}" destId="{617362D1-419E-4F81-A66C-7D755492D57A}" srcOrd="3" destOrd="0" presId="urn:microsoft.com/office/officeart/2005/8/layout/target3"/>
    <dgm:cxn modelId="{7ACDE4EA-8D5A-45FF-8C5F-B571A0A25787}" type="presParOf" srcId="{34285737-914C-4246-AE1B-3562853C3691}" destId="{5BDE0A61-D336-43B4-91B7-DB58FA1CC79A}" srcOrd="4" destOrd="0" presId="urn:microsoft.com/office/officeart/2005/8/layout/target3"/>
    <dgm:cxn modelId="{FC6B4A31-4C1C-48D0-8AE1-632CEC7406B9}" type="presParOf" srcId="{34285737-914C-4246-AE1B-3562853C3691}" destId="{D33AA2C5-A8C2-49B3-9AF0-40CF363E9314}" srcOrd="5" destOrd="0" presId="urn:microsoft.com/office/officeart/2005/8/layout/target3"/>
    <dgm:cxn modelId="{A8F56F00-85C2-4B6E-83C5-FBAAAFAAD3C6}" type="presOf" srcId="{DD5AA9F5-35F0-451A-B60A-157CF8B4469D}" destId="{D33AA2C5-A8C2-49B3-9AF0-40CF363E9314}" srcOrd="0" destOrd="0" presId="urn:microsoft.com/office/officeart/2005/8/layout/target3"/>
    <dgm:cxn modelId="{2A1EB034-11B3-46C4-A876-1D25EDB2B2DE}" type="presParOf" srcId="{34285737-914C-4246-AE1B-3562853C3691}" destId="{374D85A3-EA97-4D9D-BE01-B2C257A251C3}" srcOrd="6" destOrd="0" presId="urn:microsoft.com/office/officeart/2005/8/layout/target3"/>
    <dgm:cxn modelId="{AE608DFC-1376-4A74-BB9C-DF9021CC516B}" type="presParOf" srcId="{34285737-914C-4246-AE1B-3562853C3691}" destId="{E906216A-97B2-4E23-8D8A-5E5CD518D001}" srcOrd="7" destOrd="0" presId="urn:microsoft.com/office/officeart/2005/8/layout/target3"/>
    <dgm:cxn modelId="{178B4A9B-6E79-4E58-B973-F4F2D485A0A5}" type="presParOf" srcId="{34285737-914C-4246-AE1B-3562853C3691}" destId="{AB31DC87-1EF0-4A9B-B927-F729D84048C9}" srcOrd="8" destOrd="0" presId="urn:microsoft.com/office/officeart/2005/8/layout/target3"/>
    <dgm:cxn modelId="{C56FB778-F476-4FB3-B827-E3AB6541D164}" type="presOf" srcId="{FAF8B775-F628-42F7-9436-88677928E4F6}" destId="{AB31DC87-1EF0-4A9B-B927-F729D84048C9}" srcOrd="0" destOrd="0" presId="urn:microsoft.com/office/officeart/2005/8/layout/target3"/>
    <dgm:cxn modelId="{713DA197-47CA-40D8-8E7F-005D976044D0}" type="presParOf" srcId="{34285737-914C-4246-AE1B-3562853C3691}" destId="{14D1B17B-B94A-4889-81DA-8434CB39FDD4}" srcOrd="9" destOrd="0" presId="urn:microsoft.com/office/officeart/2005/8/layout/target3"/>
    <dgm:cxn modelId="{6A6C81DD-302F-4570-9D1D-1413BF3870A0}" type="presOf" srcId="{A232466D-A81E-49BB-AF93-90A3AAADF836}" destId="{14D1B17B-B94A-4889-81DA-8434CB39FDD4}" srcOrd="1" destOrd="0" presId="urn:microsoft.com/office/officeart/2005/8/layout/target3"/>
    <dgm:cxn modelId="{A4A68B70-F365-4F29-ADAE-8A2DB149659E}" type="presParOf" srcId="{34285737-914C-4246-AE1B-3562853C3691}" destId="{3C35EC5F-975E-465F-9345-74DE12396857}" srcOrd="10" destOrd="0" presId="urn:microsoft.com/office/officeart/2005/8/layout/target3"/>
    <dgm:cxn modelId="{0EB2EE54-3AB4-4014-BD13-8FEB3D62188B}" type="presOf" srcId="{FA58A815-B151-49B1-8A73-BD55772946D7}" destId="{3C35EC5F-975E-465F-9345-74DE12396857}" srcOrd="1" destOrd="0" presId="urn:microsoft.com/office/officeart/2005/8/layout/target3"/>
    <dgm:cxn modelId="{42CC1B63-20ED-4D57-AE6F-E1CAE4E10466}" type="presParOf" srcId="{34285737-914C-4246-AE1B-3562853C3691}" destId="{511EA152-8F7E-4250-B3C1-40BDCB35DBD6}" srcOrd="11" destOrd="0" presId="urn:microsoft.com/office/officeart/2005/8/layout/target3"/>
    <dgm:cxn modelId="{10BA4BF4-91F5-4235-BC28-F16A4E138B92}" type="presOf" srcId="{DD5AA9F5-35F0-451A-B60A-157CF8B4469D}" destId="{511EA152-8F7E-4250-B3C1-40BDCB35DBD6}" srcOrd="1" destOrd="0" presId="urn:microsoft.com/office/officeart/2005/8/layout/target3"/>
    <dgm:cxn modelId="{19CB9571-0C5C-4ABB-B4F5-ADC84F859392}" type="presParOf" srcId="{34285737-914C-4246-AE1B-3562853C3691}" destId="{DA22F0AF-481F-4846-BFA5-E40CA3575FAC}" srcOrd="12" destOrd="0" presId="urn:microsoft.com/office/officeart/2005/8/layout/target3"/>
    <dgm:cxn modelId="{DFDB6EBD-A0A4-4BD3-B5D3-8AA6FB9C04A9}" type="presOf" srcId="{83A5DAE0-A846-4F52-9919-271DF0C22F1C}" destId="{DA22F0AF-481F-4846-BFA5-E40CA3575FAC}" srcOrd="1" destOrd="0" presId="urn:microsoft.com/office/officeart/2005/8/layout/target3"/>
    <dgm:cxn modelId="{C5847BA4-9308-4B4A-8B48-B8D7BF01BFBD}" type="presParOf" srcId="{34285737-914C-4246-AE1B-3562853C3691}" destId="{306A6E9D-19C6-417F-8B03-CEC59A458F99}" srcOrd="13" destOrd="0" presId="urn:microsoft.com/office/officeart/2005/8/layout/target3"/>
    <dgm:cxn modelId="{47DBB32E-F024-4F67-BD4D-9E27D1B566D1}" type="presOf" srcId="{FAF8B775-F628-42F7-9436-88677928E4F6}" destId="{306A6E9D-19C6-417F-8B03-CEC59A458F99}" srcOrd="1" destOrd="0" presId="urn:microsoft.com/office/officeart/2005/8/layout/target3"/>
    <dgm:cxn modelId="{4CE64578-8D38-4051-91E5-F9A5D855E7AA}" type="presParOf" srcId="{34285737-914C-4246-AE1B-3562853C3691}" destId="{BEA55D88-2B3D-426F-85D4-D3A22B94F238}" srcOrd="14" destOrd="0" presId="urn:microsoft.com/office/officeart/2005/8/layout/target3"/>
    <dgm:cxn modelId="{96DDD807-509C-47FB-A47D-3BB8D6BC3B74}" type="presOf" srcId="{2D64CF30-98D1-4FD2-A9D6-51EA6F7C02D4}" destId="{BEA55D88-2B3D-426F-85D4-D3A22B94F238}" srcOrd="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981767" cy="5456904"/>
        <a:chOff x="0" y="0"/>
        <a:chExt cx="8981767" cy="5456904"/>
      </a:xfrm>
    </dsp:grpSpPr>
    <dsp:sp modelId="{8F99E70A-515F-46CA-85C8-DB2484598DB8}">
      <dsp:nvSpPr>
        <dsp:cNvPr id="3" name="圆角矩形 2"/>
        <dsp:cNvSpPr/>
      </dsp:nvSpPr>
      <dsp:spPr bwMode="white">
        <a:xfrm>
          <a:off x="3755364" y="0"/>
          <a:ext cx="1471040" cy="956176"/>
        </a:xfrm>
        <a:prstGeom prst="roundRect">
          <a:avLst/>
        </a:prstGeom>
        <a:solidFill>
          <a:srgbClr val="C0000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新课探究</a:t>
          </a:r>
          <a:endParaRPr lang="zh-CN" altLang="en-US" sz="2800" dirty="0"/>
        </a:p>
      </dsp:txBody>
      <dsp:txXfrm>
        <a:off x="3755364" y="0"/>
        <a:ext cx="1471040" cy="956176"/>
      </dsp:txXfrm>
    </dsp:sp>
    <dsp:sp modelId="{2D37BDA1-E1AC-4EDA-9A11-E12C9C7ED3B7}">
      <dsp:nvSpPr>
        <dsp:cNvPr id="4" name="弧形 3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17359935"/>
            <a:gd name="adj2" fmla="val 18858634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  <dsp:sp modelId="{7F04D0A1-E7DE-4F62-9E59-C5C71A4981D8}">
      <dsp:nvSpPr>
        <dsp:cNvPr id="5" name="圆角矩形 4"/>
        <dsp:cNvSpPr/>
      </dsp:nvSpPr>
      <dsp:spPr bwMode="white">
        <a:xfrm>
          <a:off x="5704236" y="1125182"/>
          <a:ext cx="1471040" cy="956176"/>
        </a:xfrm>
        <a:prstGeom prst="roundRect">
          <a:avLst/>
        </a:prstGeom>
        <a:solidFill>
          <a:srgbClr val="7030A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例题解析</a:t>
          </a:r>
          <a:endParaRPr lang="zh-CN" altLang="en-US" sz="2800" dirty="0"/>
        </a:p>
      </dsp:txBody>
      <dsp:txXfrm>
        <a:off x="5704236" y="1125182"/>
        <a:ext cx="1471040" cy="956176"/>
      </dsp:txXfrm>
    </dsp:sp>
    <dsp:sp modelId="{C47FAC1A-AF90-40E8-9299-83CED6963BE1}">
      <dsp:nvSpPr>
        <dsp:cNvPr id="6" name="弧形 5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20617370"/>
            <a:gd name="adj2" fmla="val 982629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  <dsp:sp modelId="{52CEAEA0-04A3-41CC-899E-BEA6A7B9DDFA}">
      <dsp:nvSpPr>
        <dsp:cNvPr id="7" name="圆角矩形 6"/>
        <dsp:cNvSpPr/>
      </dsp:nvSpPr>
      <dsp:spPr bwMode="white">
        <a:xfrm>
          <a:off x="5704236" y="3375546"/>
          <a:ext cx="1471040" cy="956176"/>
        </a:xfrm>
        <a:prstGeom prst="roundRect">
          <a:avLst/>
        </a:prstGeom>
        <a:solidFill>
          <a:srgbClr val="92D05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练习解析</a:t>
          </a:r>
          <a:endParaRPr lang="zh-CN" altLang="en-US" sz="2800" dirty="0"/>
        </a:p>
      </dsp:txBody>
      <dsp:txXfrm>
        <a:off x="5704236" y="3375546"/>
        <a:ext cx="1471040" cy="956176"/>
      </dsp:txXfrm>
    </dsp:sp>
    <dsp:sp modelId="{0E1D2B72-519F-4919-AB72-12C991BD6B2D}">
      <dsp:nvSpPr>
        <dsp:cNvPr id="8" name="弧形 7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2741365"/>
            <a:gd name="adj2" fmla="val 4240064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  <dsp:sp modelId="{8D8E258F-55D0-4E71-9860-C13332D3B2E5}">
      <dsp:nvSpPr>
        <dsp:cNvPr id="9" name="圆角矩形 8"/>
        <dsp:cNvSpPr/>
      </dsp:nvSpPr>
      <dsp:spPr bwMode="white">
        <a:xfrm>
          <a:off x="3755364" y="4500728"/>
          <a:ext cx="1471040" cy="956176"/>
        </a:xfrm>
        <a:prstGeom prst="roundRect">
          <a:avLst/>
        </a:prstGeom>
        <a:solidFill>
          <a:srgbClr val="00B05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归纳小结</a:t>
          </a:r>
          <a:endParaRPr lang="zh-CN" altLang="en-US" sz="2800" dirty="0"/>
        </a:p>
      </dsp:txBody>
      <dsp:txXfrm>
        <a:off x="3755364" y="4500728"/>
        <a:ext cx="1471040" cy="956176"/>
      </dsp:txXfrm>
    </dsp:sp>
    <dsp:sp modelId="{D1AA74EA-6561-4AF2-9516-E418B77DDC88}">
      <dsp:nvSpPr>
        <dsp:cNvPr id="10" name="弧形 9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6559935"/>
            <a:gd name="adj2" fmla="val 8058634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  <dsp:sp modelId="{325B8FF9-B26E-4A92-B24B-C47BAFA04B60}">
      <dsp:nvSpPr>
        <dsp:cNvPr id="11" name="圆角矩形 10"/>
        <dsp:cNvSpPr/>
      </dsp:nvSpPr>
      <dsp:spPr bwMode="white">
        <a:xfrm>
          <a:off x="1806491" y="3375546"/>
          <a:ext cx="1471040" cy="956176"/>
        </a:xfrm>
        <a:prstGeom prst="roundRect">
          <a:avLst/>
        </a:prstGeom>
        <a:solidFill>
          <a:srgbClr val="00B0F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布置作业</a:t>
          </a:r>
          <a:endParaRPr lang="zh-CN" altLang="en-US" sz="2800" dirty="0"/>
        </a:p>
      </dsp:txBody>
      <dsp:txXfrm>
        <a:off x="1806491" y="3375546"/>
        <a:ext cx="1471040" cy="956176"/>
      </dsp:txXfrm>
    </dsp:sp>
    <dsp:sp modelId="{36DA6D35-F033-4950-BBCC-B4B0592FC4C4}">
      <dsp:nvSpPr>
        <dsp:cNvPr id="12" name="弧形 11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9817370"/>
            <a:gd name="adj2" fmla="val 11782629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  <dsp:sp modelId="{6297655E-FB3D-4FBC-A525-9A880E57A696}">
      <dsp:nvSpPr>
        <dsp:cNvPr id="13" name="圆角矩形 12"/>
        <dsp:cNvSpPr/>
      </dsp:nvSpPr>
      <dsp:spPr bwMode="white">
        <a:xfrm>
          <a:off x="1806491" y="1125182"/>
          <a:ext cx="1471040" cy="956176"/>
        </a:xfrm>
        <a:prstGeom prst="roundRect">
          <a:avLst/>
        </a:prstGeom>
        <a:solidFill>
          <a:schemeClr val="accent2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情境引入</a:t>
          </a:r>
          <a:endParaRPr lang="zh-CN" altLang="en-US" sz="2800" dirty="0"/>
        </a:p>
      </dsp:txBody>
      <dsp:txXfrm>
        <a:off x="1806491" y="1125182"/>
        <a:ext cx="1471040" cy="956176"/>
      </dsp:txXfrm>
    </dsp:sp>
    <dsp:sp modelId="{A112AA52-66F7-45E5-86F8-5B3F8A994A4F}">
      <dsp:nvSpPr>
        <dsp:cNvPr id="14" name="弧形 13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13541365"/>
            <a:gd name="adj2" fmla="val 15040064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3129663" cy="3129663"/>
        <a:chOff x="0" y="0"/>
        <a:chExt cx="3129663" cy="3129663"/>
      </a:xfrm>
    </dsp:grpSpPr>
    <dsp:sp modelId="{AD80F97E-49F1-4703-8DDE-EA6D2D31ED50}">
      <dsp:nvSpPr>
        <dsp:cNvPr id="3" name="形状 2"/>
        <dsp:cNvSpPr/>
      </dsp:nvSpPr>
      <dsp:spPr bwMode="white">
        <a:xfrm>
          <a:off x="7" y="0"/>
          <a:ext cx="1721315" cy="1721315"/>
        </a:xfrm>
        <a:prstGeom prst="gear9">
          <a:avLst/>
        </a:prstGeom>
        <a:solidFill>
          <a:schemeClr val="accent6">
            <a:lumMod val="75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31750" tIns="31750" rIns="31750" bIns="31750" anchor="ctr"/>
        <a:lstStyle>
          <a:lvl1pPr algn="ctr">
            <a:defRPr sz="2500"/>
          </a:lvl1pPr>
          <a:lvl2pPr marL="171450" indent="-171450" algn="ctr">
            <a:defRPr sz="1900"/>
          </a:lvl2pPr>
          <a:lvl3pPr marL="342900" indent="-171450" algn="ctr">
            <a:defRPr sz="1900"/>
          </a:lvl3pPr>
          <a:lvl4pPr marL="514350" indent="-171450" algn="ctr">
            <a:defRPr sz="1900"/>
          </a:lvl4pPr>
          <a:lvl5pPr marL="685800" indent="-171450" algn="ctr">
            <a:defRPr sz="1900"/>
          </a:lvl5pPr>
          <a:lvl6pPr marL="857250" indent="-171450" algn="ctr">
            <a:defRPr sz="1900"/>
          </a:lvl6pPr>
          <a:lvl7pPr marL="1028700" indent="-171450" algn="ctr">
            <a:defRPr sz="1900"/>
          </a:lvl7pPr>
          <a:lvl8pPr marL="1200150" indent="-171450" algn="ctr">
            <a:defRPr sz="1900"/>
          </a:lvl8pPr>
          <a:lvl9pPr marL="1371600" indent="-171450" algn="ctr">
            <a:defRPr sz="1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>
              <a:solidFill>
                <a:srgbClr val="FFFF00"/>
              </a:solidFill>
            </a:rPr>
            <a:t>题型一</a:t>
          </a:r>
          <a:endParaRPr lang="zh-CN" altLang="en-US" b="1" dirty="0">
            <a:solidFill>
              <a:srgbClr val="FFFF00"/>
            </a:solidFill>
          </a:endParaRPr>
        </a:p>
      </dsp:txBody>
      <dsp:txXfrm>
        <a:off x="7" y="0"/>
        <a:ext cx="1721315" cy="1721315"/>
      </dsp:txXfrm>
    </dsp:sp>
    <dsp:sp modelId="{94535D69-9CE7-4FB4-AE79-8E0B4273900B}">
      <dsp:nvSpPr>
        <dsp:cNvPr id="6" name="环形箭头 5"/>
        <dsp:cNvSpPr/>
      </dsp:nvSpPr>
      <dsp:spPr bwMode="white">
        <a:xfrm rot="19082627">
          <a:off x="565294" y="0"/>
          <a:ext cx="2101725" cy="2101725"/>
        </a:xfrm>
        <a:prstGeom prst="circularArrow">
          <a:avLst>
            <a:gd name="adj1" fmla="val 5000"/>
            <a:gd name="adj2" fmla="val 360000"/>
            <a:gd name="adj3" fmla="val 3001697"/>
            <a:gd name="adj4" fmla="val 15353762"/>
            <a:gd name="adj5" fmla="val 55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Xfrm rot="19082627">
        <a:off x="565294" y="0"/>
        <a:ext cx="2101725" cy="2101725"/>
      </dsp:txXfrm>
    </dsp:sp>
    <dsp:sp modelId="{2D9342AD-2B05-4DA7-9445-0CF2958F6EBA}">
      <dsp:nvSpPr>
        <dsp:cNvPr id="4" name="矩形 3" hidden="1"/>
        <dsp:cNvSpPr/>
      </dsp:nvSpPr>
      <dsp:spPr>
        <a:xfrm>
          <a:off x="1810278" y="625933"/>
          <a:ext cx="36000" cy="36000"/>
        </a:xfrm>
        <a:prstGeom prst="rect">
          <a:avLst/>
        </a:prstGeom>
      </dsp:spPr>
      <dsp:txXfrm>
        <a:off x="1810278" y="625933"/>
        <a:ext cx="36000" cy="36000"/>
      </dsp:txXfrm>
    </dsp:sp>
    <dsp:sp modelId="{6C941EC5-E74D-4ED8-AE39-DE76AB8775A5}">
      <dsp:nvSpPr>
        <dsp:cNvPr id="5" name="矩形 4" hidden="1"/>
        <dsp:cNvSpPr/>
      </dsp:nvSpPr>
      <dsp:spPr>
        <a:xfrm>
          <a:off x="2587990" y="2347247"/>
          <a:ext cx="36000" cy="36000"/>
        </a:xfrm>
        <a:prstGeom prst="rect">
          <a:avLst/>
        </a:prstGeom>
      </dsp:spPr>
      <dsp:txXfrm>
        <a:off x="2587990" y="2347247"/>
        <a:ext cx="36000" cy="36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11256304" cy="3218152"/>
        <a:chOff x="0" y="0"/>
        <a:chExt cx="11256304" cy="3218152"/>
      </a:xfrm>
    </dsp:grpSpPr>
    <dsp:sp modelId="{5CAED7FB-0993-4118-B3BC-2ACEA10161E9}">
      <dsp:nvSpPr>
        <dsp:cNvPr id="3" name="燕尾形 2"/>
        <dsp:cNvSpPr/>
      </dsp:nvSpPr>
      <dsp:spPr bwMode="white">
        <a:xfrm rot="5400000">
          <a:off x="-263273" y="263273"/>
          <a:ext cx="1755154" cy="1228608"/>
        </a:xfrm>
        <a:prstGeom prst="chevron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-5400000" lIns="18415" tIns="18415" rIns="18415" bIns="18415" anchor="ctr"/>
        <a:lstStyle>
          <a:lvl1pPr algn="ctr">
            <a:defRPr sz="2900"/>
          </a:lvl1pPr>
          <a:lvl2pPr marL="228600" indent="-228600" algn="ctr">
            <a:defRPr sz="2200"/>
          </a:lvl2pPr>
          <a:lvl3pPr marL="457200" indent="-228600" algn="ctr">
            <a:defRPr sz="2200"/>
          </a:lvl3pPr>
          <a:lvl4pPr marL="685800" indent="-228600" algn="ctr">
            <a:defRPr sz="2200"/>
          </a:lvl4pPr>
          <a:lvl5pPr marL="914400" indent="-228600" algn="ctr">
            <a:defRPr sz="2200"/>
          </a:lvl5pPr>
          <a:lvl6pPr marL="1143000" indent="-228600" algn="ctr">
            <a:defRPr sz="2200"/>
          </a:lvl6pPr>
          <a:lvl7pPr marL="1371600" indent="-228600" algn="ctr">
            <a:defRPr sz="2200"/>
          </a:lvl7pPr>
          <a:lvl8pPr marL="1600200" indent="-228600" algn="ctr">
            <a:defRPr sz="2200"/>
          </a:lvl8pPr>
          <a:lvl9pPr marL="1828800" indent="-228600" algn="ctr">
            <a:defRPr sz="2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/>
            <a:t>第一步：</a:t>
          </a:r>
          <a:endParaRPr lang="zh-CN" altLang="en-US" dirty="0"/>
        </a:p>
      </dsp:txBody>
      <dsp:txXfrm rot="5400000">
        <a:off x="-263273" y="263273"/>
        <a:ext cx="1755154" cy="1228608"/>
      </dsp:txXfrm>
    </dsp:sp>
    <dsp:sp modelId="{677DC12D-D071-4097-9438-B6DC891BF8D1}">
      <dsp:nvSpPr>
        <dsp:cNvPr id="4" name="同侧圆角矩形 3"/>
        <dsp:cNvSpPr/>
      </dsp:nvSpPr>
      <dsp:spPr bwMode="white">
        <a:xfrm rot="5400000">
          <a:off x="5672031" y="-4443423"/>
          <a:ext cx="1140850" cy="10027696"/>
        </a:xfrm>
        <a:prstGeom prst="round2Same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rot="-5400000" lIns="199136" tIns="17780" rIns="17780" bIns="17780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b="1" dirty="0" smtClean="0">
              <a:solidFill>
                <a:schemeClr val="dk1"/>
              </a:solidFill>
            </a:rPr>
            <a:t>将计算器设置于</a:t>
          </a:r>
          <a:r>
            <a:rPr lang="zh-CN" altLang="en-US" dirty="0" smtClean="0">
              <a:solidFill>
                <a:schemeClr val="dk1"/>
              </a:solidFill>
            </a:rPr>
            <a:t>“</a:t>
          </a:r>
          <a:r>
            <a:rPr lang="en-US" altLang="zh-CN" b="1" dirty="0" smtClean="0">
              <a:solidFill>
                <a:schemeClr val="dk1"/>
              </a:solidFill>
            </a:rPr>
            <a:t>Deg</a:t>
          </a:r>
          <a:r>
            <a:rPr lang="zh-CN" altLang="en-US" b="1" dirty="0" smtClean="0">
              <a:solidFill>
                <a:schemeClr val="dk1"/>
              </a:solidFill>
            </a:rPr>
            <a:t>”状态，按键                                 </a:t>
          </a:r>
          <a:r>
            <a:rPr lang="en-US" altLang="zh-CN" b="1" dirty="0" smtClean="0">
              <a:solidFill>
                <a:schemeClr val="dk1"/>
              </a:solidFill>
            </a:rPr>
            <a:t>;</a:t>
          </a:r>
          <a:endParaRPr lang="zh-CN" altLang="en-US" dirty="0">
            <a:solidFill>
              <a:schemeClr val="dk1"/>
            </a:solidFill>
          </a:endParaRPr>
        </a:p>
      </dsp:txBody>
      <dsp:txXfrm rot="5400000">
        <a:off x="5672031" y="-4443423"/>
        <a:ext cx="1140850" cy="10027696"/>
      </dsp:txXfrm>
    </dsp:sp>
    <dsp:sp modelId="{BF50BB69-DAFC-481A-81DD-0079E538D5F7}">
      <dsp:nvSpPr>
        <dsp:cNvPr id="5" name="燕尾形 4"/>
        <dsp:cNvSpPr/>
      </dsp:nvSpPr>
      <dsp:spPr bwMode="white">
        <a:xfrm rot="5400000">
          <a:off x="-263273" y="1726271"/>
          <a:ext cx="1755154" cy="1228608"/>
        </a:xfrm>
        <a:prstGeom prst="chevron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-5400000" lIns="18415" tIns="18415" rIns="18415" bIns="18415" anchor="ctr"/>
        <a:lstStyle>
          <a:lvl1pPr algn="ctr">
            <a:defRPr sz="2900"/>
          </a:lvl1pPr>
          <a:lvl2pPr marL="228600" indent="-228600" algn="ctr">
            <a:defRPr sz="2200"/>
          </a:lvl2pPr>
          <a:lvl3pPr marL="457200" indent="-228600" algn="ctr">
            <a:defRPr sz="2200"/>
          </a:lvl3pPr>
          <a:lvl4pPr marL="685800" indent="-228600" algn="ctr">
            <a:defRPr sz="2200"/>
          </a:lvl4pPr>
          <a:lvl5pPr marL="914400" indent="-228600" algn="ctr">
            <a:defRPr sz="2200"/>
          </a:lvl5pPr>
          <a:lvl6pPr marL="1143000" indent="-228600" algn="ctr">
            <a:defRPr sz="2200"/>
          </a:lvl6pPr>
          <a:lvl7pPr marL="1371600" indent="-228600" algn="ctr">
            <a:defRPr sz="2200"/>
          </a:lvl7pPr>
          <a:lvl8pPr marL="1600200" indent="-228600" algn="ctr">
            <a:defRPr sz="2200"/>
          </a:lvl8pPr>
          <a:lvl9pPr marL="1828800" indent="-228600" algn="ctr">
            <a:defRPr sz="2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/>
            <a:t>第二步：</a:t>
          </a:r>
          <a:endParaRPr lang="zh-CN" altLang="en-US" b="1" dirty="0"/>
        </a:p>
      </dsp:txBody>
      <dsp:txXfrm rot="5400000">
        <a:off x="-263273" y="1726271"/>
        <a:ext cx="1755154" cy="1228608"/>
      </dsp:txXfrm>
    </dsp:sp>
    <dsp:sp modelId="{E42412E4-EC9C-4B65-BEF2-49B025F6331B}">
      <dsp:nvSpPr>
        <dsp:cNvPr id="6" name="同侧圆角矩形 5"/>
        <dsp:cNvSpPr/>
      </dsp:nvSpPr>
      <dsp:spPr bwMode="white">
        <a:xfrm rot="5400000">
          <a:off x="5672031" y="-2980425"/>
          <a:ext cx="1140850" cy="10027696"/>
        </a:xfrm>
        <a:prstGeom prst="round2Same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rot="-5400000" lIns="199136" tIns="17780" rIns="17780" bIns="17780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b="1" dirty="0" smtClean="0">
              <a:solidFill>
                <a:schemeClr val="dk1"/>
              </a:solidFill>
            </a:rPr>
            <a:t>将计算器结果的精确度设置为小数点后</a:t>
          </a:r>
          <a:r>
            <a:rPr lang="en-US" altLang="zh-CN" b="1" dirty="0" smtClean="0">
              <a:solidFill>
                <a:schemeClr val="dk1"/>
              </a:solidFill>
            </a:rPr>
            <a:t>2</a:t>
          </a:r>
          <a:r>
            <a:rPr lang="zh-CN" altLang="en-US" b="1" dirty="0" smtClean="0">
              <a:solidFill>
                <a:schemeClr val="dk1"/>
              </a:solidFill>
            </a:rPr>
            <a:t>位，按键</a:t>
          </a:r>
          <a:endParaRPr lang="zh-CN" altLang="en-US" b="1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b="1" dirty="0" smtClean="0">
              <a:solidFill>
                <a:schemeClr val="dk1"/>
              </a:solidFill>
            </a:rPr>
            <a:t>                     .</a:t>
          </a:r>
          <a:endParaRPr lang="zh-CN" altLang="en-US" b="1" dirty="0">
            <a:solidFill>
              <a:schemeClr val="dk1"/>
            </a:solidFill>
          </a:endParaRPr>
        </a:p>
      </dsp:txBody>
      <dsp:txXfrm rot="5400000">
        <a:off x="5672031" y="-2980425"/>
        <a:ext cx="1140850" cy="100276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3129663" cy="3129663"/>
        <a:chOff x="0" y="0"/>
        <a:chExt cx="3129663" cy="3129663"/>
      </a:xfrm>
    </dsp:grpSpPr>
    <dsp:sp modelId="{AD80F97E-49F1-4703-8DDE-EA6D2D31ED50}">
      <dsp:nvSpPr>
        <dsp:cNvPr id="3" name="形状 2"/>
        <dsp:cNvSpPr/>
      </dsp:nvSpPr>
      <dsp:spPr bwMode="white">
        <a:xfrm>
          <a:off x="7" y="0"/>
          <a:ext cx="1721315" cy="1721315"/>
        </a:xfrm>
        <a:prstGeom prst="gear9">
          <a:avLst/>
        </a:prstGeom>
        <a:solidFill>
          <a:schemeClr val="accent6">
            <a:lumMod val="75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31750" tIns="31750" rIns="31750" bIns="31750" anchor="ctr"/>
        <a:lstStyle>
          <a:lvl1pPr algn="ctr">
            <a:defRPr sz="2500"/>
          </a:lvl1pPr>
          <a:lvl2pPr marL="171450" indent="-171450" algn="ctr">
            <a:defRPr sz="1900"/>
          </a:lvl2pPr>
          <a:lvl3pPr marL="342900" indent="-171450" algn="ctr">
            <a:defRPr sz="1900"/>
          </a:lvl3pPr>
          <a:lvl4pPr marL="514350" indent="-171450" algn="ctr">
            <a:defRPr sz="1900"/>
          </a:lvl4pPr>
          <a:lvl5pPr marL="685800" indent="-171450" algn="ctr">
            <a:defRPr sz="1900"/>
          </a:lvl5pPr>
          <a:lvl6pPr marL="857250" indent="-171450" algn="ctr">
            <a:defRPr sz="1900"/>
          </a:lvl6pPr>
          <a:lvl7pPr marL="1028700" indent="-171450" algn="ctr">
            <a:defRPr sz="1900"/>
          </a:lvl7pPr>
          <a:lvl8pPr marL="1200150" indent="-171450" algn="ctr">
            <a:defRPr sz="1900"/>
          </a:lvl8pPr>
          <a:lvl9pPr marL="1371600" indent="-171450" algn="ctr">
            <a:defRPr sz="1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>
              <a:solidFill>
                <a:srgbClr val="FFFF00"/>
              </a:solidFill>
            </a:rPr>
            <a:t>题型二</a:t>
          </a:r>
          <a:endParaRPr lang="zh-CN" altLang="en-US" b="1" dirty="0">
            <a:solidFill>
              <a:srgbClr val="FFFF00"/>
            </a:solidFill>
          </a:endParaRPr>
        </a:p>
      </dsp:txBody>
      <dsp:txXfrm>
        <a:off x="7" y="0"/>
        <a:ext cx="1721315" cy="1721315"/>
      </dsp:txXfrm>
    </dsp:sp>
    <dsp:sp modelId="{94535D69-9CE7-4FB4-AE79-8E0B4273900B}">
      <dsp:nvSpPr>
        <dsp:cNvPr id="6" name="环形箭头 5"/>
        <dsp:cNvSpPr/>
      </dsp:nvSpPr>
      <dsp:spPr bwMode="white">
        <a:xfrm rot="19082627">
          <a:off x="565294" y="0"/>
          <a:ext cx="2101725" cy="2101725"/>
        </a:xfrm>
        <a:prstGeom prst="circularArrow">
          <a:avLst>
            <a:gd name="adj1" fmla="val 5000"/>
            <a:gd name="adj2" fmla="val 360000"/>
            <a:gd name="adj3" fmla="val 3001697"/>
            <a:gd name="adj4" fmla="val 15353762"/>
            <a:gd name="adj5" fmla="val 55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Xfrm rot="19082627">
        <a:off x="565294" y="0"/>
        <a:ext cx="2101725" cy="2101725"/>
      </dsp:txXfrm>
    </dsp:sp>
    <dsp:sp modelId="{2D9342AD-2B05-4DA7-9445-0CF2958F6EBA}">
      <dsp:nvSpPr>
        <dsp:cNvPr id="4" name="矩形 3" hidden="1"/>
        <dsp:cNvSpPr/>
      </dsp:nvSpPr>
      <dsp:spPr>
        <a:xfrm>
          <a:off x="1810278" y="625933"/>
          <a:ext cx="36000" cy="36000"/>
        </a:xfrm>
        <a:prstGeom prst="rect">
          <a:avLst/>
        </a:prstGeom>
      </dsp:spPr>
      <dsp:txXfrm>
        <a:off x="1810278" y="625933"/>
        <a:ext cx="36000" cy="36000"/>
      </dsp:txXfrm>
    </dsp:sp>
    <dsp:sp modelId="{6C941EC5-E74D-4ED8-AE39-DE76AB8775A5}">
      <dsp:nvSpPr>
        <dsp:cNvPr id="5" name="矩形 4" hidden="1"/>
        <dsp:cNvSpPr/>
      </dsp:nvSpPr>
      <dsp:spPr>
        <a:xfrm>
          <a:off x="2587990" y="2347247"/>
          <a:ext cx="36000" cy="36000"/>
        </a:xfrm>
        <a:prstGeom prst="rect">
          <a:avLst/>
        </a:prstGeom>
      </dsp:spPr>
      <dsp:txXfrm>
        <a:off x="2587990" y="2347247"/>
        <a:ext cx="36000" cy="36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11580764" cy="4129551"/>
        <a:chOff x="0" y="0"/>
        <a:chExt cx="11580764" cy="4129551"/>
      </a:xfrm>
    </dsp:grpSpPr>
    <dsp:sp modelId="{5CAED7FB-0993-4118-B3BC-2ACEA10161E9}">
      <dsp:nvSpPr>
        <dsp:cNvPr id="3" name="燕尾形 2"/>
        <dsp:cNvSpPr/>
      </dsp:nvSpPr>
      <dsp:spPr bwMode="white">
        <a:xfrm rot="5400000">
          <a:off x="-226024" y="226024"/>
          <a:ext cx="1506826" cy="1054778"/>
        </a:xfrm>
        <a:prstGeom prst="chevron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-5400000" lIns="15875" tIns="15875" rIns="15875" bIns="15875" anchor="ctr"/>
        <a:lstStyle>
          <a:lvl1pPr algn="ctr">
            <a:defRPr sz="2500"/>
          </a:lvl1pPr>
          <a:lvl2pPr marL="171450" indent="-171450" algn="ctr">
            <a:defRPr sz="1900"/>
          </a:lvl2pPr>
          <a:lvl3pPr marL="342900" indent="-171450" algn="ctr">
            <a:defRPr sz="1900"/>
          </a:lvl3pPr>
          <a:lvl4pPr marL="514350" indent="-171450" algn="ctr">
            <a:defRPr sz="1900"/>
          </a:lvl4pPr>
          <a:lvl5pPr marL="685800" indent="-171450" algn="ctr">
            <a:defRPr sz="1900"/>
          </a:lvl5pPr>
          <a:lvl6pPr marL="857250" indent="-171450" algn="ctr">
            <a:defRPr sz="1900"/>
          </a:lvl6pPr>
          <a:lvl7pPr marL="1028700" indent="-171450" algn="ctr">
            <a:defRPr sz="1900"/>
          </a:lvl7pPr>
          <a:lvl8pPr marL="1200150" indent="-171450" algn="ctr">
            <a:defRPr sz="1900"/>
          </a:lvl8pPr>
          <a:lvl9pPr marL="1371600" indent="-171450" algn="ctr">
            <a:defRPr sz="1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/>
            <a:t>第一步：</a:t>
          </a:r>
          <a:endParaRPr lang="zh-CN" altLang="en-US" dirty="0"/>
        </a:p>
      </dsp:txBody>
      <dsp:txXfrm rot="5400000">
        <a:off x="-226024" y="226024"/>
        <a:ext cx="1506826" cy="1054778"/>
      </dsp:txXfrm>
    </dsp:sp>
    <dsp:sp modelId="{677DC12D-D071-4097-9438-B6DC891BF8D1}">
      <dsp:nvSpPr>
        <dsp:cNvPr id="4" name="同侧圆角矩形 3"/>
        <dsp:cNvSpPr/>
      </dsp:nvSpPr>
      <dsp:spPr bwMode="white">
        <a:xfrm rot="5400000">
          <a:off x="5828053" y="-4773274"/>
          <a:ext cx="979437" cy="10525986"/>
        </a:xfrm>
        <a:prstGeom prst="round2Same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rot="-5400000" lIns="170688" tIns="15240" rIns="15240" bIns="15240" anchor="ctr"/>
        <a:lstStyle>
          <a:lvl1pPr algn="l">
            <a:defRPr sz="2400"/>
          </a:lvl1pPr>
          <a:lvl2pPr marL="228600" indent="-228600" algn="l">
            <a:defRPr sz="2400"/>
          </a:lvl2pPr>
          <a:lvl3pPr marL="457200" indent="-228600" algn="l">
            <a:defRPr sz="2400"/>
          </a:lvl3pPr>
          <a:lvl4pPr marL="685800" indent="-228600" algn="l">
            <a:defRPr sz="2400"/>
          </a:lvl4pPr>
          <a:lvl5pPr marL="914400" indent="-228600" algn="l">
            <a:defRPr sz="2400"/>
          </a:lvl5pPr>
          <a:lvl6pPr marL="1143000" indent="-228600" algn="l">
            <a:defRPr sz="2400"/>
          </a:lvl6pPr>
          <a:lvl7pPr marL="1371600" indent="-228600" algn="l">
            <a:defRPr sz="2400"/>
          </a:lvl7pPr>
          <a:lvl8pPr marL="1600200" indent="-228600" algn="l">
            <a:defRPr sz="2400"/>
          </a:lvl8pPr>
          <a:lvl9pPr marL="1828800" indent="-228600" algn="l">
            <a:defRPr sz="24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b="1" dirty="0" smtClean="0">
              <a:solidFill>
                <a:schemeClr val="dk1"/>
              </a:solidFill>
            </a:rPr>
            <a:t>将计算器设置于“</a:t>
          </a:r>
          <a:r>
            <a:rPr lang="en-US" altLang="zh-CN" b="1" dirty="0" err="1" smtClean="0">
              <a:solidFill>
                <a:schemeClr val="dk1"/>
              </a:solidFill>
            </a:rPr>
            <a:t>Rad</a:t>
          </a:r>
          <a:r>
            <a:rPr lang="zh-CN" altLang="en-US" b="1" dirty="0" smtClean="0">
              <a:solidFill>
                <a:schemeClr val="dk1"/>
              </a:solidFill>
            </a:rPr>
            <a:t>”状态，按键                                     </a:t>
          </a:r>
          <a:r>
            <a:rPr lang="en-US" altLang="zh-CN" b="1" dirty="0" smtClean="0">
              <a:solidFill>
                <a:schemeClr val="dk1"/>
              </a:solidFill>
            </a:rPr>
            <a:t>;</a:t>
          </a:r>
          <a:endParaRPr lang="zh-CN" altLang="en-US" dirty="0">
            <a:solidFill>
              <a:schemeClr val="dk1"/>
            </a:solidFill>
          </a:endParaRPr>
        </a:p>
      </dsp:txBody>
      <dsp:txXfrm rot="5400000">
        <a:off x="5828053" y="-4773274"/>
        <a:ext cx="979437" cy="10525986"/>
      </dsp:txXfrm>
    </dsp:sp>
    <dsp:sp modelId="{BF50BB69-DAFC-481A-81DD-0079E538D5F7}">
      <dsp:nvSpPr>
        <dsp:cNvPr id="5" name="燕尾形 4"/>
        <dsp:cNvSpPr/>
      </dsp:nvSpPr>
      <dsp:spPr bwMode="white">
        <a:xfrm rot="5400000">
          <a:off x="-226024" y="1537386"/>
          <a:ext cx="1506826" cy="1054778"/>
        </a:xfrm>
        <a:prstGeom prst="chevron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-5400000" lIns="15875" tIns="15875" rIns="15875" bIns="15875" anchor="ctr"/>
        <a:lstStyle>
          <a:lvl1pPr algn="ctr">
            <a:defRPr sz="2500"/>
          </a:lvl1pPr>
          <a:lvl2pPr marL="171450" indent="-171450" algn="ctr">
            <a:defRPr sz="1900"/>
          </a:lvl2pPr>
          <a:lvl3pPr marL="342900" indent="-171450" algn="ctr">
            <a:defRPr sz="1900"/>
          </a:lvl3pPr>
          <a:lvl4pPr marL="514350" indent="-171450" algn="ctr">
            <a:defRPr sz="1900"/>
          </a:lvl4pPr>
          <a:lvl5pPr marL="685800" indent="-171450" algn="ctr">
            <a:defRPr sz="1900"/>
          </a:lvl5pPr>
          <a:lvl6pPr marL="857250" indent="-171450" algn="ctr">
            <a:defRPr sz="1900"/>
          </a:lvl6pPr>
          <a:lvl7pPr marL="1028700" indent="-171450" algn="ctr">
            <a:defRPr sz="1900"/>
          </a:lvl7pPr>
          <a:lvl8pPr marL="1200150" indent="-171450" algn="ctr">
            <a:defRPr sz="1900"/>
          </a:lvl8pPr>
          <a:lvl9pPr marL="1371600" indent="-171450" algn="ctr">
            <a:defRPr sz="1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/>
            <a:t>第二步：</a:t>
          </a:r>
          <a:endParaRPr lang="zh-CN" altLang="en-US" b="1" dirty="0"/>
        </a:p>
      </dsp:txBody>
      <dsp:txXfrm rot="5400000">
        <a:off x="-226024" y="1537386"/>
        <a:ext cx="1506826" cy="1054778"/>
      </dsp:txXfrm>
    </dsp:sp>
    <dsp:sp modelId="{E42412E4-EC9C-4B65-BEF2-49B025F6331B}">
      <dsp:nvSpPr>
        <dsp:cNvPr id="6" name="同侧圆角矩形 5"/>
        <dsp:cNvSpPr/>
      </dsp:nvSpPr>
      <dsp:spPr bwMode="white">
        <a:xfrm rot="5400000">
          <a:off x="5828053" y="-3461912"/>
          <a:ext cx="979437" cy="10525986"/>
        </a:xfrm>
        <a:prstGeom prst="round2Same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170688" tIns="15240" rIns="15240" bIns="15240" anchor="ctr"/>
        <a:lstStyle>
          <a:lvl1pPr algn="l">
            <a:defRPr sz="2400"/>
          </a:lvl1pPr>
          <a:lvl2pPr marL="228600" indent="-228600" algn="l">
            <a:defRPr sz="2400"/>
          </a:lvl2pPr>
          <a:lvl3pPr marL="457200" indent="-228600" algn="l">
            <a:defRPr sz="2400"/>
          </a:lvl3pPr>
          <a:lvl4pPr marL="685800" indent="-228600" algn="l">
            <a:defRPr sz="2400"/>
          </a:lvl4pPr>
          <a:lvl5pPr marL="914400" indent="-228600" algn="l">
            <a:defRPr sz="2400"/>
          </a:lvl5pPr>
          <a:lvl6pPr marL="1143000" indent="-228600" algn="l">
            <a:defRPr sz="2400"/>
          </a:lvl6pPr>
          <a:lvl7pPr marL="1371600" indent="-228600" algn="l">
            <a:defRPr sz="2400"/>
          </a:lvl7pPr>
          <a:lvl8pPr marL="1600200" indent="-228600" algn="l">
            <a:defRPr sz="2400"/>
          </a:lvl8pPr>
          <a:lvl9pPr marL="1828800" indent="-228600" algn="l">
            <a:defRPr sz="24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b="1" dirty="0" smtClean="0">
              <a:solidFill>
                <a:schemeClr val="dk1"/>
              </a:solidFill>
            </a:rPr>
            <a:t>将输入格式设置为数学格式，即</a:t>
          </a:r>
          <a:r>
            <a:rPr lang="en-US" altLang="zh-CN" b="1" dirty="0" smtClean="0">
              <a:solidFill>
                <a:schemeClr val="dk1"/>
              </a:solidFill>
            </a:rPr>
            <a:t>Math</a:t>
          </a:r>
          <a:r>
            <a:rPr lang="zh-CN" altLang="en-US" b="1" dirty="0" smtClean="0">
              <a:solidFill>
                <a:schemeClr val="dk1"/>
              </a:solidFill>
            </a:rPr>
            <a:t>状态，按键                                 ；</a:t>
          </a:r>
          <a:endParaRPr lang="zh-CN" altLang="en-US" b="1" dirty="0">
            <a:solidFill>
              <a:schemeClr val="dk1"/>
            </a:solidFill>
          </a:endParaRPr>
        </a:p>
      </dsp:txBody>
      <dsp:txXfrm rot="5400000">
        <a:off x="5828053" y="-3461912"/>
        <a:ext cx="979437" cy="10525986"/>
      </dsp:txXfrm>
    </dsp:sp>
    <dsp:sp modelId="{C108EA83-0738-4F8F-8514-B867AE09CC6A}">
      <dsp:nvSpPr>
        <dsp:cNvPr id="7" name="燕尾形 6"/>
        <dsp:cNvSpPr/>
      </dsp:nvSpPr>
      <dsp:spPr bwMode="white">
        <a:xfrm rot="5400000">
          <a:off x="-226024" y="2848749"/>
          <a:ext cx="1506826" cy="1054778"/>
        </a:xfrm>
        <a:prstGeom prst="chevron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-5400000" lIns="15875" tIns="15875" rIns="15875" bIns="15875" anchor="ctr"/>
        <a:lstStyle>
          <a:lvl1pPr algn="ctr">
            <a:defRPr sz="2500"/>
          </a:lvl1pPr>
          <a:lvl2pPr marL="171450" indent="-171450" algn="ctr">
            <a:defRPr sz="1900"/>
          </a:lvl2pPr>
          <a:lvl3pPr marL="342900" indent="-171450" algn="ctr">
            <a:defRPr sz="1900"/>
          </a:lvl3pPr>
          <a:lvl4pPr marL="514350" indent="-171450" algn="ctr">
            <a:defRPr sz="1900"/>
          </a:lvl4pPr>
          <a:lvl5pPr marL="685800" indent="-171450" algn="ctr">
            <a:defRPr sz="1900"/>
          </a:lvl5pPr>
          <a:lvl6pPr marL="857250" indent="-171450" algn="ctr">
            <a:defRPr sz="1900"/>
          </a:lvl6pPr>
          <a:lvl7pPr marL="1028700" indent="-171450" algn="ctr">
            <a:defRPr sz="1900"/>
          </a:lvl7pPr>
          <a:lvl8pPr marL="1200150" indent="-171450" algn="ctr">
            <a:defRPr sz="1900"/>
          </a:lvl8pPr>
          <a:lvl9pPr marL="1371600" indent="-171450" algn="ctr">
            <a:defRPr sz="1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/>
            <a:t>第三步</a:t>
          </a:r>
          <a:endParaRPr lang="zh-CN" altLang="en-US" b="1" dirty="0"/>
        </a:p>
      </dsp:txBody>
      <dsp:txXfrm rot="5400000">
        <a:off x="-226024" y="2848749"/>
        <a:ext cx="1506826" cy="1054778"/>
      </dsp:txXfrm>
    </dsp:sp>
    <dsp:sp modelId="{F2BAB15E-3006-4F40-9FA7-76FA12B91D4B}">
      <dsp:nvSpPr>
        <dsp:cNvPr id="8" name="同侧圆角矩形 7"/>
        <dsp:cNvSpPr/>
      </dsp:nvSpPr>
      <dsp:spPr bwMode="white">
        <a:xfrm rot="5400000">
          <a:off x="5828053" y="-2150549"/>
          <a:ext cx="979437" cy="10525986"/>
        </a:xfrm>
        <a:prstGeom prst="round2Same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170688" tIns="15240" rIns="15240" bIns="15240" anchor="ctr"/>
        <a:lstStyle>
          <a:lvl1pPr algn="l">
            <a:defRPr sz="2400"/>
          </a:lvl1pPr>
          <a:lvl2pPr marL="228600" indent="-228600" algn="l">
            <a:defRPr sz="2400"/>
          </a:lvl2pPr>
          <a:lvl3pPr marL="457200" indent="-228600" algn="l">
            <a:defRPr sz="2400"/>
          </a:lvl3pPr>
          <a:lvl4pPr marL="685800" indent="-228600" algn="l">
            <a:defRPr sz="2400"/>
          </a:lvl4pPr>
          <a:lvl5pPr marL="914400" indent="-228600" algn="l">
            <a:defRPr sz="2400"/>
          </a:lvl5pPr>
          <a:lvl6pPr marL="1143000" indent="-228600" algn="l">
            <a:defRPr sz="2400"/>
          </a:lvl6pPr>
          <a:lvl7pPr marL="1371600" indent="-228600" algn="l">
            <a:defRPr sz="2400"/>
          </a:lvl7pPr>
          <a:lvl8pPr marL="1600200" indent="-228600" algn="l">
            <a:defRPr sz="2400"/>
          </a:lvl8pPr>
          <a:lvl9pPr marL="1828800" indent="-228600" algn="l">
            <a:defRPr sz="24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b="1" dirty="0" smtClean="0">
              <a:solidFill>
                <a:schemeClr val="dk1"/>
              </a:solidFill>
            </a:rPr>
            <a:t>将计算器结果的精确度设置为小数点后</a:t>
          </a:r>
          <a:r>
            <a:rPr lang="en-US" altLang="zh-CN" b="1" dirty="0" smtClean="0">
              <a:solidFill>
                <a:schemeClr val="dk1"/>
              </a:solidFill>
            </a:rPr>
            <a:t>2</a:t>
          </a:r>
          <a:r>
            <a:rPr lang="zh-CN" altLang="en-US" b="1" dirty="0" smtClean="0">
              <a:solidFill>
                <a:schemeClr val="dk1"/>
              </a:solidFill>
            </a:rPr>
            <a:t>位，按键                      </a:t>
          </a:r>
          <a:endParaRPr lang="zh-CN" altLang="en-US" b="1" dirty="0" smtClean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b="1" dirty="0" smtClean="0">
              <a:solidFill>
                <a:schemeClr val="dk1"/>
              </a:solidFill>
            </a:rPr>
            <a:t>  </a:t>
          </a:r>
          <a:r>
            <a:rPr lang="en-US" altLang="zh-CN" b="1" dirty="0" smtClean="0">
              <a:solidFill>
                <a:schemeClr val="dk1"/>
              </a:solidFill>
            </a:rPr>
            <a:t> .</a:t>
          </a:r>
          <a:endParaRPr lang="zh-CN" altLang="en-US" dirty="0">
            <a:solidFill>
              <a:schemeClr val="dk1"/>
            </a:solidFill>
          </a:endParaRPr>
        </a:p>
      </dsp:txBody>
      <dsp:txXfrm rot="5400000">
        <a:off x="5828053" y="-2150549"/>
        <a:ext cx="979437" cy="1052598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4633998" cy="4633998"/>
        <a:chOff x="0" y="0"/>
        <a:chExt cx="4633998" cy="4633998"/>
      </a:xfrm>
    </dsp:grpSpPr>
    <dsp:sp modelId="{C8D6B099-3B06-4AE9-96E0-B8A9799BA52D}">
      <dsp:nvSpPr>
        <dsp:cNvPr id="3" name="形状 2"/>
        <dsp:cNvSpPr/>
      </dsp:nvSpPr>
      <dsp:spPr bwMode="white">
        <a:xfrm>
          <a:off x="3820153" y="1672130"/>
          <a:ext cx="2548699" cy="2548699"/>
        </a:xfrm>
        <a:prstGeom prst="gear9">
          <a:avLst/>
        </a:prstGeom>
        <a:solidFill>
          <a:srgbClr val="00206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 algn="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sz="2400" b="1" dirty="0" smtClean="0">
            <a:solidFill>
              <a:srgbClr val="FF0000"/>
            </a:solidFill>
            <a:latin typeface="Arial" panose="020B0604020202020204" pitchFamily="34" charset="0"/>
            <a:ea typeface="宋体" panose="02010600030101010101" pitchFamily="2" charset="-122"/>
          </a:endParaRPr>
        </a:p>
      </dsp:txBody>
      <dsp:txXfrm>
        <a:off x="3820153" y="1672130"/>
        <a:ext cx="2548699" cy="2548699"/>
      </dsp:txXfrm>
    </dsp:sp>
    <dsp:sp modelId="{693A513F-BF69-4110-8AD9-E5ABD9FE364B}">
      <dsp:nvSpPr>
        <dsp:cNvPr id="6" name="形状 5"/>
        <dsp:cNvSpPr/>
      </dsp:nvSpPr>
      <dsp:spPr bwMode="white">
        <a:xfrm>
          <a:off x="1809729" y="1793536"/>
          <a:ext cx="1853599" cy="1853599"/>
        </a:xfrm>
        <a:prstGeom prst="gear6">
          <a:avLst/>
        </a:prstGeom>
        <a:solidFill>
          <a:srgbClr val="FFC0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sz="2800" dirty="0"/>
        </a:p>
      </dsp:txBody>
      <dsp:txXfrm>
        <a:off x="1809729" y="1793536"/>
        <a:ext cx="1853599" cy="1853599"/>
      </dsp:txXfrm>
    </dsp:sp>
    <dsp:sp modelId="{F4158510-4029-4EB1-B9B6-8F9E247E2FB8}">
      <dsp:nvSpPr>
        <dsp:cNvPr id="9" name="形状 8"/>
        <dsp:cNvSpPr/>
      </dsp:nvSpPr>
      <dsp:spPr bwMode="white">
        <a:xfrm rot="-900000">
          <a:off x="2917138" y="204085"/>
          <a:ext cx="1816149" cy="1816149"/>
        </a:xfrm>
        <a:prstGeom prst="gear6">
          <a:avLst/>
        </a:prstGeom>
        <a:solidFill>
          <a:srgbClr val="00B05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sz="3200" dirty="0"/>
        </a:p>
      </dsp:txBody>
      <dsp:txXfrm rot="-900000">
        <a:off x="2917138" y="204085"/>
        <a:ext cx="1816149" cy="1816149"/>
      </dsp:txXfrm>
    </dsp:sp>
    <dsp:sp modelId="{93EF3A8F-4B05-476C-B003-6DCAAE9142BC}">
      <dsp:nvSpPr>
        <dsp:cNvPr id="12" name="环形箭头 11"/>
        <dsp:cNvSpPr/>
      </dsp:nvSpPr>
      <dsp:spPr bwMode="white">
        <a:xfrm>
          <a:off x="3633558" y="1290648"/>
          <a:ext cx="3253414" cy="3253414"/>
        </a:xfrm>
        <a:prstGeom prst="circularArrow">
          <a:avLst>
            <a:gd name="adj1" fmla="val 5000"/>
            <a:gd name="adj2" fmla="val 360000"/>
            <a:gd name="adj3" fmla="val 2464788"/>
            <a:gd name="adj4" fmla="val 15840762"/>
            <a:gd name="adj5" fmla="val 55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3633558" y="1290648"/>
        <a:ext cx="3253414" cy="3253414"/>
      </dsp:txXfrm>
    </dsp:sp>
    <dsp:sp modelId="{44A0A1D2-FCE9-4C81-AEB3-2CCFBA9F492F}">
      <dsp:nvSpPr>
        <dsp:cNvPr id="13" name="形状 12"/>
        <dsp:cNvSpPr/>
      </dsp:nvSpPr>
      <dsp:spPr bwMode="white">
        <a:xfrm>
          <a:off x="1359850" y="1557626"/>
          <a:ext cx="2263245" cy="2263245"/>
        </a:xfrm>
        <a:prstGeom prst="leftCircularArrow">
          <a:avLst>
            <a:gd name="adj1" fmla="val 5000"/>
            <a:gd name="adj2" fmla="val -360000"/>
            <a:gd name="adj3" fmla="val 10419125"/>
            <a:gd name="adj4" fmla="val 14837806"/>
            <a:gd name="adj5" fmla="val 55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1359850" y="1557626"/>
        <a:ext cx="2263245" cy="2263245"/>
      </dsp:txXfrm>
    </dsp:sp>
    <dsp:sp modelId="{527AF459-8F6F-4F49-B325-FE9222FE500D}">
      <dsp:nvSpPr>
        <dsp:cNvPr id="14" name="环形箭头 13"/>
        <dsp:cNvSpPr/>
      </dsp:nvSpPr>
      <dsp:spPr bwMode="white">
        <a:xfrm>
          <a:off x="2556360" y="0"/>
          <a:ext cx="2468994" cy="2468994"/>
        </a:xfrm>
        <a:prstGeom prst="circularArrow">
          <a:avLst>
            <a:gd name="adj1" fmla="val 5000"/>
            <a:gd name="adj2" fmla="val 360000"/>
            <a:gd name="adj3" fmla="val 13347948"/>
            <a:gd name="adj4" fmla="val 10508220"/>
            <a:gd name="adj5" fmla="val 55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2556360" y="0"/>
        <a:ext cx="2468994" cy="2468994"/>
      </dsp:txXfrm>
    </dsp:sp>
    <dsp:sp modelId="{860D4AF4-FBE7-4FD3-9772-798488230EAF}">
      <dsp:nvSpPr>
        <dsp:cNvPr id="4" name="矩形 3" hidden="1"/>
        <dsp:cNvSpPr/>
      </dsp:nvSpPr>
      <dsp:spPr>
        <a:xfrm>
          <a:off x="5083480" y="1853599"/>
          <a:ext cx="36000" cy="36000"/>
        </a:xfrm>
        <a:prstGeom prst="rect">
          <a:avLst/>
        </a:prstGeom>
      </dsp:spPr>
      <dsp:txXfrm>
        <a:off x="5083480" y="1853599"/>
        <a:ext cx="36000" cy="36000"/>
      </dsp:txXfrm>
    </dsp:sp>
    <dsp:sp modelId="{16315B01-D250-42F0-AA25-34576EF37775}">
      <dsp:nvSpPr>
        <dsp:cNvPr id="5" name="矩形 4" hidden="1"/>
        <dsp:cNvSpPr/>
      </dsp:nvSpPr>
      <dsp:spPr>
        <a:xfrm>
          <a:off x="6252319" y="4402298"/>
          <a:ext cx="36000" cy="36000"/>
        </a:xfrm>
        <a:prstGeom prst="rect">
          <a:avLst/>
        </a:prstGeom>
      </dsp:spPr>
      <dsp:txXfrm>
        <a:off x="6252319" y="4402298"/>
        <a:ext cx="36000" cy="36000"/>
      </dsp:txXfrm>
    </dsp:sp>
    <dsp:sp modelId="{7E214DA4-2DB0-4CD7-90AE-B841E9522D2F}">
      <dsp:nvSpPr>
        <dsp:cNvPr id="7" name="矩形 6" hidden="1"/>
        <dsp:cNvSpPr/>
      </dsp:nvSpPr>
      <dsp:spPr>
        <a:xfrm>
          <a:off x="2812821" y="1297519"/>
          <a:ext cx="36000" cy="36000"/>
        </a:xfrm>
        <a:prstGeom prst="rect">
          <a:avLst/>
        </a:prstGeom>
      </dsp:spPr>
      <dsp:txXfrm>
        <a:off x="2812821" y="1297519"/>
        <a:ext cx="36000" cy="36000"/>
      </dsp:txXfrm>
    </dsp:sp>
    <dsp:sp modelId="{5D4F18E0-F64A-44BB-9717-EAAAE36E516C}">
      <dsp:nvSpPr>
        <dsp:cNvPr id="8" name="矩形 7" hidden="1"/>
        <dsp:cNvSpPr/>
      </dsp:nvSpPr>
      <dsp:spPr>
        <a:xfrm>
          <a:off x="2210401" y="2456019"/>
          <a:ext cx="36000" cy="36000"/>
        </a:xfrm>
        <a:prstGeom prst="rect">
          <a:avLst/>
        </a:prstGeom>
      </dsp:spPr>
      <dsp:txXfrm>
        <a:off x="2210401" y="2456019"/>
        <a:ext cx="36000" cy="36000"/>
      </dsp:txXfrm>
    </dsp:sp>
    <dsp:sp modelId="{22FE9EDE-B12B-498A-A2F9-0AA361B3BE94}">
      <dsp:nvSpPr>
        <dsp:cNvPr id="10" name="矩形 9" hidden="1"/>
        <dsp:cNvSpPr/>
      </dsp:nvSpPr>
      <dsp:spPr>
        <a:xfrm>
          <a:off x="3137200" y="1158499"/>
          <a:ext cx="36000" cy="36000"/>
        </a:xfrm>
        <a:prstGeom prst="rect">
          <a:avLst/>
        </a:prstGeom>
      </dsp:spPr>
      <dsp:txXfrm>
        <a:off x="3137200" y="1158499"/>
        <a:ext cx="36000" cy="36000"/>
      </dsp:txXfrm>
    </dsp:sp>
    <dsp:sp modelId="{66AE54EA-BE7E-426F-A3EF-F47DA66C7FF0}">
      <dsp:nvSpPr>
        <dsp:cNvPr id="11" name="矩形 10" hidden="1"/>
        <dsp:cNvSpPr/>
      </dsp:nvSpPr>
      <dsp:spPr>
        <a:xfrm>
          <a:off x="3507920" y="231700"/>
          <a:ext cx="36000" cy="36000"/>
        </a:xfrm>
        <a:prstGeom prst="rect">
          <a:avLst/>
        </a:prstGeom>
      </dsp:spPr>
      <dsp:txXfrm>
        <a:off x="3507920" y="231700"/>
        <a:ext cx="36000" cy="36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5418667"/>
        <a:chOff x="0" y="0"/>
        <a:chExt cx="8128000" cy="5418667"/>
      </a:xfrm>
    </dsp:grpSpPr>
    <dsp:sp modelId="{E5C8DDCF-A43B-4518-8960-A8D6B3B2BEDF}">
      <dsp:nvSpPr>
        <dsp:cNvPr id="3" name="饼形 2"/>
        <dsp:cNvSpPr/>
      </dsp:nvSpPr>
      <dsp:spPr bwMode="white">
        <a:xfrm>
          <a:off x="0" y="270934"/>
          <a:ext cx="4876800" cy="4876800"/>
        </a:xfrm>
        <a:prstGeom prst="pie">
          <a:avLst>
            <a:gd name="adj1" fmla="val 5400000"/>
            <a:gd name="adj2" fmla="val 1620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270934"/>
        <a:ext cx="4876800" cy="4876800"/>
      </dsp:txXfrm>
    </dsp:sp>
    <dsp:sp modelId="{82BCF34F-390D-4F29-9BAB-EB0C76A841A8}">
      <dsp:nvSpPr>
        <dsp:cNvPr id="4" name="矩形 3"/>
        <dsp:cNvSpPr/>
      </dsp:nvSpPr>
      <dsp:spPr bwMode="white">
        <a:xfrm>
          <a:off x="2423664" y="359447"/>
          <a:ext cx="5689600" cy="48768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232410" tIns="232410" rIns="232410" bIns="232410" anchor="ctr"/>
        <a:lstStyle>
          <a:lvl1pPr algn="ctr">
            <a:defRPr sz="6100"/>
          </a:lvl1pPr>
          <a:lvl2pPr marL="228600" indent="-228600" algn="ctr">
            <a:defRPr sz="2600"/>
          </a:lvl2pPr>
          <a:lvl3pPr marL="457200" indent="-228600" algn="ctr">
            <a:defRPr sz="2600"/>
          </a:lvl3pPr>
          <a:lvl4pPr marL="685800" indent="-228600" algn="ctr">
            <a:defRPr sz="2600"/>
          </a:lvl4pPr>
          <a:lvl5pPr marL="914400" indent="-228600" algn="ctr">
            <a:defRPr sz="2600"/>
          </a:lvl5pPr>
          <a:lvl6pPr marL="1143000" indent="-228600" algn="ctr">
            <a:defRPr sz="2600"/>
          </a:lvl6pPr>
          <a:lvl7pPr marL="1371600" indent="-228600" algn="ctr">
            <a:defRPr sz="2600"/>
          </a:lvl7pPr>
          <a:lvl8pPr marL="1600200" indent="-228600" algn="ctr">
            <a:defRPr sz="2600"/>
          </a:lvl8pPr>
          <a:lvl9pPr marL="1828800" indent="-228600" algn="ctr">
            <a:defRPr sz="2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 smtClean="0">
              <a:solidFill>
                <a:schemeClr val="dk1"/>
              </a:solidFill>
            </a:rPr>
            <a:t>阅读</a:t>
          </a:r>
          <a:endParaRPr lang="zh-CN" altLang="en-US" dirty="0">
            <a:solidFill>
              <a:schemeClr val="dk1"/>
            </a:solidFill>
          </a:endParaRPr>
        </a:p>
      </dsp:txBody>
      <dsp:txXfrm>
        <a:off x="2423664" y="359447"/>
        <a:ext cx="5689600" cy="4876800"/>
      </dsp:txXfrm>
    </dsp:sp>
    <dsp:sp modelId="{5BDE0A61-D336-43B4-91B7-DB58FA1CC79A}">
      <dsp:nvSpPr>
        <dsp:cNvPr id="6" name="饼形 5"/>
        <dsp:cNvSpPr/>
      </dsp:nvSpPr>
      <dsp:spPr bwMode="white">
        <a:xfrm>
          <a:off x="853431" y="1733956"/>
          <a:ext cx="3169937" cy="3169937"/>
        </a:xfrm>
        <a:prstGeom prst="pie">
          <a:avLst>
            <a:gd name="adj1" fmla="val 5400000"/>
            <a:gd name="adj2" fmla="val 1620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853431" y="1733956"/>
        <a:ext cx="3169937" cy="3169937"/>
      </dsp:txXfrm>
    </dsp:sp>
    <dsp:sp modelId="{D33AA2C5-A8C2-49B3-9AF0-40CF363E9314}">
      <dsp:nvSpPr>
        <dsp:cNvPr id="7" name="矩形 6"/>
        <dsp:cNvSpPr/>
      </dsp:nvSpPr>
      <dsp:spPr bwMode="white">
        <a:xfrm>
          <a:off x="2438400" y="1733956"/>
          <a:ext cx="5689600" cy="3169937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232410" tIns="232410" rIns="232410" bIns="232410" anchor="ctr"/>
        <a:lstStyle>
          <a:lvl1pPr algn="ctr">
            <a:defRPr sz="6100"/>
          </a:lvl1pPr>
          <a:lvl2pPr marL="228600" indent="-228600" algn="ctr">
            <a:defRPr sz="2600"/>
          </a:lvl2pPr>
          <a:lvl3pPr marL="457200" indent="-228600" algn="ctr">
            <a:defRPr sz="2600"/>
          </a:lvl3pPr>
          <a:lvl4pPr marL="685800" indent="-228600" algn="ctr">
            <a:defRPr sz="2600"/>
          </a:lvl4pPr>
          <a:lvl5pPr marL="914400" indent="-228600" algn="ctr">
            <a:defRPr sz="2600"/>
          </a:lvl5pPr>
          <a:lvl6pPr marL="1143000" indent="-228600" algn="ctr">
            <a:defRPr sz="2600"/>
          </a:lvl6pPr>
          <a:lvl7pPr marL="1371600" indent="-228600" algn="ctr">
            <a:defRPr sz="2600"/>
          </a:lvl7pPr>
          <a:lvl8pPr marL="1600200" indent="-228600" algn="ctr">
            <a:defRPr sz="2600"/>
          </a:lvl8pPr>
          <a:lvl9pPr marL="1828800" indent="-228600" algn="ctr">
            <a:defRPr sz="2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 smtClean="0">
              <a:solidFill>
                <a:schemeClr val="dk1"/>
              </a:solidFill>
            </a:rPr>
            <a:t>书写</a:t>
          </a:r>
          <a:endParaRPr lang="zh-CN" altLang="en-US" dirty="0">
            <a:solidFill>
              <a:schemeClr val="dk1"/>
            </a:solidFill>
          </a:endParaRPr>
        </a:p>
      </dsp:txBody>
      <dsp:txXfrm>
        <a:off x="2438400" y="1733956"/>
        <a:ext cx="5689600" cy="3169937"/>
      </dsp:txXfrm>
    </dsp:sp>
    <dsp:sp modelId="{E906216A-97B2-4E23-8D8A-5E5CD518D001}">
      <dsp:nvSpPr>
        <dsp:cNvPr id="9" name="饼形 8"/>
        <dsp:cNvSpPr/>
      </dsp:nvSpPr>
      <dsp:spPr bwMode="white">
        <a:xfrm>
          <a:off x="1706889" y="3197031"/>
          <a:ext cx="1463023" cy="1463023"/>
        </a:xfrm>
        <a:prstGeom prst="pie">
          <a:avLst>
            <a:gd name="adj1" fmla="val 5400000"/>
            <a:gd name="adj2" fmla="val 1620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1706889" y="3197031"/>
        <a:ext cx="1463023" cy="1463023"/>
      </dsp:txXfrm>
    </dsp:sp>
    <dsp:sp modelId="{AB31DC87-1EF0-4A9B-B927-F729D84048C9}">
      <dsp:nvSpPr>
        <dsp:cNvPr id="10" name="矩形 9"/>
        <dsp:cNvSpPr/>
      </dsp:nvSpPr>
      <dsp:spPr bwMode="white">
        <a:xfrm>
          <a:off x="2438400" y="3197031"/>
          <a:ext cx="5689600" cy="1463023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232410" tIns="232410" rIns="232410" bIns="232410" anchor="ctr"/>
        <a:lstStyle>
          <a:lvl1pPr algn="ctr">
            <a:defRPr sz="6100"/>
          </a:lvl1pPr>
          <a:lvl2pPr marL="228600" indent="-228600" algn="ctr">
            <a:defRPr sz="2600"/>
          </a:lvl2pPr>
          <a:lvl3pPr marL="457200" indent="-228600" algn="ctr">
            <a:defRPr sz="2600"/>
          </a:lvl3pPr>
          <a:lvl4pPr marL="685800" indent="-228600" algn="ctr">
            <a:defRPr sz="2600"/>
          </a:lvl4pPr>
          <a:lvl5pPr marL="914400" indent="-228600" algn="ctr">
            <a:defRPr sz="2600"/>
          </a:lvl5pPr>
          <a:lvl6pPr marL="1143000" indent="-228600" algn="ctr">
            <a:defRPr sz="2600"/>
          </a:lvl6pPr>
          <a:lvl7pPr marL="1371600" indent="-228600" algn="ctr">
            <a:defRPr sz="2600"/>
          </a:lvl7pPr>
          <a:lvl8pPr marL="1600200" indent="-228600" algn="ctr">
            <a:defRPr sz="2600"/>
          </a:lvl8pPr>
          <a:lvl9pPr marL="1828800" indent="-228600" algn="ctr">
            <a:defRPr sz="2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 smtClean="0">
              <a:solidFill>
                <a:schemeClr val="dk1"/>
              </a:solidFill>
            </a:rPr>
            <a:t>思考</a:t>
          </a:r>
          <a:endParaRPr lang="zh-CN" altLang="en-US" dirty="0">
            <a:solidFill>
              <a:schemeClr val="dk1"/>
            </a:solidFill>
          </a:endParaRPr>
        </a:p>
      </dsp:txBody>
      <dsp:txXfrm>
        <a:off x="2438400" y="3197031"/>
        <a:ext cx="5689600" cy="1463023"/>
      </dsp:txXfrm>
    </dsp:sp>
    <dsp:sp modelId="{617362D1-419E-4F81-A66C-7D755492D57A}">
      <dsp:nvSpPr>
        <dsp:cNvPr id="5" name="矩形 4" hidden="1"/>
        <dsp:cNvSpPr/>
      </dsp:nvSpPr>
      <dsp:spPr>
        <a:xfrm>
          <a:off x="0" y="4903894"/>
          <a:ext cx="8128000" cy="243840"/>
        </a:xfrm>
        <a:prstGeom prst="rect">
          <a:avLst/>
        </a:prstGeom>
      </dsp:spPr>
      <dsp:txXfrm>
        <a:off x="0" y="4903894"/>
        <a:ext cx="8128000" cy="243840"/>
      </dsp:txXfrm>
    </dsp:sp>
    <dsp:sp modelId="{374D85A3-EA97-4D9D-BE01-B2C257A251C3}">
      <dsp:nvSpPr>
        <dsp:cNvPr id="8" name="矩形 7" hidden="1"/>
        <dsp:cNvSpPr/>
      </dsp:nvSpPr>
      <dsp:spPr>
        <a:xfrm>
          <a:off x="0" y="4660054"/>
          <a:ext cx="8128000" cy="243840"/>
        </a:xfrm>
        <a:prstGeom prst="rect">
          <a:avLst/>
        </a:prstGeom>
      </dsp:spPr>
      <dsp:txXfrm>
        <a:off x="0" y="4660054"/>
        <a:ext cx="8128000" cy="243840"/>
      </dsp:txXfrm>
    </dsp:sp>
    <dsp:sp modelId="{3C35EC5F-975E-465F-9345-74DE12396857}">
      <dsp:nvSpPr>
        <dsp:cNvPr id="11" name="矩形 10"/>
        <dsp:cNvSpPr/>
      </dsp:nvSpPr>
      <dsp:spPr bwMode="white">
        <a:xfrm>
          <a:off x="5283200" y="270934"/>
          <a:ext cx="2844800" cy="1463023"/>
        </a:xfrm>
        <a:prstGeom prst="rect">
          <a:avLst/>
        </a:prstGeom>
        <a:noFill/>
        <a:ln>
          <a:noFill/>
        </a:ln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lIns="99060" tIns="99060" rIns="99060" bIns="99060" anchor="ctr"/>
        <a:lstStyle>
          <a:lvl1pPr algn="l">
            <a:defRPr sz="6100"/>
          </a:lvl1pPr>
          <a:lvl2pPr marL="228600" indent="-228600" algn="l">
            <a:defRPr sz="2600"/>
          </a:lvl2pPr>
          <a:lvl3pPr marL="457200" indent="-228600" algn="l">
            <a:defRPr sz="2600"/>
          </a:lvl3pPr>
          <a:lvl4pPr marL="685800" indent="-228600" algn="l">
            <a:defRPr sz="2600"/>
          </a:lvl4pPr>
          <a:lvl5pPr marL="914400" indent="-228600" algn="l">
            <a:defRPr sz="2600"/>
          </a:lvl5pPr>
          <a:lvl6pPr marL="1143000" indent="-228600" algn="l">
            <a:defRPr sz="2600"/>
          </a:lvl6pPr>
          <a:lvl7pPr marL="1371600" indent="-228600" algn="l">
            <a:defRPr sz="2600"/>
          </a:lvl7pPr>
          <a:lvl8pPr marL="1600200" indent="-228600" algn="l">
            <a:defRPr sz="2600"/>
          </a:lvl8pPr>
          <a:lvl9pPr marL="1828800" indent="-228600" algn="l">
            <a:defRPr sz="26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dirty="0" smtClean="0">
              <a:solidFill>
                <a:schemeClr val="dk1"/>
              </a:solidFill>
            </a:rPr>
            <a:t>5.5</a:t>
          </a:r>
          <a:r>
            <a:rPr lang="zh-CN" altLang="en-US" dirty="0" smtClean="0">
              <a:solidFill>
                <a:schemeClr val="dk1"/>
              </a:solidFill>
            </a:rPr>
            <a:t>同角三角函数基本关系式</a:t>
          </a:r>
          <a:endParaRPr lang="zh-CN" altLang="en-US" dirty="0">
            <a:solidFill>
              <a:schemeClr val="dk1"/>
            </a:solidFill>
          </a:endParaRPr>
        </a:p>
      </dsp:txBody>
      <dsp:txXfrm>
        <a:off x="5283200" y="270934"/>
        <a:ext cx="2844800" cy="1463023"/>
      </dsp:txXfrm>
    </dsp:sp>
    <dsp:sp modelId="{DA22F0AF-481F-4846-BFA5-E40CA3575FAC}">
      <dsp:nvSpPr>
        <dsp:cNvPr id="12" name="矩形 11"/>
        <dsp:cNvSpPr/>
      </dsp:nvSpPr>
      <dsp:spPr bwMode="white">
        <a:xfrm>
          <a:off x="5283200" y="1733956"/>
          <a:ext cx="2844800" cy="1463074"/>
        </a:xfrm>
        <a:prstGeom prst="rect">
          <a:avLst/>
        </a:prstGeom>
        <a:noFill/>
        <a:ln>
          <a:noFill/>
        </a:ln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vert="horz" wrap="square" lIns="99060" tIns="99060" rIns="99060" bIns="99060" anchor="ctr"/>
        <a:lstStyle>
          <a:lvl1pPr algn="l">
            <a:defRPr sz="6100"/>
          </a:lvl1pPr>
          <a:lvl2pPr marL="228600" indent="-228600" algn="l">
            <a:defRPr sz="2600"/>
          </a:lvl2pPr>
          <a:lvl3pPr marL="457200" indent="-228600" algn="l">
            <a:defRPr sz="2600"/>
          </a:lvl3pPr>
          <a:lvl4pPr marL="685800" indent="-228600" algn="l">
            <a:defRPr sz="2600"/>
          </a:lvl4pPr>
          <a:lvl5pPr marL="914400" indent="-228600" algn="l">
            <a:defRPr sz="2600"/>
          </a:lvl5pPr>
          <a:lvl6pPr marL="1143000" indent="-228600" algn="l">
            <a:defRPr sz="2600"/>
          </a:lvl6pPr>
          <a:lvl7pPr marL="1371600" indent="-228600" algn="l">
            <a:defRPr sz="2600"/>
          </a:lvl7pPr>
          <a:lvl8pPr marL="1600200" indent="-228600" algn="l">
            <a:defRPr sz="2600"/>
          </a:lvl8pPr>
          <a:lvl9pPr marL="1828800" indent="-228600" algn="l">
            <a:defRPr sz="26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zh-CN" dirty="0" smtClean="0">
              <a:solidFill>
                <a:schemeClr val="dk1"/>
              </a:solidFill>
            </a:rPr>
            <a:t>练习册</a:t>
          </a:r>
          <a:endParaRPr lang="en-US" altLang="zh-CN" dirty="0" smtClean="0">
            <a:solidFill>
              <a:schemeClr val="dk1"/>
            </a:solidFill>
          </a:endParaRPr>
        </a:p>
      </dsp:txBody>
      <dsp:txXfrm>
        <a:off x="5283200" y="1733956"/>
        <a:ext cx="2844800" cy="1463074"/>
      </dsp:txXfrm>
    </dsp:sp>
    <dsp:sp modelId="{BEA55D88-2B3D-426F-85D4-D3A22B94F238}">
      <dsp:nvSpPr>
        <dsp:cNvPr id="13" name="矩形 12"/>
        <dsp:cNvSpPr/>
      </dsp:nvSpPr>
      <dsp:spPr bwMode="white">
        <a:xfrm>
          <a:off x="5283200" y="3197031"/>
          <a:ext cx="2844800" cy="1463023"/>
        </a:xfrm>
        <a:prstGeom prst="rect">
          <a:avLst/>
        </a:prstGeom>
        <a:noFill/>
        <a:ln>
          <a:noFill/>
        </a:ln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lIns="99060" tIns="99060" rIns="99060" bIns="99060" anchor="ctr"/>
        <a:lstStyle>
          <a:lvl1pPr algn="l">
            <a:defRPr sz="6100"/>
          </a:lvl1pPr>
          <a:lvl2pPr marL="228600" indent="-228600" algn="l">
            <a:defRPr sz="2600"/>
          </a:lvl2pPr>
          <a:lvl3pPr marL="457200" indent="-228600" algn="l">
            <a:defRPr sz="2600"/>
          </a:lvl3pPr>
          <a:lvl4pPr marL="685800" indent="-228600" algn="l">
            <a:defRPr sz="2600"/>
          </a:lvl4pPr>
          <a:lvl5pPr marL="914400" indent="-228600" algn="l">
            <a:defRPr sz="2600"/>
          </a:lvl5pPr>
          <a:lvl6pPr marL="1143000" indent="-228600" algn="l">
            <a:defRPr sz="2600"/>
          </a:lvl6pPr>
          <a:lvl7pPr marL="1371600" indent="-228600" algn="l">
            <a:defRPr sz="2600"/>
          </a:lvl7pPr>
          <a:lvl8pPr marL="1600200" indent="-228600" algn="l">
            <a:defRPr sz="2600"/>
          </a:lvl8pPr>
          <a:lvl9pPr marL="1828800" indent="-228600" algn="l">
            <a:defRPr sz="26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dirty="0" smtClean="0">
              <a:solidFill>
                <a:schemeClr val="dk1"/>
              </a:solidFill>
            </a:rPr>
            <a:t>找寻利用计算器求值在生活中的应用实例</a:t>
          </a:r>
          <a:endParaRPr lang="zh-CN" altLang="en-US" dirty="0">
            <a:solidFill>
              <a:schemeClr val="dk1"/>
            </a:solidFill>
          </a:endParaRPr>
        </a:p>
      </dsp:txBody>
      <dsp:txXfrm>
        <a:off x="5283200" y="3197031"/>
        <a:ext cx="2844800" cy="14630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endSty" val="noArr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type="gear6" r:blip="" rot="-15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srcNode" val="gear1srcNode"/>
          <dgm:param type="dstNode" val="gear1dstNode"/>
          <dgm:param type="connRout" val="curv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srcNode" val="gear2srcNode"/>
          <dgm:param type="dstNode" val="gear2dstNode"/>
          <dgm:param type="connRout" val="curv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srcNode" val="gear3srcNode"/>
          <dgm:param type="dstNode" val="gear3dstNode"/>
          <dgm:param type="connRout" val="curv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type="chevron" r:blip="" rot="90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ound2SameRect" r:blip="" rot="90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ound2SameRect" r:blip="" rot="-90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type="gear6" r:blip="" rot="-15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srcNode" val="gear1srcNode"/>
          <dgm:param type="dstNode" val="gear1dstNode"/>
          <dgm:param type="connRout" val="curv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srcNode" val="gear2srcNode"/>
          <dgm:param type="dstNode" val="gear2dstNode"/>
          <dgm:param type="connRout" val="curv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srcNode" val="gear3srcNode"/>
          <dgm:param type="dstNode" val="gear3dstNode"/>
          <dgm:param type="connRout" val="curv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type="chevron" r:blip="" rot="90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ound2SameRect" r:blip="" rot="90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ound2SameRect" r:blip="" rot="-90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type="gear6" r:blip="" rot="-15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srcNode" val="gear1srcNode"/>
          <dgm:param type="dstNode" val="gear1dstNode"/>
          <dgm:param type="connRout" val="curv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srcNode" val="gear2srcNode"/>
          <dgm:param type="dstNode" val="gear2dstNode"/>
          <dgm:param type="connRout" val="curv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srcNode" val="gear3srcNode"/>
          <dgm:param type="dstNode" val="gear3dstNode"/>
          <dgm:param type="connRout" val="curv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19.wmf"/><Relationship Id="rId8" Type="http://schemas.openxmlformats.org/officeDocument/2006/relationships/image" Target="../media/image18.wmf"/><Relationship Id="rId7" Type="http://schemas.openxmlformats.org/officeDocument/2006/relationships/image" Target="../media/image17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Relationship Id="rId3" Type="http://schemas.openxmlformats.org/officeDocument/2006/relationships/image" Target="../media/image13.wmf"/><Relationship Id="rId2" Type="http://schemas.openxmlformats.org/officeDocument/2006/relationships/image" Target="../media/image7.wmf"/><Relationship Id="rId10" Type="http://schemas.openxmlformats.org/officeDocument/2006/relationships/image" Target="../media/image20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Relationship Id="rId3" Type="http://schemas.openxmlformats.org/officeDocument/2006/relationships/image" Target="../media/image11.wmf"/><Relationship Id="rId2" Type="http://schemas.openxmlformats.org/officeDocument/2006/relationships/image" Target="../media/image7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7" Type="http://schemas.openxmlformats.org/officeDocument/2006/relationships/image" Target="../media/image30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7" Type="http://schemas.openxmlformats.org/officeDocument/2006/relationships/image" Target="../media/image35.wmf"/><Relationship Id="rId6" Type="http://schemas.openxmlformats.org/officeDocument/2006/relationships/image" Target="../media/image34.wmf"/><Relationship Id="rId5" Type="http://schemas.openxmlformats.org/officeDocument/2006/relationships/image" Target="../media/image28.wmf"/><Relationship Id="rId4" Type="http://schemas.openxmlformats.org/officeDocument/2006/relationships/image" Target="../media/image33.wmf"/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7" Type="http://schemas.openxmlformats.org/officeDocument/2006/relationships/image" Target="../media/image38.wmf"/><Relationship Id="rId6" Type="http://schemas.openxmlformats.org/officeDocument/2006/relationships/image" Target="../media/image37.wmf"/><Relationship Id="rId5" Type="http://schemas.openxmlformats.org/officeDocument/2006/relationships/image" Target="../media/image28.wmf"/><Relationship Id="rId4" Type="http://schemas.openxmlformats.org/officeDocument/2006/relationships/image" Target="../media/image36.wmf"/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7" Type="http://schemas.openxmlformats.org/officeDocument/2006/relationships/image" Target="../media/image45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50.wmf"/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9.vml.rels><?xml version="1.0" encoding="UTF-8" standalone="yes"?>
<Relationships xmlns="http://schemas.openxmlformats.org/package/2006/relationships"><Relationship Id="rId5" Type="http://schemas.openxmlformats.org/officeDocument/2006/relationships/image" Target="../media/image54.wmf"/><Relationship Id="rId4" Type="http://schemas.openxmlformats.org/officeDocument/2006/relationships/image" Target="../media/image53.wmf"/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diagramQuickStyle" Target="../diagrams/quickStyle5.xml"/><Relationship Id="rId8" Type="http://schemas.openxmlformats.org/officeDocument/2006/relationships/diagramLayout" Target="../diagrams/layout5.xml"/><Relationship Id="rId7" Type="http://schemas.openxmlformats.org/officeDocument/2006/relationships/diagramData" Target="../diagrams/data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2" Type="http://schemas.openxmlformats.org/officeDocument/2006/relationships/slideLayout" Target="../slideLayouts/slideLayout1.xml"/><Relationship Id="rId11" Type="http://schemas.microsoft.com/office/2007/relationships/diagramDrawing" Target="../diagrams/drawing5.xml"/><Relationship Id="rId10" Type="http://schemas.openxmlformats.org/officeDocument/2006/relationships/diagramColors" Target="../diagrams/colors5.xml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7.wmf"/><Relationship Id="rId8" Type="http://schemas.openxmlformats.org/officeDocument/2006/relationships/oleObject" Target="../embeddings/oleObject26.bin"/><Relationship Id="rId7" Type="http://schemas.openxmlformats.org/officeDocument/2006/relationships/image" Target="../media/image26.wmf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4.bin"/><Relationship Id="rId3" Type="http://schemas.openxmlformats.org/officeDocument/2006/relationships/image" Target="../media/image24.wmf"/><Relationship Id="rId2" Type="http://schemas.openxmlformats.org/officeDocument/2006/relationships/oleObject" Target="../embeddings/oleObject23.bin"/><Relationship Id="rId18" Type="http://schemas.openxmlformats.org/officeDocument/2006/relationships/vmlDrawing" Target="../drawings/vmlDrawing4.vml"/><Relationship Id="rId17" Type="http://schemas.openxmlformats.org/officeDocument/2006/relationships/slideLayout" Target="../slideLayouts/slideLayout10.xml"/><Relationship Id="rId16" Type="http://schemas.openxmlformats.org/officeDocument/2006/relationships/image" Target="../media/image30.wmf"/><Relationship Id="rId15" Type="http://schemas.openxmlformats.org/officeDocument/2006/relationships/oleObject" Target="../embeddings/oleObject29.bin"/><Relationship Id="rId14" Type="http://schemas.openxmlformats.org/officeDocument/2006/relationships/image" Target="../media/image29.wmf"/><Relationship Id="rId13" Type="http://schemas.openxmlformats.org/officeDocument/2006/relationships/oleObject" Target="../embeddings/oleObject28.bin"/><Relationship Id="rId12" Type="http://schemas.openxmlformats.org/officeDocument/2006/relationships/image" Target="../media/image2.png"/><Relationship Id="rId11" Type="http://schemas.openxmlformats.org/officeDocument/2006/relationships/image" Target="../media/image28.wmf"/><Relationship Id="rId10" Type="http://schemas.openxmlformats.org/officeDocument/2006/relationships/oleObject" Target="../embeddings/oleObject27.bin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33.wmf"/><Relationship Id="rId8" Type="http://schemas.openxmlformats.org/officeDocument/2006/relationships/oleObject" Target="../embeddings/oleObject33.bin"/><Relationship Id="rId7" Type="http://schemas.openxmlformats.org/officeDocument/2006/relationships/image" Target="../media/image32.wmf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1.bin"/><Relationship Id="rId3" Type="http://schemas.openxmlformats.org/officeDocument/2006/relationships/image" Target="../media/image24.wmf"/><Relationship Id="rId2" Type="http://schemas.openxmlformats.org/officeDocument/2006/relationships/oleObject" Target="../embeddings/oleObject30.bin"/><Relationship Id="rId18" Type="http://schemas.openxmlformats.org/officeDocument/2006/relationships/vmlDrawing" Target="../drawings/vmlDrawing5.vml"/><Relationship Id="rId17" Type="http://schemas.openxmlformats.org/officeDocument/2006/relationships/slideLayout" Target="../slideLayouts/slideLayout10.xml"/><Relationship Id="rId16" Type="http://schemas.openxmlformats.org/officeDocument/2006/relationships/image" Target="../media/image35.wmf"/><Relationship Id="rId15" Type="http://schemas.openxmlformats.org/officeDocument/2006/relationships/oleObject" Target="../embeddings/oleObject36.bin"/><Relationship Id="rId14" Type="http://schemas.openxmlformats.org/officeDocument/2006/relationships/image" Target="../media/image34.wmf"/><Relationship Id="rId13" Type="http://schemas.openxmlformats.org/officeDocument/2006/relationships/oleObject" Target="../embeddings/oleObject35.bin"/><Relationship Id="rId12" Type="http://schemas.openxmlformats.org/officeDocument/2006/relationships/image" Target="../media/image2.png"/><Relationship Id="rId11" Type="http://schemas.openxmlformats.org/officeDocument/2006/relationships/image" Target="../media/image28.wmf"/><Relationship Id="rId10" Type="http://schemas.openxmlformats.org/officeDocument/2006/relationships/oleObject" Target="../embeddings/oleObject34.bin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36.wmf"/><Relationship Id="rId8" Type="http://schemas.openxmlformats.org/officeDocument/2006/relationships/oleObject" Target="../embeddings/oleObject40.bin"/><Relationship Id="rId7" Type="http://schemas.openxmlformats.org/officeDocument/2006/relationships/image" Target="../media/image32.wmf"/><Relationship Id="rId6" Type="http://schemas.openxmlformats.org/officeDocument/2006/relationships/oleObject" Target="../embeddings/oleObject39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8.bin"/><Relationship Id="rId3" Type="http://schemas.openxmlformats.org/officeDocument/2006/relationships/image" Target="../media/image24.wmf"/><Relationship Id="rId2" Type="http://schemas.openxmlformats.org/officeDocument/2006/relationships/oleObject" Target="../embeddings/oleObject37.bin"/><Relationship Id="rId18" Type="http://schemas.openxmlformats.org/officeDocument/2006/relationships/vmlDrawing" Target="../drawings/vmlDrawing6.vml"/><Relationship Id="rId17" Type="http://schemas.openxmlformats.org/officeDocument/2006/relationships/slideLayout" Target="../slideLayouts/slideLayout10.xml"/><Relationship Id="rId16" Type="http://schemas.openxmlformats.org/officeDocument/2006/relationships/image" Target="../media/image38.wmf"/><Relationship Id="rId15" Type="http://schemas.openxmlformats.org/officeDocument/2006/relationships/oleObject" Target="../embeddings/oleObject43.bin"/><Relationship Id="rId14" Type="http://schemas.openxmlformats.org/officeDocument/2006/relationships/image" Target="../media/image37.wmf"/><Relationship Id="rId13" Type="http://schemas.openxmlformats.org/officeDocument/2006/relationships/oleObject" Target="../embeddings/oleObject42.bin"/><Relationship Id="rId12" Type="http://schemas.openxmlformats.org/officeDocument/2006/relationships/image" Target="../media/image2.png"/><Relationship Id="rId11" Type="http://schemas.openxmlformats.org/officeDocument/2006/relationships/image" Target="../media/image28.wmf"/><Relationship Id="rId10" Type="http://schemas.openxmlformats.org/officeDocument/2006/relationships/oleObject" Target="../embeddings/oleObject41.bin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42.wmf"/><Relationship Id="rId8" Type="http://schemas.openxmlformats.org/officeDocument/2006/relationships/oleObject" Target="../embeddings/oleObject47.bin"/><Relationship Id="rId7" Type="http://schemas.openxmlformats.org/officeDocument/2006/relationships/image" Target="../media/image41.wmf"/><Relationship Id="rId6" Type="http://schemas.openxmlformats.org/officeDocument/2006/relationships/oleObject" Target="../embeddings/oleObject46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45.bin"/><Relationship Id="rId3" Type="http://schemas.openxmlformats.org/officeDocument/2006/relationships/image" Target="../media/image39.wmf"/><Relationship Id="rId2" Type="http://schemas.openxmlformats.org/officeDocument/2006/relationships/oleObject" Target="../embeddings/oleObject44.bin"/><Relationship Id="rId19" Type="http://schemas.openxmlformats.org/officeDocument/2006/relationships/vmlDrawing" Target="../drawings/vmlDrawing7.vml"/><Relationship Id="rId18" Type="http://schemas.openxmlformats.org/officeDocument/2006/relationships/slideLayout" Target="../slideLayouts/slideLayout10.xml"/><Relationship Id="rId17" Type="http://schemas.openxmlformats.org/officeDocument/2006/relationships/image" Target="../media/image46.wmf"/><Relationship Id="rId16" Type="http://schemas.openxmlformats.org/officeDocument/2006/relationships/oleObject" Target="../embeddings/oleObject51.bin"/><Relationship Id="rId15" Type="http://schemas.openxmlformats.org/officeDocument/2006/relationships/image" Target="../media/image45.wmf"/><Relationship Id="rId14" Type="http://schemas.openxmlformats.org/officeDocument/2006/relationships/oleObject" Target="../embeddings/oleObject50.bin"/><Relationship Id="rId13" Type="http://schemas.openxmlformats.org/officeDocument/2006/relationships/image" Target="../media/image44.wmf"/><Relationship Id="rId12" Type="http://schemas.openxmlformats.org/officeDocument/2006/relationships/oleObject" Target="../embeddings/oleObject49.bin"/><Relationship Id="rId11" Type="http://schemas.openxmlformats.org/officeDocument/2006/relationships/image" Target="../media/image43.wmf"/><Relationship Id="rId10" Type="http://schemas.openxmlformats.org/officeDocument/2006/relationships/oleObject" Target="../embeddings/oleObject48.bin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50.wmf"/><Relationship Id="rId8" Type="http://schemas.openxmlformats.org/officeDocument/2006/relationships/oleObject" Target="../embeddings/oleObject55.bin"/><Relationship Id="rId7" Type="http://schemas.openxmlformats.org/officeDocument/2006/relationships/image" Target="../media/image49.wmf"/><Relationship Id="rId6" Type="http://schemas.openxmlformats.org/officeDocument/2006/relationships/oleObject" Target="../embeddings/oleObject54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53.bin"/><Relationship Id="rId3" Type="http://schemas.openxmlformats.org/officeDocument/2006/relationships/image" Target="../media/image47.wmf"/><Relationship Id="rId2" Type="http://schemas.openxmlformats.org/officeDocument/2006/relationships/oleObject" Target="../embeddings/oleObject52.bin"/><Relationship Id="rId11" Type="http://schemas.openxmlformats.org/officeDocument/2006/relationships/vmlDrawing" Target="../drawings/vmlDrawing8.vml"/><Relationship Id="rId10" Type="http://schemas.openxmlformats.org/officeDocument/2006/relationships/slideLayout" Target="../slideLayouts/slideLayout10.xml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0.bin"/><Relationship Id="rId8" Type="http://schemas.openxmlformats.org/officeDocument/2006/relationships/image" Target="../media/image52.wmf"/><Relationship Id="rId7" Type="http://schemas.openxmlformats.org/officeDocument/2006/relationships/oleObject" Target="../embeddings/oleObject59.bin"/><Relationship Id="rId6" Type="http://schemas.openxmlformats.org/officeDocument/2006/relationships/image" Target="../media/image51.wmf"/><Relationship Id="rId5" Type="http://schemas.openxmlformats.org/officeDocument/2006/relationships/oleObject" Target="../embeddings/oleObject58.bin"/><Relationship Id="rId4" Type="http://schemas.openxmlformats.org/officeDocument/2006/relationships/oleObject" Target="../embeddings/oleObject57.bin"/><Relationship Id="rId3" Type="http://schemas.openxmlformats.org/officeDocument/2006/relationships/image" Target="../media/image28.wmf"/><Relationship Id="rId2" Type="http://schemas.openxmlformats.org/officeDocument/2006/relationships/oleObject" Target="../embeddings/oleObject56.bin"/><Relationship Id="rId14" Type="http://schemas.openxmlformats.org/officeDocument/2006/relationships/vmlDrawing" Target="../drawings/vmlDrawing9.vml"/><Relationship Id="rId13" Type="http://schemas.openxmlformats.org/officeDocument/2006/relationships/slideLayout" Target="../slideLayouts/slideLayout10.xml"/><Relationship Id="rId12" Type="http://schemas.openxmlformats.org/officeDocument/2006/relationships/image" Target="../media/image54.wmf"/><Relationship Id="rId11" Type="http://schemas.openxmlformats.org/officeDocument/2006/relationships/oleObject" Target="../embeddings/oleObject61.bin"/><Relationship Id="rId10" Type="http://schemas.openxmlformats.org/officeDocument/2006/relationships/image" Target="../media/image53.wmf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diagramQuickStyle" Target="../diagrams/quickStyle3.xml"/><Relationship Id="rId8" Type="http://schemas.openxmlformats.org/officeDocument/2006/relationships/diagramLayout" Target="../diagrams/layout3.xml"/><Relationship Id="rId7" Type="http://schemas.openxmlformats.org/officeDocument/2006/relationships/diagramData" Target="../diagrams/data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2" Type="http://schemas.openxmlformats.org/officeDocument/2006/relationships/slideLayout" Target="../slideLayouts/slideLayout1.xml"/><Relationship Id="rId11" Type="http://schemas.microsoft.com/office/2007/relationships/diagramDrawing" Target="../diagrams/drawing3.xml"/><Relationship Id="rId10" Type="http://schemas.openxmlformats.org/officeDocument/2006/relationships/diagramColors" Target="../diagrams/colors3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.bin"/><Relationship Id="rId8" Type="http://schemas.openxmlformats.org/officeDocument/2006/relationships/image" Target="../media/image2.png"/><Relationship Id="rId7" Type="http://schemas.openxmlformats.org/officeDocument/2006/relationships/image" Target="../media/image8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6" Type="http://schemas.openxmlformats.org/officeDocument/2006/relationships/vmlDrawing" Target="../drawings/vmlDrawing1.vml"/><Relationship Id="rId15" Type="http://schemas.openxmlformats.org/officeDocument/2006/relationships/slideLayout" Target="../slideLayouts/slideLayout10.xml"/><Relationship Id="rId14" Type="http://schemas.openxmlformats.org/officeDocument/2006/relationships/image" Target="../media/image11.wmf"/><Relationship Id="rId13" Type="http://schemas.openxmlformats.org/officeDocument/2006/relationships/oleObject" Target="../embeddings/oleObject6.bin"/><Relationship Id="rId12" Type="http://schemas.openxmlformats.org/officeDocument/2006/relationships/image" Target="../media/image10.wmf"/><Relationship Id="rId11" Type="http://schemas.openxmlformats.org/officeDocument/2006/relationships/oleObject" Target="../embeddings/oleObject5.bin"/><Relationship Id="rId10" Type="http://schemas.openxmlformats.org/officeDocument/2006/relationships/image" Target="../media/image9.wmf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14.wmf"/><Relationship Id="rId8" Type="http://schemas.openxmlformats.org/officeDocument/2006/relationships/oleObject" Target="../embeddings/oleObject10.bin"/><Relationship Id="rId7" Type="http://schemas.openxmlformats.org/officeDocument/2006/relationships/image" Target="../media/image13.wmf"/><Relationship Id="rId6" Type="http://schemas.openxmlformats.org/officeDocument/2006/relationships/oleObject" Target="../embeddings/oleObject9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8.bin"/><Relationship Id="rId3" Type="http://schemas.openxmlformats.org/officeDocument/2006/relationships/image" Target="../media/image12.wmf"/><Relationship Id="rId24" Type="http://schemas.openxmlformats.org/officeDocument/2006/relationships/vmlDrawing" Target="../drawings/vmlDrawing2.vml"/><Relationship Id="rId23" Type="http://schemas.openxmlformats.org/officeDocument/2006/relationships/slideLayout" Target="../slideLayouts/slideLayout10.xml"/><Relationship Id="rId22" Type="http://schemas.openxmlformats.org/officeDocument/2006/relationships/image" Target="../media/image20.wmf"/><Relationship Id="rId21" Type="http://schemas.openxmlformats.org/officeDocument/2006/relationships/oleObject" Target="../embeddings/oleObject16.bin"/><Relationship Id="rId20" Type="http://schemas.openxmlformats.org/officeDocument/2006/relationships/image" Target="../media/image19.wmf"/><Relationship Id="rId2" Type="http://schemas.openxmlformats.org/officeDocument/2006/relationships/oleObject" Target="../embeddings/oleObject7.bin"/><Relationship Id="rId19" Type="http://schemas.openxmlformats.org/officeDocument/2006/relationships/oleObject" Target="../embeddings/oleObject15.bin"/><Relationship Id="rId18" Type="http://schemas.openxmlformats.org/officeDocument/2006/relationships/image" Target="../media/image18.wmf"/><Relationship Id="rId17" Type="http://schemas.openxmlformats.org/officeDocument/2006/relationships/oleObject" Target="../embeddings/oleObject14.bin"/><Relationship Id="rId16" Type="http://schemas.openxmlformats.org/officeDocument/2006/relationships/image" Target="../media/image17.wmf"/><Relationship Id="rId15" Type="http://schemas.openxmlformats.org/officeDocument/2006/relationships/oleObject" Target="../embeddings/oleObject13.bin"/><Relationship Id="rId14" Type="http://schemas.openxmlformats.org/officeDocument/2006/relationships/image" Target="../media/image16.wmf"/><Relationship Id="rId13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11" Type="http://schemas.openxmlformats.org/officeDocument/2006/relationships/oleObject" Target="../embeddings/oleObject11.bin"/><Relationship Id="rId10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21.wmf"/><Relationship Id="rId8" Type="http://schemas.openxmlformats.org/officeDocument/2006/relationships/oleObject" Target="../embeddings/oleObject20.bin"/><Relationship Id="rId7" Type="http://schemas.openxmlformats.org/officeDocument/2006/relationships/image" Target="../media/image11.wmf"/><Relationship Id="rId6" Type="http://schemas.openxmlformats.org/officeDocument/2006/relationships/oleObject" Target="../embeddings/oleObject19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8.bin"/><Relationship Id="rId3" Type="http://schemas.openxmlformats.org/officeDocument/2006/relationships/image" Target="../media/image12.wmf"/><Relationship Id="rId2" Type="http://schemas.openxmlformats.org/officeDocument/2006/relationships/oleObject" Target="../embeddings/oleObject17.bin"/><Relationship Id="rId16" Type="http://schemas.openxmlformats.org/officeDocument/2006/relationships/vmlDrawing" Target="../drawings/vmlDrawing3.vml"/><Relationship Id="rId15" Type="http://schemas.openxmlformats.org/officeDocument/2006/relationships/slideLayout" Target="../slideLayouts/slideLayout10.xml"/><Relationship Id="rId14" Type="http://schemas.openxmlformats.org/officeDocument/2006/relationships/image" Target="../media/image23.wmf"/><Relationship Id="rId13" Type="http://schemas.openxmlformats.org/officeDocument/2006/relationships/oleObject" Target="../embeddings/oleObject22.bin"/><Relationship Id="rId12" Type="http://schemas.openxmlformats.org/officeDocument/2006/relationships/image" Target="../media/image22.wmf"/><Relationship Id="rId11" Type="http://schemas.openxmlformats.org/officeDocument/2006/relationships/oleObject" Target="../embeddings/oleObject21.bin"/><Relationship Id="rId10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pSp>
        <p:nvGrpSpPr>
          <p:cNvPr id="9" name="组合 8"/>
          <p:cNvGrpSpPr/>
          <p:nvPr/>
        </p:nvGrpSpPr>
        <p:grpSpPr>
          <a:xfrm>
            <a:off x="3983990" y="3778250"/>
            <a:ext cx="7823835" cy="1188720"/>
            <a:chOff x="6274" y="5950"/>
            <a:chExt cx="9519" cy="1872"/>
          </a:xfrm>
        </p:grpSpPr>
        <p:grpSp>
          <p:nvGrpSpPr>
            <p:cNvPr id="4" name="Group 10"/>
            <p:cNvGrpSpPr/>
            <p:nvPr/>
          </p:nvGrpSpPr>
          <p:grpSpPr>
            <a:xfrm>
              <a:off x="6274" y="5950"/>
              <a:ext cx="9428" cy="1872"/>
              <a:chOff x="3095" y="918"/>
              <a:chExt cx="1976" cy="393"/>
            </a:xfrm>
          </p:grpSpPr>
          <p:sp>
            <p:nvSpPr>
              <p:cNvPr id="8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ysClr val="windowText" lastClr="000000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0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563C1"/>
                  </a:gs>
                  <a:gs pos="100000">
                    <a:srgbClr val="0563C1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宋体" panose="02010600030101010101" pitchFamily="2" charset="-122"/>
                </a:endParaRPr>
              </a:p>
            </p:txBody>
          </p:sp>
          <p:sp>
            <p:nvSpPr>
              <p:cNvPr id="11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ysClr val="window" lastClr="FFFFFF"/>
                  </a:gs>
                  <a:gs pos="100000">
                    <a:srgbClr val="0563C1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2" name="文本框 11"/>
            <p:cNvSpPr txBox="1"/>
            <p:nvPr/>
          </p:nvSpPr>
          <p:spPr>
            <a:xfrm>
              <a:off x="7157" y="6316"/>
              <a:ext cx="8636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ysClr val="window" lastClr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5.3  </a:t>
              </a:r>
              <a:r>
                <a:rPr lang="zh-CN" altLang="en-US" sz="4000">
                  <a:solidFill>
                    <a:sysClr val="window" lastClr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任意角的三角函数的定义</a:t>
              </a:r>
              <a:endParaRPr lang="zh-CN" altLang="en-US" sz="400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1405890" y="1289685"/>
            <a:ext cx="8004810" cy="1670050"/>
            <a:chOff x="2214" y="2031"/>
            <a:chExt cx="12606" cy="2630"/>
          </a:xfrm>
        </p:grpSpPr>
        <p:grpSp>
          <p:nvGrpSpPr>
            <p:cNvPr id="7" name="组合 6"/>
            <p:cNvGrpSpPr/>
            <p:nvPr/>
          </p:nvGrpSpPr>
          <p:grpSpPr>
            <a:xfrm>
              <a:off x="2214" y="2031"/>
              <a:ext cx="12606" cy="2630"/>
              <a:chOff x="4539" y="2562"/>
              <a:chExt cx="11225" cy="2630"/>
            </a:xfrm>
          </p:grpSpPr>
          <p:grpSp>
            <p:nvGrpSpPr>
              <p:cNvPr id="119816" name="Group 10"/>
              <p:cNvGrpSpPr/>
              <p:nvPr/>
            </p:nvGrpSpPr>
            <p:grpSpPr>
              <a:xfrm>
                <a:off x="4539" y="2562"/>
                <a:ext cx="11225" cy="2630"/>
                <a:chOff x="3095" y="918"/>
                <a:chExt cx="1976" cy="393"/>
              </a:xfrm>
            </p:grpSpPr>
            <p:sp>
              <p:nvSpPr>
                <p:cNvPr id="119819" name="AutoShape 11"/>
                <p:cNvSpPr/>
                <p:nvPr/>
              </p:nvSpPr>
              <p:spPr>
                <a:xfrm>
                  <a:off x="3095" y="934"/>
                  <a:ext cx="1975" cy="377"/>
                </a:xfrm>
                <a:prstGeom prst="roundRect">
                  <a:avLst>
                    <a:gd name="adj" fmla="val 50000"/>
                  </a:avLst>
                </a:prstGeom>
                <a:solidFill>
                  <a:sysClr val="windowText" lastClr="000000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3788" name="AutoShape 12"/>
                <p:cNvSpPr>
                  <a:spLocks noChangeArrowheads="1"/>
                </p:cNvSpPr>
                <p:nvPr/>
              </p:nvSpPr>
              <p:spPr bwMode="gray">
                <a:xfrm>
                  <a:off x="3095" y="918"/>
                  <a:ext cx="1976" cy="38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563C1"/>
                    </a:gs>
                    <a:gs pos="100000">
                      <a:srgbClr val="0563C1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  <p:sp>
              <p:nvSpPr>
                <p:cNvPr id="119821" name="Oval 13"/>
                <p:cNvSpPr/>
                <p:nvPr/>
              </p:nvSpPr>
              <p:spPr>
                <a:xfrm rot="-2566439">
                  <a:off x="3111" y="978"/>
                  <a:ext cx="143" cy="89"/>
                </a:xfrm>
                <a:prstGeom prst="ellipse">
                  <a:avLst/>
                </a:prstGeom>
                <a:gradFill rotWithShape="1">
                  <a:gsLst>
                    <a:gs pos="0">
                      <a:sysClr val="window" lastClr="FFFFFF"/>
                    </a:gs>
                    <a:gs pos="100000">
                      <a:srgbClr val="0563C1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5" name="文本框 4"/>
              <p:cNvSpPr txBox="1"/>
              <p:nvPr/>
            </p:nvSpPr>
            <p:spPr>
              <a:xfrm>
                <a:off x="5557" y="3127"/>
                <a:ext cx="10002" cy="1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zh-CN" sz="4400">
                    <a:solidFill>
                      <a:sysClr val="window" lastClr="FFFF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第</a:t>
                </a:r>
                <a:r>
                  <a:rPr lang="en-US" altLang="zh-CN" sz="4400">
                    <a:solidFill>
                      <a:sysClr val="window" lastClr="FFFF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        </a:t>
                </a:r>
                <a:r>
                  <a:rPr lang="zh-CN" altLang="zh-CN" sz="4400">
                    <a:solidFill>
                      <a:sysClr val="window" lastClr="FFFF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单元</a:t>
                </a:r>
                <a:r>
                  <a:rPr lang="en-US" altLang="zh-CN" sz="4400">
                    <a:solidFill>
                      <a:sysClr val="window" lastClr="FFFF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</a:t>
                </a:r>
                <a:r>
                  <a:rPr lang="zh-CN" altLang="en-US" sz="4400">
                    <a:solidFill>
                      <a:sysClr val="window" lastClr="FFFF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三角函数</a:t>
                </a:r>
                <a:endParaRPr lang="zh-CN" altLang="en-US" sz="4400">
                  <a:solidFill>
                    <a:sysClr val="window" lastClr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endParaRPr>
              </a:p>
            </p:txBody>
          </p:sp>
        </p:grpSp>
        <p:grpSp>
          <p:nvGrpSpPr>
            <p:cNvPr id="13" name="组合 12"/>
            <p:cNvGrpSpPr/>
            <p:nvPr/>
          </p:nvGrpSpPr>
          <p:grpSpPr>
            <a:xfrm>
              <a:off x="4399" y="2093"/>
              <a:ext cx="2719" cy="2531"/>
              <a:chOff x="1323" y="3685"/>
              <a:chExt cx="3470" cy="3508"/>
            </a:xfrm>
          </p:grpSpPr>
          <p:sp>
            <p:nvSpPr>
              <p:cNvPr id="14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微软雅黑" panose="020B0503020204020204" pitchFamily="34" charset="-122"/>
                </a:endParaRPr>
              </a:p>
            </p:txBody>
          </p:sp>
          <p:sp>
            <p:nvSpPr>
              <p:cNvPr id="15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微软雅黑" panose="020B0503020204020204" pitchFamily="34" charset="-122"/>
                </a:endParaRPr>
              </a:p>
            </p:txBody>
          </p:sp>
          <p:sp>
            <p:nvSpPr>
              <p:cNvPr id="16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微软雅黑" panose="020B0503020204020204" pitchFamily="34" charset="-122"/>
                </a:endParaRPr>
              </a:p>
            </p:txBody>
          </p:sp>
          <p:sp>
            <p:nvSpPr>
              <p:cNvPr id="17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微软雅黑" panose="020B0503020204020204" pitchFamily="34" charset="-122"/>
                </a:endParaRPr>
              </a:p>
            </p:txBody>
          </p:sp>
          <p:sp>
            <p:nvSpPr>
              <p:cNvPr id="18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9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1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2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3" name="Text Box 38"/>
              <p:cNvSpPr txBox="1"/>
              <p:nvPr/>
            </p:nvSpPr>
            <p:spPr>
              <a:xfrm>
                <a:off x="2418" y="4607"/>
                <a:ext cx="1223" cy="167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zh-CN" sz="44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五</a:t>
                </a:r>
                <a:endParaRPr lang="zh-CN" altLang="zh-CN" sz="4400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4"/>
          <p:cNvGrpSpPr/>
          <p:nvPr/>
        </p:nvGrpSpPr>
        <p:grpSpPr>
          <a:xfrm>
            <a:off x="324456" y="862759"/>
            <a:ext cx="8664799" cy="3129663"/>
            <a:chOff x="0" y="1280114"/>
            <a:chExt cx="8664799" cy="3129663"/>
          </a:xfrm>
          <a:solidFill>
            <a:schemeClr val="accent2">
              <a:lumMod val="75000"/>
            </a:schemeClr>
          </a:solidFill>
        </p:grpSpPr>
        <p:graphicFrame>
          <p:nvGraphicFramePr>
            <p:cNvPr id="9" name="图示 8"/>
            <p:cNvGraphicFramePr/>
            <p:nvPr/>
          </p:nvGraphicFramePr>
          <p:xfrm>
            <a:off x="0" y="1280114"/>
            <a:ext cx="3495369" cy="312966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10" name="圆角矩形 9"/>
            <p:cNvSpPr/>
            <p:nvPr/>
          </p:nvSpPr>
          <p:spPr>
            <a:xfrm>
              <a:off x="1755063" y="1578087"/>
              <a:ext cx="6909736" cy="92916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CN" altLang="en-US" sz="3600" b="1" dirty="0" smtClean="0"/>
                <a:t>以“弧度”为单位求三角函数值</a:t>
              </a:r>
              <a:endParaRPr lang="zh-CN" altLang="en-US" sz="3600" b="1" dirty="0"/>
            </a:p>
          </p:txBody>
        </p:sp>
      </p:grpSp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698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34" name="图示 33"/>
          <p:cNvGraphicFramePr/>
          <p:nvPr/>
        </p:nvGraphicFramePr>
        <p:xfrm>
          <a:off x="380178" y="2399581"/>
          <a:ext cx="11580764" cy="4129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5" name="组合 24"/>
          <p:cNvGrpSpPr/>
          <p:nvPr/>
        </p:nvGrpSpPr>
        <p:grpSpPr>
          <a:xfrm>
            <a:off x="8534516" y="3871949"/>
            <a:ext cx="1170567" cy="579460"/>
            <a:chOff x="5161935" y="3347878"/>
            <a:chExt cx="795971" cy="294968"/>
          </a:xfrm>
        </p:grpSpPr>
        <p:sp>
          <p:nvSpPr>
            <p:cNvPr id="26" name="椭圆 25"/>
            <p:cNvSpPr/>
            <p:nvPr/>
          </p:nvSpPr>
          <p:spPr>
            <a:xfrm>
              <a:off x="5161935" y="3347878"/>
              <a:ext cx="737419" cy="29496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220204" y="3391266"/>
              <a:ext cx="737702" cy="2036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dirty="0" smtClean="0">
                  <a:solidFill>
                    <a:schemeClr val="bg1"/>
                  </a:solidFill>
                </a:rPr>
                <a:t>SHIFT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8476682" y="5002102"/>
            <a:ext cx="1170567" cy="579460"/>
            <a:chOff x="5161935" y="3347878"/>
            <a:chExt cx="795971" cy="294968"/>
          </a:xfrm>
        </p:grpSpPr>
        <p:sp>
          <p:nvSpPr>
            <p:cNvPr id="33" name="椭圆 32"/>
            <p:cNvSpPr/>
            <p:nvPr/>
          </p:nvSpPr>
          <p:spPr>
            <a:xfrm>
              <a:off x="5161935" y="3347878"/>
              <a:ext cx="737419" cy="29496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220204" y="3391266"/>
              <a:ext cx="737702" cy="2036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dirty="0" smtClean="0">
                  <a:solidFill>
                    <a:schemeClr val="bg1"/>
                  </a:solidFill>
                </a:rPr>
                <a:t>SHIFT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7233206" y="2558476"/>
            <a:ext cx="1184635" cy="579460"/>
            <a:chOff x="5161935" y="3347878"/>
            <a:chExt cx="805537" cy="294968"/>
          </a:xfrm>
        </p:grpSpPr>
        <p:sp>
          <p:nvSpPr>
            <p:cNvPr id="39" name="椭圆 38"/>
            <p:cNvSpPr/>
            <p:nvPr/>
          </p:nvSpPr>
          <p:spPr>
            <a:xfrm>
              <a:off x="5161935" y="3347878"/>
              <a:ext cx="737419" cy="29496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229770" y="3391266"/>
              <a:ext cx="737702" cy="2036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dirty="0" smtClean="0">
                  <a:solidFill>
                    <a:schemeClr val="bg1"/>
                  </a:solidFill>
                </a:rPr>
                <a:t>SHIFT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4" name="组合 43"/>
          <p:cNvGrpSpPr/>
          <p:nvPr/>
        </p:nvGrpSpPr>
        <p:grpSpPr>
          <a:xfrm>
            <a:off x="8476116" y="2558225"/>
            <a:ext cx="1170567" cy="579460"/>
            <a:chOff x="5161935" y="3347878"/>
            <a:chExt cx="795971" cy="294968"/>
          </a:xfrm>
        </p:grpSpPr>
        <p:sp>
          <p:nvSpPr>
            <p:cNvPr id="45" name="椭圆 44"/>
            <p:cNvSpPr/>
            <p:nvPr/>
          </p:nvSpPr>
          <p:spPr>
            <a:xfrm>
              <a:off x="5161935" y="3347878"/>
              <a:ext cx="737419" cy="29496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220204" y="3391266"/>
              <a:ext cx="737702" cy="2036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dirty="0" smtClean="0">
                  <a:solidFill>
                    <a:schemeClr val="bg1"/>
                  </a:solidFill>
                </a:rPr>
                <a:t>MODE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7" name="组合 46"/>
          <p:cNvGrpSpPr/>
          <p:nvPr/>
        </p:nvGrpSpPr>
        <p:grpSpPr>
          <a:xfrm>
            <a:off x="9618823" y="5002291"/>
            <a:ext cx="1170567" cy="579460"/>
            <a:chOff x="5161935" y="3347878"/>
            <a:chExt cx="795971" cy="294968"/>
          </a:xfrm>
        </p:grpSpPr>
        <p:sp>
          <p:nvSpPr>
            <p:cNvPr id="48" name="椭圆 47"/>
            <p:cNvSpPr/>
            <p:nvPr/>
          </p:nvSpPr>
          <p:spPr>
            <a:xfrm>
              <a:off x="5161935" y="3347878"/>
              <a:ext cx="737419" cy="29496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220204" y="3391266"/>
              <a:ext cx="737702" cy="2036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dirty="0" smtClean="0">
                  <a:solidFill>
                    <a:schemeClr val="bg1"/>
                  </a:solidFill>
                </a:rPr>
                <a:t>MODE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9719885" y="3873261"/>
            <a:ext cx="1170567" cy="579460"/>
            <a:chOff x="5161935" y="3347878"/>
            <a:chExt cx="795971" cy="294968"/>
          </a:xfrm>
        </p:grpSpPr>
        <p:sp>
          <p:nvSpPr>
            <p:cNvPr id="51" name="椭圆 50"/>
            <p:cNvSpPr/>
            <p:nvPr/>
          </p:nvSpPr>
          <p:spPr>
            <a:xfrm>
              <a:off x="5161935" y="3347878"/>
              <a:ext cx="737419" cy="29496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220204" y="3391266"/>
              <a:ext cx="737702" cy="2036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dirty="0" smtClean="0">
                  <a:solidFill>
                    <a:schemeClr val="bg1"/>
                  </a:solidFill>
                </a:rPr>
                <a:t>MODE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9763147" y="2608093"/>
            <a:ext cx="497209" cy="593595"/>
            <a:chOff x="9580098" y="1192418"/>
            <a:chExt cx="438708" cy="523220"/>
          </a:xfrm>
        </p:grpSpPr>
        <p:sp>
          <p:nvSpPr>
            <p:cNvPr id="53" name="矩形 52"/>
            <p:cNvSpPr/>
            <p:nvPr/>
          </p:nvSpPr>
          <p:spPr>
            <a:xfrm>
              <a:off x="9580098" y="1223889"/>
              <a:ext cx="422031" cy="4079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9604911" y="1192418"/>
              <a:ext cx="41389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b="1" dirty="0" smtClean="0">
                  <a:solidFill>
                    <a:schemeClr val="bg1"/>
                  </a:solidFill>
                </a:rPr>
                <a:t>4</a:t>
              </a:r>
              <a:endParaRPr lang="zh-CN" altLang="en-US" sz="2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6" name="组合 55"/>
          <p:cNvGrpSpPr/>
          <p:nvPr/>
        </p:nvGrpSpPr>
        <p:grpSpPr>
          <a:xfrm>
            <a:off x="10962561" y="3901539"/>
            <a:ext cx="478308" cy="523220"/>
            <a:chOff x="9580098" y="1192419"/>
            <a:chExt cx="422031" cy="461189"/>
          </a:xfrm>
        </p:grpSpPr>
        <p:sp>
          <p:nvSpPr>
            <p:cNvPr id="57" name="矩形 56"/>
            <p:cNvSpPr/>
            <p:nvPr/>
          </p:nvSpPr>
          <p:spPr>
            <a:xfrm>
              <a:off x="9580098" y="1223889"/>
              <a:ext cx="422031" cy="4079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9604914" y="1192419"/>
              <a:ext cx="365198" cy="4611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b="1" dirty="0" smtClean="0">
                  <a:solidFill>
                    <a:schemeClr val="bg1"/>
                  </a:solidFill>
                </a:rPr>
                <a:t>1</a:t>
              </a:r>
              <a:endParaRPr lang="zh-CN" altLang="en-US" sz="2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9" name="组合 58"/>
          <p:cNvGrpSpPr/>
          <p:nvPr/>
        </p:nvGrpSpPr>
        <p:grpSpPr>
          <a:xfrm>
            <a:off x="10862426" y="5030863"/>
            <a:ext cx="478308" cy="523220"/>
            <a:chOff x="9580098" y="1192419"/>
            <a:chExt cx="422031" cy="461189"/>
          </a:xfrm>
        </p:grpSpPr>
        <p:sp>
          <p:nvSpPr>
            <p:cNvPr id="60" name="矩形 59"/>
            <p:cNvSpPr/>
            <p:nvPr/>
          </p:nvSpPr>
          <p:spPr>
            <a:xfrm>
              <a:off x="9580098" y="1223889"/>
              <a:ext cx="422031" cy="4079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9604914" y="1192419"/>
              <a:ext cx="365198" cy="4611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b="1" dirty="0" smtClean="0">
                  <a:solidFill>
                    <a:schemeClr val="bg1"/>
                  </a:solidFill>
                </a:rPr>
                <a:t>6</a:t>
              </a:r>
              <a:endParaRPr lang="zh-CN" altLang="en-US" sz="2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2" name="组合 61"/>
          <p:cNvGrpSpPr/>
          <p:nvPr/>
        </p:nvGrpSpPr>
        <p:grpSpPr>
          <a:xfrm>
            <a:off x="11405544" y="5025977"/>
            <a:ext cx="478308" cy="523220"/>
            <a:chOff x="9580098" y="1192419"/>
            <a:chExt cx="422031" cy="461189"/>
          </a:xfrm>
        </p:grpSpPr>
        <p:sp>
          <p:nvSpPr>
            <p:cNvPr id="63" name="矩形 62"/>
            <p:cNvSpPr/>
            <p:nvPr/>
          </p:nvSpPr>
          <p:spPr>
            <a:xfrm>
              <a:off x="9580098" y="1223889"/>
              <a:ext cx="422031" cy="4079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9604914" y="1192419"/>
              <a:ext cx="365198" cy="4611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b="1" dirty="0" smtClean="0">
                  <a:solidFill>
                    <a:schemeClr val="bg1"/>
                  </a:solidFill>
                </a:rPr>
                <a:t>2</a:t>
              </a:r>
              <a:endParaRPr lang="zh-CN" altLang="en-US" sz="28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圆角矩形 83"/>
          <p:cNvSpPr/>
          <p:nvPr/>
        </p:nvSpPr>
        <p:spPr>
          <a:xfrm>
            <a:off x="752167" y="2436226"/>
            <a:ext cx="10146890" cy="361335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737424" y="1005636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2.</a:t>
            </a:r>
            <a:r>
              <a:rPr lang="zh-CN" altLang="en-US" sz="2800" b="1" dirty="0" smtClean="0"/>
              <a:t>利用计算器求下列三角函数值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（精确到</a:t>
            </a:r>
            <a:r>
              <a:rPr lang="en-US" altLang="zh-CN" sz="2800" b="1" dirty="0" smtClean="0">
                <a:sym typeface="Wingdings" panose="05000000000000000000" pitchFamily="2" charset="2"/>
              </a:rPr>
              <a:t>0.01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）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763588" y="1523414"/>
          <a:ext cx="2500312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公式" r:id="rId2" imgW="21640800" imgH="9448800" progId="Equation.3">
                  <p:embed/>
                </p:oleObj>
              </mc:Choice>
              <mc:Fallback>
                <p:oleObj name="公式" r:id="rId2" imgW="21640800" imgH="9448800" progId="Equation.3">
                  <p:embed/>
                  <p:pic>
                    <p:nvPicPr>
                      <p:cNvPr id="0" name="图片 409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63588" y="1523414"/>
                        <a:ext cx="2500312" cy="977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4"/>
          <p:cNvGraphicFramePr>
            <a:graphicFrameLocks noChangeAspect="1"/>
          </p:cNvGraphicFramePr>
          <p:nvPr/>
        </p:nvGraphicFramePr>
        <p:xfrm>
          <a:off x="4048125" y="1517015"/>
          <a:ext cx="2674938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公式" r:id="rId4" imgW="23164800" imgH="9448800" progId="Equation.3">
                  <p:embed/>
                </p:oleObj>
              </mc:Choice>
              <mc:Fallback>
                <p:oleObj name="公式" r:id="rId4" imgW="23164800" imgH="9448800" progId="Equation.3">
                  <p:embed/>
                  <p:pic>
                    <p:nvPicPr>
                      <p:cNvPr id="0" name="图片 4097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48125" y="1517015"/>
                        <a:ext cx="2674938" cy="9794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5"/>
          <p:cNvGraphicFramePr>
            <a:graphicFrameLocks noChangeAspect="1"/>
          </p:cNvGraphicFramePr>
          <p:nvPr/>
        </p:nvGraphicFramePr>
        <p:xfrm>
          <a:off x="7910513" y="1497965"/>
          <a:ext cx="2079625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公式" r:id="rId6" imgW="17983200" imgH="9448800" progId="Equation.3">
                  <p:embed/>
                </p:oleObj>
              </mc:Choice>
              <mc:Fallback>
                <p:oleObj name="公式" r:id="rId6" imgW="17983200" imgH="9448800" progId="Equation.3">
                  <p:embed/>
                  <p:pic>
                    <p:nvPicPr>
                      <p:cNvPr id="0" name="图片 409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910513" y="1497965"/>
                        <a:ext cx="2079625" cy="9794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442448" y="3306358"/>
            <a:ext cx="663677" cy="132343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/>
              <a:t>操</a:t>
            </a:r>
            <a:endParaRPr lang="en-US" altLang="zh-CN" sz="4000" b="1" dirty="0" smtClean="0"/>
          </a:p>
          <a:p>
            <a:r>
              <a:rPr lang="zh-CN" altLang="en-US" sz="4000" b="1" dirty="0" smtClean="0"/>
              <a:t>作</a:t>
            </a:r>
            <a:endParaRPr lang="en-US" altLang="zh-CN" sz="4000" b="1" dirty="0" smtClean="0"/>
          </a:p>
        </p:txBody>
      </p:sp>
      <p:sp>
        <p:nvSpPr>
          <p:cNvPr id="64" name="TextBox 63"/>
          <p:cNvSpPr txBox="1"/>
          <p:nvPr/>
        </p:nvSpPr>
        <p:spPr>
          <a:xfrm>
            <a:off x="1504334" y="3262138"/>
            <a:ext cx="1769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计算器显示</a:t>
            </a:r>
            <a:r>
              <a:rPr lang="en-US" altLang="zh-CN" b="1" dirty="0" smtClean="0"/>
              <a:t> </a:t>
            </a:r>
            <a:endParaRPr lang="zh-CN" altLang="en-US" b="1" dirty="0" smtClean="0"/>
          </a:p>
          <a:p>
            <a:endParaRPr lang="zh-CN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1583027" y="5376050"/>
            <a:ext cx="1769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所以</a:t>
            </a:r>
            <a:r>
              <a:rPr lang="en-US" altLang="zh-CN" b="1" dirty="0" smtClean="0"/>
              <a:t> </a:t>
            </a:r>
            <a:endParaRPr lang="zh-CN" altLang="en-US" b="1" dirty="0" smtClean="0"/>
          </a:p>
          <a:p>
            <a:endParaRPr lang="zh-CN" altLang="en-US" dirty="0"/>
          </a:p>
        </p:txBody>
      </p:sp>
      <p:graphicFrame>
        <p:nvGraphicFramePr>
          <p:cNvPr id="4" name="Object 36"/>
          <p:cNvGraphicFramePr>
            <a:graphicFrameLocks noChangeAspect="1"/>
          </p:cNvGraphicFramePr>
          <p:nvPr/>
        </p:nvGraphicFramePr>
        <p:xfrm>
          <a:off x="2246155" y="5177827"/>
          <a:ext cx="2208213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公式" r:id="rId8" imgW="27432000" imgH="9448800" progId="Equation.3">
                  <p:embed/>
                </p:oleObj>
              </mc:Choice>
              <mc:Fallback>
                <p:oleObj name="公式" r:id="rId8" imgW="27432000" imgH="9448800" progId="Equation.3">
                  <p:embed/>
                  <p:pic>
                    <p:nvPicPr>
                      <p:cNvPr id="0" name="图片 4099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246155" y="5177827"/>
                        <a:ext cx="2208213" cy="7286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9" name="组合 88"/>
          <p:cNvGrpSpPr/>
          <p:nvPr/>
        </p:nvGrpSpPr>
        <p:grpSpPr>
          <a:xfrm>
            <a:off x="958687" y="2682039"/>
            <a:ext cx="9150262" cy="393913"/>
            <a:chOff x="958687" y="3092249"/>
            <a:chExt cx="9150262" cy="393913"/>
          </a:xfrm>
        </p:grpSpPr>
        <p:sp>
          <p:nvSpPr>
            <p:cNvPr id="60" name="TextBox 59"/>
            <p:cNvSpPr txBox="1"/>
            <p:nvPr/>
          </p:nvSpPr>
          <p:spPr>
            <a:xfrm>
              <a:off x="958687" y="3111910"/>
              <a:ext cx="91502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b="1" dirty="0" smtClean="0"/>
                <a:t>（</a:t>
              </a:r>
              <a:r>
                <a:rPr lang="en-US" altLang="zh-CN" b="1" dirty="0" smtClean="0"/>
                <a:t>1</a:t>
              </a:r>
              <a:r>
                <a:rPr lang="zh-CN" altLang="en-US" b="1" dirty="0" smtClean="0"/>
                <a:t>）依次按键：              </a:t>
              </a:r>
              <a:r>
                <a:rPr lang="en-US" altLang="zh-CN" b="1" dirty="0" smtClean="0"/>
                <a:t>                14                                 9                               </a:t>
              </a:r>
              <a:r>
                <a:rPr lang="zh-CN" altLang="en-US" b="1" dirty="0" smtClean="0"/>
                <a:t>，</a:t>
              </a:r>
              <a:endParaRPr lang="en-US" altLang="zh-CN" b="1" dirty="0" smtClean="0"/>
            </a:p>
          </p:txBody>
        </p:sp>
        <p:grpSp>
          <p:nvGrpSpPr>
            <p:cNvPr id="24" name="组合 23"/>
            <p:cNvGrpSpPr/>
            <p:nvPr/>
          </p:nvGrpSpPr>
          <p:grpSpPr>
            <a:xfrm>
              <a:off x="6636815" y="3126658"/>
              <a:ext cx="471908" cy="280219"/>
              <a:chOff x="7713422" y="3126658"/>
              <a:chExt cx="943881" cy="427701"/>
            </a:xfrm>
          </p:grpSpPr>
          <p:sp>
            <p:nvSpPr>
              <p:cNvPr id="20" name="椭圆 19"/>
              <p:cNvSpPr/>
              <p:nvPr/>
            </p:nvSpPr>
            <p:spPr>
              <a:xfrm>
                <a:off x="7713422" y="3126658"/>
                <a:ext cx="943881" cy="427701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="1" dirty="0"/>
              </a:p>
            </p:txBody>
          </p:sp>
          <p:sp>
            <p:nvSpPr>
              <p:cNvPr id="21" name="流程图: 合并 20"/>
              <p:cNvSpPr/>
              <p:nvPr/>
            </p:nvSpPr>
            <p:spPr>
              <a:xfrm>
                <a:off x="8037871" y="3229897"/>
                <a:ext cx="294968" cy="235974"/>
              </a:xfrm>
              <a:prstGeom prst="flowChartMerge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25" name="组合 24"/>
            <p:cNvGrpSpPr/>
            <p:nvPr/>
          </p:nvGrpSpPr>
          <p:grpSpPr>
            <a:xfrm>
              <a:off x="7497164" y="3126656"/>
              <a:ext cx="422730" cy="280221"/>
              <a:chOff x="7998558" y="4208207"/>
              <a:chExt cx="943881" cy="427701"/>
            </a:xfrm>
          </p:grpSpPr>
          <p:sp>
            <p:nvSpPr>
              <p:cNvPr id="22" name="椭圆 21"/>
              <p:cNvSpPr/>
              <p:nvPr/>
            </p:nvSpPr>
            <p:spPr>
              <a:xfrm>
                <a:off x="7998558" y="4208207"/>
                <a:ext cx="943881" cy="427701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="1" dirty="0"/>
              </a:p>
            </p:txBody>
          </p:sp>
          <p:sp>
            <p:nvSpPr>
              <p:cNvPr id="23" name="流程图: 合并 22"/>
              <p:cNvSpPr/>
              <p:nvPr/>
            </p:nvSpPr>
            <p:spPr>
              <a:xfrm rot="16200000" flipH="1">
                <a:off x="8390602" y="4278261"/>
                <a:ext cx="282679" cy="280219"/>
              </a:xfrm>
              <a:prstGeom prst="flowChartMerge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87" name="组合 86"/>
            <p:cNvGrpSpPr/>
            <p:nvPr/>
          </p:nvGrpSpPr>
          <p:grpSpPr>
            <a:xfrm>
              <a:off x="4119715" y="3161070"/>
              <a:ext cx="560439" cy="280219"/>
              <a:chOff x="4104967" y="3411786"/>
              <a:chExt cx="560439" cy="280219"/>
            </a:xfrm>
          </p:grpSpPr>
          <p:sp>
            <p:nvSpPr>
              <p:cNvPr id="47" name="同侧圆角矩形 46"/>
              <p:cNvSpPr/>
              <p:nvPr/>
            </p:nvSpPr>
            <p:spPr>
              <a:xfrm rot="10800000">
                <a:off x="4104967" y="3411786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grpSp>
            <p:nvGrpSpPr>
              <p:cNvPr id="38" name="组合 37"/>
              <p:cNvGrpSpPr/>
              <p:nvPr/>
            </p:nvGrpSpPr>
            <p:grpSpPr>
              <a:xfrm>
                <a:off x="4218056" y="3451109"/>
                <a:ext cx="309716" cy="211394"/>
                <a:chOff x="5781369" y="4365521"/>
                <a:chExt cx="309716" cy="211394"/>
              </a:xfrm>
            </p:grpSpPr>
            <p:sp>
              <p:nvSpPr>
                <p:cNvPr id="28" name="矩形 27"/>
                <p:cNvSpPr/>
                <p:nvPr/>
              </p:nvSpPr>
              <p:spPr>
                <a:xfrm>
                  <a:off x="5825613" y="4365521"/>
                  <a:ext cx="235974" cy="58994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cxnSp>
              <p:nvCxnSpPr>
                <p:cNvPr id="30" name="直接连接符 29"/>
                <p:cNvCxnSpPr/>
                <p:nvPr/>
              </p:nvCxnSpPr>
              <p:spPr>
                <a:xfrm>
                  <a:off x="5781369" y="4468761"/>
                  <a:ext cx="309716" cy="1588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" name="矩形 36"/>
                <p:cNvSpPr/>
                <p:nvPr/>
              </p:nvSpPr>
              <p:spPr>
                <a:xfrm>
                  <a:off x="5830533" y="4517921"/>
                  <a:ext cx="235974" cy="58994"/>
                </a:xfrm>
                <a:prstGeom prst="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  <p:grpSp>
          <p:nvGrpSpPr>
            <p:cNvPr id="88" name="组合 87"/>
            <p:cNvGrpSpPr/>
            <p:nvPr/>
          </p:nvGrpSpPr>
          <p:grpSpPr>
            <a:xfrm>
              <a:off x="5992761" y="3111910"/>
              <a:ext cx="624076" cy="329535"/>
              <a:chOff x="5992761" y="3111910"/>
              <a:chExt cx="624076" cy="329535"/>
            </a:xfrm>
          </p:grpSpPr>
          <p:sp>
            <p:nvSpPr>
              <p:cNvPr id="56" name="同侧圆角矩形 55"/>
              <p:cNvSpPr/>
              <p:nvPr/>
            </p:nvSpPr>
            <p:spPr>
              <a:xfrm rot="10800000">
                <a:off x="5992761" y="316107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graphicFrame>
            <p:nvGraphicFramePr>
              <p:cNvPr id="5" name="Object 7"/>
              <p:cNvGraphicFramePr>
                <a:graphicFrameLocks noChangeAspect="1"/>
              </p:cNvGraphicFramePr>
              <p:nvPr/>
            </p:nvGraphicFramePr>
            <p:xfrm>
              <a:off x="6001144" y="3111910"/>
              <a:ext cx="615693" cy="32953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01" name="公式" r:id="rId10" imgW="8229600" imgH="4876800" progId="Equation.3">
                      <p:embed/>
                    </p:oleObj>
                  </mc:Choice>
                  <mc:Fallback>
                    <p:oleObj name="公式" r:id="rId10" imgW="8229600" imgH="4876800" progId="Equation.3">
                      <p:embed/>
                      <p:pic>
                        <p:nvPicPr>
                          <p:cNvPr id="0" name="图片 4100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1"/>
                          <a:stretch>
                            <a:fillRect/>
                          </a:stretch>
                        </p:blipFill>
                        <p:spPr>
                          <a:xfrm>
                            <a:off x="6001144" y="3111910"/>
                            <a:ext cx="615693" cy="329535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86" name="组合 85"/>
            <p:cNvGrpSpPr/>
            <p:nvPr/>
          </p:nvGrpSpPr>
          <p:grpSpPr>
            <a:xfrm>
              <a:off x="3392155" y="3111910"/>
              <a:ext cx="745717" cy="369332"/>
              <a:chOff x="3392155" y="3111910"/>
              <a:chExt cx="745717" cy="369332"/>
            </a:xfrm>
          </p:grpSpPr>
          <p:sp>
            <p:nvSpPr>
              <p:cNvPr id="48" name="同侧圆角矩形 47"/>
              <p:cNvSpPr/>
              <p:nvPr/>
            </p:nvSpPr>
            <p:spPr>
              <a:xfrm rot="10800000">
                <a:off x="3460954" y="3151239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3392155" y="3111910"/>
                <a:ext cx="7457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b="1" dirty="0" smtClean="0">
                    <a:solidFill>
                      <a:schemeClr val="bg1"/>
                    </a:solidFill>
                  </a:rPr>
                  <a:t>（</a:t>
                </a:r>
                <a:r>
                  <a:rPr lang="en-US" altLang="zh-CN" b="1" dirty="0" smtClean="0">
                    <a:solidFill>
                      <a:schemeClr val="bg1"/>
                    </a:solidFill>
                  </a:rPr>
                  <a:t>-</a:t>
                </a:r>
                <a:r>
                  <a:rPr lang="zh-CN" altLang="en-US" b="1" dirty="0" smtClean="0">
                    <a:solidFill>
                      <a:schemeClr val="bg1"/>
                    </a:solidFill>
                  </a:rPr>
                  <a:t>）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5" name="组合 84"/>
            <p:cNvGrpSpPr/>
            <p:nvPr/>
          </p:nvGrpSpPr>
          <p:grpSpPr>
            <a:xfrm>
              <a:off x="2816941" y="3116830"/>
              <a:ext cx="568900" cy="369332"/>
              <a:chOff x="2816941" y="3116830"/>
              <a:chExt cx="568900" cy="369332"/>
            </a:xfrm>
          </p:grpSpPr>
          <p:sp>
            <p:nvSpPr>
              <p:cNvPr id="49" name="同侧圆角矩形 48"/>
              <p:cNvSpPr/>
              <p:nvPr/>
            </p:nvSpPr>
            <p:spPr>
              <a:xfrm rot="10800000">
                <a:off x="2816941" y="3156155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2866147" y="3116830"/>
                <a:ext cx="5196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sin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3" name="组合 82"/>
            <p:cNvGrpSpPr/>
            <p:nvPr/>
          </p:nvGrpSpPr>
          <p:grpSpPr>
            <a:xfrm>
              <a:off x="5161935" y="3141406"/>
              <a:ext cx="762325" cy="332362"/>
              <a:chOff x="5161935" y="3347878"/>
              <a:chExt cx="762325" cy="332362"/>
            </a:xfrm>
          </p:grpSpPr>
          <p:sp>
            <p:nvSpPr>
              <p:cNvPr id="51" name="椭圆 50"/>
              <p:cNvSpPr/>
              <p:nvPr/>
            </p:nvSpPr>
            <p:spPr>
              <a:xfrm>
                <a:off x="5161935" y="3347878"/>
                <a:ext cx="737419" cy="29496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5186558" y="3362627"/>
                <a:ext cx="737702" cy="3176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400" b="1" dirty="0" smtClean="0"/>
                  <a:t>SHIFT</a:t>
                </a:r>
                <a:endParaRPr lang="zh-CN" altLang="en-US" sz="1400" b="1" dirty="0"/>
              </a:p>
            </p:txBody>
          </p:sp>
        </p:grpSp>
        <p:grpSp>
          <p:nvGrpSpPr>
            <p:cNvPr id="69" name="组合 68"/>
            <p:cNvGrpSpPr/>
            <p:nvPr/>
          </p:nvGrpSpPr>
          <p:grpSpPr>
            <a:xfrm>
              <a:off x="8052637" y="3092250"/>
              <a:ext cx="560439" cy="369332"/>
              <a:chOff x="8052637" y="3092250"/>
              <a:chExt cx="560439" cy="369332"/>
            </a:xfrm>
          </p:grpSpPr>
          <p:sp>
            <p:nvSpPr>
              <p:cNvPr id="55" name="同侧圆角矩形 54"/>
              <p:cNvSpPr/>
              <p:nvPr/>
            </p:nvSpPr>
            <p:spPr>
              <a:xfrm rot="10800000">
                <a:off x="8052637" y="3141407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8195245" y="3092250"/>
                <a:ext cx="2888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)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0" name="组合 69"/>
            <p:cNvGrpSpPr/>
            <p:nvPr/>
          </p:nvGrpSpPr>
          <p:grpSpPr>
            <a:xfrm>
              <a:off x="8726146" y="3092249"/>
              <a:ext cx="560439" cy="369332"/>
              <a:chOff x="8726146" y="3092249"/>
              <a:chExt cx="560439" cy="369332"/>
            </a:xfrm>
          </p:grpSpPr>
          <p:sp>
            <p:nvSpPr>
              <p:cNvPr id="54" name="同侧圆角矩形 53"/>
              <p:cNvSpPr/>
              <p:nvPr/>
            </p:nvSpPr>
            <p:spPr>
              <a:xfrm rot="10800000">
                <a:off x="8726146" y="313649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8799931" y="3092249"/>
                <a:ext cx="3738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=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93" name="组合 92"/>
          <p:cNvGrpSpPr/>
          <p:nvPr/>
        </p:nvGrpSpPr>
        <p:grpSpPr>
          <a:xfrm>
            <a:off x="3111953" y="3335891"/>
            <a:ext cx="3126657" cy="1769806"/>
            <a:chOff x="4439273" y="3701857"/>
            <a:chExt cx="3126657" cy="1769806"/>
          </a:xfrm>
        </p:grpSpPr>
        <p:grpSp>
          <p:nvGrpSpPr>
            <p:cNvPr id="92" name="组合 91"/>
            <p:cNvGrpSpPr/>
            <p:nvPr/>
          </p:nvGrpSpPr>
          <p:grpSpPr>
            <a:xfrm>
              <a:off x="4439273" y="3701857"/>
              <a:ext cx="3126657" cy="1769806"/>
              <a:chOff x="4439273" y="3701857"/>
              <a:chExt cx="3126657" cy="1769806"/>
            </a:xfrm>
          </p:grpSpPr>
          <p:grpSp>
            <p:nvGrpSpPr>
              <p:cNvPr id="57" name="组合 43"/>
              <p:cNvGrpSpPr/>
              <p:nvPr/>
            </p:nvGrpSpPr>
            <p:grpSpPr>
              <a:xfrm>
                <a:off x="4439273" y="3701857"/>
                <a:ext cx="3126657" cy="1769806"/>
                <a:chOff x="8442598" y="2418615"/>
                <a:chExt cx="3053947" cy="1741882"/>
              </a:xfrm>
            </p:grpSpPr>
            <p:pic>
              <p:nvPicPr>
                <p:cNvPr id="76" name="Picture 1" descr="C:\Users\Administrator\Desktop\rBEhWVIljocIAAAAABM52pE0oe0AACvRgJ1sBMAEzny611.png"/>
                <p:cNvPicPr>
                  <a:picLocks noChangeAspect="1" noChangeArrowheads="1"/>
                </p:cNvPicPr>
                <p:nvPr/>
              </p:nvPicPr>
              <p:blipFill>
                <a:blip r:embed="rId12"/>
                <a:srcRect l="9302" t="8488" r="8527" b="59956"/>
                <a:stretch>
                  <a:fillRect/>
                </a:stretch>
              </p:blipFill>
              <p:spPr bwMode="auto">
                <a:xfrm>
                  <a:off x="8442598" y="2418615"/>
                  <a:ext cx="3053947" cy="1741882"/>
                </a:xfrm>
                <a:prstGeom prst="rect">
                  <a:avLst/>
                </a:prstGeom>
                <a:noFill/>
              </p:spPr>
            </p:pic>
            <p:sp>
              <p:nvSpPr>
                <p:cNvPr id="77" name="圆角矩形 76"/>
                <p:cNvSpPr/>
                <p:nvPr/>
              </p:nvSpPr>
              <p:spPr>
                <a:xfrm>
                  <a:off x="8731046" y="3111910"/>
                  <a:ext cx="2492477" cy="619430"/>
                </a:xfrm>
                <a:prstGeom prst="roundRect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graphicFrame>
              <p:nvGraphicFramePr>
                <p:cNvPr id="78" name="Object 38"/>
                <p:cNvGraphicFramePr>
                  <a:graphicFrameLocks noChangeAspect="1"/>
                </p:cNvGraphicFramePr>
                <p:nvPr/>
              </p:nvGraphicFramePr>
              <p:xfrm>
                <a:off x="8818570" y="3057296"/>
                <a:ext cx="790858" cy="46450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4102" name="公式" r:id="rId13" imgW="16764000" imgH="9448800" progId="Equation.3">
                        <p:embed/>
                      </p:oleObj>
                    </mc:Choice>
                    <mc:Fallback>
                      <p:oleObj name="公式" r:id="rId13" imgW="16764000" imgH="9448800" progId="Equation.3">
                        <p:embed/>
                        <p:pic>
                          <p:nvPicPr>
                            <p:cNvPr id="0" name="图片 4101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14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8818570" y="3057296"/>
                              <a:ext cx="790858" cy="464501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79" name="Object 39"/>
                <p:cNvGraphicFramePr>
                  <a:graphicFrameLocks noChangeAspect="1"/>
                </p:cNvGraphicFramePr>
                <p:nvPr/>
              </p:nvGraphicFramePr>
              <p:xfrm>
                <a:off x="10615706" y="3536311"/>
                <a:ext cx="535100" cy="244499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4103" name="公式" r:id="rId15" imgW="7315200" imgH="4267200" progId="Equation.3">
                        <p:embed/>
                      </p:oleObj>
                    </mc:Choice>
                    <mc:Fallback>
                      <p:oleObj name="公式" r:id="rId15" imgW="7315200" imgH="4267200" progId="Equation.3">
                        <p:embed/>
                        <p:pic>
                          <p:nvPicPr>
                            <p:cNvPr id="0" name="图片 4102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16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0615706" y="3536311"/>
                              <a:ext cx="535100" cy="244499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80" name="TextBox 79"/>
                <p:cNvSpPr txBox="1"/>
                <p:nvPr/>
              </p:nvSpPr>
              <p:spPr>
                <a:xfrm>
                  <a:off x="10240295" y="2939845"/>
                  <a:ext cx="45228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800" b="1" dirty="0" smtClean="0">
                      <a:solidFill>
                        <a:schemeClr val="accent1">
                          <a:lumMod val="50000"/>
                        </a:schemeClr>
                      </a:solidFill>
                    </a:rPr>
                    <a:t>Fix </a:t>
                  </a:r>
                  <a:endParaRPr lang="zh-CN" altLang="en-US" sz="800" b="1" dirty="0" smtClean="0">
                    <a:solidFill>
                      <a:schemeClr val="accent1">
                        <a:lumMod val="50000"/>
                      </a:schemeClr>
                    </a:solidFill>
                  </a:endParaRPr>
                </a:p>
                <a:p>
                  <a:endParaRPr lang="zh-CN" altLang="en-US" sz="800" b="1" dirty="0">
                    <a:solidFill>
                      <a:schemeClr val="accent1">
                        <a:lumMod val="50000"/>
                      </a:schemeClr>
                    </a:solidFill>
                  </a:endParaRPr>
                </a:p>
              </p:txBody>
            </p:sp>
          </p:grpSp>
          <p:sp>
            <p:nvSpPr>
              <p:cNvPr id="90" name="矩形 89"/>
              <p:cNvSpPr/>
              <p:nvPr/>
            </p:nvSpPr>
            <p:spPr>
              <a:xfrm>
                <a:off x="6135326" y="4291789"/>
                <a:ext cx="108000" cy="108000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91" name="TextBox 90"/>
            <p:cNvSpPr txBox="1"/>
            <p:nvPr/>
          </p:nvSpPr>
          <p:spPr>
            <a:xfrm>
              <a:off x="6033977" y="4236363"/>
              <a:ext cx="463053" cy="3439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800" b="1" dirty="0" smtClean="0">
                  <a:solidFill>
                    <a:schemeClr val="accent1">
                      <a:lumMod val="50000"/>
                    </a:schemeClr>
                  </a:solidFill>
                </a:rPr>
                <a:t>R </a:t>
              </a:r>
              <a:endParaRPr lang="zh-CN" altLang="en-US" sz="800" b="1" dirty="0" smtClean="0">
                <a:solidFill>
                  <a:schemeClr val="accent1">
                    <a:lumMod val="50000"/>
                  </a:schemeClr>
                </a:solidFill>
              </a:endParaRPr>
            </a:p>
            <a:p>
              <a:endParaRPr lang="zh-CN" altLang="en-US" sz="8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61" name="文本框 8"/>
          <p:cNvSpPr>
            <a:spLocks noChangeArrowheads="1"/>
          </p:cNvSpPr>
          <p:nvPr/>
        </p:nvSpPr>
        <p:spPr bwMode="auto">
          <a:xfrm>
            <a:off x="514350" y="17780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bldLvl="0" animBg="1"/>
      <p:bldP spid="59" grpId="0" bldLvl="0" animBg="1"/>
      <p:bldP spid="64" grpId="0"/>
      <p:bldP spid="6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圆角矩形 83"/>
          <p:cNvSpPr/>
          <p:nvPr/>
        </p:nvSpPr>
        <p:spPr>
          <a:xfrm>
            <a:off x="752167" y="2468611"/>
            <a:ext cx="10146890" cy="361335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737424" y="1038021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2.</a:t>
            </a:r>
            <a:r>
              <a:rPr lang="zh-CN" altLang="en-US" sz="2800" b="1" dirty="0" smtClean="0"/>
              <a:t>利用计算器求下列三角函数值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（精确到</a:t>
            </a:r>
            <a:r>
              <a:rPr lang="en-US" altLang="zh-CN" sz="2800" b="1" dirty="0" smtClean="0">
                <a:sym typeface="Wingdings" panose="05000000000000000000" pitchFamily="2" charset="2"/>
              </a:rPr>
              <a:t>0.01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）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763588" y="1555799"/>
          <a:ext cx="2500312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公式" r:id="rId2" imgW="21640800" imgH="9448800" progId="Equation.3">
                  <p:embed/>
                </p:oleObj>
              </mc:Choice>
              <mc:Fallback>
                <p:oleObj name="公式" r:id="rId2" imgW="21640800" imgH="9448800" progId="Equation.3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63588" y="1555799"/>
                        <a:ext cx="2500312" cy="977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4"/>
          <p:cNvGraphicFramePr>
            <a:graphicFrameLocks noChangeAspect="1"/>
          </p:cNvGraphicFramePr>
          <p:nvPr/>
        </p:nvGraphicFramePr>
        <p:xfrm>
          <a:off x="4170363" y="1549449"/>
          <a:ext cx="2428875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公式" r:id="rId4" imgW="21031200" imgH="9448800" progId="Equation.3">
                  <p:embed/>
                </p:oleObj>
              </mc:Choice>
              <mc:Fallback>
                <p:oleObj name="公式" r:id="rId4" imgW="21031200" imgH="9448800" progId="Equation.3">
                  <p:embed/>
                  <p:pic>
                    <p:nvPicPr>
                      <p:cNvPr id="0" name="图片 512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70363" y="1549449"/>
                        <a:ext cx="2428875" cy="9794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5"/>
          <p:cNvGraphicFramePr>
            <a:graphicFrameLocks noChangeAspect="1"/>
          </p:cNvGraphicFramePr>
          <p:nvPr/>
        </p:nvGraphicFramePr>
        <p:xfrm>
          <a:off x="7893050" y="1530399"/>
          <a:ext cx="2114550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公式" r:id="rId6" imgW="18288000" imgH="9448800" progId="Equation.3">
                  <p:embed/>
                </p:oleObj>
              </mc:Choice>
              <mc:Fallback>
                <p:oleObj name="公式" r:id="rId6" imgW="18288000" imgH="9448800" progId="Equation.3">
                  <p:embed/>
                  <p:pic>
                    <p:nvPicPr>
                      <p:cNvPr id="0" name="图片 512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893050" y="1530399"/>
                        <a:ext cx="2114550" cy="9794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442448" y="3338743"/>
            <a:ext cx="663677" cy="132343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/>
              <a:t>操</a:t>
            </a:r>
            <a:endParaRPr lang="en-US" altLang="zh-CN" sz="4000" b="1" dirty="0" smtClean="0"/>
          </a:p>
          <a:p>
            <a:r>
              <a:rPr lang="zh-CN" altLang="en-US" sz="4000" b="1" dirty="0" smtClean="0"/>
              <a:t>作</a:t>
            </a:r>
            <a:endParaRPr lang="en-US" altLang="zh-CN" sz="4000" b="1" dirty="0" smtClean="0"/>
          </a:p>
        </p:txBody>
      </p:sp>
      <p:sp>
        <p:nvSpPr>
          <p:cNvPr id="64" name="TextBox 63"/>
          <p:cNvSpPr txBox="1"/>
          <p:nvPr/>
        </p:nvSpPr>
        <p:spPr>
          <a:xfrm>
            <a:off x="1504334" y="3294523"/>
            <a:ext cx="1769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计算器显示</a:t>
            </a:r>
            <a:r>
              <a:rPr lang="en-US" altLang="zh-CN" b="1" dirty="0" smtClean="0"/>
              <a:t> </a:t>
            </a:r>
            <a:endParaRPr lang="zh-CN" altLang="en-US" b="1" dirty="0" smtClean="0"/>
          </a:p>
          <a:p>
            <a:endParaRPr lang="zh-CN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1509287" y="5526419"/>
            <a:ext cx="1769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所以</a:t>
            </a:r>
            <a:r>
              <a:rPr lang="en-US" altLang="zh-CN" b="1" dirty="0" smtClean="0"/>
              <a:t> </a:t>
            </a:r>
            <a:endParaRPr lang="zh-CN" altLang="en-US" b="1" dirty="0" smtClean="0"/>
          </a:p>
          <a:p>
            <a:endParaRPr lang="zh-CN" altLang="en-US" dirty="0"/>
          </a:p>
        </p:txBody>
      </p:sp>
      <p:graphicFrame>
        <p:nvGraphicFramePr>
          <p:cNvPr id="4" name="Object 36"/>
          <p:cNvGraphicFramePr>
            <a:graphicFrameLocks noChangeAspect="1"/>
          </p:cNvGraphicFramePr>
          <p:nvPr/>
        </p:nvGraphicFramePr>
        <p:xfrm>
          <a:off x="2136060" y="5327735"/>
          <a:ext cx="2282825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公式" r:id="rId8" imgW="28346400" imgH="9448800" progId="Equation.3">
                  <p:embed/>
                </p:oleObj>
              </mc:Choice>
              <mc:Fallback>
                <p:oleObj name="公式" r:id="rId8" imgW="28346400" imgH="9448800" progId="Equation.3">
                  <p:embed/>
                  <p:pic>
                    <p:nvPicPr>
                      <p:cNvPr id="0" name="图片 5123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136060" y="5327735"/>
                        <a:ext cx="2282825" cy="7286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组合 88"/>
          <p:cNvGrpSpPr/>
          <p:nvPr/>
        </p:nvGrpSpPr>
        <p:grpSpPr>
          <a:xfrm>
            <a:off x="958687" y="2714424"/>
            <a:ext cx="8949886" cy="393913"/>
            <a:chOff x="958687" y="3092249"/>
            <a:chExt cx="8949886" cy="393913"/>
          </a:xfrm>
        </p:grpSpPr>
        <p:sp>
          <p:nvSpPr>
            <p:cNvPr id="60" name="TextBox 59"/>
            <p:cNvSpPr txBox="1"/>
            <p:nvPr/>
          </p:nvSpPr>
          <p:spPr>
            <a:xfrm>
              <a:off x="958687" y="3111910"/>
              <a:ext cx="89498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b="1" dirty="0" smtClean="0"/>
                <a:t>（</a:t>
              </a:r>
              <a:r>
                <a:rPr lang="en-US" altLang="zh-CN" b="1" dirty="0" smtClean="0"/>
                <a:t>2</a:t>
              </a:r>
              <a:r>
                <a:rPr lang="zh-CN" altLang="en-US" b="1" dirty="0" smtClean="0"/>
                <a:t>）依次按键：              </a:t>
              </a:r>
              <a:r>
                <a:rPr lang="en-US" altLang="zh-CN" b="1" dirty="0" smtClean="0"/>
                <a:t>                29                                 7                               </a:t>
              </a:r>
              <a:r>
                <a:rPr lang="zh-CN" altLang="en-US" b="1" dirty="0" smtClean="0"/>
                <a:t>，</a:t>
              </a:r>
              <a:endParaRPr lang="en-US" altLang="zh-CN" b="1" dirty="0" smtClean="0"/>
            </a:p>
          </p:txBody>
        </p:sp>
        <p:grpSp>
          <p:nvGrpSpPr>
            <p:cNvPr id="7" name="组合 23"/>
            <p:cNvGrpSpPr/>
            <p:nvPr/>
          </p:nvGrpSpPr>
          <p:grpSpPr>
            <a:xfrm>
              <a:off x="6636815" y="3126658"/>
              <a:ext cx="471908" cy="280219"/>
              <a:chOff x="7713422" y="3126658"/>
              <a:chExt cx="943881" cy="427701"/>
            </a:xfrm>
          </p:grpSpPr>
          <p:sp>
            <p:nvSpPr>
              <p:cNvPr id="20" name="椭圆 19"/>
              <p:cNvSpPr/>
              <p:nvPr/>
            </p:nvSpPr>
            <p:spPr>
              <a:xfrm>
                <a:off x="7713422" y="3126658"/>
                <a:ext cx="943881" cy="427701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="1" dirty="0"/>
              </a:p>
            </p:txBody>
          </p:sp>
          <p:sp>
            <p:nvSpPr>
              <p:cNvPr id="21" name="流程图: 合并 20"/>
              <p:cNvSpPr/>
              <p:nvPr/>
            </p:nvSpPr>
            <p:spPr>
              <a:xfrm>
                <a:off x="8037871" y="3229897"/>
                <a:ext cx="294968" cy="235974"/>
              </a:xfrm>
              <a:prstGeom prst="flowChartMerge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8" name="组合 24"/>
            <p:cNvGrpSpPr/>
            <p:nvPr/>
          </p:nvGrpSpPr>
          <p:grpSpPr>
            <a:xfrm>
              <a:off x="7497164" y="3126656"/>
              <a:ext cx="422730" cy="280221"/>
              <a:chOff x="7998558" y="4208207"/>
              <a:chExt cx="943881" cy="427701"/>
            </a:xfrm>
          </p:grpSpPr>
          <p:sp>
            <p:nvSpPr>
              <p:cNvPr id="22" name="椭圆 21"/>
              <p:cNvSpPr/>
              <p:nvPr/>
            </p:nvSpPr>
            <p:spPr>
              <a:xfrm>
                <a:off x="7998558" y="4208207"/>
                <a:ext cx="943881" cy="427701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="1" dirty="0"/>
              </a:p>
            </p:txBody>
          </p:sp>
          <p:sp>
            <p:nvSpPr>
              <p:cNvPr id="23" name="流程图: 合并 22"/>
              <p:cNvSpPr/>
              <p:nvPr/>
            </p:nvSpPr>
            <p:spPr>
              <a:xfrm rot="16200000" flipH="1">
                <a:off x="8390602" y="4278261"/>
                <a:ext cx="282679" cy="280219"/>
              </a:xfrm>
              <a:prstGeom prst="flowChartMerge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9" name="组合 86"/>
            <p:cNvGrpSpPr/>
            <p:nvPr/>
          </p:nvGrpSpPr>
          <p:grpSpPr>
            <a:xfrm>
              <a:off x="4119715" y="3161070"/>
              <a:ext cx="560439" cy="280219"/>
              <a:chOff x="4104967" y="3411786"/>
              <a:chExt cx="560439" cy="280219"/>
            </a:xfrm>
          </p:grpSpPr>
          <p:sp>
            <p:nvSpPr>
              <p:cNvPr id="47" name="同侧圆角矩形 46"/>
              <p:cNvSpPr/>
              <p:nvPr/>
            </p:nvSpPr>
            <p:spPr>
              <a:xfrm rot="10800000">
                <a:off x="4104967" y="3411786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grpSp>
            <p:nvGrpSpPr>
              <p:cNvPr id="10" name="组合 37"/>
              <p:cNvGrpSpPr/>
              <p:nvPr/>
            </p:nvGrpSpPr>
            <p:grpSpPr>
              <a:xfrm>
                <a:off x="4218056" y="3451109"/>
                <a:ext cx="309716" cy="211394"/>
                <a:chOff x="5781369" y="4365521"/>
                <a:chExt cx="309716" cy="211394"/>
              </a:xfrm>
            </p:grpSpPr>
            <p:sp>
              <p:nvSpPr>
                <p:cNvPr id="28" name="矩形 27"/>
                <p:cNvSpPr/>
                <p:nvPr/>
              </p:nvSpPr>
              <p:spPr>
                <a:xfrm>
                  <a:off x="5825613" y="4365521"/>
                  <a:ext cx="235974" cy="58994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cxnSp>
              <p:nvCxnSpPr>
                <p:cNvPr id="30" name="直接连接符 29"/>
                <p:cNvCxnSpPr/>
                <p:nvPr/>
              </p:nvCxnSpPr>
              <p:spPr>
                <a:xfrm>
                  <a:off x="5781369" y="4468761"/>
                  <a:ext cx="309716" cy="1588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" name="矩形 36"/>
                <p:cNvSpPr/>
                <p:nvPr/>
              </p:nvSpPr>
              <p:spPr>
                <a:xfrm>
                  <a:off x="5830533" y="4517921"/>
                  <a:ext cx="235974" cy="58994"/>
                </a:xfrm>
                <a:prstGeom prst="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  <p:grpSp>
          <p:nvGrpSpPr>
            <p:cNvPr id="11" name="组合 87"/>
            <p:cNvGrpSpPr/>
            <p:nvPr/>
          </p:nvGrpSpPr>
          <p:grpSpPr>
            <a:xfrm>
              <a:off x="5991619" y="3111910"/>
              <a:ext cx="615693" cy="329535"/>
              <a:chOff x="5991619" y="3111910"/>
              <a:chExt cx="615693" cy="329535"/>
            </a:xfrm>
          </p:grpSpPr>
          <p:sp>
            <p:nvSpPr>
              <p:cNvPr id="56" name="同侧圆角矩形 55"/>
              <p:cNvSpPr/>
              <p:nvPr/>
            </p:nvSpPr>
            <p:spPr>
              <a:xfrm rot="10800000">
                <a:off x="5992761" y="316107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graphicFrame>
            <p:nvGraphicFramePr>
              <p:cNvPr id="5" name="Object 7"/>
              <p:cNvGraphicFramePr>
                <a:graphicFrameLocks noChangeAspect="1"/>
              </p:cNvGraphicFramePr>
              <p:nvPr/>
            </p:nvGraphicFramePr>
            <p:xfrm>
              <a:off x="5991619" y="3111910"/>
              <a:ext cx="615693" cy="32953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25" name="公式" r:id="rId10" imgW="8229600" imgH="4876800" progId="Equation.3">
                      <p:embed/>
                    </p:oleObj>
                  </mc:Choice>
                  <mc:Fallback>
                    <p:oleObj name="公式" r:id="rId10" imgW="8229600" imgH="4876800" progId="Equation.3">
                      <p:embed/>
                      <p:pic>
                        <p:nvPicPr>
                          <p:cNvPr id="0" name="图片 5124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1"/>
                          <a:stretch>
                            <a:fillRect/>
                          </a:stretch>
                        </p:blipFill>
                        <p:spPr>
                          <a:xfrm>
                            <a:off x="5991619" y="3111910"/>
                            <a:ext cx="615693" cy="329535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2" name="组合 85"/>
            <p:cNvGrpSpPr/>
            <p:nvPr/>
          </p:nvGrpSpPr>
          <p:grpSpPr>
            <a:xfrm>
              <a:off x="3392155" y="3111910"/>
              <a:ext cx="745717" cy="369332"/>
              <a:chOff x="3392155" y="3111910"/>
              <a:chExt cx="745717" cy="369332"/>
            </a:xfrm>
          </p:grpSpPr>
          <p:sp>
            <p:nvSpPr>
              <p:cNvPr id="48" name="同侧圆角矩形 47"/>
              <p:cNvSpPr/>
              <p:nvPr/>
            </p:nvSpPr>
            <p:spPr>
              <a:xfrm rot="10800000">
                <a:off x="3460954" y="3151239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3392155" y="3111910"/>
                <a:ext cx="7457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b="1" dirty="0" smtClean="0">
                    <a:solidFill>
                      <a:schemeClr val="bg1"/>
                    </a:solidFill>
                  </a:rPr>
                  <a:t>（</a:t>
                </a:r>
                <a:r>
                  <a:rPr lang="en-US" altLang="zh-CN" b="1" dirty="0" smtClean="0">
                    <a:solidFill>
                      <a:schemeClr val="bg1"/>
                    </a:solidFill>
                  </a:rPr>
                  <a:t>-</a:t>
                </a:r>
                <a:r>
                  <a:rPr lang="zh-CN" altLang="en-US" b="1" dirty="0" smtClean="0">
                    <a:solidFill>
                      <a:schemeClr val="bg1"/>
                    </a:solidFill>
                  </a:rPr>
                  <a:t>）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3" name="组合 84"/>
            <p:cNvGrpSpPr/>
            <p:nvPr/>
          </p:nvGrpSpPr>
          <p:grpSpPr>
            <a:xfrm>
              <a:off x="2816941" y="3116830"/>
              <a:ext cx="616990" cy="369332"/>
              <a:chOff x="2816941" y="3116830"/>
              <a:chExt cx="616990" cy="369332"/>
            </a:xfrm>
          </p:grpSpPr>
          <p:sp>
            <p:nvSpPr>
              <p:cNvPr id="49" name="同侧圆角矩形 48"/>
              <p:cNvSpPr/>
              <p:nvPr/>
            </p:nvSpPr>
            <p:spPr>
              <a:xfrm rot="10800000">
                <a:off x="2816941" y="3156155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2866147" y="3116830"/>
                <a:ext cx="5677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err="1" smtClean="0">
                    <a:solidFill>
                      <a:schemeClr val="bg1"/>
                    </a:solidFill>
                  </a:rPr>
                  <a:t>cos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4" name="组合 82"/>
            <p:cNvGrpSpPr/>
            <p:nvPr/>
          </p:nvGrpSpPr>
          <p:grpSpPr>
            <a:xfrm>
              <a:off x="5161935" y="3141406"/>
              <a:ext cx="762325" cy="332362"/>
              <a:chOff x="5161935" y="3347878"/>
              <a:chExt cx="762325" cy="332362"/>
            </a:xfrm>
          </p:grpSpPr>
          <p:sp>
            <p:nvSpPr>
              <p:cNvPr id="51" name="椭圆 50"/>
              <p:cNvSpPr/>
              <p:nvPr/>
            </p:nvSpPr>
            <p:spPr>
              <a:xfrm>
                <a:off x="5161935" y="3347878"/>
                <a:ext cx="737419" cy="29496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5186558" y="3362627"/>
                <a:ext cx="737702" cy="3176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400" b="1" dirty="0" smtClean="0"/>
                  <a:t>SHIFT</a:t>
                </a:r>
                <a:endParaRPr lang="zh-CN" altLang="en-US" sz="1400" b="1" dirty="0"/>
              </a:p>
            </p:txBody>
          </p:sp>
        </p:grpSp>
        <p:grpSp>
          <p:nvGrpSpPr>
            <p:cNvPr id="15" name="组合 68"/>
            <p:cNvGrpSpPr/>
            <p:nvPr/>
          </p:nvGrpSpPr>
          <p:grpSpPr>
            <a:xfrm>
              <a:off x="8052637" y="3092250"/>
              <a:ext cx="560439" cy="369332"/>
              <a:chOff x="8052637" y="3092250"/>
              <a:chExt cx="560439" cy="369332"/>
            </a:xfrm>
          </p:grpSpPr>
          <p:sp>
            <p:nvSpPr>
              <p:cNvPr id="55" name="同侧圆角矩形 54"/>
              <p:cNvSpPr/>
              <p:nvPr/>
            </p:nvSpPr>
            <p:spPr>
              <a:xfrm rot="10800000">
                <a:off x="8052637" y="3141407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8195245" y="3092250"/>
                <a:ext cx="2888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)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6" name="组合 69"/>
            <p:cNvGrpSpPr/>
            <p:nvPr/>
          </p:nvGrpSpPr>
          <p:grpSpPr>
            <a:xfrm>
              <a:off x="8726146" y="3092249"/>
              <a:ext cx="560439" cy="369332"/>
              <a:chOff x="8726146" y="3092249"/>
              <a:chExt cx="560439" cy="369332"/>
            </a:xfrm>
          </p:grpSpPr>
          <p:sp>
            <p:nvSpPr>
              <p:cNvPr id="54" name="同侧圆角矩形 53"/>
              <p:cNvSpPr/>
              <p:nvPr/>
            </p:nvSpPr>
            <p:spPr>
              <a:xfrm rot="10800000">
                <a:off x="8726146" y="313649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8799931" y="3092249"/>
                <a:ext cx="3738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=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57" name="组合 56"/>
          <p:cNvGrpSpPr/>
          <p:nvPr/>
        </p:nvGrpSpPr>
        <p:grpSpPr>
          <a:xfrm>
            <a:off x="3111953" y="3368276"/>
            <a:ext cx="3126657" cy="1769806"/>
            <a:chOff x="4439273" y="3701857"/>
            <a:chExt cx="3126657" cy="1769806"/>
          </a:xfrm>
        </p:grpSpPr>
        <p:grpSp>
          <p:nvGrpSpPr>
            <p:cNvPr id="61" name="组合 91"/>
            <p:cNvGrpSpPr/>
            <p:nvPr/>
          </p:nvGrpSpPr>
          <p:grpSpPr>
            <a:xfrm>
              <a:off x="4439273" y="3701857"/>
              <a:ext cx="3126657" cy="1769806"/>
              <a:chOff x="4439273" y="3701857"/>
              <a:chExt cx="3126657" cy="1769806"/>
            </a:xfrm>
          </p:grpSpPr>
          <p:grpSp>
            <p:nvGrpSpPr>
              <p:cNvPr id="63" name="组合 43"/>
              <p:cNvGrpSpPr/>
              <p:nvPr/>
            </p:nvGrpSpPr>
            <p:grpSpPr>
              <a:xfrm>
                <a:off x="4439273" y="3701857"/>
                <a:ext cx="3126657" cy="1769806"/>
                <a:chOff x="8442598" y="2418615"/>
                <a:chExt cx="3053947" cy="1741882"/>
              </a:xfrm>
            </p:grpSpPr>
            <p:pic>
              <p:nvPicPr>
                <p:cNvPr id="69" name="Picture 1" descr="C:\Users\Administrator\Desktop\rBEhWVIljocIAAAAABM52pE0oe0AACvRgJ1sBMAEzny611.png"/>
                <p:cNvPicPr>
                  <a:picLocks noChangeAspect="1" noChangeArrowheads="1"/>
                </p:cNvPicPr>
                <p:nvPr/>
              </p:nvPicPr>
              <p:blipFill>
                <a:blip r:embed="rId12"/>
                <a:srcRect l="9302" t="8488" r="8527" b="59956"/>
                <a:stretch>
                  <a:fillRect/>
                </a:stretch>
              </p:blipFill>
              <p:spPr bwMode="auto">
                <a:xfrm>
                  <a:off x="8442598" y="2418615"/>
                  <a:ext cx="3053947" cy="1741882"/>
                </a:xfrm>
                <a:prstGeom prst="rect">
                  <a:avLst/>
                </a:prstGeom>
                <a:noFill/>
              </p:spPr>
            </p:pic>
            <p:sp>
              <p:nvSpPr>
                <p:cNvPr id="70" name="圆角矩形 69"/>
                <p:cNvSpPr/>
                <p:nvPr/>
              </p:nvSpPr>
              <p:spPr>
                <a:xfrm>
                  <a:off x="8731046" y="3111910"/>
                  <a:ext cx="2492477" cy="619430"/>
                </a:xfrm>
                <a:prstGeom prst="roundRect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graphicFrame>
              <p:nvGraphicFramePr>
                <p:cNvPr id="71" name="Object 38"/>
                <p:cNvGraphicFramePr>
                  <a:graphicFrameLocks noChangeAspect="1"/>
                </p:cNvGraphicFramePr>
                <p:nvPr/>
              </p:nvGraphicFramePr>
              <p:xfrm>
                <a:off x="8797240" y="3058051"/>
                <a:ext cx="834214" cy="464048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5126" name="公式" r:id="rId13" imgW="17678400" imgH="9448800" progId="Equation.3">
                        <p:embed/>
                      </p:oleObj>
                    </mc:Choice>
                    <mc:Fallback>
                      <p:oleObj name="公式" r:id="rId13" imgW="17678400" imgH="9448800" progId="Equation.3">
                        <p:embed/>
                        <p:pic>
                          <p:nvPicPr>
                            <p:cNvPr id="0" name="图片 5125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14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8797240" y="3058051"/>
                              <a:ext cx="834214" cy="464048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72" name="Object 39"/>
                <p:cNvGraphicFramePr>
                  <a:graphicFrameLocks noChangeAspect="1"/>
                </p:cNvGraphicFramePr>
                <p:nvPr/>
              </p:nvGraphicFramePr>
              <p:xfrm>
                <a:off x="10605219" y="3536162"/>
                <a:ext cx="556659" cy="245305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5127" name="公式" r:id="rId15" imgW="7620000" imgH="4267200" progId="Equation.3">
                        <p:embed/>
                      </p:oleObj>
                    </mc:Choice>
                    <mc:Fallback>
                      <p:oleObj name="公式" r:id="rId15" imgW="7620000" imgH="4267200" progId="Equation.3">
                        <p:embed/>
                        <p:pic>
                          <p:nvPicPr>
                            <p:cNvPr id="0" name="图片 5126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16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0605219" y="3536162"/>
                              <a:ext cx="556659" cy="245305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73" name="TextBox 72"/>
                <p:cNvSpPr txBox="1"/>
                <p:nvPr/>
              </p:nvSpPr>
              <p:spPr>
                <a:xfrm>
                  <a:off x="10240295" y="2939845"/>
                  <a:ext cx="45228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800" b="1" dirty="0" smtClean="0">
                      <a:solidFill>
                        <a:schemeClr val="accent1">
                          <a:lumMod val="50000"/>
                        </a:schemeClr>
                      </a:solidFill>
                    </a:rPr>
                    <a:t>Fix </a:t>
                  </a:r>
                  <a:endParaRPr lang="zh-CN" altLang="en-US" sz="800" b="1" dirty="0" smtClean="0">
                    <a:solidFill>
                      <a:schemeClr val="accent1">
                        <a:lumMod val="50000"/>
                      </a:schemeClr>
                    </a:solidFill>
                  </a:endParaRPr>
                </a:p>
                <a:p>
                  <a:endParaRPr lang="zh-CN" altLang="en-US" sz="800" b="1" dirty="0">
                    <a:solidFill>
                      <a:schemeClr val="accent1">
                        <a:lumMod val="50000"/>
                      </a:schemeClr>
                    </a:solidFill>
                  </a:endParaRPr>
                </a:p>
              </p:txBody>
            </p:sp>
          </p:grpSp>
          <p:sp>
            <p:nvSpPr>
              <p:cNvPr id="66" name="矩形 65"/>
              <p:cNvSpPr/>
              <p:nvPr/>
            </p:nvSpPr>
            <p:spPr>
              <a:xfrm>
                <a:off x="6135326" y="4291789"/>
                <a:ext cx="108000" cy="108000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62" name="TextBox 61"/>
            <p:cNvSpPr txBox="1"/>
            <p:nvPr/>
          </p:nvSpPr>
          <p:spPr>
            <a:xfrm>
              <a:off x="6033977" y="4236363"/>
              <a:ext cx="463053" cy="3439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800" b="1" dirty="0" smtClean="0">
                  <a:solidFill>
                    <a:schemeClr val="accent1">
                      <a:lumMod val="50000"/>
                    </a:schemeClr>
                  </a:solidFill>
                </a:rPr>
                <a:t>R </a:t>
              </a:r>
              <a:endParaRPr lang="zh-CN" altLang="en-US" sz="800" b="1" dirty="0" smtClean="0">
                <a:solidFill>
                  <a:schemeClr val="accent1">
                    <a:lumMod val="50000"/>
                  </a:schemeClr>
                </a:solidFill>
              </a:endParaRPr>
            </a:p>
            <a:p>
              <a:endParaRPr lang="zh-CN" altLang="en-US" sz="8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74" name="文本框 8"/>
          <p:cNvSpPr>
            <a:spLocks noChangeArrowheads="1"/>
          </p:cNvSpPr>
          <p:nvPr/>
        </p:nvSpPr>
        <p:spPr bwMode="auto">
          <a:xfrm>
            <a:off x="514350" y="28575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圆角矩形 83"/>
          <p:cNvSpPr/>
          <p:nvPr/>
        </p:nvSpPr>
        <p:spPr>
          <a:xfrm>
            <a:off x="752167" y="2425431"/>
            <a:ext cx="10146890" cy="361335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737424" y="994841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2.</a:t>
            </a:r>
            <a:r>
              <a:rPr lang="zh-CN" altLang="en-US" sz="2800" b="1" dirty="0" smtClean="0"/>
              <a:t>利用计算器求下列三角函数值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（精确到</a:t>
            </a:r>
            <a:r>
              <a:rPr lang="en-US" altLang="zh-CN" sz="2800" b="1" dirty="0" smtClean="0">
                <a:sym typeface="Wingdings" panose="05000000000000000000" pitchFamily="2" charset="2"/>
              </a:rPr>
              <a:t>0.01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）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763588" y="1512619"/>
          <a:ext cx="2500312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公式" r:id="rId2" imgW="21640800" imgH="9448800" progId="Equation.3">
                  <p:embed/>
                </p:oleObj>
              </mc:Choice>
              <mc:Fallback>
                <p:oleObj name="公式" r:id="rId2" imgW="21640800" imgH="9448800" progId="Equation.3">
                  <p:embed/>
                  <p:pic>
                    <p:nvPicPr>
                      <p:cNvPr id="0" name="图片 614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63588" y="1512619"/>
                        <a:ext cx="2500312" cy="977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4"/>
          <p:cNvGraphicFramePr>
            <a:graphicFrameLocks noChangeAspect="1"/>
          </p:cNvGraphicFramePr>
          <p:nvPr/>
        </p:nvGraphicFramePr>
        <p:xfrm>
          <a:off x="4170363" y="1506269"/>
          <a:ext cx="2428875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公式" r:id="rId4" imgW="21031200" imgH="9448800" progId="Equation.3">
                  <p:embed/>
                </p:oleObj>
              </mc:Choice>
              <mc:Fallback>
                <p:oleObj name="公式" r:id="rId4" imgW="21031200" imgH="9448800" progId="Equation.3">
                  <p:embed/>
                  <p:pic>
                    <p:nvPicPr>
                      <p:cNvPr id="0" name="图片 614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70363" y="1506269"/>
                        <a:ext cx="2428875" cy="9794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5"/>
          <p:cNvGraphicFramePr>
            <a:graphicFrameLocks noChangeAspect="1"/>
          </p:cNvGraphicFramePr>
          <p:nvPr/>
        </p:nvGraphicFramePr>
        <p:xfrm>
          <a:off x="7893050" y="1487219"/>
          <a:ext cx="2114550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公式" r:id="rId6" imgW="18288000" imgH="9448800" progId="Equation.3">
                  <p:embed/>
                </p:oleObj>
              </mc:Choice>
              <mc:Fallback>
                <p:oleObj name="公式" r:id="rId6" imgW="18288000" imgH="9448800" progId="Equation.3">
                  <p:embed/>
                  <p:pic>
                    <p:nvPicPr>
                      <p:cNvPr id="0" name="图片 614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893050" y="1487219"/>
                        <a:ext cx="2114550" cy="9794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442448" y="3295563"/>
            <a:ext cx="663677" cy="132343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/>
              <a:t>操</a:t>
            </a:r>
            <a:endParaRPr lang="en-US" altLang="zh-CN" sz="4000" b="1" dirty="0" smtClean="0"/>
          </a:p>
          <a:p>
            <a:r>
              <a:rPr lang="zh-CN" altLang="en-US" sz="4000" b="1" dirty="0" smtClean="0"/>
              <a:t>作</a:t>
            </a:r>
            <a:endParaRPr lang="en-US" altLang="zh-CN" sz="4000" b="1" dirty="0" smtClean="0"/>
          </a:p>
        </p:txBody>
      </p:sp>
      <p:sp>
        <p:nvSpPr>
          <p:cNvPr id="64" name="TextBox 63"/>
          <p:cNvSpPr txBox="1"/>
          <p:nvPr/>
        </p:nvSpPr>
        <p:spPr>
          <a:xfrm>
            <a:off x="1504334" y="3251343"/>
            <a:ext cx="1769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计算器显示</a:t>
            </a:r>
            <a:r>
              <a:rPr lang="en-US" altLang="zh-CN" b="1" dirty="0" smtClean="0"/>
              <a:t> </a:t>
            </a:r>
            <a:endParaRPr lang="zh-CN" altLang="en-US" b="1" dirty="0" smtClean="0"/>
          </a:p>
          <a:p>
            <a:endParaRPr lang="zh-CN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1583027" y="5527483"/>
            <a:ext cx="1769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所以</a:t>
            </a:r>
            <a:r>
              <a:rPr lang="en-US" altLang="zh-CN" b="1" dirty="0" smtClean="0"/>
              <a:t> </a:t>
            </a:r>
            <a:endParaRPr lang="zh-CN" altLang="en-US" b="1" dirty="0" smtClean="0"/>
          </a:p>
          <a:p>
            <a:endParaRPr lang="zh-CN" altLang="en-US" dirty="0"/>
          </a:p>
        </p:txBody>
      </p:sp>
      <p:graphicFrame>
        <p:nvGraphicFramePr>
          <p:cNvPr id="4" name="Object 36"/>
          <p:cNvGraphicFramePr>
            <a:graphicFrameLocks noChangeAspect="1"/>
          </p:cNvGraphicFramePr>
          <p:nvPr/>
        </p:nvGraphicFramePr>
        <p:xfrm>
          <a:off x="2319338" y="5328799"/>
          <a:ext cx="2060575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公式" r:id="rId8" imgW="25603200" imgH="9448800" progId="Equation.3">
                  <p:embed/>
                </p:oleObj>
              </mc:Choice>
              <mc:Fallback>
                <p:oleObj name="公式" r:id="rId8" imgW="25603200" imgH="9448800" progId="Equation.3">
                  <p:embed/>
                  <p:pic>
                    <p:nvPicPr>
                      <p:cNvPr id="0" name="图片 614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319338" y="5328799"/>
                        <a:ext cx="2060575" cy="7286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9" name="组合 68"/>
          <p:cNvGrpSpPr/>
          <p:nvPr/>
        </p:nvGrpSpPr>
        <p:grpSpPr>
          <a:xfrm>
            <a:off x="958687" y="2671244"/>
            <a:ext cx="9286517" cy="393913"/>
            <a:chOff x="958687" y="3092249"/>
            <a:chExt cx="9286517" cy="393913"/>
          </a:xfrm>
        </p:grpSpPr>
        <p:grpSp>
          <p:nvGrpSpPr>
            <p:cNvPr id="6" name="组合 88"/>
            <p:cNvGrpSpPr/>
            <p:nvPr/>
          </p:nvGrpSpPr>
          <p:grpSpPr>
            <a:xfrm>
              <a:off x="958687" y="3092249"/>
              <a:ext cx="9286517" cy="393913"/>
              <a:chOff x="958687" y="3092249"/>
              <a:chExt cx="9286517" cy="393913"/>
            </a:xfrm>
          </p:grpSpPr>
          <p:sp>
            <p:nvSpPr>
              <p:cNvPr id="60" name="TextBox 59"/>
              <p:cNvSpPr txBox="1"/>
              <p:nvPr/>
            </p:nvSpPr>
            <p:spPr>
              <a:xfrm>
                <a:off x="958687" y="3111910"/>
                <a:ext cx="92865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b="1" dirty="0" smtClean="0"/>
                  <a:t>（</a:t>
                </a:r>
                <a:r>
                  <a:rPr lang="en-US" altLang="zh-CN" b="1" dirty="0" smtClean="0"/>
                  <a:t>3</a:t>
                </a:r>
                <a:r>
                  <a:rPr lang="zh-CN" altLang="en-US" b="1" dirty="0" smtClean="0"/>
                  <a:t>）依次按键：              </a:t>
                </a:r>
                <a:r>
                  <a:rPr lang="en-US" altLang="zh-CN" b="1" dirty="0" smtClean="0"/>
                  <a:t>         23                                    3                                         </a:t>
                </a:r>
                <a:r>
                  <a:rPr lang="zh-CN" altLang="en-US" b="1" dirty="0" smtClean="0"/>
                  <a:t>，</a:t>
                </a:r>
                <a:endParaRPr lang="en-US" altLang="zh-CN" b="1" dirty="0" smtClean="0"/>
              </a:p>
            </p:txBody>
          </p:sp>
          <p:grpSp>
            <p:nvGrpSpPr>
              <p:cNvPr id="7" name="组合 23"/>
              <p:cNvGrpSpPr/>
              <p:nvPr/>
            </p:nvGrpSpPr>
            <p:grpSpPr>
              <a:xfrm>
                <a:off x="6400847" y="3126658"/>
                <a:ext cx="471908" cy="280219"/>
                <a:chOff x="7241454" y="3126658"/>
                <a:chExt cx="943881" cy="427701"/>
              </a:xfrm>
            </p:grpSpPr>
            <p:sp>
              <p:nvSpPr>
                <p:cNvPr id="20" name="椭圆 19"/>
                <p:cNvSpPr/>
                <p:nvPr/>
              </p:nvSpPr>
              <p:spPr>
                <a:xfrm>
                  <a:off x="7241454" y="3126658"/>
                  <a:ext cx="943881" cy="427701"/>
                </a:xfrm>
                <a:prstGeom prst="ellipse">
                  <a:avLst/>
                </a:prstGeom>
                <a:solidFill>
                  <a:schemeClr val="accent6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b="1" dirty="0"/>
                </a:p>
              </p:txBody>
            </p:sp>
            <p:sp>
              <p:nvSpPr>
                <p:cNvPr id="21" name="流程图: 合并 20"/>
                <p:cNvSpPr/>
                <p:nvPr/>
              </p:nvSpPr>
              <p:spPr>
                <a:xfrm>
                  <a:off x="7595400" y="3229898"/>
                  <a:ext cx="294968" cy="235974"/>
                </a:xfrm>
                <a:prstGeom prst="flowChartMerge">
                  <a:avLst/>
                </a:prstGeom>
                <a:solidFill>
                  <a:srgbClr val="FFFF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8" name="组合 24"/>
              <p:cNvGrpSpPr/>
              <p:nvPr/>
            </p:nvGrpSpPr>
            <p:grpSpPr>
              <a:xfrm>
                <a:off x="7334936" y="3126656"/>
                <a:ext cx="422730" cy="280221"/>
                <a:chOff x="7636335" y="4208207"/>
                <a:chExt cx="943882" cy="427701"/>
              </a:xfrm>
            </p:grpSpPr>
            <p:sp>
              <p:nvSpPr>
                <p:cNvPr id="22" name="椭圆 21"/>
                <p:cNvSpPr/>
                <p:nvPr/>
              </p:nvSpPr>
              <p:spPr>
                <a:xfrm>
                  <a:off x="7636335" y="4208207"/>
                  <a:ext cx="943882" cy="427701"/>
                </a:xfrm>
                <a:prstGeom prst="ellipse">
                  <a:avLst/>
                </a:prstGeom>
                <a:solidFill>
                  <a:schemeClr val="accent6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b="1" dirty="0"/>
                </a:p>
              </p:txBody>
            </p:sp>
            <p:sp>
              <p:nvSpPr>
                <p:cNvPr id="23" name="流程图: 合并 22"/>
                <p:cNvSpPr/>
                <p:nvPr/>
              </p:nvSpPr>
              <p:spPr>
                <a:xfrm rot="16200000" flipH="1">
                  <a:off x="8028379" y="4278261"/>
                  <a:ext cx="282680" cy="280220"/>
                </a:xfrm>
                <a:prstGeom prst="flowChartMerge">
                  <a:avLst/>
                </a:prstGeom>
                <a:solidFill>
                  <a:srgbClr val="FFFF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9" name="组合 86"/>
              <p:cNvGrpSpPr/>
              <p:nvPr/>
            </p:nvGrpSpPr>
            <p:grpSpPr>
              <a:xfrm>
                <a:off x="3574039" y="3161070"/>
                <a:ext cx="560439" cy="280219"/>
                <a:chOff x="3559291" y="3411786"/>
                <a:chExt cx="560439" cy="280219"/>
              </a:xfrm>
            </p:grpSpPr>
            <p:sp>
              <p:nvSpPr>
                <p:cNvPr id="47" name="同侧圆角矩形 46"/>
                <p:cNvSpPr/>
                <p:nvPr/>
              </p:nvSpPr>
              <p:spPr>
                <a:xfrm rot="10800000">
                  <a:off x="3559291" y="3411786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grpSp>
              <p:nvGrpSpPr>
                <p:cNvPr id="10" name="组合 37"/>
                <p:cNvGrpSpPr/>
                <p:nvPr/>
              </p:nvGrpSpPr>
              <p:grpSpPr>
                <a:xfrm>
                  <a:off x="3642884" y="3451109"/>
                  <a:ext cx="309716" cy="211394"/>
                  <a:chOff x="5206197" y="4365521"/>
                  <a:chExt cx="309716" cy="211394"/>
                </a:xfrm>
              </p:grpSpPr>
              <p:sp>
                <p:nvSpPr>
                  <p:cNvPr id="28" name="矩形 27"/>
                  <p:cNvSpPr/>
                  <p:nvPr/>
                </p:nvSpPr>
                <p:spPr>
                  <a:xfrm>
                    <a:off x="5265189" y="4365521"/>
                    <a:ext cx="235974" cy="58994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  <p:cxnSp>
                <p:nvCxnSpPr>
                  <p:cNvPr id="30" name="直接连接符 29"/>
                  <p:cNvCxnSpPr/>
                  <p:nvPr/>
                </p:nvCxnSpPr>
                <p:spPr>
                  <a:xfrm>
                    <a:off x="5206197" y="4468761"/>
                    <a:ext cx="309716" cy="1588"/>
                  </a:xfrm>
                  <a:prstGeom prst="line">
                    <a:avLst/>
                  </a:prstGeom>
                  <a:ln w="190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7" name="矩形 36"/>
                  <p:cNvSpPr/>
                  <p:nvPr/>
                </p:nvSpPr>
                <p:spPr>
                  <a:xfrm>
                    <a:off x="5270109" y="4517921"/>
                    <a:ext cx="235974" cy="58994"/>
                  </a:xfrm>
                  <a:prstGeom prst="rect">
                    <a:avLst/>
                  </a:prstGeom>
                  <a:noFill/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</p:grpSp>
          </p:grpSp>
          <p:grpSp>
            <p:nvGrpSpPr>
              <p:cNvPr id="11" name="组合 87"/>
              <p:cNvGrpSpPr/>
              <p:nvPr/>
            </p:nvGrpSpPr>
            <p:grpSpPr>
              <a:xfrm>
                <a:off x="5681911" y="3111910"/>
                <a:ext cx="615693" cy="329535"/>
                <a:chOff x="5681911" y="3111910"/>
                <a:chExt cx="615693" cy="329535"/>
              </a:xfrm>
            </p:grpSpPr>
            <p:sp>
              <p:nvSpPr>
                <p:cNvPr id="56" name="同侧圆角矩形 55"/>
                <p:cNvSpPr/>
                <p:nvPr/>
              </p:nvSpPr>
              <p:spPr>
                <a:xfrm rot="10800000">
                  <a:off x="5683053" y="3161071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graphicFrame>
              <p:nvGraphicFramePr>
                <p:cNvPr id="5" name="Object 7"/>
                <p:cNvGraphicFramePr>
                  <a:graphicFrameLocks noChangeAspect="1"/>
                </p:cNvGraphicFramePr>
                <p:nvPr/>
              </p:nvGraphicFramePr>
              <p:xfrm>
                <a:off x="5681911" y="3111910"/>
                <a:ext cx="615693" cy="329535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6149" name="公式" r:id="rId10" imgW="8229600" imgH="4876800" progId="Equation.3">
                        <p:embed/>
                      </p:oleObj>
                    </mc:Choice>
                    <mc:Fallback>
                      <p:oleObj name="公式" r:id="rId10" imgW="8229600" imgH="4876800" progId="Equation.3">
                        <p:embed/>
                        <p:pic>
                          <p:nvPicPr>
                            <p:cNvPr id="0" name="图片 6148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11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5681911" y="3111910"/>
                              <a:ext cx="615693" cy="329535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pSp>
            <p:nvGrpSpPr>
              <p:cNvPr id="13" name="组合 84"/>
              <p:cNvGrpSpPr/>
              <p:nvPr/>
            </p:nvGrpSpPr>
            <p:grpSpPr>
              <a:xfrm>
                <a:off x="2816941" y="3116830"/>
                <a:ext cx="615387" cy="369332"/>
                <a:chOff x="2816941" y="3116830"/>
                <a:chExt cx="615387" cy="369332"/>
              </a:xfrm>
            </p:grpSpPr>
            <p:sp>
              <p:nvSpPr>
                <p:cNvPr id="49" name="同侧圆角矩形 48"/>
                <p:cNvSpPr/>
                <p:nvPr/>
              </p:nvSpPr>
              <p:spPr>
                <a:xfrm rot="10800000">
                  <a:off x="2816941" y="3156155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50" name="TextBox 49"/>
                <p:cNvSpPr txBox="1"/>
                <p:nvPr/>
              </p:nvSpPr>
              <p:spPr>
                <a:xfrm>
                  <a:off x="2866147" y="3116830"/>
                  <a:ext cx="5661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b="1" dirty="0" smtClean="0">
                      <a:solidFill>
                        <a:schemeClr val="bg1"/>
                      </a:solidFill>
                    </a:rPr>
                    <a:t>tan</a:t>
                  </a:r>
                  <a:endParaRPr lang="zh-CN" altLang="en-US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4" name="组合 82"/>
              <p:cNvGrpSpPr/>
              <p:nvPr/>
            </p:nvGrpSpPr>
            <p:grpSpPr>
              <a:xfrm>
                <a:off x="4719495" y="3141406"/>
                <a:ext cx="747577" cy="317614"/>
                <a:chOff x="4719495" y="3347878"/>
                <a:chExt cx="747577" cy="317614"/>
              </a:xfrm>
            </p:grpSpPr>
            <p:sp>
              <p:nvSpPr>
                <p:cNvPr id="51" name="椭圆 50"/>
                <p:cNvSpPr/>
                <p:nvPr/>
              </p:nvSpPr>
              <p:spPr>
                <a:xfrm>
                  <a:off x="4719495" y="3347878"/>
                  <a:ext cx="737419" cy="294968"/>
                </a:xfrm>
                <a:prstGeom prst="ellipse">
                  <a:avLst/>
                </a:prstGeom>
                <a:solidFill>
                  <a:schemeClr val="accent6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52" name="TextBox 51"/>
                <p:cNvSpPr txBox="1"/>
                <p:nvPr/>
              </p:nvSpPr>
              <p:spPr>
                <a:xfrm>
                  <a:off x="4729370" y="3347879"/>
                  <a:ext cx="737702" cy="3176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1400" b="1" dirty="0" smtClean="0"/>
                    <a:t>SHIFT</a:t>
                  </a:r>
                  <a:endParaRPr lang="zh-CN" altLang="en-US" sz="1400" b="1" dirty="0"/>
                </a:p>
              </p:txBody>
            </p:sp>
          </p:grpSp>
          <p:grpSp>
            <p:nvGrpSpPr>
              <p:cNvPr id="15" name="组合 68"/>
              <p:cNvGrpSpPr/>
              <p:nvPr/>
            </p:nvGrpSpPr>
            <p:grpSpPr>
              <a:xfrm>
                <a:off x="7890409" y="3092250"/>
                <a:ext cx="560439" cy="369332"/>
                <a:chOff x="7890409" y="3092250"/>
                <a:chExt cx="560439" cy="369332"/>
              </a:xfrm>
            </p:grpSpPr>
            <p:sp>
              <p:nvSpPr>
                <p:cNvPr id="55" name="同侧圆角矩形 54"/>
                <p:cNvSpPr/>
                <p:nvPr/>
              </p:nvSpPr>
              <p:spPr>
                <a:xfrm rot="10800000">
                  <a:off x="7890409" y="3141407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67" name="TextBox 66"/>
                <p:cNvSpPr txBox="1"/>
                <p:nvPr/>
              </p:nvSpPr>
              <p:spPr>
                <a:xfrm>
                  <a:off x="8047765" y="3092250"/>
                  <a:ext cx="28886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b="1" dirty="0" smtClean="0">
                      <a:solidFill>
                        <a:schemeClr val="bg1"/>
                      </a:solidFill>
                    </a:rPr>
                    <a:t>)</a:t>
                  </a:r>
                  <a:endParaRPr lang="zh-CN" altLang="en-US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6" name="组合 69"/>
              <p:cNvGrpSpPr/>
              <p:nvPr/>
            </p:nvGrpSpPr>
            <p:grpSpPr>
              <a:xfrm>
                <a:off x="8578666" y="3092249"/>
                <a:ext cx="560439" cy="369332"/>
                <a:chOff x="8578666" y="3092249"/>
                <a:chExt cx="560439" cy="369332"/>
              </a:xfrm>
            </p:grpSpPr>
            <p:sp>
              <p:nvSpPr>
                <p:cNvPr id="54" name="同侧圆角矩形 53"/>
                <p:cNvSpPr/>
                <p:nvPr/>
              </p:nvSpPr>
              <p:spPr>
                <a:xfrm rot="10800000">
                  <a:off x="8578666" y="3136491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68" name="TextBox 67"/>
                <p:cNvSpPr txBox="1"/>
                <p:nvPr/>
              </p:nvSpPr>
              <p:spPr>
                <a:xfrm>
                  <a:off x="8696695" y="3092249"/>
                  <a:ext cx="37382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b="1" dirty="0" smtClean="0">
                      <a:solidFill>
                        <a:schemeClr val="bg1"/>
                      </a:solidFill>
                    </a:rPr>
                    <a:t>=</a:t>
                  </a:r>
                  <a:endParaRPr lang="zh-CN" altLang="en-US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66" name="组合 65"/>
            <p:cNvGrpSpPr/>
            <p:nvPr/>
          </p:nvGrpSpPr>
          <p:grpSpPr>
            <a:xfrm>
              <a:off x="9232525" y="3111918"/>
              <a:ext cx="707245" cy="369332"/>
              <a:chOff x="7993693" y="3701838"/>
              <a:chExt cx="707245" cy="369332"/>
            </a:xfrm>
          </p:grpSpPr>
          <p:grpSp>
            <p:nvGrpSpPr>
              <p:cNvPr id="61" name="组合 60"/>
              <p:cNvGrpSpPr/>
              <p:nvPr/>
            </p:nvGrpSpPr>
            <p:grpSpPr>
              <a:xfrm>
                <a:off x="7993693" y="3701838"/>
                <a:ext cx="707245" cy="369332"/>
                <a:chOff x="7993693" y="3701838"/>
                <a:chExt cx="707245" cy="369332"/>
              </a:xfrm>
            </p:grpSpPr>
            <p:sp>
              <p:nvSpPr>
                <p:cNvPr id="53" name="同侧圆角矩形 52"/>
                <p:cNvSpPr/>
                <p:nvPr/>
              </p:nvSpPr>
              <p:spPr>
                <a:xfrm rot="10800000">
                  <a:off x="8042809" y="3736247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57" name="TextBox 56"/>
                <p:cNvSpPr txBox="1"/>
                <p:nvPr/>
              </p:nvSpPr>
              <p:spPr>
                <a:xfrm>
                  <a:off x="7993693" y="3701838"/>
                  <a:ext cx="70724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b="1" dirty="0" smtClean="0">
                      <a:solidFill>
                        <a:schemeClr val="bg1"/>
                      </a:solidFill>
                    </a:rPr>
                    <a:t>S   D</a:t>
                  </a:r>
                  <a:endParaRPr lang="zh-CN" altLang="en-US" b="1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63" name="左右箭头 62"/>
              <p:cNvSpPr/>
              <p:nvPr/>
            </p:nvSpPr>
            <p:spPr>
              <a:xfrm>
                <a:off x="8214852" y="3805085"/>
                <a:ext cx="191730" cy="117988"/>
              </a:xfrm>
              <a:prstGeom prst="leftRightArrow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75" name="组合 74"/>
          <p:cNvGrpSpPr/>
          <p:nvPr/>
        </p:nvGrpSpPr>
        <p:grpSpPr>
          <a:xfrm>
            <a:off x="3111953" y="3325096"/>
            <a:ext cx="3126657" cy="1769806"/>
            <a:chOff x="4439273" y="3701857"/>
            <a:chExt cx="3126657" cy="1769806"/>
          </a:xfrm>
        </p:grpSpPr>
        <p:grpSp>
          <p:nvGrpSpPr>
            <p:cNvPr id="76" name="组合 91"/>
            <p:cNvGrpSpPr/>
            <p:nvPr/>
          </p:nvGrpSpPr>
          <p:grpSpPr>
            <a:xfrm>
              <a:off x="4439273" y="3701857"/>
              <a:ext cx="3126657" cy="1769806"/>
              <a:chOff x="4439273" y="3701857"/>
              <a:chExt cx="3126657" cy="1769806"/>
            </a:xfrm>
          </p:grpSpPr>
          <p:grpSp>
            <p:nvGrpSpPr>
              <p:cNvPr id="78" name="组合 43"/>
              <p:cNvGrpSpPr/>
              <p:nvPr/>
            </p:nvGrpSpPr>
            <p:grpSpPr>
              <a:xfrm>
                <a:off x="4439273" y="3701857"/>
                <a:ext cx="3126657" cy="1769806"/>
                <a:chOff x="8442598" y="2418615"/>
                <a:chExt cx="3053947" cy="1741882"/>
              </a:xfrm>
            </p:grpSpPr>
            <p:pic>
              <p:nvPicPr>
                <p:cNvPr id="80" name="Picture 1" descr="C:\Users\Administrator\Desktop\rBEhWVIljocIAAAAABM52pE0oe0AACvRgJ1sBMAEzny611.png"/>
                <p:cNvPicPr>
                  <a:picLocks noChangeAspect="1" noChangeArrowheads="1"/>
                </p:cNvPicPr>
                <p:nvPr/>
              </p:nvPicPr>
              <p:blipFill>
                <a:blip r:embed="rId12"/>
                <a:srcRect l="9302" t="8488" r="8527" b="59956"/>
                <a:stretch>
                  <a:fillRect/>
                </a:stretch>
              </p:blipFill>
              <p:spPr bwMode="auto">
                <a:xfrm>
                  <a:off x="8442598" y="2418615"/>
                  <a:ext cx="3053947" cy="1741882"/>
                </a:xfrm>
                <a:prstGeom prst="rect">
                  <a:avLst/>
                </a:prstGeom>
                <a:noFill/>
              </p:spPr>
            </p:pic>
            <p:sp>
              <p:nvSpPr>
                <p:cNvPr id="81" name="圆角矩形 80"/>
                <p:cNvSpPr/>
                <p:nvPr/>
              </p:nvSpPr>
              <p:spPr>
                <a:xfrm>
                  <a:off x="8731046" y="3111910"/>
                  <a:ext cx="2492477" cy="619430"/>
                </a:xfrm>
                <a:prstGeom prst="roundRect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graphicFrame>
              <p:nvGraphicFramePr>
                <p:cNvPr id="82" name="Object 38"/>
                <p:cNvGraphicFramePr>
                  <a:graphicFrameLocks noChangeAspect="1"/>
                </p:cNvGraphicFramePr>
                <p:nvPr/>
              </p:nvGraphicFramePr>
              <p:xfrm>
                <a:off x="8868566" y="3058051"/>
                <a:ext cx="691560" cy="464048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6150" name="公式" r:id="rId13" imgW="14630400" imgH="9448800" progId="Equation.3">
                        <p:embed/>
                      </p:oleObj>
                    </mc:Choice>
                    <mc:Fallback>
                      <p:oleObj name="公式" r:id="rId13" imgW="14630400" imgH="9448800" progId="Equation.3">
                        <p:embed/>
                        <p:pic>
                          <p:nvPicPr>
                            <p:cNvPr id="0" name="图片 6149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14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8868566" y="3058051"/>
                              <a:ext cx="691560" cy="464048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83" name="Object 39"/>
                <p:cNvGraphicFramePr>
                  <a:graphicFrameLocks noChangeAspect="1"/>
                </p:cNvGraphicFramePr>
                <p:nvPr/>
              </p:nvGraphicFramePr>
              <p:xfrm>
                <a:off x="10527690" y="3536162"/>
                <a:ext cx="713268" cy="245305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6151" name="公式" r:id="rId15" imgW="9753600" imgH="4267200" progId="Equation.3">
                        <p:embed/>
                      </p:oleObj>
                    </mc:Choice>
                    <mc:Fallback>
                      <p:oleObj name="公式" r:id="rId15" imgW="9753600" imgH="4267200" progId="Equation.3">
                        <p:embed/>
                        <p:pic>
                          <p:nvPicPr>
                            <p:cNvPr id="0" name="图片 6150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16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0527690" y="3536162"/>
                              <a:ext cx="713268" cy="245305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85" name="TextBox 84"/>
                <p:cNvSpPr txBox="1"/>
                <p:nvPr/>
              </p:nvSpPr>
              <p:spPr>
                <a:xfrm>
                  <a:off x="10240295" y="2939845"/>
                  <a:ext cx="45228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800" b="1" dirty="0" smtClean="0">
                      <a:solidFill>
                        <a:schemeClr val="accent1">
                          <a:lumMod val="50000"/>
                        </a:schemeClr>
                      </a:solidFill>
                    </a:rPr>
                    <a:t>Fix </a:t>
                  </a:r>
                  <a:endParaRPr lang="zh-CN" altLang="en-US" sz="800" b="1" dirty="0" smtClean="0">
                    <a:solidFill>
                      <a:schemeClr val="accent1">
                        <a:lumMod val="50000"/>
                      </a:schemeClr>
                    </a:solidFill>
                  </a:endParaRPr>
                </a:p>
                <a:p>
                  <a:endParaRPr lang="zh-CN" altLang="en-US" sz="800" b="1" dirty="0">
                    <a:solidFill>
                      <a:schemeClr val="accent1">
                        <a:lumMod val="50000"/>
                      </a:schemeClr>
                    </a:solidFill>
                  </a:endParaRPr>
                </a:p>
              </p:txBody>
            </p:sp>
          </p:grpSp>
          <p:sp>
            <p:nvSpPr>
              <p:cNvPr id="79" name="矩形 78"/>
              <p:cNvSpPr/>
              <p:nvPr/>
            </p:nvSpPr>
            <p:spPr>
              <a:xfrm>
                <a:off x="6135326" y="4291789"/>
                <a:ext cx="108000" cy="108000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6033977" y="4236363"/>
              <a:ext cx="463053" cy="3439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800" b="1" dirty="0" smtClean="0">
                  <a:solidFill>
                    <a:schemeClr val="accent1">
                      <a:lumMod val="50000"/>
                    </a:schemeClr>
                  </a:solidFill>
                </a:rPr>
                <a:t>R </a:t>
              </a:r>
              <a:endParaRPr lang="zh-CN" altLang="en-US" sz="800" b="1" dirty="0" smtClean="0">
                <a:solidFill>
                  <a:schemeClr val="accent1">
                    <a:lumMod val="50000"/>
                  </a:schemeClr>
                </a:solidFill>
              </a:endParaRPr>
            </a:p>
            <a:p>
              <a:endParaRPr lang="zh-CN" altLang="en-US" sz="8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74" name="文本框 8"/>
          <p:cNvSpPr>
            <a:spLocks noChangeArrowheads="1"/>
          </p:cNvSpPr>
          <p:nvPr/>
        </p:nvSpPr>
        <p:spPr bwMode="auto">
          <a:xfrm>
            <a:off x="514350" y="28575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/>
          <p:cNvSpPr txBox="1"/>
          <p:nvPr/>
        </p:nvSpPr>
        <p:spPr>
          <a:xfrm>
            <a:off x="737424" y="1189151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2.</a:t>
            </a:r>
            <a:r>
              <a:rPr lang="zh-CN" altLang="en-US" sz="2800" b="1" dirty="0" smtClean="0"/>
              <a:t>利用计算器求下列三角函数值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（精确到</a:t>
            </a:r>
            <a:r>
              <a:rPr lang="en-US" altLang="zh-CN" sz="2800" b="1" dirty="0" smtClean="0">
                <a:sym typeface="Wingdings" panose="05000000000000000000" pitchFamily="2" charset="2"/>
              </a:rPr>
              <a:t>0.01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）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810558" y="3698478"/>
          <a:ext cx="2112963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公式" r:id="rId2" imgW="18288000" imgH="9448800" progId="Equation.3">
                  <p:embed/>
                </p:oleObj>
              </mc:Choice>
              <mc:Fallback>
                <p:oleObj name="公式" r:id="rId2" imgW="18288000" imgH="9448800" progId="Equation.3">
                  <p:embed/>
                  <p:pic>
                    <p:nvPicPr>
                      <p:cNvPr id="0" name="图片 716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10558" y="3698478"/>
                        <a:ext cx="2112963" cy="977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4"/>
          <p:cNvGraphicFramePr>
            <a:graphicFrameLocks noChangeAspect="1"/>
          </p:cNvGraphicFramePr>
          <p:nvPr/>
        </p:nvGraphicFramePr>
        <p:xfrm>
          <a:off x="4381500" y="3677380"/>
          <a:ext cx="2568575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公式" r:id="rId4" imgW="22250400" imgH="9448800" progId="Equation.3">
                  <p:embed/>
                </p:oleObj>
              </mc:Choice>
              <mc:Fallback>
                <p:oleObj name="公式" r:id="rId4" imgW="22250400" imgH="9448800" progId="Equation.3">
                  <p:embed/>
                  <p:pic>
                    <p:nvPicPr>
                      <p:cNvPr id="0" name="图片 716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81500" y="3677380"/>
                        <a:ext cx="2568575" cy="9794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8" name="Object 8"/>
          <p:cNvGraphicFramePr>
            <a:graphicFrameLocks noChangeAspect="1"/>
          </p:cNvGraphicFramePr>
          <p:nvPr/>
        </p:nvGraphicFramePr>
        <p:xfrm>
          <a:off x="746125" y="1808480"/>
          <a:ext cx="253682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公式" r:id="rId6" imgW="21945600" imgH="5486400" progId="Equation.3">
                  <p:embed/>
                </p:oleObj>
              </mc:Choice>
              <mc:Fallback>
                <p:oleObj name="公式" r:id="rId6" imgW="21945600" imgH="5486400" progId="Equation.3">
                  <p:embed/>
                  <p:pic>
                    <p:nvPicPr>
                      <p:cNvPr id="0" name="图片 717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46125" y="1808480"/>
                        <a:ext cx="2536825" cy="568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9"/>
          <p:cNvGraphicFramePr>
            <a:graphicFrameLocks noChangeAspect="1"/>
          </p:cNvGraphicFramePr>
          <p:nvPr/>
        </p:nvGraphicFramePr>
        <p:xfrm>
          <a:off x="7442957" y="1772633"/>
          <a:ext cx="2640012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公式" r:id="rId8" imgW="22860000" imgH="5486400" progId="Equation.3">
                  <p:embed/>
                </p:oleObj>
              </mc:Choice>
              <mc:Fallback>
                <p:oleObj name="公式" r:id="rId8" imgW="22860000" imgH="5486400" progId="Equation.3">
                  <p:embed/>
                  <p:pic>
                    <p:nvPicPr>
                      <p:cNvPr id="0" name="图片 717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442957" y="1772633"/>
                        <a:ext cx="2640012" cy="568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/>
        </p:nvGraphicFramePr>
        <p:xfrm>
          <a:off x="4358089" y="1783080"/>
          <a:ext cx="260667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公式" r:id="rId10" imgW="22555200" imgH="5486400" progId="Equation.3">
                  <p:embed/>
                </p:oleObj>
              </mc:Choice>
              <mc:Fallback>
                <p:oleObj name="公式" r:id="rId10" imgW="22555200" imgH="5486400" progId="Equation.3">
                  <p:embed/>
                  <p:pic>
                    <p:nvPicPr>
                      <p:cNvPr id="0" name="图片 7172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358089" y="1783080"/>
                        <a:ext cx="2606675" cy="568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1"/>
          <p:cNvGraphicFramePr>
            <a:graphicFrameLocks noChangeAspect="1"/>
          </p:cNvGraphicFramePr>
          <p:nvPr/>
        </p:nvGraphicFramePr>
        <p:xfrm>
          <a:off x="727221" y="2811671"/>
          <a:ext cx="313372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公式" r:id="rId12" imgW="27127200" imgH="5486400" progId="Equation.3">
                  <p:embed/>
                </p:oleObj>
              </mc:Choice>
              <mc:Fallback>
                <p:oleObj name="公式" r:id="rId12" imgW="27127200" imgH="5486400" progId="Equation.3">
                  <p:embed/>
                  <p:pic>
                    <p:nvPicPr>
                      <p:cNvPr id="0" name="图片 7173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27221" y="2811671"/>
                        <a:ext cx="3133725" cy="568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2"/>
          <p:cNvGraphicFramePr>
            <a:graphicFrameLocks noChangeAspect="1"/>
          </p:cNvGraphicFramePr>
          <p:nvPr/>
        </p:nvGraphicFramePr>
        <p:xfrm>
          <a:off x="4329985" y="2820069"/>
          <a:ext cx="190182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公式" r:id="rId14" imgW="16459200" imgH="5486400" progId="Equation.3">
                  <p:embed/>
                </p:oleObj>
              </mc:Choice>
              <mc:Fallback>
                <p:oleObj name="公式" r:id="rId14" imgW="16459200" imgH="5486400" progId="Equation.3">
                  <p:embed/>
                  <p:pic>
                    <p:nvPicPr>
                      <p:cNvPr id="0" name="图片 7174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329985" y="2820069"/>
                        <a:ext cx="1901825" cy="568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3"/>
          <p:cNvGraphicFramePr>
            <a:graphicFrameLocks noChangeAspect="1"/>
          </p:cNvGraphicFramePr>
          <p:nvPr/>
        </p:nvGraphicFramePr>
        <p:xfrm>
          <a:off x="7441377" y="2862264"/>
          <a:ext cx="239553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公式" r:id="rId16" imgW="20726400" imgH="4876800" progId="Equation.3">
                  <p:embed/>
                </p:oleObj>
              </mc:Choice>
              <mc:Fallback>
                <p:oleObj name="公式" r:id="rId16" imgW="20726400" imgH="4876800" progId="Equation.3">
                  <p:embed/>
                  <p:pic>
                    <p:nvPicPr>
                      <p:cNvPr id="0" name="图片 7175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441377" y="2862264"/>
                        <a:ext cx="2395538" cy="5048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矩形 140"/>
          <p:cNvSpPr/>
          <p:nvPr/>
        </p:nvSpPr>
        <p:spPr>
          <a:xfrm>
            <a:off x="457200" y="1676789"/>
            <a:ext cx="11208774" cy="1755058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737424" y="1027861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2.</a:t>
            </a:r>
            <a:r>
              <a:rPr lang="zh-CN" altLang="en-US" sz="2800" b="1" dirty="0" smtClean="0"/>
              <a:t>利用计算器求下列三角函数值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（精确到</a:t>
            </a:r>
            <a:r>
              <a:rPr lang="en-US" altLang="zh-CN" sz="2800" b="1" dirty="0" smtClean="0">
                <a:sym typeface="Wingdings" panose="05000000000000000000" pitchFamily="2" charset="2"/>
              </a:rPr>
              <a:t>0.01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）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sp>
        <p:nvSpPr>
          <p:cNvPr id="61" name="文本框 8"/>
          <p:cNvSpPr>
            <a:spLocks noChangeArrowheads="1"/>
          </p:cNvSpPr>
          <p:nvPr/>
        </p:nvSpPr>
        <p:spPr bwMode="auto">
          <a:xfrm>
            <a:off x="514350" y="1841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28" name="组合 27"/>
          <p:cNvGrpSpPr/>
          <p:nvPr/>
        </p:nvGrpSpPr>
        <p:grpSpPr>
          <a:xfrm>
            <a:off x="899652" y="3672708"/>
            <a:ext cx="6215163" cy="393920"/>
            <a:chOff x="2536723" y="3102070"/>
            <a:chExt cx="6215163" cy="393920"/>
          </a:xfrm>
        </p:grpSpPr>
        <p:sp>
          <p:nvSpPr>
            <p:cNvPr id="29" name="TextBox 28"/>
            <p:cNvSpPr txBox="1"/>
            <p:nvPr/>
          </p:nvSpPr>
          <p:spPr>
            <a:xfrm>
              <a:off x="2536723" y="3126658"/>
              <a:ext cx="6215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b="1" dirty="0" smtClean="0"/>
                <a:t>（</a:t>
              </a:r>
              <a:r>
                <a:rPr lang="en-US" altLang="zh-CN" b="1" dirty="0" smtClean="0"/>
                <a:t>1</a:t>
              </a:r>
              <a:r>
                <a:rPr lang="zh-CN" altLang="en-US" b="1" dirty="0" smtClean="0"/>
                <a:t>）依次按键：              </a:t>
              </a:r>
              <a:r>
                <a:rPr lang="en-US" altLang="zh-CN" b="1" dirty="0" smtClean="0"/>
                <a:t> 280            33                      </a:t>
              </a:r>
              <a:r>
                <a:rPr lang="zh-CN" altLang="en-US" b="1" dirty="0" smtClean="0"/>
                <a:t>，</a:t>
              </a:r>
              <a:endParaRPr lang="en-US" altLang="zh-CN" b="1" dirty="0" smtClean="0"/>
            </a:p>
          </p:txBody>
        </p:sp>
        <p:grpSp>
          <p:nvGrpSpPr>
            <p:cNvPr id="30" name="组合 37"/>
            <p:cNvGrpSpPr/>
            <p:nvPr/>
          </p:nvGrpSpPr>
          <p:grpSpPr>
            <a:xfrm>
              <a:off x="4572003" y="3102070"/>
              <a:ext cx="3618241" cy="374261"/>
              <a:chOff x="4572003" y="3102070"/>
              <a:chExt cx="3618241" cy="374261"/>
            </a:xfrm>
          </p:grpSpPr>
          <p:grpSp>
            <p:nvGrpSpPr>
              <p:cNvPr id="31" name="组合 19"/>
              <p:cNvGrpSpPr/>
              <p:nvPr/>
            </p:nvGrpSpPr>
            <p:grpSpPr>
              <a:xfrm>
                <a:off x="4572003" y="3102071"/>
                <a:ext cx="560439" cy="369332"/>
                <a:chOff x="4498258" y="3131578"/>
                <a:chExt cx="560439" cy="369332"/>
              </a:xfrm>
            </p:grpSpPr>
            <p:sp>
              <p:nvSpPr>
                <p:cNvPr id="50" name="同侧圆角矩形 49"/>
                <p:cNvSpPr/>
                <p:nvPr/>
              </p:nvSpPr>
              <p:spPr>
                <a:xfrm rot="10800000">
                  <a:off x="4498258" y="3185651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51" name="TextBox 50"/>
                <p:cNvSpPr txBox="1"/>
                <p:nvPr/>
              </p:nvSpPr>
              <p:spPr>
                <a:xfrm>
                  <a:off x="4503218" y="3131578"/>
                  <a:ext cx="51969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b="1" dirty="0" smtClean="0">
                      <a:solidFill>
                        <a:schemeClr val="bg1"/>
                      </a:solidFill>
                    </a:rPr>
                    <a:t>sin</a:t>
                  </a:r>
                  <a:endParaRPr lang="zh-CN" altLang="en-US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32" name="组合 22"/>
              <p:cNvGrpSpPr/>
              <p:nvPr/>
            </p:nvGrpSpPr>
            <p:grpSpPr>
              <a:xfrm>
                <a:off x="5830575" y="3102070"/>
                <a:ext cx="631904" cy="369332"/>
                <a:chOff x="4444226" y="3131578"/>
                <a:chExt cx="631904" cy="369332"/>
              </a:xfrm>
            </p:grpSpPr>
            <p:sp>
              <p:nvSpPr>
                <p:cNvPr id="48" name="同侧圆角矩形 47"/>
                <p:cNvSpPr/>
                <p:nvPr/>
              </p:nvSpPr>
              <p:spPr>
                <a:xfrm rot="10800000">
                  <a:off x="4498258" y="3185651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49" name="TextBox 48"/>
                <p:cNvSpPr txBox="1"/>
                <p:nvPr/>
              </p:nvSpPr>
              <p:spPr>
                <a:xfrm>
                  <a:off x="4444226" y="3131578"/>
                  <a:ext cx="63190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CN" altLang="en-US" b="1" dirty="0" smtClean="0">
                      <a:solidFill>
                        <a:schemeClr val="bg1"/>
                      </a:solidFill>
                    </a:rPr>
                    <a:t>。</a:t>
                  </a:r>
                  <a:r>
                    <a:rPr lang="en-US" altLang="zh-CN" b="1" dirty="0" smtClean="0">
                      <a:solidFill>
                        <a:schemeClr val="bg1"/>
                      </a:solidFill>
                    </a:rPr>
                    <a:t>,,,</a:t>
                  </a:r>
                  <a:endParaRPr lang="zh-CN" altLang="en-US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34" name="组合 28"/>
              <p:cNvGrpSpPr/>
              <p:nvPr/>
            </p:nvGrpSpPr>
            <p:grpSpPr>
              <a:xfrm>
                <a:off x="6995621" y="3106999"/>
                <a:ext cx="560439" cy="369332"/>
                <a:chOff x="2846482" y="3131578"/>
                <a:chExt cx="560439" cy="369332"/>
              </a:xfrm>
            </p:grpSpPr>
            <p:sp>
              <p:nvSpPr>
                <p:cNvPr id="44" name="同侧圆角矩形 43"/>
                <p:cNvSpPr/>
                <p:nvPr/>
              </p:nvSpPr>
              <p:spPr>
                <a:xfrm rot="10800000">
                  <a:off x="2846482" y="3185651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2969426" y="3131578"/>
                  <a:ext cx="28886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b="1" dirty="0" smtClean="0">
                      <a:solidFill>
                        <a:schemeClr val="bg1"/>
                      </a:solidFill>
                    </a:rPr>
                    <a:t>)</a:t>
                  </a:r>
                  <a:endParaRPr lang="zh-CN" altLang="en-US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35" name="组合 31"/>
              <p:cNvGrpSpPr/>
              <p:nvPr/>
            </p:nvGrpSpPr>
            <p:grpSpPr>
              <a:xfrm>
                <a:off x="7629805" y="3106999"/>
                <a:ext cx="560439" cy="369332"/>
                <a:chOff x="2846482" y="3131578"/>
                <a:chExt cx="560439" cy="369332"/>
              </a:xfrm>
            </p:grpSpPr>
            <p:sp>
              <p:nvSpPr>
                <p:cNvPr id="40" name="同侧圆角矩形 39"/>
                <p:cNvSpPr/>
                <p:nvPr/>
              </p:nvSpPr>
              <p:spPr>
                <a:xfrm rot="10800000">
                  <a:off x="2846482" y="3185651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2925182" y="3131578"/>
                  <a:ext cx="37382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b="1" dirty="0" smtClean="0">
                      <a:solidFill>
                        <a:schemeClr val="bg1"/>
                      </a:solidFill>
                    </a:rPr>
                    <a:t>=</a:t>
                  </a:r>
                  <a:endParaRPr lang="zh-CN" altLang="en-US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</p:grpSp>
      <p:grpSp>
        <p:nvGrpSpPr>
          <p:cNvPr id="72" name="组合 71"/>
          <p:cNvGrpSpPr/>
          <p:nvPr/>
        </p:nvGrpSpPr>
        <p:grpSpPr>
          <a:xfrm>
            <a:off x="914405" y="4247888"/>
            <a:ext cx="5920210" cy="393908"/>
            <a:chOff x="737429" y="2261445"/>
            <a:chExt cx="5920210" cy="393908"/>
          </a:xfrm>
        </p:grpSpPr>
        <p:sp>
          <p:nvSpPr>
            <p:cNvPr id="69" name="TextBox 68"/>
            <p:cNvSpPr txBox="1"/>
            <p:nvPr/>
          </p:nvSpPr>
          <p:spPr>
            <a:xfrm>
              <a:off x="737429" y="2286021"/>
              <a:ext cx="59202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b="1" dirty="0" smtClean="0"/>
                <a:t>（</a:t>
              </a:r>
              <a:r>
                <a:rPr lang="en-US" altLang="zh-CN" b="1" dirty="0" smtClean="0"/>
                <a:t>2</a:t>
              </a:r>
              <a:r>
                <a:rPr lang="zh-CN" altLang="en-US" b="1" dirty="0" smtClean="0"/>
                <a:t>）依次按键：                        </a:t>
              </a:r>
              <a:r>
                <a:rPr lang="en-US" altLang="zh-CN" b="1" dirty="0" smtClean="0"/>
                <a:t>356                        </a:t>
              </a:r>
              <a:r>
                <a:rPr lang="zh-CN" altLang="en-US" b="1" dirty="0" smtClean="0"/>
                <a:t>，</a:t>
              </a:r>
              <a:endParaRPr lang="en-US" altLang="zh-CN" b="1" dirty="0" smtClean="0"/>
            </a:p>
          </p:txBody>
        </p:sp>
        <p:grpSp>
          <p:nvGrpSpPr>
            <p:cNvPr id="4" name="组合 19"/>
            <p:cNvGrpSpPr/>
            <p:nvPr/>
          </p:nvGrpSpPr>
          <p:grpSpPr>
            <a:xfrm>
              <a:off x="2698964" y="2261445"/>
              <a:ext cx="560439" cy="369332"/>
              <a:chOff x="4498258" y="3131578"/>
              <a:chExt cx="560439" cy="369332"/>
            </a:xfrm>
          </p:grpSpPr>
          <p:sp>
            <p:nvSpPr>
              <p:cNvPr id="77" name="同侧圆角矩形 76"/>
              <p:cNvSpPr/>
              <p:nvPr/>
            </p:nvSpPr>
            <p:spPr>
              <a:xfrm rot="10800000">
                <a:off x="4498258" y="318565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4503218" y="3131578"/>
                <a:ext cx="5196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sin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" name="组合 23"/>
            <p:cNvGrpSpPr/>
            <p:nvPr/>
          </p:nvGrpSpPr>
          <p:grpSpPr>
            <a:xfrm>
              <a:off x="4709643" y="2266362"/>
              <a:ext cx="560439" cy="369332"/>
              <a:chOff x="5132422" y="3131578"/>
              <a:chExt cx="560439" cy="369332"/>
            </a:xfrm>
          </p:grpSpPr>
          <p:sp>
            <p:nvSpPr>
              <p:cNvPr id="75" name="同侧圆角矩形 74"/>
              <p:cNvSpPr/>
              <p:nvPr/>
            </p:nvSpPr>
            <p:spPr>
              <a:xfrm rot="10800000">
                <a:off x="5132422" y="318565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5255366" y="3131578"/>
                <a:ext cx="2888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)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" name="组合 26"/>
            <p:cNvGrpSpPr/>
            <p:nvPr/>
          </p:nvGrpSpPr>
          <p:grpSpPr>
            <a:xfrm>
              <a:off x="5461811" y="2266362"/>
              <a:ext cx="560439" cy="369332"/>
              <a:chOff x="5132422" y="3131578"/>
              <a:chExt cx="560439" cy="369332"/>
            </a:xfrm>
          </p:grpSpPr>
          <p:sp>
            <p:nvSpPr>
              <p:cNvPr id="73" name="同侧圆角矩形 72"/>
              <p:cNvSpPr/>
              <p:nvPr/>
            </p:nvSpPr>
            <p:spPr>
              <a:xfrm rot="10800000">
                <a:off x="5132422" y="318565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5211122" y="3131578"/>
                <a:ext cx="3738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=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1" name="组合 70"/>
            <p:cNvGrpSpPr/>
            <p:nvPr/>
          </p:nvGrpSpPr>
          <p:grpSpPr>
            <a:xfrm>
              <a:off x="3333148" y="2271257"/>
              <a:ext cx="745717" cy="369332"/>
              <a:chOff x="4218067" y="5058702"/>
              <a:chExt cx="745717" cy="369332"/>
            </a:xfrm>
          </p:grpSpPr>
          <p:sp>
            <p:nvSpPr>
              <p:cNvPr id="70" name="同侧圆角矩形 69"/>
              <p:cNvSpPr/>
              <p:nvPr/>
            </p:nvSpPr>
            <p:spPr>
              <a:xfrm rot="10800000">
                <a:off x="4301597" y="509803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4218067" y="5058702"/>
                <a:ext cx="7457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b="1" dirty="0" smtClean="0">
                    <a:solidFill>
                      <a:schemeClr val="bg1"/>
                    </a:solidFill>
                  </a:rPr>
                  <a:t>（</a:t>
                </a:r>
                <a:r>
                  <a:rPr lang="en-US" altLang="zh-CN" b="1" dirty="0" smtClean="0">
                    <a:solidFill>
                      <a:schemeClr val="bg1"/>
                    </a:solidFill>
                  </a:rPr>
                  <a:t>-</a:t>
                </a:r>
                <a:r>
                  <a:rPr lang="zh-CN" altLang="en-US" b="1" dirty="0" smtClean="0">
                    <a:solidFill>
                      <a:schemeClr val="bg1"/>
                    </a:solidFill>
                  </a:rPr>
                  <a:t>）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79" name="组合 78"/>
          <p:cNvGrpSpPr/>
          <p:nvPr/>
        </p:nvGrpSpPr>
        <p:grpSpPr>
          <a:xfrm>
            <a:off x="943906" y="4867297"/>
            <a:ext cx="6215163" cy="393920"/>
            <a:chOff x="2536723" y="3102070"/>
            <a:chExt cx="6215163" cy="393920"/>
          </a:xfrm>
        </p:grpSpPr>
        <p:sp>
          <p:nvSpPr>
            <p:cNvPr id="80" name="TextBox 79"/>
            <p:cNvSpPr txBox="1"/>
            <p:nvPr/>
          </p:nvSpPr>
          <p:spPr>
            <a:xfrm>
              <a:off x="2536723" y="3126658"/>
              <a:ext cx="6215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b="1" dirty="0" smtClean="0"/>
                <a:t>（</a:t>
              </a:r>
              <a:r>
                <a:rPr lang="en-US" altLang="zh-CN" b="1" dirty="0" smtClean="0"/>
                <a:t>3</a:t>
              </a:r>
              <a:r>
                <a:rPr lang="zh-CN" altLang="en-US" b="1" dirty="0" smtClean="0"/>
                <a:t>）依次按键：              </a:t>
              </a:r>
              <a:r>
                <a:rPr lang="en-US" altLang="zh-CN" b="1" dirty="0" smtClean="0"/>
                <a:t> 442            10                      </a:t>
              </a:r>
              <a:r>
                <a:rPr lang="zh-CN" altLang="en-US" b="1" dirty="0" smtClean="0"/>
                <a:t>，</a:t>
              </a:r>
              <a:endParaRPr lang="en-US" altLang="zh-CN" b="1" dirty="0" smtClean="0"/>
            </a:p>
          </p:txBody>
        </p:sp>
        <p:grpSp>
          <p:nvGrpSpPr>
            <p:cNvPr id="81" name="组合 37"/>
            <p:cNvGrpSpPr/>
            <p:nvPr/>
          </p:nvGrpSpPr>
          <p:grpSpPr>
            <a:xfrm>
              <a:off x="4572003" y="3102070"/>
              <a:ext cx="3618241" cy="374261"/>
              <a:chOff x="4572003" y="3102070"/>
              <a:chExt cx="3618241" cy="374261"/>
            </a:xfrm>
          </p:grpSpPr>
          <p:grpSp>
            <p:nvGrpSpPr>
              <p:cNvPr id="82" name="组合 19"/>
              <p:cNvGrpSpPr/>
              <p:nvPr/>
            </p:nvGrpSpPr>
            <p:grpSpPr>
              <a:xfrm>
                <a:off x="4572003" y="3102071"/>
                <a:ext cx="572744" cy="369332"/>
                <a:chOff x="4498258" y="3131578"/>
                <a:chExt cx="572744" cy="369332"/>
              </a:xfrm>
            </p:grpSpPr>
            <p:sp>
              <p:nvSpPr>
                <p:cNvPr id="98" name="同侧圆角矩形 97"/>
                <p:cNvSpPr/>
                <p:nvPr/>
              </p:nvSpPr>
              <p:spPr>
                <a:xfrm rot="10800000">
                  <a:off x="4498258" y="3185651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99" name="TextBox 98"/>
                <p:cNvSpPr txBox="1"/>
                <p:nvPr/>
              </p:nvSpPr>
              <p:spPr>
                <a:xfrm>
                  <a:off x="4503218" y="3131578"/>
                  <a:ext cx="5677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b="1" dirty="0" err="1" smtClean="0">
                      <a:solidFill>
                        <a:schemeClr val="bg1"/>
                      </a:solidFill>
                    </a:rPr>
                    <a:t>cos</a:t>
                  </a:r>
                  <a:endParaRPr lang="zh-CN" altLang="en-US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83" name="组合 22"/>
              <p:cNvGrpSpPr/>
              <p:nvPr/>
            </p:nvGrpSpPr>
            <p:grpSpPr>
              <a:xfrm>
                <a:off x="5830575" y="3102070"/>
                <a:ext cx="631904" cy="369332"/>
                <a:chOff x="4444226" y="3131578"/>
                <a:chExt cx="631904" cy="369332"/>
              </a:xfrm>
            </p:grpSpPr>
            <p:sp>
              <p:nvSpPr>
                <p:cNvPr id="96" name="同侧圆角矩形 95"/>
                <p:cNvSpPr/>
                <p:nvPr/>
              </p:nvSpPr>
              <p:spPr>
                <a:xfrm rot="10800000">
                  <a:off x="4498258" y="3185651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97" name="TextBox 96"/>
                <p:cNvSpPr txBox="1"/>
                <p:nvPr/>
              </p:nvSpPr>
              <p:spPr>
                <a:xfrm>
                  <a:off x="4444226" y="3131578"/>
                  <a:ext cx="63190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CN" altLang="en-US" b="1" dirty="0" smtClean="0">
                      <a:solidFill>
                        <a:schemeClr val="bg1"/>
                      </a:solidFill>
                    </a:rPr>
                    <a:t>。</a:t>
                  </a:r>
                  <a:r>
                    <a:rPr lang="en-US" altLang="zh-CN" b="1" dirty="0" smtClean="0">
                      <a:solidFill>
                        <a:schemeClr val="bg1"/>
                      </a:solidFill>
                    </a:rPr>
                    <a:t>,,,</a:t>
                  </a:r>
                  <a:endParaRPr lang="zh-CN" altLang="en-US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85" name="组合 28"/>
              <p:cNvGrpSpPr/>
              <p:nvPr/>
            </p:nvGrpSpPr>
            <p:grpSpPr>
              <a:xfrm>
                <a:off x="6995621" y="3106999"/>
                <a:ext cx="560439" cy="369332"/>
                <a:chOff x="2846482" y="3131578"/>
                <a:chExt cx="560439" cy="369332"/>
              </a:xfrm>
            </p:grpSpPr>
            <p:sp>
              <p:nvSpPr>
                <p:cNvPr id="92" name="同侧圆角矩形 91"/>
                <p:cNvSpPr/>
                <p:nvPr/>
              </p:nvSpPr>
              <p:spPr>
                <a:xfrm rot="10800000">
                  <a:off x="2846482" y="3185651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93" name="TextBox 92"/>
                <p:cNvSpPr txBox="1"/>
                <p:nvPr/>
              </p:nvSpPr>
              <p:spPr>
                <a:xfrm>
                  <a:off x="2969426" y="3131578"/>
                  <a:ext cx="28886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b="1" dirty="0" smtClean="0">
                      <a:solidFill>
                        <a:schemeClr val="bg1"/>
                      </a:solidFill>
                    </a:rPr>
                    <a:t>)</a:t>
                  </a:r>
                  <a:endParaRPr lang="zh-CN" altLang="en-US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86" name="组合 31"/>
              <p:cNvGrpSpPr/>
              <p:nvPr/>
            </p:nvGrpSpPr>
            <p:grpSpPr>
              <a:xfrm>
                <a:off x="7629805" y="3106999"/>
                <a:ext cx="560439" cy="369332"/>
                <a:chOff x="2846482" y="3131578"/>
                <a:chExt cx="560439" cy="369332"/>
              </a:xfrm>
            </p:grpSpPr>
            <p:sp>
              <p:nvSpPr>
                <p:cNvPr id="90" name="同侧圆角矩形 89"/>
                <p:cNvSpPr/>
                <p:nvPr/>
              </p:nvSpPr>
              <p:spPr>
                <a:xfrm rot="10800000">
                  <a:off x="2846482" y="3185651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91" name="TextBox 90"/>
                <p:cNvSpPr txBox="1"/>
                <p:nvPr/>
              </p:nvSpPr>
              <p:spPr>
                <a:xfrm>
                  <a:off x="2925182" y="3131578"/>
                  <a:ext cx="37382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b="1" dirty="0" smtClean="0">
                      <a:solidFill>
                        <a:schemeClr val="bg1"/>
                      </a:solidFill>
                    </a:rPr>
                    <a:t>=</a:t>
                  </a:r>
                  <a:endParaRPr lang="zh-CN" altLang="en-US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</p:grpSp>
      <p:grpSp>
        <p:nvGrpSpPr>
          <p:cNvPr id="143" name="组合 142"/>
          <p:cNvGrpSpPr/>
          <p:nvPr/>
        </p:nvGrpSpPr>
        <p:grpSpPr>
          <a:xfrm>
            <a:off x="973407" y="5403178"/>
            <a:ext cx="7023076" cy="447990"/>
            <a:chOff x="899667" y="6174611"/>
            <a:chExt cx="7023076" cy="447990"/>
          </a:xfrm>
        </p:grpSpPr>
        <p:grpSp>
          <p:nvGrpSpPr>
            <p:cNvPr id="52" name="组合 51"/>
            <p:cNvGrpSpPr/>
            <p:nvPr/>
          </p:nvGrpSpPr>
          <p:grpSpPr>
            <a:xfrm>
              <a:off x="899667" y="6228693"/>
              <a:ext cx="7023076" cy="393908"/>
              <a:chOff x="2536723" y="3102082"/>
              <a:chExt cx="7023076" cy="393908"/>
            </a:xfrm>
          </p:grpSpPr>
          <p:sp>
            <p:nvSpPr>
              <p:cNvPr id="53" name="TextBox 52"/>
              <p:cNvSpPr txBox="1"/>
              <p:nvPr/>
            </p:nvSpPr>
            <p:spPr>
              <a:xfrm>
                <a:off x="2536723" y="3126658"/>
                <a:ext cx="70230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b="1" dirty="0" smtClean="0"/>
                  <a:t>（</a:t>
                </a:r>
                <a:r>
                  <a:rPr lang="en-US" altLang="zh-CN" b="1" dirty="0" smtClean="0"/>
                  <a:t>4</a:t>
                </a:r>
                <a:r>
                  <a:rPr lang="zh-CN" altLang="en-US" b="1" dirty="0" smtClean="0"/>
                  <a:t>）依次按键：              </a:t>
                </a:r>
                <a:r>
                  <a:rPr lang="en-US" altLang="zh-CN" b="1" dirty="0" smtClean="0"/>
                  <a:t>          395             27                       </a:t>
                </a:r>
                <a:r>
                  <a:rPr lang="zh-CN" altLang="en-US" b="1" dirty="0" smtClean="0"/>
                  <a:t>，</a:t>
                </a:r>
                <a:endParaRPr lang="en-US" altLang="zh-CN" b="1" dirty="0" smtClean="0"/>
              </a:p>
            </p:txBody>
          </p:sp>
          <p:grpSp>
            <p:nvGrpSpPr>
              <p:cNvPr id="54" name="组合 19"/>
              <p:cNvGrpSpPr/>
              <p:nvPr/>
            </p:nvGrpSpPr>
            <p:grpSpPr>
              <a:xfrm>
                <a:off x="4498258" y="3102082"/>
                <a:ext cx="571141" cy="369332"/>
                <a:chOff x="4498258" y="3131578"/>
                <a:chExt cx="571141" cy="369332"/>
              </a:xfrm>
            </p:grpSpPr>
            <p:sp>
              <p:nvSpPr>
                <p:cNvPr id="66" name="同侧圆角矩形 65"/>
                <p:cNvSpPr/>
                <p:nvPr/>
              </p:nvSpPr>
              <p:spPr>
                <a:xfrm rot="10800000">
                  <a:off x="4498258" y="3185651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67" name="TextBox 66"/>
                <p:cNvSpPr txBox="1"/>
                <p:nvPr/>
              </p:nvSpPr>
              <p:spPr>
                <a:xfrm>
                  <a:off x="4503218" y="3131578"/>
                  <a:ext cx="5661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b="1" dirty="0" smtClean="0">
                      <a:solidFill>
                        <a:schemeClr val="bg1"/>
                      </a:solidFill>
                    </a:rPr>
                    <a:t>tan</a:t>
                  </a:r>
                  <a:endParaRPr lang="zh-CN" altLang="en-US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55" name="组合 23"/>
              <p:cNvGrpSpPr/>
              <p:nvPr/>
            </p:nvGrpSpPr>
            <p:grpSpPr>
              <a:xfrm>
                <a:off x="5112806" y="3107002"/>
                <a:ext cx="745717" cy="369332"/>
                <a:chOff x="4399982" y="3131578"/>
                <a:chExt cx="745717" cy="369332"/>
              </a:xfrm>
            </p:grpSpPr>
            <p:sp>
              <p:nvSpPr>
                <p:cNvPr id="64" name="同侧圆角矩形 63"/>
                <p:cNvSpPr/>
                <p:nvPr/>
              </p:nvSpPr>
              <p:spPr>
                <a:xfrm rot="10800000">
                  <a:off x="4498258" y="3185651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65" name="TextBox 64"/>
                <p:cNvSpPr txBox="1"/>
                <p:nvPr/>
              </p:nvSpPr>
              <p:spPr>
                <a:xfrm>
                  <a:off x="4399982" y="3131578"/>
                  <a:ext cx="74571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CN" altLang="en-US" b="1" dirty="0" smtClean="0">
                      <a:solidFill>
                        <a:schemeClr val="bg1"/>
                      </a:solidFill>
                    </a:rPr>
                    <a:t>（</a:t>
                  </a:r>
                  <a:r>
                    <a:rPr lang="en-US" altLang="zh-CN" b="1" dirty="0" smtClean="0">
                      <a:solidFill>
                        <a:schemeClr val="bg1"/>
                      </a:solidFill>
                    </a:rPr>
                    <a:t>-</a:t>
                  </a:r>
                  <a:r>
                    <a:rPr lang="zh-CN" altLang="en-US" b="1" dirty="0" smtClean="0">
                      <a:solidFill>
                        <a:schemeClr val="bg1"/>
                      </a:solidFill>
                    </a:rPr>
                    <a:t>）</a:t>
                  </a:r>
                  <a:endParaRPr lang="zh-CN" altLang="en-US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56" name="组合 26"/>
              <p:cNvGrpSpPr/>
              <p:nvPr/>
            </p:nvGrpSpPr>
            <p:grpSpPr>
              <a:xfrm>
                <a:off x="7659281" y="3106999"/>
                <a:ext cx="560439" cy="369332"/>
                <a:chOff x="5619106" y="3131578"/>
                <a:chExt cx="560439" cy="369332"/>
              </a:xfrm>
            </p:grpSpPr>
            <p:sp>
              <p:nvSpPr>
                <p:cNvPr id="62" name="同侧圆角矩形 61"/>
                <p:cNvSpPr/>
                <p:nvPr/>
              </p:nvSpPr>
              <p:spPr>
                <a:xfrm rot="10800000">
                  <a:off x="5619106" y="3185651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63" name="TextBox 62"/>
                <p:cNvSpPr txBox="1"/>
                <p:nvPr/>
              </p:nvSpPr>
              <p:spPr>
                <a:xfrm>
                  <a:off x="5742050" y="3131578"/>
                  <a:ext cx="28886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b="1" dirty="0" smtClean="0">
                      <a:solidFill>
                        <a:schemeClr val="bg1"/>
                      </a:solidFill>
                    </a:rPr>
                    <a:t>)</a:t>
                  </a:r>
                  <a:endParaRPr lang="zh-CN" altLang="en-US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57" name="组合 29"/>
              <p:cNvGrpSpPr/>
              <p:nvPr/>
            </p:nvGrpSpPr>
            <p:grpSpPr>
              <a:xfrm>
                <a:off x="8396701" y="3106999"/>
                <a:ext cx="560439" cy="369332"/>
                <a:chOff x="5619106" y="3131578"/>
                <a:chExt cx="560439" cy="369332"/>
              </a:xfrm>
            </p:grpSpPr>
            <p:sp>
              <p:nvSpPr>
                <p:cNvPr id="59" name="同侧圆角矩形 58"/>
                <p:cNvSpPr/>
                <p:nvPr/>
              </p:nvSpPr>
              <p:spPr>
                <a:xfrm rot="10800000">
                  <a:off x="5619106" y="3185651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60" name="TextBox 59"/>
                <p:cNvSpPr txBox="1"/>
                <p:nvPr/>
              </p:nvSpPr>
              <p:spPr>
                <a:xfrm>
                  <a:off x="5697806" y="3131578"/>
                  <a:ext cx="37382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b="1" dirty="0" smtClean="0">
                      <a:solidFill>
                        <a:schemeClr val="bg1"/>
                      </a:solidFill>
                    </a:rPr>
                    <a:t>=</a:t>
                  </a:r>
                  <a:endParaRPr lang="zh-CN" altLang="en-US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142" name="组合 141"/>
            <p:cNvGrpSpPr/>
            <p:nvPr/>
          </p:nvGrpSpPr>
          <p:grpSpPr>
            <a:xfrm>
              <a:off x="4876846" y="6174611"/>
              <a:ext cx="631904" cy="383459"/>
              <a:chOff x="4876846" y="6174611"/>
              <a:chExt cx="631904" cy="383459"/>
            </a:xfrm>
          </p:grpSpPr>
          <p:sp>
            <p:nvSpPr>
              <p:cNvPr id="101" name="同侧圆角矩形 100"/>
              <p:cNvSpPr/>
              <p:nvPr/>
            </p:nvSpPr>
            <p:spPr>
              <a:xfrm rot="10800000">
                <a:off x="4906272" y="627785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4876846" y="6174611"/>
                <a:ext cx="6319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b="1" dirty="0" smtClean="0">
                    <a:solidFill>
                      <a:schemeClr val="bg1"/>
                    </a:solidFill>
                  </a:rPr>
                  <a:t>。</a:t>
                </a:r>
                <a:r>
                  <a:rPr lang="en-US" altLang="zh-CN" b="1" dirty="0" smtClean="0">
                    <a:solidFill>
                      <a:schemeClr val="bg1"/>
                    </a:solidFill>
                  </a:rPr>
                  <a:t>,,,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39" name="组合 138"/>
          <p:cNvGrpSpPr/>
          <p:nvPr/>
        </p:nvGrpSpPr>
        <p:grpSpPr>
          <a:xfrm>
            <a:off x="1513889" y="1971768"/>
            <a:ext cx="6745206" cy="512858"/>
            <a:chOff x="1174685" y="2728453"/>
            <a:chExt cx="6745206" cy="512858"/>
          </a:xfrm>
        </p:grpSpPr>
        <p:sp>
          <p:nvSpPr>
            <p:cNvPr id="102" name="矩形 101"/>
            <p:cNvSpPr/>
            <p:nvPr/>
          </p:nvSpPr>
          <p:spPr>
            <a:xfrm>
              <a:off x="1174685" y="2816631"/>
              <a:ext cx="609654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zh-CN" altLang="en-US" b="1" dirty="0" smtClean="0"/>
                <a:t>将计算器设置于</a:t>
              </a:r>
              <a:r>
                <a:rPr lang="zh-CN" altLang="en-US" dirty="0" smtClean="0"/>
                <a:t>“</a:t>
              </a:r>
              <a:r>
                <a:rPr lang="en-US" altLang="zh-CN" b="1" dirty="0" smtClean="0"/>
                <a:t>Deg</a:t>
              </a:r>
              <a:r>
                <a:rPr lang="zh-CN" altLang="en-US" b="1" dirty="0" smtClean="0"/>
                <a:t>”状态，按键                                 </a:t>
              </a:r>
              <a:endParaRPr lang="zh-CN" altLang="en-US" dirty="0"/>
            </a:p>
          </p:txBody>
        </p:sp>
        <p:grpSp>
          <p:nvGrpSpPr>
            <p:cNvPr id="103" name="组合 102"/>
            <p:cNvGrpSpPr/>
            <p:nvPr/>
          </p:nvGrpSpPr>
          <p:grpSpPr>
            <a:xfrm>
              <a:off x="5080290" y="2743201"/>
              <a:ext cx="1084536" cy="486215"/>
              <a:chOff x="5161935" y="3347878"/>
              <a:chExt cx="805537" cy="294968"/>
            </a:xfrm>
          </p:grpSpPr>
          <p:sp>
            <p:nvSpPr>
              <p:cNvPr id="104" name="椭圆 103"/>
              <p:cNvSpPr/>
              <p:nvPr/>
            </p:nvSpPr>
            <p:spPr>
              <a:xfrm>
                <a:off x="5161935" y="3347878"/>
                <a:ext cx="737419" cy="29496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5" name="TextBox 104"/>
              <p:cNvSpPr txBox="1"/>
              <p:nvPr/>
            </p:nvSpPr>
            <p:spPr>
              <a:xfrm>
                <a:off x="5229770" y="3391266"/>
                <a:ext cx="737702" cy="2036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 smtClean="0">
                    <a:solidFill>
                      <a:schemeClr val="bg1"/>
                    </a:solidFill>
                  </a:rPr>
                  <a:t>SHIFT</a:t>
                </a:r>
                <a:endParaRPr lang="zh-CN" altLang="en-US" sz="2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6" name="组合 105"/>
            <p:cNvGrpSpPr/>
            <p:nvPr/>
          </p:nvGrpSpPr>
          <p:grpSpPr>
            <a:xfrm>
              <a:off x="6165418" y="2728453"/>
              <a:ext cx="1149788" cy="496268"/>
              <a:chOff x="5161935" y="3347878"/>
              <a:chExt cx="795971" cy="294968"/>
            </a:xfrm>
          </p:grpSpPr>
          <p:sp>
            <p:nvSpPr>
              <p:cNvPr id="107" name="椭圆 106"/>
              <p:cNvSpPr/>
              <p:nvPr/>
            </p:nvSpPr>
            <p:spPr>
              <a:xfrm>
                <a:off x="5161935" y="3347878"/>
                <a:ext cx="737419" cy="29496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8" name="TextBox 107"/>
              <p:cNvSpPr txBox="1"/>
              <p:nvPr/>
            </p:nvSpPr>
            <p:spPr>
              <a:xfrm>
                <a:off x="5220204" y="3391266"/>
                <a:ext cx="737702" cy="2036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 smtClean="0">
                    <a:solidFill>
                      <a:schemeClr val="bg1"/>
                    </a:solidFill>
                  </a:rPr>
                  <a:t>MODE</a:t>
                </a:r>
                <a:endParaRPr lang="zh-CN" altLang="en-US" sz="2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9" name="组合 108"/>
            <p:cNvGrpSpPr/>
            <p:nvPr/>
          </p:nvGrpSpPr>
          <p:grpSpPr>
            <a:xfrm>
              <a:off x="7360454" y="2743200"/>
              <a:ext cx="559437" cy="498111"/>
              <a:chOff x="9580098" y="1192419"/>
              <a:chExt cx="422031" cy="461189"/>
            </a:xfrm>
          </p:grpSpPr>
          <p:sp>
            <p:nvSpPr>
              <p:cNvPr id="110" name="矩形 109"/>
              <p:cNvSpPr/>
              <p:nvPr/>
            </p:nvSpPr>
            <p:spPr>
              <a:xfrm>
                <a:off x="9580098" y="1223889"/>
                <a:ext cx="422031" cy="407963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1" name="TextBox 110"/>
              <p:cNvSpPr txBox="1"/>
              <p:nvPr/>
            </p:nvSpPr>
            <p:spPr>
              <a:xfrm>
                <a:off x="9604914" y="1192419"/>
                <a:ext cx="365198" cy="4611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800" b="1" dirty="0" smtClean="0">
                    <a:solidFill>
                      <a:schemeClr val="bg1"/>
                    </a:solidFill>
                  </a:rPr>
                  <a:t>3</a:t>
                </a:r>
                <a:endParaRPr lang="zh-CN" altLang="en-US" sz="2800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40" name="组合 139"/>
          <p:cNvGrpSpPr/>
          <p:nvPr/>
        </p:nvGrpSpPr>
        <p:grpSpPr>
          <a:xfrm>
            <a:off x="1543656" y="2635439"/>
            <a:ext cx="9443884" cy="537442"/>
            <a:chOff x="1219200" y="3156156"/>
            <a:chExt cx="9443884" cy="537442"/>
          </a:xfrm>
        </p:grpSpPr>
        <p:sp>
          <p:nvSpPr>
            <p:cNvPr id="125" name="矩形 124"/>
            <p:cNvSpPr/>
            <p:nvPr/>
          </p:nvSpPr>
          <p:spPr>
            <a:xfrm>
              <a:off x="1219200" y="3253319"/>
              <a:ext cx="944388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zh-CN" altLang="en-US" b="1" dirty="0" smtClean="0"/>
                <a:t>将计算器结果的精确度设置为小数点后</a:t>
              </a:r>
              <a:r>
                <a:rPr lang="en-US" altLang="zh-CN" b="1" dirty="0" smtClean="0"/>
                <a:t>2</a:t>
              </a:r>
              <a:r>
                <a:rPr lang="zh-CN" altLang="en-US" b="1" dirty="0" smtClean="0"/>
                <a:t>位，按键                                                           </a:t>
              </a:r>
              <a:r>
                <a:rPr lang="en-US" altLang="zh-CN" b="1" dirty="0" smtClean="0"/>
                <a:t>.</a:t>
              </a:r>
              <a:endParaRPr lang="zh-CN" altLang="en-US" b="1" dirty="0"/>
            </a:p>
          </p:txBody>
        </p:sp>
        <p:grpSp>
          <p:nvGrpSpPr>
            <p:cNvPr id="126" name="组合 125"/>
            <p:cNvGrpSpPr/>
            <p:nvPr/>
          </p:nvGrpSpPr>
          <p:grpSpPr>
            <a:xfrm>
              <a:off x="6451889" y="3156157"/>
              <a:ext cx="1202524" cy="486216"/>
              <a:chOff x="5161935" y="3347878"/>
              <a:chExt cx="805537" cy="294968"/>
            </a:xfrm>
          </p:grpSpPr>
          <p:sp>
            <p:nvSpPr>
              <p:cNvPr id="127" name="椭圆 126"/>
              <p:cNvSpPr/>
              <p:nvPr/>
            </p:nvSpPr>
            <p:spPr>
              <a:xfrm>
                <a:off x="5161935" y="3347878"/>
                <a:ext cx="737419" cy="29496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8" name="TextBox 127"/>
              <p:cNvSpPr txBox="1"/>
              <p:nvPr/>
            </p:nvSpPr>
            <p:spPr>
              <a:xfrm>
                <a:off x="5229770" y="3391266"/>
                <a:ext cx="737702" cy="2036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 smtClean="0">
                    <a:solidFill>
                      <a:schemeClr val="bg1"/>
                    </a:solidFill>
                  </a:rPr>
                  <a:t>SHIFT</a:t>
                </a:r>
                <a:endParaRPr lang="zh-CN" altLang="en-US" sz="2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29" name="组合 128"/>
            <p:cNvGrpSpPr/>
            <p:nvPr/>
          </p:nvGrpSpPr>
          <p:grpSpPr>
            <a:xfrm>
              <a:off x="7655002" y="3156156"/>
              <a:ext cx="1208781" cy="525765"/>
              <a:chOff x="5161935" y="3347878"/>
              <a:chExt cx="795971" cy="294968"/>
            </a:xfrm>
          </p:grpSpPr>
          <p:sp>
            <p:nvSpPr>
              <p:cNvPr id="130" name="椭圆 129"/>
              <p:cNvSpPr/>
              <p:nvPr/>
            </p:nvSpPr>
            <p:spPr>
              <a:xfrm>
                <a:off x="5161935" y="3347878"/>
                <a:ext cx="737419" cy="29496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5220204" y="3391266"/>
                <a:ext cx="737702" cy="2036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 smtClean="0">
                    <a:solidFill>
                      <a:schemeClr val="bg1"/>
                    </a:solidFill>
                  </a:rPr>
                  <a:t>MODE</a:t>
                </a:r>
                <a:endParaRPr lang="zh-CN" altLang="en-US" sz="2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32" name="组合 131"/>
            <p:cNvGrpSpPr/>
            <p:nvPr/>
          </p:nvGrpSpPr>
          <p:grpSpPr>
            <a:xfrm>
              <a:off x="8884434" y="3165462"/>
              <a:ext cx="478308" cy="523220"/>
              <a:chOff x="9580098" y="1192419"/>
              <a:chExt cx="422031" cy="461189"/>
            </a:xfrm>
          </p:grpSpPr>
          <p:sp>
            <p:nvSpPr>
              <p:cNvPr id="133" name="矩形 132"/>
              <p:cNvSpPr/>
              <p:nvPr/>
            </p:nvSpPr>
            <p:spPr>
              <a:xfrm>
                <a:off x="9580098" y="1223889"/>
                <a:ext cx="422031" cy="407963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4" name="TextBox 133"/>
              <p:cNvSpPr txBox="1"/>
              <p:nvPr/>
            </p:nvSpPr>
            <p:spPr>
              <a:xfrm>
                <a:off x="9604912" y="1192419"/>
                <a:ext cx="365198" cy="4611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800" b="1" dirty="0" smtClean="0">
                    <a:solidFill>
                      <a:schemeClr val="bg1"/>
                    </a:solidFill>
                  </a:rPr>
                  <a:t>6</a:t>
                </a:r>
                <a:endParaRPr lang="zh-CN" altLang="en-US" sz="28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35" name="组合 134"/>
            <p:cNvGrpSpPr/>
            <p:nvPr/>
          </p:nvGrpSpPr>
          <p:grpSpPr>
            <a:xfrm>
              <a:off x="9479283" y="3170378"/>
              <a:ext cx="478308" cy="523220"/>
              <a:chOff x="9580098" y="1192419"/>
              <a:chExt cx="422031" cy="461189"/>
            </a:xfrm>
          </p:grpSpPr>
          <p:sp>
            <p:nvSpPr>
              <p:cNvPr id="136" name="矩形 135"/>
              <p:cNvSpPr/>
              <p:nvPr/>
            </p:nvSpPr>
            <p:spPr>
              <a:xfrm>
                <a:off x="9580098" y="1223889"/>
                <a:ext cx="422031" cy="407963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9604914" y="1192419"/>
                <a:ext cx="365198" cy="4611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800" b="1" dirty="0" smtClean="0">
                    <a:solidFill>
                      <a:schemeClr val="bg1"/>
                    </a:solidFill>
                  </a:rPr>
                  <a:t>2</a:t>
                </a:r>
                <a:endParaRPr lang="zh-CN" altLang="en-US" sz="2800"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138" name="TextBox 137"/>
          <p:cNvSpPr txBox="1"/>
          <p:nvPr/>
        </p:nvSpPr>
        <p:spPr>
          <a:xfrm>
            <a:off x="516216" y="1676793"/>
            <a:ext cx="1213794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（</a:t>
            </a:r>
            <a:r>
              <a:rPr lang="en-US" altLang="zh-CN" dirty="0" smtClean="0"/>
              <a:t>1-4</a:t>
            </a:r>
            <a:r>
              <a:rPr lang="zh-CN" altLang="en-US" dirty="0" smtClean="0"/>
              <a:t>）题</a:t>
            </a:r>
            <a:endParaRPr lang="zh-CN" altLang="en-US" dirty="0"/>
          </a:p>
        </p:txBody>
      </p:sp>
      <p:graphicFrame>
        <p:nvGraphicFramePr>
          <p:cNvPr id="8" name="Object 12"/>
          <p:cNvGraphicFramePr>
            <a:graphicFrameLocks noChangeAspect="1"/>
          </p:cNvGraphicFramePr>
          <p:nvPr/>
        </p:nvGraphicFramePr>
        <p:xfrm>
          <a:off x="7512050" y="3611849"/>
          <a:ext cx="2608263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公式" r:id="rId2" imgW="28956000" imgH="4876800" progId="Equation.3">
                  <p:embed/>
                </p:oleObj>
              </mc:Choice>
              <mc:Fallback>
                <p:oleObj name="公式" r:id="rId2" imgW="28956000" imgH="4876800" progId="Equation.3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512050" y="3611849"/>
                        <a:ext cx="2608263" cy="4238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3"/>
          <p:cNvGraphicFramePr>
            <a:graphicFrameLocks noChangeAspect="1"/>
          </p:cNvGraphicFramePr>
          <p:nvPr/>
        </p:nvGraphicFramePr>
        <p:xfrm>
          <a:off x="7556500" y="4169061"/>
          <a:ext cx="21717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公式" r:id="rId4" imgW="27127200" imgH="5486400" progId="Equation.3">
                  <p:embed/>
                </p:oleObj>
              </mc:Choice>
              <mc:Fallback>
                <p:oleObj name="公式" r:id="rId4" imgW="27127200" imgH="5486400" progId="Equation.3">
                  <p:embed/>
                  <p:pic>
                    <p:nvPicPr>
                      <p:cNvPr id="0" name="图片 819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56500" y="4169061"/>
                        <a:ext cx="2171700" cy="4841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4"/>
          <p:cNvGraphicFramePr>
            <a:graphicFrameLocks noChangeAspect="1"/>
          </p:cNvGraphicFramePr>
          <p:nvPr/>
        </p:nvGraphicFramePr>
        <p:xfrm>
          <a:off x="7623175" y="4801553"/>
          <a:ext cx="2319338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公式" r:id="rId6" imgW="27432000" imgH="4876800" progId="Equation.3">
                  <p:embed/>
                </p:oleObj>
              </mc:Choice>
              <mc:Fallback>
                <p:oleObj name="公式" r:id="rId6" imgW="27432000" imgH="4876800" progId="Equation.3">
                  <p:embed/>
                  <p:pic>
                    <p:nvPicPr>
                      <p:cNvPr id="0" name="图片 819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23175" y="4801553"/>
                        <a:ext cx="2319338" cy="4206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5"/>
          <p:cNvGraphicFramePr>
            <a:graphicFrameLocks noChangeAspect="1"/>
          </p:cNvGraphicFramePr>
          <p:nvPr/>
        </p:nvGraphicFramePr>
        <p:xfrm>
          <a:off x="7666500" y="5426107"/>
          <a:ext cx="3055938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公式" r:id="rId8" imgW="33528000" imgH="5486400" progId="Equation.3">
                  <p:embed/>
                </p:oleObj>
              </mc:Choice>
              <mc:Fallback>
                <p:oleObj name="公式" r:id="rId8" imgW="33528000" imgH="5486400" progId="Equation.3">
                  <p:embed/>
                  <p:pic>
                    <p:nvPicPr>
                      <p:cNvPr id="0" name="图片 819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666500" y="5426107"/>
                        <a:ext cx="3055938" cy="4619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矩形 140"/>
          <p:cNvSpPr/>
          <p:nvPr/>
        </p:nvSpPr>
        <p:spPr>
          <a:xfrm>
            <a:off x="457200" y="1584775"/>
            <a:ext cx="11208774" cy="2197509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737424" y="994841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2.</a:t>
            </a:r>
            <a:r>
              <a:rPr lang="zh-CN" altLang="en-US" sz="2800" b="1" dirty="0" smtClean="0"/>
              <a:t>利用计算器求下列三角函数值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（精确到</a:t>
            </a:r>
            <a:r>
              <a:rPr lang="en-US" altLang="zh-CN" sz="2800" b="1" dirty="0" smtClean="0">
                <a:sym typeface="Wingdings" panose="05000000000000000000" pitchFamily="2" charset="2"/>
              </a:rPr>
              <a:t>0.01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）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sp>
        <p:nvSpPr>
          <p:cNvPr id="61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8" name="组合 71"/>
          <p:cNvGrpSpPr/>
          <p:nvPr/>
        </p:nvGrpSpPr>
        <p:grpSpPr>
          <a:xfrm>
            <a:off x="899657" y="4539324"/>
            <a:ext cx="5777544" cy="393908"/>
            <a:chOff x="737429" y="2261445"/>
            <a:chExt cx="5777544" cy="393908"/>
          </a:xfrm>
        </p:grpSpPr>
        <p:sp>
          <p:nvSpPr>
            <p:cNvPr id="69" name="TextBox 68"/>
            <p:cNvSpPr txBox="1"/>
            <p:nvPr/>
          </p:nvSpPr>
          <p:spPr>
            <a:xfrm>
              <a:off x="737429" y="2286021"/>
              <a:ext cx="57775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b="1" dirty="0" smtClean="0"/>
                <a:t>（</a:t>
              </a:r>
              <a:r>
                <a:rPr lang="en-US" altLang="zh-CN" b="1" dirty="0" smtClean="0"/>
                <a:t>6</a:t>
              </a:r>
              <a:r>
                <a:rPr lang="zh-CN" altLang="en-US" b="1" dirty="0" smtClean="0"/>
                <a:t>）依次按键：                        </a:t>
              </a:r>
              <a:r>
                <a:rPr lang="en-US" altLang="zh-CN" b="1" dirty="0" smtClean="0"/>
                <a:t>7.9                        </a:t>
              </a:r>
              <a:r>
                <a:rPr lang="zh-CN" altLang="en-US" b="1" dirty="0" smtClean="0"/>
                <a:t>，</a:t>
              </a:r>
              <a:endParaRPr lang="en-US" altLang="zh-CN" b="1" dirty="0" smtClean="0"/>
            </a:p>
          </p:txBody>
        </p:sp>
        <p:grpSp>
          <p:nvGrpSpPr>
            <p:cNvPr id="9" name="组合 19"/>
            <p:cNvGrpSpPr/>
            <p:nvPr/>
          </p:nvGrpSpPr>
          <p:grpSpPr>
            <a:xfrm>
              <a:off x="2698964" y="2261445"/>
              <a:ext cx="572744" cy="369332"/>
              <a:chOff x="4498258" y="3131578"/>
              <a:chExt cx="572744" cy="369332"/>
            </a:xfrm>
          </p:grpSpPr>
          <p:sp>
            <p:nvSpPr>
              <p:cNvPr id="77" name="同侧圆角矩形 76"/>
              <p:cNvSpPr/>
              <p:nvPr/>
            </p:nvSpPr>
            <p:spPr>
              <a:xfrm rot="10800000">
                <a:off x="4498258" y="318565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4503218" y="3131578"/>
                <a:ext cx="5677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err="1" smtClean="0">
                    <a:solidFill>
                      <a:schemeClr val="bg1"/>
                    </a:solidFill>
                  </a:rPr>
                  <a:t>cos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" name="组合 23"/>
            <p:cNvGrpSpPr/>
            <p:nvPr/>
          </p:nvGrpSpPr>
          <p:grpSpPr>
            <a:xfrm>
              <a:off x="4709643" y="2266362"/>
              <a:ext cx="560439" cy="369332"/>
              <a:chOff x="5132422" y="3131578"/>
              <a:chExt cx="560439" cy="369332"/>
            </a:xfrm>
          </p:grpSpPr>
          <p:sp>
            <p:nvSpPr>
              <p:cNvPr id="75" name="同侧圆角矩形 74"/>
              <p:cNvSpPr/>
              <p:nvPr/>
            </p:nvSpPr>
            <p:spPr>
              <a:xfrm rot="10800000">
                <a:off x="5132422" y="318565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5255366" y="3131578"/>
                <a:ext cx="2888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)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1" name="组合 26"/>
            <p:cNvGrpSpPr/>
            <p:nvPr/>
          </p:nvGrpSpPr>
          <p:grpSpPr>
            <a:xfrm>
              <a:off x="5461811" y="2266362"/>
              <a:ext cx="560439" cy="369332"/>
              <a:chOff x="5132422" y="3131578"/>
              <a:chExt cx="560439" cy="369332"/>
            </a:xfrm>
          </p:grpSpPr>
          <p:sp>
            <p:nvSpPr>
              <p:cNvPr id="73" name="同侧圆角矩形 72"/>
              <p:cNvSpPr/>
              <p:nvPr/>
            </p:nvSpPr>
            <p:spPr>
              <a:xfrm rot="10800000">
                <a:off x="5132422" y="318565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5211122" y="3131578"/>
                <a:ext cx="3738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=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2" name="组合 70"/>
            <p:cNvGrpSpPr/>
            <p:nvPr/>
          </p:nvGrpSpPr>
          <p:grpSpPr>
            <a:xfrm>
              <a:off x="3333148" y="2271257"/>
              <a:ext cx="745717" cy="369332"/>
              <a:chOff x="4218067" y="5058702"/>
              <a:chExt cx="745717" cy="369332"/>
            </a:xfrm>
          </p:grpSpPr>
          <p:sp>
            <p:nvSpPr>
              <p:cNvPr id="70" name="同侧圆角矩形 69"/>
              <p:cNvSpPr/>
              <p:nvPr/>
            </p:nvSpPr>
            <p:spPr>
              <a:xfrm rot="10800000">
                <a:off x="4301597" y="509803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4218067" y="5058702"/>
                <a:ext cx="7457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b="1" dirty="0" smtClean="0">
                    <a:solidFill>
                      <a:schemeClr val="bg1"/>
                    </a:solidFill>
                  </a:rPr>
                  <a:t>（</a:t>
                </a:r>
                <a:r>
                  <a:rPr lang="en-US" altLang="zh-CN" b="1" dirty="0" smtClean="0">
                    <a:solidFill>
                      <a:schemeClr val="bg1"/>
                    </a:solidFill>
                  </a:rPr>
                  <a:t>-</a:t>
                </a:r>
                <a:r>
                  <a:rPr lang="zh-CN" altLang="en-US" b="1" dirty="0" smtClean="0">
                    <a:solidFill>
                      <a:schemeClr val="bg1"/>
                    </a:solidFill>
                  </a:rPr>
                  <a:t>）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6" name="组合 138"/>
          <p:cNvGrpSpPr/>
          <p:nvPr/>
        </p:nvGrpSpPr>
        <p:grpSpPr>
          <a:xfrm>
            <a:off x="1513889" y="1938748"/>
            <a:ext cx="10751661" cy="537967"/>
            <a:chOff x="1174685" y="2728453"/>
            <a:chExt cx="10751661" cy="537967"/>
          </a:xfrm>
        </p:grpSpPr>
        <p:sp>
          <p:nvSpPr>
            <p:cNvPr id="102" name="矩形 101"/>
            <p:cNvSpPr/>
            <p:nvPr/>
          </p:nvSpPr>
          <p:spPr>
            <a:xfrm>
              <a:off x="1174685" y="2816631"/>
              <a:ext cx="1075166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zh-CN" altLang="en-US" b="1" dirty="0" smtClean="0"/>
                <a:t>将计算器设置于</a:t>
              </a:r>
              <a:r>
                <a:rPr lang="zh-CN" altLang="en-US" dirty="0" smtClean="0"/>
                <a:t>“</a:t>
              </a:r>
              <a:r>
                <a:rPr lang="en-US" altLang="zh-CN" b="1" dirty="0" err="1" smtClean="0"/>
                <a:t>Rad</a:t>
              </a:r>
              <a:r>
                <a:rPr lang="zh-CN" altLang="en-US" b="1" dirty="0" smtClean="0"/>
                <a:t>”状态，按键                                                </a:t>
              </a:r>
              <a:r>
                <a:rPr lang="en-US" altLang="zh-CN" b="1" dirty="0" smtClean="0"/>
                <a:t>;</a:t>
              </a:r>
              <a:r>
                <a:rPr lang="zh-CN" altLang="en-US" b="1" dirty="0" smtClean="0"/>
                <a:t>                                                     </a:t>
              </a:r>
              <a:endParaRPr lang="zh-CN" altLang="en-US" dirty="0"/>
            </a:p>
          </p:txBody>
        </p:sp>
        <p:grpSp>
          <p:nvGrpSpPr>
            <p:cNvPr id="27" name="组合 102"/>
            <p:cNvGrpSpPr/>
            <p:nvPr/>
          </p:nvGrpSpPr>
          <p:grpSpPr>
            <a:xfrm>
              <a:off x="5080290" y="2743201"/>
              <a:ext cx="1084536" cy="486215"/>
              <a:chOff x="5161935" y="3347878"/>
              <a:chExt cx="805537" cy="294968"/>
            </a:xfrm>
          </p:grpSpPr>
          <p:sp>
            <p:nvSpPr>
              <p:cNvPr id="104" name="椭圆 103"/>
              <p:cNvSpPr/>
              <p:nvPr/>
            </p:nvSpPr>
            <p:spPr>
              <a:xfrm>
                <a:off x="5161935" y="3347878"/>
                <a:ext cx="737419" cy="29496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5" name="TextBox 104"/>
              <p:cNvSpPr txBox="1"/>
              <p:nvPr/>
            </p:nvSpPr>
            <p:spPr>
              <a:xfrm>
                <a:off x="5229770" y="3391266"/>
                <a:ext cx="737702" cy="2036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 smtClean="0">
                    <a:solidFill>
                      <a:schemeClr val="bg1"/>
                    </a:solidFill>
                  </a:rPr>
                  <a:t>SHIFT</a:t>
                </a:r>
                <a:endParaRPr lang="zh-CN" altLang="en-US" sz="2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8" name="组合 105"/>
            <p:cNvGrpSpPr/>
            <p:nvPr/>
          </p:nvGrpSpPr>
          <p:grpSpPr>
            <a:xfrm>
              <a:off x="6165418" y="2728453"/>
              <a:ext cx="1149788" cy="496268"/>
              <a:chOff x="5161935" y="3347878"/>
              <a:chExt cx="795971" cy="294968"/>
            </a:xfrm>
          </p:grpSpPr>
          <p:sp>
            <p:nvSpPr>
              <p:cNvPr id="107" name="椭圆 106"/>
              <p:cNvSpPr/>
              <p:nvPr/>
            </p:nvSpPr>
            <p:spPr>
              <a:xfrm>
                <a:off x="5161935" y="3347878"/>
                <a:ext cx="737419" cy="29496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8" name="TextBox 107"/>
              <p:cNvSpPr txBox="1"/>
              <p:nvPr/>
            </p:nvSpPr>
            <p:spPr>
              <a:xfrm>
                <a:off x="5220204" y="3391266"/>
                <a:ext cx="737702" cy="2036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 smtClean="0">
                    <a:solidFill>
                      <a:schemeClr val="bg1"/>
                    </a:solidFill>
                  </a:rPr>
                  <a:t>MODE</a:t>
                </a:r>
                <a:endParaRPr lang="zh-CN" altLang="en-US" sz="2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0" name="组合 108"/>
            <p:cNvGrpSpPr/>
            <p:nvPr/>
          </p:nvGrpSpPr>
          <p:grpSpPr>
            <a:xfrm>
              <a:off x="7360454" y="2743200"/>
              <a:ext cx="559437" cy="523220"/>
              <a:chOff x="9580098" y="1192419"/>
              <a:chExt cx="422031" cy="484437"/>
            </a:xfrm>
          </p:grpSpPr>
          <p:sp>
            <p:nvSpPr>
              <p:cNvPr id="110" name="矩形 109"/>
              <p:cNvSpPr/>
              <p:nvPr/>
            </p:nvSpPr>
            <p:spPr>
              <a:xfrm>
                <a:off x="9580098" y="1223889"/>
                <a:ext cx="422031" cy="407963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1" name="TextBox 110"/>
              <p:cNvSpPr txBox="1"/>
              <p:nvPr/>
            </p:nvSpPr>
            <p:spPr>
              <a:xfrm>
                <a:off x="9604914" y="1192419"/>
                <a:ext cx="312237" cy="4844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800" b="1" dirty="0" smtClean="0">
                    <a:solidFill>
                      <a:schemeClr val="bg1"/>
                    </a:solidFill>
                  </a:rPr>
                  <a:t>4</a:t>
                </a:r>
                <a:endParaRPr lang="zh-CN" altLang="en-US" sz="2800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1" name="组合 139"/>
          <p:cNvGrpSpPr/>
          <p:nvPr/>
        </p:nvGrpSpPr>
        <p:grpSpPr>
          <a:xfrm>
            <a:off x="1499412" y="3118599"/>
            <a:ext cx="9443884" cy="537442"/>
            <a:chOff x="1219200" y="3156156"/>
            <a:chExt cx="9443884" cy="537442"/>
          </a:xfrm>
        </p:grpSpPr>
        <p:sp>
          <p:nvSpPr>
            <p:cNvPr id="125" name="矩形 124"/>
            <p:cNvSpPr/>
            <p:nvPr/>
          </p:nvSpPr>
          <p:spPr>
            <a:xfrm>
              <a:off x="1219200" y="3253319"/>
              <a:ext cx="944388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zh-CN" altLang="en-US" b="1" dirty="0" smtClean="0"/>
                <a:t>将计算器结果的精确度设置为小数点后</a:t>
              </a:r>
              <a:r>
                <a:rPr lang="en-US" altLang="zh-CN" b="1" dirty="0" smtClean="0"/>
                <a:t>2</a:t>
              </a:r>
              <a:r>
                <a:rPr lang="zh-CN" altLang="en-US" b="1" dirty="0" smtClean="0"/>
                <a:t>位，按键                                                           </a:t>
              </a:r>
              <a:r>
                <a:rPr lang="en-US" altLang="zh-CN" b="1" dirty="0" smtClean="0"/>
                <a:t>.</a:t>
              </a:r>
              <a:endParaRPr lang="zh-CN" altLang="en-US" b="1" dirty="0"/>
            </a:p>
          </p:txBody>
        </p:sp>
        <p:grpSp>
          <p:nvGrpSpPr>
            <p:cNvPr id="32" name="组合 125"/>
            <p:cNvGrpSpPr/>
            <p:nvPr/>
          </p:nvGrpSpPr>
          <p:grpSpPr>
            <a:xfrm>
              <a:off x="6451889" y="3156157"/>
              <a:ext cx="1202524" cy="486216"/>
              <a:chOff x="5161935" y="3347878"/>
              <a:chExt cx="805537" cy="294968"/>
            </a:xfrm>
          </p:grpSpPr>
          <p:sp>
            <p:nvSpPr>
              <p:cNvPr id="127" name="椭圆 126"/>
              <p:cNvSpPr/>
              <p:nvPr/>
            </p:nvSpPr>
            <p:spPr>
              <a:xfrm>
                <a:off x="5161935" y="3347878"/>
                <a:ext cx="737419" cy="29496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8" name="TextBox 127"/>
              <p:cNvSpPr txBox="1"/>
              <p:nvPr/>
            </p:nvSpPr>
            <p:spPr>
              <a:xfrm>
                <a:off x="5229770" y="3391266"/>
                <a:ext cx="737702" cy="2036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 smtClean="0">
                    <a:solidFill>
                      <a:schemeClr val="bg1"/>
                    </a:solidFill>
                  </a:rPr>
                  <a:t>SHIFT</a:t>
                </a:r>
                <a:endParaRPr lang="zh-CN" altLang="en-US" sz="2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3" name="组合 128"/>
            <p:cNvGrpSpPr/>
            <p:nvPr/>
          </p:nvGrpSpPr>
          <p:grpSpPr>
            <a:xfrm>
              <a:off x="7655002" y="3156156"/>
              <a:ext cx="1208781" cy="525765"/>
              <a:chOff x="5161935" y="3347878"/>
              <a:chExt cx="795971" cy="294968"/>
            </a:xfrm>
          </p:grpSpPr>
          <p:sp>
            <p:nvSpPr>
              <p:cNvPr id="130" name="椭圆 129"/>
              <p:cNvSpPr/>
              <p:nvPr/>
            </p:nvSpPr>
            <p:spPr>
              <a:xfrm>
                <a:off x="5161935" y="3347878"/>
                <a:ext cx="737419" cy="29496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5220204" y="3391266"/>
                <a:ext cx="737702" cy="2036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 smtClean="0">
                    <a:solidFill>
                      <a:schemeClr val="bg1"/>
                    </a:solidFill>
                  </a:rPr>
                  <a:t>MODE</a:t>
                </a:r>
                <a:endParaRPr lang="zh-CN" altLang="en-US" sz="2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4" name="组合 131"/>
            <p:cNvGrpSpPr/>
            <p:nvPr/>
          </p:nvGrpSpPr>
          <p:grpSpPr>
            <a:xfrm>
              <a:off x="8884434" y="3165462"/>
              <a:ext cx="478308" cy="523220"/>
              <a:chOff x="9580098" y="1192419"/>
              <a:chExt cx="422031" cy="461189"/>
            </a:xfrm>
          </p:grpSpPr>
          <p:sp>
            <p:nvSpPr>
              <p:cNvPr id="133" name="矩形 132"/>
              <p:cNvSpPr/>
              <p:nvPr/>
            </p:nvSpPr>
            <p:spPr>
              <a:xfrm>
                <a:off x="9580098" y="1223889"/>
                <a:ext cx="422031" cy="407963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4" name="TextBox 133"/>
              <p:cNvSpPr txBox="1"/>
              <p:nvPr/>
            </p:nvSpPr>
            <p:spPr>
              <a:xfrm>
                <a:off x="9604912" y="1192419"/>
                <a:ext cx="365198" cy="4611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800" b="1" dirty="0" smtClean="0">
                    <a:solidFill>
                      <a:schemeClr val="bg1"/>
                    </a:solidFill>
                  </a:rPr>
                  <a:t>6</a:t>
                </a:r>
                <a:endParaRPr lang="zh-CN" altLang="en-US" sz="28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5" name="组合 134"/>
            <p:cNvGrpSpPr/>
            <p:nvPr/>
          </p:nvGrpSpPr>
          <p:grpSpPr>
            <a:xfrm>
              <a:off x="9479283" y="3170378"/>
              <a:ext cx="478308" cy="523220"/>
              <a:chOff x="9580098" y="1192419"/>
              <a:chExt cx="422031" cy="461189"/>
            </a:xfrm>
          </p:grpSpPr>
          <p:sp>
            <p:nvSpPr>
              <p:cNvPr id="136" name="矩形 135"/>
              <p:cNvSpPr/>
              <p:nvPr/>
            </p:nvSpPr>
            <p:spPr>
              <a:xfrm>
                <a:off x="9580098" y="1223889"/>
                <a:ext cx="422031" cy="407963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9604914" y="1192419"/>
                <a:ext cx="365198" cy="4611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800" b="1" dirty="0" smtClean="0">
                    <a:solidFill>
                      <a:schemeClr val="bg1"/>
                    </a:solidFill>
                  </a:rPr>
                  <a:t>2</a:t>
                </a:r>
                <a:endParaRPr lang="zh-CN" altLang="en-US" sz="2800"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138" name="TextBox 137"/>
          <p:cNvSpPr txBox="1"/>
          <p:nvPr/>
        </p:nvSpPr>
        <p:spPr>
          <a:xfrm>
            <a:off x="516216" y="1643773"/>
            <a:ext cx="1213794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（</a:t>
            </a:r>
            <a:r>
              <a:rPr lang="en-US" altLang="zh-CN" dirty="0" smtClean="0"/>
              <a:t>5-8</a:t>
            </a:r>
            <a:r>
              <a:rPr lang="zh-CN" altLang="en-US" dirty="0" smtClean="0"/>
              <a:t>）题</a:t>
            </a:r>
            <a:endParaRPr lang="zh-CN" alt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8961558" y="2548335"/>
            <a:ext cx="4138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 smtClean="0">
                <a:solidFill>
                  <a:schemeClr val="bg1"/>
                </a:solidFill>
              </a:rPr>
              <a:t>1</a:t>
            </a:r>
            <a:endParaRPr lang="zh-CN" altLang="en-US" sz="2800" b="1" dirty="0">
              <a:solidFill>
                <a:schemeClr val="bg1"/>
              </a:solidFill>
            </a:endParaRPr>
          </a:p>
        </p:txBody>
      </p:sp>
      <p:grpSp>
        <p:nvGrpSpPr>
          <p:cNvPr id="119" name="组合 118"/>
          <p:cNvGrpSpPr/>
          <p:nvPr/>
        </p:nvGrpSpPr>
        <p:grpSpPr>
          <a:xfrm>
            <a:off x="1499418" y="2533588"/>
            <a:ext cx="9517625" cy="523231"/>
            <a:chOff x="1499418" y="2969341"/>
            <a:chExt cx="9517625" cy="523231"/>
          </a:xfrm>
        </p:grpSpPr>
        <p:grpSp>
          <p:nvGrpSpPr>
            <p:cNvPr id="117" name="组合 116"/>
            <p:cNvGrpSpPr/>
            <p:nvPr/>
          </p:nvGrpSpPr>
          <p:grpSpPr>
            <a:xfrm>
              <a:off x="1499418" y="2969341"/>
              <a:ext cx="9517625" cy="496268"/>
              <a:chOff x="1469922" y="2969341"/>
              <a:chExt cx="9517625" cy="496268"/>
            </a:xfrm>
          </p:grpSpPr>
          <p:sp>
            <p:nvSpPr>
              <p:cNvPr id="103" name="矩形 102"/>
              <p:cNvSpPr/>
              <p:nvPr/>
            </p:nvSpPr>
            <p:spPr>
              <a:xfrm>
                <a:off x="1469922" y="3046832"/>
                <a:ext cx="951762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zh-CN" altLang="en-US" b="1" dirty="0" smtClean="0"/>
                  <a:t>将输入格式设置为数学格式，即</a:t>
                </a:r>
                <a:r>
                  <a:rPr lang="en-US" altLang="zh-CN" b="1" dirty="0" smtClean="0"/>
                  <a:t>Math</a:t>
                </a:r>
                <a:r>
                  <a:rPr lang="zh-CN" altLang="en-US" b="1" dirty="0" smtClean="0"/>
                  <a:t>状态，按键                                            ；</a:t>
                </a:r>
                <a:endParaRPr lang="zh-CN" altLang="en-US" b="1" dirty="0"/>
              </a:p>
            </p:txBody>
          </p:sp>
          <p:sp>
            <p:nvSpPr>
              <p:cNvPr id="106" name="椭圆 105"/>
              <p:cNvSpPr/>
              <p:nvPr/>
            </p:nvSpPr>
            <p:spPr>
              <a:xfrm>
                <a:off x="6619002" y="2969341"/>
                <a:ext cx="992825" cy="486215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9" name="椭圆 108"/>
              <p:cNvSpPr/>
              <p:nvPr/>
            </p:nvSpPr>
            <p:spPr>
              <a:xfrm>
                <a:off x="7704130" y="2969341"/>
                <a:ext cx="1065209" cy="49626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2" name="矩形 111"/>
              <p:cNvSpPr/>
              <p:nvPr/>
            </p:nvSpPr>
            <p:spPr>
              <a:xfrm>
                <a:off x="8899166" y="3003329"/>
                <a:ext cx="559437" cy="440624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4" name="TextBox 113"/>
              <p:cNvSpPr txBox="1"/>
              <p:nvPr/>
            </p:nvSpPr>
            <p:spPr>
              <a:xfrm>
                <a:off x="6680836" y="3040860"/>
                <a:ext cx="993206" cy="3357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 smtClean="0">
                    <a:solidFill>
                      <a:schemeClr val="bg1"/>
                    </a:solidFill>
                  </a:rPr>
                  <a:t>SHIFT</a:t>
                </a:r>
                <a:endParaRPr lang="zh-CN" altLang="en-US" sz="2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5" name="TextBox 114"/>
            <p:cNvSpPr txBox="1"/>
            <p:nvPr/>
          </p:nvSpPr>
          <p:spPr>
            <a:xfrm>
              <a:off x="7758804" y="3027591"/>
              <a:ext cx="1065618" cy="342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dirty="0" smtClean="0">
                  <a:solidFill>
                    <a:schemeClr val="bg1"/>
                  </a:solidFill>
                </a:rPr>
                <a:t>MODE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9005831" y="2969352"/>
              <a:ext cx="41389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b="1" dirty="0" smtClean="0">
                  <a:solidFill>
                    <a:schemeClr val="bg1"/>
                  </a:solidFill>
                </a:rPr>
                <a:t>1</a:t>
              </a:r>
              <a:endParaRPr lang="zh-CN" altLang="en-US" sz="2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0" name="组合 88"/>
          <p:cNvGrpSpPr/>
          <p:nvPr/>
        </p:nvGrpSpPr>
        <p:grpSpPr>
          <a:xfrm>
            <a:off x="899696" y="5089990"/>
            <a:ext cx="8882560" cy="393913"/>
            <a:chOff x="958687" y="3092249"/>
            <a:chExt cx="8882560" cy="393913"/>
          </a:xfrm>
        </p:grpSpPr>
        <p:sp>
          <p:nvSpPr>
            <p:cNvPr id="121" name="TextBox 120"/>
            <p:cNvSpPr txBox="1"/>
            <p:nvPr/>
          </p:nvSpPr>
          <p:spPr>
            <a:xfrm>
              <a:off x="958687" y="3111910"/>
              <a:ext cx="88825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b="1" dirty="0" smtClean="0"/>
                <a:t>（</a:t>
              </a:r>
              <a:r>
                <a:rPr lang="en-US" altLang="zh-CN" b="1" dirty="0" smtClean="0"/>
                <a:t>7</a:t>
              </a:r>
              <a:r>
                <a:rPr lang="zh-CN" altLang="en-US" b="1" dirty="0" smtClean="0"/>
                <a:t>）依次按键：              </a:t>
              </a:r>
              <a:r>
                <a:rPr lang="en-US" altLang="zh-CN" b="1" dirty="0" smtClean="0"/>
                <a:t>         11                                    6                                </a:t>
              </a:r>
              <a:r>
                <a:rPr lang="zh-CN" altLang="en-US" b="1" dirty="0" smtClean="0"/>
                <a:t>，</a:t>
              </a:r>
              <a:endParaRPr lang="en-US" altLang="zh-CN" b="1" dirty="0" smtClean="0"/>
            </a:p>
          </p:txBody>
        </p:sp>
        <p:grpSp>
          <p:nvGrpSpPr>
            <p:cNvPr id="122" name="组合 23"/>
            <p:cNvGrpSpPr/>
            <p:nvPr/>
          </p:nvGrpSpPr>
          <p:grpSpPr>
            <a:xfrm>
              <a:off x="6400847" y="3126658"/>
              <a:ext cx="471908" cy="280219"/>
              <a:chOff x="7241454" y="3126658"/>
              <a:chExt cx="943881" cy="427701"/>
            </a:xfrm>
          </p:grpSpPr>
          <p:sp>
            <p:nvSpPr>
              <p:cNvPr id="158" name="椭圆 157"/>
              <p:cNvSpPr/>
              <p:nvPr/>
            </p:nvSpPr>
            <p:spPr>
              <a:xfrm>
                <a:off x="7241454" y="3126658"/>
                <a:ext cx="943881" cy="427701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="1" dirty="0"/>
              </a:p>
            </p:txBody>
          </p:sp>
          <p:sp>
            <p:nvSpPr>
              <p:cNvPr id="159" name="流程图: 合并 158"/>
              <p:cNvSpPr/>
              <p:nvPr/>
            </p:nvSpPr>
            <p:spPr>
              <a:xfrm>
                <a:off x="7595400" y="3229898"/>
                <a:ext cx="294968" cy="235974"/>
              </a:xfrm>
              <a:prstGeom prst="flowChartMerge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23" name="组合 24"/>
            <p:cNvGrpSpPr/>
            <p:nvPr/>
          </p:nvGrpSpPr>
          <p:grpSpPr>
            <a:xfrm>
              <a:off x="7334936" y="3126656"/>
              <a:ext cx="422730" cy="280221"/>
              <a:chOff x="7636335" y="4208207"/>
              <a:chExt cx="943882" cy="427701"/>
            </a:xfrm>
          </p:grpSpPr>
          <p:sp>
            <p:nvSpPr>
              <p:cNvPr id="156" name="椭圆 155"/>
              <p:cNvSpPr/>
              <p:nvPr/>
            </p:nvSpPr>
            <p:spPr>
              <a:xfrm>
                <a:off x="7636335" y="4208207"/>
                <a:ext cx="943882" cy="427701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="1" dirty="0"/>
              </a:p>
            </p:txBody>
          </p:sp>
          <p:sp>
            <p:nvSpPr>
              <p:cNvPr id="157" name="流程图: 合并 22"/>
              <p:cNvSpPr/>
              <p:nvPr/>
            </p:nvSpPr>
            <p:spPr>
              <a:xfrm rot="16200000" flipH="1">
                <a:off x="8028379" y="4278261"/>
                <a:ext cx="282680" cy="280220"/>
              </a:xfrm>
              <a:prstGeom prst="flowChartMerge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24" name="组合 86"/>
            <p:cNvGrpSpPr/>
            <p:nvPr/>
          </p:nvGrpSpPr>
          <p:grpSpPr>
            <a:xfrm>
              <a:off x="3574039" y="3161070"/>
              <a:ext cx="560439" cy="280219"/>
              <a:chOff x="3559291" y="3411786"/>
              <a:chExt cx="560439" cy="280219"/>
            </a:xfrm>
          </p:grpSpPr>
          <p:sp>
            <p:nvSpPr>
              <p:cNvPr id="151" name="同侧圆角矩形 150"/>
              <p:cNvSpPr/>
              <p:nvPr/>
            </p:nvSpPr>
            <p:spPr>
              <a:xfrm rot="10800000">
                <a:off x="3559291" y="3411786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grpSp>
            <p:nvGrpSpPr>
              <p:cNvPr id="152" name="组合 37"/>
              <p:cNvGrpSpPr/>
              <p:nvPr/>
            </p:nvGrpSpPr>
            <p:grpSpPr>
              <a:xfrm>
                <a:off x="3671020" y="3451109"/>
                <a:ext cx="309716" cy="211394"/>
                <a:chOff x="5234333" y="4365521"/>
                <a:chExt cx="309716" cy="211394"/>
              </a:xfrm>
            </p:grpSpPr>
            <p:sp>
              <p:nvSpPr>
                <p:cNvPr id="153" name="矩形 152"/>
                <p:cNvSpPr/>
                <p:nvPr/>
              </p:nvSpPr>
              <p:spPr>
                <a:xfrm>
                  <a:off x="5265189" y="4365521"/>
                  <a:ext cx="235974" cy="58994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cxnSp>
              <p:nvCxnSpPr>
                <p:cNvPr id="154" name="直接连接符 153"/>
                <p:cNvCxnSpPr/>
                <p:nvPr/>
              </p:nvCxnSpPr>
              <p:spPr>
                <a:xfrm>
                  <a:off x="5234333" y="4468761"/>
                  <a:ext cx="309716" cy="1588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5" name="矩形 154"/>
                <p:cNvSpPr/>
                <p:nvPr/>
              </p:nvSpPr>
              <p:spPr>
                <a:xfrm>
                  <a:off x="5270109" y="4517921"/>
                  <a:ext cx="235974" cy="58994"/>
                </a:xfrm>
                <a:prstGeom prst="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  <p:grpSp>
          <p:nvGrpSpPr>
            <p:cNvPr id="126" name="组合 87"/>
            <p:cNvGrpSpPr/>
            <p:nvPr/>
          </p:nvGrpSpPr>
          <p:grpSpPr>
            <a:xfrm>
              <a:off x="5681911" y="3111910"/>
              <a:ext cx="615693" cy="329535"/>
              <a:chOff x="5681911" y="3111910"/>
              <a:chExt cx="615693" cy="329535"/>
            </a:xfrm>
          </p:grpSpPr>
          <p:sp>
            <p:nvSpPr>
              <p:cNvPr id="149" name="同侧圆角矩形 148"/>
              <p:cNvSpPr/>
              <p:nvPr/>
            </p:nvSpPr>
            <p:spPr>
              <a:xfrm rot="10800000">
                <a:off x="5683053" y="316107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graphicFrame>
            <p:nvGraphicFramePr>
              <p:cNvPr id="150" name="Object 7"/>
              <p:cNvGraphicFramePr>
                <a:graphicFrameLocks noChangeAspect="1"/>
              </p:cNvGraphicFramePr>
              <p:nvPr/>
            </p:nvGraphicFramePr>
            <p:xfrm>
              <a:off x="5681911" y="3111910"/>
              <a:ext cx="615693" cy="32953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17" name="公式" r:id="rId2" imgW="8229600" imgH="4876800" progId="Equation.3">
                      <p:embed/>
                    </p:oleObj>
                  </mc:Choice>
                  <mc:Fallback>
                    <p:oleObj name="公式" r:id="rId2" imgW="8229600" imgH="4876800" progId="Equation.3">
                      <p:embed/>
                      <p:pic>
                        <p:nvPicPr>
                          <p:cNvPr id="0" name="图片 9216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"/>
                          <a:stretch>
                            <a:fillRect/>
                          </a:stretch>
                        </p:blipFill>
                        <p:spPr>
                          <a:xfrm>
                            <a:off x="5681911" y="3111910"/>
                            <a:ext cx="615693" cy="329535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29" name="组合 84"/>
            <p:cNvGrpSpPr/>
            <p:nvPr/>
          </p:nvGrpSpPr>
          <p:grpSpPr>
            <a:xfrm>
              <a:off x="2816941" y="3116830"/>
              <a:ext cx="615387" cy="369332"/>
              <a:chOff x="2816941" y="3116830"/>
              <a:chExt cx="615387" cy="369332"/>
            </a:xfrm>
          </p:grpSpPr>
          <p:sp>
            <p:nvSpPr>
              <p:cNvPr id="147" name="同侧圆角矩形 146"/>
              <p:cNvSpPr/>
              <p:nvPr/>
            </p:nvSpPr>
            <p:spPr>
              <a:xfrm rot="10800000">
                <a:off x="2816941" y="3156155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2866147" y="3116830"/>
                <a:ext cx="5661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tan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32" name="组合 82"/>
            <p:cNvGrpSpPr/>
            <p:nvPr/>
          </p:nvGrpSpPr>
          <p:grpSpPr>
            <a:xfrm>
              <a:off x="4719495" y="3141406"/>
              <a:ext cx="747577" cy="317614"/>
              <a:chOff x="4719495" y="3347878"/>
              <a:chExt cx="747577" cy="317614"/>
            </a:xfrm>
          </p:grpSpPr>
          <p:sp>
            <p:nvSpPr>
              <p:cNvPr id="145" name="椭圆 144"/>
              <p:cNvSpPr/>
              <p:nvPr/>
            </p:nvSpPr>
            <p:spPr>
              <a:xfrm>
                <a:off x="4719495" y="3347878"/>
                <a:ext cx="737419" cy="29496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4729370" y="3347879"/>
                <a:ext cx="737702" cy="3176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400" b="1" dirty="0" smtClean="0"/>
                  <a:t>SHIFT</a:t>
                </a:r>
                <a:endParaRPr lang="zh-CN" altLang="en-US" sz="1400" b="1" dirty="0"/>
              </a:p>
            </p:txBody>
          </p:sp>
        </p:grpSp>
        <p:grpSp>
          <p:nvGrpSpPr>
            <p:cNvPr id="135" name="组合 68"/>
            <p:cNvGrpSpPr/>
            <p:nvPr/>
          </p:nvGrpSpPr>
          <p:grpSpPr>
            <a:xfrm>
              <a:off x="7890409" y="3092250"/>
              <a:ext cx="560439" cy="369332"/>
              <a:chOff x="7890409" y="3092250"/>
              <a:chExt cx="560439" cy="369332"/>
            </a:xfrm>
          </p:grpSpPr>
          <p:sp>
            <p:nvSpPr>
              <p:cNvPr id="143" name="同侧圆角矩形 142"/>
              <p:cNvSpPr/>
              <p:nvPr/>
            </p:nvSpPr>
            <p:spPr>
              <a:xfrm rot="10800000">
                <a:off x="7890409" y="3141407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8047765" y="3092250"/>
                <a:ext cx="2888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)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39" name="组合 69"/>
            <p:cNvGrpSpPr/>
            <p:nvPr/>
          </p:nvGrpSpPr>
          <p:grpSpPr>
            <a:xfrm>
              <a:off x="8578666" y="3092249"/>
              <a:ext cx="560439" cy="369332"/>
              <a:chOff x="8578666" y="3092249"/>
              <a:chExt cx="560439" cy="369332"/>
            </a:xfrm>
          </p:grpSpPr>
          <p:sp>
            <p:nvSpPr>
              <p:cNvPr id="140" name="同侧圆角矩形 139"/>
              <p:cNvSpPr/>
              <p:nvPr/>
            </p:nvSpPr>
            <p:spPr>
              <a:xfrm rot="10800000">
                <a:off x="8578666" y="313649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8696695" y="3092249"/>
                <a:ext cx="3738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=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60" name="组合 159"/>
          <p:cNvGrpSpPr/>
          <p:nvPr/>
        </p:nvGrpSpPr>
        <p:grpSpPr>
          <a:xfrm>
            <a:off x="929193" y="5591429"/>
            <a:ext cx="8949886" cy="393913"/>
            <a:chOff x="958687" y="3092249"/>
            <a:chExt cx="8949886" cy="393913"/>
          </a:xfrm>
        </p:grpSpPr>
        <p:sp>
          <p:nvSpPr>
            <p:cNvPr id="161" name="TextBox 160"/>
            <p:cNvSpPr txBox="1"/>
            <p:nvPr/>
          </p:nvSpPr>
          <p:spPr>
            <a:xfrm>
              <a:off x="958687" y="3111910"/>
              <a:ext cx="89498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b="1" dirty="0" smtClean="0"/>
                <a:t>（</a:t>
              </a:r>
              <a:r>
                <a:rPr lang="en-US" altLang="zh-CN" b="1" dirty="0" smtClean="0"/>
                <a:t>8</a:t>
              </a:r>
              <a:r>
                <a:rPr lang="zh-CN" altLang="en-US" b="1" dirty="0" smtClean="0"/>
                <a:t>）依次按键：              </a:t>
              </a:r>
              <a:r>
                <a:rPr lang="en-US" altLang="zh-CN" b="1" dirty="0" smtClean="0"/>
                <a:t>                25                                 8                              .</a:t>
              </a:r>
              <a:endParaRPr lang="en-US" altLang="zh-CN" b="1" dirty="0" smtClean="0"/>
            </a:p>
          </p:txBody>
        </p:sp>
        <p:grpSp>
          <p:nvGrpSpPr>
            <p:cNvPr id="162" name="组合 23"/>
            <p:cNvGrpSpPr/>
            <p:nvPr/>
          </p:nvGrpSpPr>
          <p:grpSpPr>
            <a:xfrm>
              <a:off x="6636815" y="3126658"/>
              <a:ext cx="471908" cy="280219"/>
              <a:chOff x="7713422" y="3126658"/>
              <a:chExt cx="943881" cy="427701"/>
            </a:xfrm>
          </p:grpSpPr>
          <p:sp>
            <p:nvSpPr>
              <p:cNvPr id="190" name="椭圆 189"/>
              <p:cNvSpPr/>
              <p:nvPr/>
            </p:nvSpPr>
            <p:spPr>
              <a:xfrm>
                <a:off x="7713422" y="3126658"/>
                <a:ext cx="943881" cy="427701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="1" dirty="0"/>
              </a:p>
            </p:txBody>
          </p:sp>
          <p:sp>
            <p:nvSpPr>
              <p:cNvPr id="191" name="流程图: 合并 190"/>
              <p:cNvSpPr/>
              <p:nvPr/>
            </p:nvSpPr>
            <p:spPr>
              <a:xfrm>
                <a:off x="8037871" y="3229897"/>
                <a:ext cx="294968" cy="235974"/>
              </a:xfrm>
              <a:prstGeom prst="flowChartMerge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63" name="组合 24"/>
            <p:cNvGrpSpPr/>
            <p:nvPr/>
          </p:nvGrpSpPr>
          <p:grpSpPr>
            <a:xfrm>
              <a:off x="7497164" y="3126656"/>
              <a:ext cx="422730" cy="280221"/>
              <a:chOff x="7998558" y="4208207"/>
              <a:chExt cx="943881" cy="427701"/>
            </a:xfrm>
          </p:grpSpPr>
          <p:sp>
            <p:nvSpPr>
              <p:cNvPr id="188" name="椭圆 187"/>
              <p:cNvSpPr/>
              <p:nvPr/>
            </p:nvSpPr>
            <p:spPr>
              <a:xfrm>
                <a:off x="7998558" y="4208207"/>
                <a:ext cx="943881" cy="427701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="1" dirty="0"/>
              </a:p>
            </p:txBody>
          </p:sp>
          <p:sp>
            <p:nvSpPr>
              <p:cNvPr id="189" name="流程图: 合并 188"/>
              <p:cNvSpPr/>
              <p:nvPr/>
            </p:nvSpPr>
            <p:spPr>
              <a:xfrm rot="16200000" flipH="1">
                <a:off x="8390602" y="4278261"/>
                <a:ext cx="282679" cy="280219"/>
              </a:xfrm>
              <a:prstGeom prst="flowChartMerge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64" name="组合 86"/>
            <p:cNvGrpSpPr/>
            <p:nvPr/>
          </p:nvGrpSpPr>
          <p:grpSpPr>
            <a:xfrm>
              <a:off x="4119715" y="3161070"/>
              <a:ext cx="560439" cy="280219"/>
              <a:chOff x="4104967" y="3411786"/>
              <a:chExt cx="560439" cy="280219"/>
            </a:xfrm>
          </p:grpSpPr>
          <p:sp>
            <p:nvSpPr>
              <p:cNvPr id="183" name="同侧圆角矩形 182"/>
              <p:cNvSpPr/>
              <p:nvPr/>
            </p:nvSpPr>
            <p:spPr>
              <a:xfrm rot="10800000">
                <a:off x="4104967" y="3411786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grpSp>
            <p:nvGrpSpPr>
              <p:cNvPr id="184" name="组合 37"/>
              <p:cNvGrpSpPr/>
              <p:nvPr/>
            </p:nvGrpSpPr>
            <p:grpSpPr>
              <a:xfrm>
                <a:off x="4218056" y="3451109"/>
                <a:ext cx="309716" cy="211394"/>
                <a:chOff x="5781369" y="4365521"/>
                <a:chExt cx="309716" cy="211394"/>
              </a:xfrm>
            </p:grpSpPr>
            <p:sp>
              <p:nvSpPr>
                <p:cNvPr id="185" name="矩形 184"/>
                <p:cNvSpPr/>
                <p:nvPr/>
              </p:nvSpPr>
              <p:spPr>
                <a:xfrm>
                  <a:off x="5825613" y="4365521"/>
                  <a:ext cx="235974" cy="58994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cxnSp>
              <p:nvCxnSpPr>
                <p:cNvPr id="186" name="直接连接符 185"/>
                <p:cNvCxnSpPr/>
                <p:nvPr/>
              </p:nvCxnSpPr>
              <p:spPr>
                <a:xfrm>
                  <a:off x="5781369" y="4468761"/>
                  <a:ext cx="309716" cy="1588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7" name="矩形 186"/>
                <p:cNvSpPr/>
                <p:nvPr/>
              </p:nvSpPr>
              <p:spPr>
                <a:xfrm>
                  <a:off x="5830533" y="4517921"/>
                  <a:ext cx="235974" cy="58994"/>
                </a:xfrm>
                <a:prstGeom prst="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  <p:grpSp>
          <p:nvGrpSpPr>
            <p:cNvPr id="165" name="组合 87"/>
            <p:cNvGrpSpPr/>
            <p:nvPr/>
          </p:nvGrpSpPr>
          <p:grpSpPr>
            <a:xfrm>
              <a:off x="5991619" y="3111910"/>
              <a:ext cx="615693" cy="329535"/>
              <a:chOff x="5991619" y="3111910"/>
              <a:chExt cx="615693" cy="329535"/>
            </a:xfrm>
          </p:grpSpPr>
          <p:sp>
            <p:nvSpPr>
              <p:cNvPr id="181" name="同侧圆角矩形 180"/>
              <p:cNvSpPr/>
              <p:nvPr/>
            </p:nvSpPr>
            <p:spPr>
              <a:xfrm rot="10800000">
                <a:off x="5992761" y="316107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graphicFrame>
            <p:nvGraphicFramePr>
              <p:cNvPr id="182" name="Object 7"/>
              <p:cNvGraphicFramePr>
                <a:graphicFrameLocks noChangeAspect="1"/>
              </p:cNvGraphicFramePr>
              <p:nvPr/>
            </p:nvGraphicFramePr>
            <p:xfrm>
              <a:off x="5991619" y="3111910"/>
              <a:ext cx="615693" cy="32953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18" name="公式" r:id="rId4" imgW="8229600" imgH="4876800" progId="Equation.3">
                      <p:embed/>
                    </p:oleObj>
                  </mc:Choice>
                  <mc:Fallback>
                    <p:oleObj name="公式" r:id="rId4" imgW="8229600" imgH="4876800" progId="Equation.3">
                      <p:embed/>
                      <p:pic>
                        <p:nvPicPr>
                          <p:cNvPr id="0" name="图片 9217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"/>
                          <a:stretch>
                            <a:fillRect/>
                          </a:stretch>
                        </p:blipFill>
                        <p:spPr>
                          <a:xfrm>
                            <a:off x="5991619" y="3111910"/>
                            <a:ext cx="615693" cy="329535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66" name="组合 85"/>
            <p:cNvGrpSpPr/>
            <p:nvPr/>
          </p:nvGrpSpPr>
          <p:grpSpPr>
            <a:xfrm>
              <a:off x="3392155" y="3111910"/>
              <a:ext cx="745717" cy="369332"/>
              <a:chOff x="3392155" y="3111910"/>
              <a:chExt cx="745717" cy="369332"/>
            </a:xfrm>
          </p:grpSpPr>
          <p:sp>
            <p:nvSpPr>
              <p:cNvPr id="179" name="同侧圆角矩形 178"/>
              <p:cNvSpPr/>
              <p:nvPr/>
            </p:nvSpPr>
            <p:spPr>
              <a:xfrm rot="10800000">
                <a:off x="3460954" y="3151239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80" name="TextBox 179"/>
              <p:cNvSpPr txBox="1"/>
              <p:nvPr/>
            </p:nvSpPr>
            <p:spPr>
              <a:xfrm>
                <a:off x="3392155" y="3111910"/>
                <a:ext cx="7457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b="1" dirty="0" smtClean="0">
                    <a:solidFill>
                      <a:schemeClr val="bg1"/>
                    </a:solidFill>
                  </a:rPr>
                  <a:t>（</a:t>
                </a:r>
                <a:r>
                  <a:rPr lang="en-US" altLang="zh-CN" b="1" dirty="0" smtClean="0">
                    <a:solidFill>
                      <a:schemeClr val="bg1"/>
                    </a:solidFill>
                  </a:rPr>
                  <a:t>-</a:t>
                </a:r>
                <a:r>
                  <a:rPr lang="zh-CN" altLang="en-US" b="1" dirty="0" smtClean="0">
                    <a:solidFill>
                      <a:schemeClr val="bg1"/>
                    </a:solidFill>
                  </a:rPr>
                  <a:t>）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67" name="组合 84"/>
            <p:cNvGrpSpPr/>
            <p:nvPr/>
          </p:nvGrpSpPr>
          <p:grpSpPr>
            <a:xfrm>
              <a:off x="2816941" y="3116830"/>
              <a:ext cx="568900" cy="369332"/>
              <a:chOff x="2816941" y="3116830"/>
              <a:chExt cx="568900" cy="369332"/>
            </a:xfrm>
          </p:grpSpPr>
          <p:sp>
            <p:nvSpPr>
              <p:cNvPr id="177" name="同侧圆角矩形 176"/>
              <p:cNvSpPr/>
              <p:nvPr/>
            </p:nvSpPr>
            <p:spPr>
              <a:xfrm rot="10800000">
                <a:off x="2816941" y="3156155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8" name="TextBox 177"/>
              <p:cNvSpPr txBox="1"/>
              <p:nvPr/>
            </p:nvSpPr>
            <p:spPr>
              <a:xfrm>
                <a:off x="2866147" y="3116830"/>
                <a:ext cx="5196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sin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68" name="组合 82"/>
            <p:cNvGrpSpPr/>
            <p:nvPr/>
          </p:nvGrpSpPr>
          <p:grpSpPr>
            <a:xfrm>
              <a:off x="5161935" y="3141406"/>
              <a:ext cx="762325" cy="332362"/>
              <a:chOff x="5161935" y="3347878"/>
              <a:chExt cx="762325" cy="332362"/>
            </a:xfrm>
          </p:grpSpPr>
          <p:sp>
            <p:nvSpPr>
              <p:cNvPr id="175" name="椭圆 174"/>
              <p:cNvSpPr/>
              <p:nvPr/>
            </p:nvSpPr>
            <p:spPr>
              <a:xfrm>
                <a:off x="5161935" y="3347878"/>
                <a:ext cx="737419" cy="29496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6" name="TextBox 175"/>
              <p:cNvSpPr txBox="1"/>
              <p:nvPr/>
            </p:nvSpPr>
            <p:spPr>
              <a:xfrm>
                <a:off x="5186558" y="3362627"/>
                <a:ext cx="737702" cy="3176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400" b="1" dirty="0" smtClean="0"/>
                  <a:t>SHIFT</a:t>
                </a:r>
                <a:endParaRPr lang="zh-CN" altLang="en-US" sz="1400" b="1" dirty="0"/>
              </a:p>
            </p:txBody>
          </p:sp>
        </p:grpSp>
        <p:grpSp>
          <p:nvGrpSpPr>
            <p:cNvPr id="169" name="组合 68"/>
            <p:cNvGrpSpPr/>
            <p:nvPr/>
          </p:nvGrpSpPr>
          <p:grpSpPr>
            <a:xfrm>
              <a:off x="8052637" y="3092250"/>
              <a:ext cx="560439" cy="369332"/>
              <a:chOff x="8052637" y="3092250"/>
              <a:chExt cx="560439" cy="369332"/>
            </a:xfrm>
          </p:grpSpPr>
          <p:sp>
            <p:nvSpPr>
              <p:cNvPr id="173" name="同侧圆角矩形 172"/>
              <p:cNvSpPr/>
              <p:nvPr/>
            </p:nvSpPr>
            <p:spPr>
              <a:xfrm rot="10800000">
                <a:off x="8052637" y="3141407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4" name="TextBox 173"/>
              <p:cNvSpPr txBox="1"/>
              <p:nvPr/>
            </p:nvSpPr>
            <p:spPr>
              <a:xfrm>
                <a:off x="8195245" y="3092250"/>
                <a:ext cx="2888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)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70" name="组合 69"/>
            <p:cNvGrpSpPr/>
            <p:nvPr/>
          </p:nvGrpSpPr>
          <p:grpSpPr>
            <a:xfrm>
              <a:off x="8726146" y="3092249"/>
              <a:ext cx="560439" cy="369332"/>
              <a:chOff x="8726146" y="3092249"/>
              <a:chExt cx="560439" cy="369332"/>
            </a:xfrm>
          </p:grpSpPr>
          <p:sp>
            <p:nvSpPr>
              <p:cNvPr id="171" name="同侧圆角矩形 170"/>
              <p:cNvSpPr/>
              <p:nvPr/>
            </p:nvSpPr>
            <p:spPr>
              <a:xfrm rot="10800000">
                <a:off x="8726146" y="313649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2" name="TextBox 171"/>
              <p:cNvSpPr txBox="1"/>
              <p:nvPr/>
            </p:nvSpPr>
            <p:spPr>
              <a:xfrm>
                <a:off x="8799931" y="3092249"/>
                <a:ext cx="3738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=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</p:grpSp>
      <p:graphicFrame>
        <p:nvGraphicFramePr>
          <p:cNvPr id="147467" name="Object 4"/>
          <p:cNvGraphicFramePr>
            <a:graphicFrameLocks noChangeAspect="1"/>
          </p:cNvGraphicFramePr>
          <p:nvPr/>
        </p:nvGraphicFramePr>
        <p:xfrm>
          <a:off x="9521014" y="4966919"/>
          <a:ext cx="2128172" cy="6131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公式" r:id="rId5" imgW="24993600" imgH="9448800" progId="Equation.3">
                  <p:embed/>
                </p:oleObj>
              </mc:Choice>
              <mc:Fallback>
                <p:oleObj name="公式" r:id="rId5" imgW="24993600" imgH="9448800" progId="Equation.3">
                  <p:embed/>
                  <p:pic>
                    <p:nvPicPr>
                      <p:cNvPr id="0" name="图片 9218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521014" y="4966919"/>
                        <a:ext cx="2128172" cy="61311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7" name="组合 196"/>
          <p:cNvGrpSpPr/>
          <p:nvPr/>
        </p:nvGrpSpPr>
        <p:grpSpPr>
          <a:xfrm>
            <a:off x="885589" y="3971114"/>
            <a:ext cx="5036956" cy="388992"/>
            <a:chOff x="899657" y="4293643"/>
            <a:chExt cx="5036956" cy="388992"/>
          </a:xfrm>
        </p:grpSpPr>
        <p:grpSp>
          <p:nvGrpSpPr>
            <p:cNvPr id="196" name="组合 195"/>
            <p:cNvGrpSpPr/>
            <p:nvPr/>
          </p:nvGrpSpPr>
          <p:grpSpPr>
            <a:xfrm>
              <a:off x="899657" y="4293643"/>
              <a:ext cx="5036956" cy="388992"/>
              <a:chOff x="899657" y="4434323"/>
              <a:chExt cx="5036956" cy="388992"/>
            </a:xfrm>
          </p:grpSpPr>
          <p:grpSp>
            <p:nvGrpSpPr>
              <p:cNvPr id="13" name="组合 78"/>
              <p:cNvGrpSpPr/>
              <p:nvPr/>
            </p:nvGrpSpPr>
            <p:grpSpPr>
              <a:xfrm>
                <a:off x="899657" y="4434323"/>
                <a:ext cx="5036956" cy="388992"/>
                <a:chOff x="2359742" y="3136495"/>
                <a:chExt cx="5036956" cy="388992"/>
              </a:xfrm>
            </p:grpSpPr>
            <p:sp>
              <p:nvSpPr>
                <p:cNvPr id="80" name="TextBox 79"/>
                <p:cNvSpPr txBox="1"/>
                <p:nvPr/>
              </p:nvSpPr>
              <p:spPr>
                <a:xfrm>
                  <a:off x="2359742" y="3156155"/>
                  <a:ext cx="503695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CN" altLang="en-US" b="1" dirty="0" smtClean="0"/>
                    <a:t>（</a:t>
                  </a:r>
                  <a:r>
                    <a:rPr lang="en-US" altLang="zh-CN" b="1" dirty="0" smtClean="0"/>
                    <a:t>5</a:t>
                  </a:r>
                  <a:r>
                    <a:rPr lang="zh-CN" altLang="en-US" b="1" dirty="0" smtClean="0"/>
                    <a:t>）依次按键：              </a:t>
                  </a:r>
                  <a:r>
                    <a:rPr lang="en-US" altLang="zh-CN" b="1" dirty="0" smtClean="0"/>
                    <a:t>  3.8                     </a:t>
                  </a:r>
                  <a:r>
                    <a:rPr lang="zh-CN" altLang="en-US" b="1" dirty="0" smtClean="0"/>
                    <a:t>，</a:t>
                  </a:r>
                  <a:endParaRPr lang="en-US" altLang="zh-CN" b="1" dirty="0" smtClean="0"/>
                </a:p>
              </p:txBody>
            </p:sp>
            <p:grpSp>
              <p:nvGrpSpPr>
                <p:cNvPr id="14" name="组合 37"/>
                <p:cNvGrpSpPr/>
                <p:nvPr/>
              </p:nvGrpSpPr>
              <p:grpSpPr>
                <a:xfrm>
                  <a:off x="4527759" y="3136495"/>
                  <a:ext cx="2379409" cy="379152"/>
                  <a:chOff x="4527759" y="3136495"/>
                  <a:chExt cx="2379409" cy="379152"/>
                </a:xfrm>
              </p:grpSpPr>
              <p:grpSp>
                <p:nvGrpSpPr>
                  <p:cNvPr id="15" name="组合 19"/>
                  <p:cNvGrpSpPr/>
                  <p:nvPr/>
                </p:nvGrpSpPr>
                <p:grpSpPr>
                  <a:xfrm>
                    <a:off x="4527759" y="3146315"/>
                    <a:ext cx="560439" cy="369332"/>
                    <a:chOff x="4454014" y="3175822"/>
                    <a:chExt cx="560439" cy="369332"/>
                  </a:xfrm>
                </p:grpSpPr>
                <p:sp>
                  <p:nvSpPr>
                    <p:cNvPr id="98" name="同侧圆角矩形 97"/>
                    <p:cNvSpPr/>
                    <p:nvPr/>
                  </p:nvSpPr>
                  <p:spPr>
                    <a:xfrm rot="10800000">
                      <a:off x="4454014" y="3229895"/>
                      <a:ext cx="560439" cy="280219"/>
                    </a:xfrm>
                    <a:prstGeom prst="round2SameRect">
                      <a:avLst/>
                    </a:prstGeom>
                    <a:solidFill>
                      <a:schemeClr val="tx2">
                        <a:lumMod val="75000"/>
                      </a:schemeClr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99" name="TextBox 98"/>
                    <p:cNvSpPr txBox="1"/>
                    <p:nvPr/>
                  </p:nvSpPr>
                  <p:spPr>
                    <a:xfrm>
                      <a:off x="4458974" y="3175822"/>
                      <a:ext cx="51969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altLang="zh-CN" b="1" dirty="0" smtClean="0">
                          <a:solidFill>
                            <a:schemeClr val="bg1"/>
                          </a:solidFill>
                        </a:rPr>
                        <a:t>sin</a:t>
                      </a:r>
                      <a:endParaRPr lang="zh-CN" altLang="en-US" b="1" dirty="0">
                        <a:solidFill>
                          <a:schemeClr val="bg1"/>
                        </a:solidFill>
                      </a:endParaRPr>
                    </a:p>
                  </p:txBody>
                </p:sp>
              </p:grpSp>
              <p:grpSp>
                <p:nvGrpSpPr>
                  <p:cNvPr id="18" name="组合 31"/>
                  <p:cNvGrpSpPr/>
                  <p:nvPr/>
                </p:nvGrpSpPr>
                <p:grpSpPr>
                  <a:xfrm>
                    <a:off x="6346729" y="3136495"/>
                    <a:ext cx="560439" cy="369332"/>
                    <a:chOff x="1563406" y="3161074"/>
                    <a:chExt cx="560439" cy="369332"/>
                  </a:xfrm>
                </p:grpSpPr>
                <p:sp>
                  <p:nvSpPr>
                    <p:cNvPr id="90" name="同侧圆角矩形 89"/>
                    <p:cNvSpPr/>
                    <p:nvPr/>
                  </p:nvSpPr>
                  <p:spPr>
                    <a:xfrm rot="10800000">
                      <a:off x="1563406" y="3215147"/>
                      <a:ext cx="560439" cy="280219"/>
                    </a:xfrm>
                    <a:prstGeom prst="round2SameRect">
                      <a:avLst/>
                    </a:prstGeom>
                    <a:solidFill>
                      <a:schemeClr val="tx2">
                        <a:lumMod val="75000"/>
                      </a:schemeClr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91" name="TextBox 90"/>
                    <p:cNvSpPr txBox="1"/>
                    <p:nvPr/>
                  </p:nvSpPr>
                  <p:spPr>
                    <a:xfrm>
                      <a:off x="1642106" y="3161074"/>
                      <a:ext cx="37382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altLang="zh-CN" b="1" dirty="0" smtClean="0">
                          <a:solidFill>
                            <a:schemeClr val="bg1"/>
                          </a:solidFill>
                        </a:rPr>
                        <a:t>=</a:t>
                      </a:r>
                      <a:endParaRPr lang="zh-CN" altLang="en-US" b="1" dirty="0">
                        <a:solidFill>
                          <a:schemeClr val="bg1"/>
                        </a:solidFill>
                      </a:endParaRPr>
                    </a:p>
                  </p:txBody>
                </p:sp>
              </p:grpSp>
            </p:grpSp>
          </p:grpSp>
          <p:sp>
            <p:nvSpPr>
              <p:cNvPr id="192" name="同侧圆角矩形 191"/>
              <p:cNvSpPr/>
              <p:nvPr/>
            </p:nvSpPr>
            <p:spPr>
              <a:xfrm rot="10800000">
                <a:off x="4213789" y="4492615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193" name="TextBox 192"/>
            <p:cNvSpPr txBox="1"/>
            <p:nvPr/>
          </p:nvSpPr>
          <p:spPr>
            <a:xfrm>
              <a:off x="4350801" y="4297862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 smtClean="0">
                  <a:solidFill>
                    <a:schemeClr val="bg1"/>
                  </a:solidFill>
                </a:rPr>
                <a:t>)</a:t>
              </a:r>
              <a:endParaRPr lang="zh-CN" altLang="en-US" b="1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36" name="Object 5"/>
          <p:cNvGraphicFramePr>
            <a:graphicFrameLocks noChangeAspect="1"/>
          </p:cNvGraphicFramePr>
          <p:nvPr/>
        </p:nvGraphicFramePr>
        <p:xfrm>
          <a:off x="9542463" y="4028758"/>
          <a:ext cx="2001837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公式" r:id="rId7" imgW="23164800" imgH="4876800" progId="Equation.3">
                  <p:embed/>
                </p:oleObj>
              </mc:Choice>
              <mc:Fallback>
                <p:oleObj name="公式" r:id="rId7" imgW="23164800" imgH="4876800" progId="Equation.3">
                  <p:embed/>
                  <p:pic>
                    <p:nvPicPr>
                      <p:cNvPr id="0" name="图片 9219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542463" y="4028758"/>
                        <a:ext cx="2001837" cy="3778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6"/>
          <p:cNvGraphicFramePr>
            <a:graphicFrameLocks noChangeAspect="1"/>
          </p:cNvGraphicFramePr>
          <p:nvPr/>
        </p:nvGraphicFramePr>
        <p:xfrm>
          <a:off x="9517062" y="4514533"/>
          <a:ext cx="220345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公式" r:id="rId9" imgW="27127200" imgH="4876800" progId="Equation.3">
                  <p:embed/>
                </p:oleObj>
              </mc:Choice>
              <mc:Fallback>
                <p:oleObj name="公式" r:id="rId9" imgW="27127200" imgH="4876800" progId="Equation.3">
                  <p:embed/>
                  <p:pic>
                    <p:nvPicPr>
                      <p:cNvPr id="0" name="图片 9220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517062" y="4514533"/>
                        <a:ext cx="2203450" cy="3603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7"/>
          <p:cNvGraphicFramePr>
            <a:graphicFrameLocks noChangeAspect="1"/>
          </p:cNvGraphicFramePr>
          <p:nvPr/>
        </p:nvGraphicFramePr>
        <p:xfrm>
          <a:off x="9530574" y="5515806"/>
          <a:ext cx="2019001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公式" r:id="rId11" imgW="26822400" imgH="9448800" progId="Equation.3">
                  <p:embed/>
                </p:oleObj>
              </mc:Choice>
              <mc:Fallback>
                <p:oleObj name="公式" r:id="rId11" imgW="26822400" imgH="9448800" progId="Equation.3">
                  <p:embed/>
                  <p:pic>
                    <p:nvPicPr>
                      <p:cNvPr id="0" name="图片 9221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9530574" y="5515806"/>
                        <a:ext cx="2019001" cy="577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6" name="图示 15"/>
          <p:cNvGraphicFramePr/>
          <p:nvPr/>
        </p:nvGraphicFramePr>
        <p:xfrm>
          <a:off x="2032000" y="1288435"/>
          <a:ext cx="8128000" cy="4633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5290185" y="1824990"/>
            <a:ext cx="133731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你的学习效果如何</a:t>
            </a:r>
            <a:r>
              <a:rPr lang="en-US" altLang="zh-CN" sz="24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?</a:t>
            </a:r>
            <a:endParaRPr lang="en-US" altLang="zh-CN" sz="2400" b="1" dirty="0" smtClean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170045" y="3483610"/>
            <a:ext cx="14478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你会解决了哪些问题？</a:t>
            </a:r>
            <a:endParaRPr lang="zh-CN" altLang="en-US" sz="2400" b="1" dirty="0" smtClean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109970" y="3804285"/>
            <a:ext cx="187706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 algn="r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你学习了哪些内容？</a:t>
            </a:r>
            <a:endParaRPr lang="zh-CN" altLang="en-US" sz="2400" b="1" dirty="0" smtClean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150110" y="1738630"/>
            <a:ext cx="728281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/>
              <a:t>1. </a:t>
            </a:r>
            <a:r>
              <a:rPr lang="zh-CN" altLang="zh-CN" sz="2800"/>
              <a:t>利用计算器求以</a:t>
            </a:r>
            <a:r>
              <a:rPr lang="en-US" altLang="zh-CN" sz="2800"/>
              <a:t>“</a:t>
            </a:r>
            <a:r>
              <a:rPr lang="zh-CN" altLang="en-US" sz="2800"/>
              <a:t>度</a:t>
            </a:r>
            <a:r>
              <a:rPr lang="en-US" altLang="zh-CN" sz="2800"/>
              <a:t>”</a:t>
            </a:r>
            <a:r>
              <a:rPr lang="zh-CN" altLang="en-US" sz="2800"/>
              <a:t>为单位的三角函数值；</a:t>
            </a:r>
            <a:endParaRPr lang="zh-CN" altLang="en-US" sz="2800"/>
          </a:p>
        </p:txBody>
      </p:sp>
      <p:sp>
        <p:nvSpPr>
          <p:cNvPr id="5" name="文本框 4"/>
          <p:cNvSpPr txBox="1"/>
          <p:nvPr/>
        </p:nvSpPr>
        <p:spPr>
          <a:xfrm>
            <a:off x="2150110" y="3051175"/>
            <a:ext cx="763841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/>
              <a:t>2. </a:t>
            </a:r>
            <a:r>
              <a:rPr lang="zh-CN" altLang="zh-CN" sz="2800"/>
              <a:t>利用计算器求以</a:t>
            </a:r>
            <a:r>
              <a:rPr lang="en-US" altLang="zh-CN" sz="2800"/>
              <a:t>“</a:t>
            </a:r>
            <a:r>
              <a:rPr lang="zh-CN" altLang="en-US" sz="2800"/>
              <a:t>弧度</a:t>
            </a:r>
            <a:r>
              <a:rPr lang="en-US" altLang="zh-CN" sz="2800"/>
              <a:t>”</a:t>
            </a:r>
            <a:r>
              <a:rPr lang="zh-CN" altLang="en-US" sz="2800"/>
              <a:t>为单位的三角函数值。</a:t>
            </a:r>
            <a:endParaRPr lang="zh-C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布置作业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35" name="图示 34"/>
          <p:cNvGraphicFramePr/>
          <p:nvPr/>
        </p:nvGraphicFramePr>
        <p:xfrm>
          <a:off x="1427332" y="81377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1274" name="Group 27"/>
          <p:cNvGrpSpPr/>
          <p:nvPr/>
        </p:nvGrpSpPr>
        <p:grpSpPr bwMode="auto">
          <a:xfrm>
            <a:off x="1975378" y="1362484"/>
            <a:ext cx="1293813" cy="4380271"/>
            <a:chOff x="0" y="194"/>
            <a:chExt cx="815" cy="1800"/>
          </a:xfrm>
        </p:grpSpPr>
        <p:sp>
          <p:nvSpPr>
            <p:cNvPr id="11275" name="AutoShape 28"/>
            <p:cNvSpPr>
              <a:spLocks noChangeArrowheads="1"/>
            </p:cNvSpPr>
            <p:nvPr/>
          </p:nvSpPr>
          <p:spPr bwMode="auto">
            <a:xfrm>
              <a:off x="0" y="194"/>
              <a:ext cx="815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189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6" name="AutoShape 29"/>
            <p:cNvSpPr>
              <a:spLocks noChangeArrowheads="1"/>
            </p:cNvSpPr>
            <p:nvPr/>
          </p:nvSpPr>
          <p:spPr bwMode="auto">
            <a:xfrm>
              <a:off x="13" y="199"/>
              <a:ext cx="790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7" name="AutoShape 30"/>
            <p:cNvSpPr>
              <a:spLocks noChangeArrowheads="1"/>
            </p:cNvSpPr>
            <p:nvPr/>
          </p:nvSpPr>
          <p:spPr bwMode="auto">
            <a:xfrm>
              <a:off x="19" y="1499"/>
              <a:ext cx="779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8" name="AutoShape 31"/>
            <p:cNvSpPr>
              <a:spLocks noChangeArrowheads="1"/>
            </p:cNvSpPr>
            <p:nvPr/>
          </p:nvSpPr>
          <p:spPr bwMode="auto">
            <a:xfrm>
              <a:off x="19" y="213"/>
              <a:ext cx="779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9" name="Text Box 39"/>
            <p:cNvSpPr txBox="1">
              <a:spLocks noChangeArrowheads="1"/>
            </p:cNvSpPr>
            <p:nvPr/>
          </p:nvSpPr>
          <p:spPr bwMode="auto">
            <a:xfrm>
              <a:off x="0" y="318"/>
              <a:ext cx="774" cy="140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 dirty="0">
                  <a:latin typeface="Arial" panose="020B0604020202020204" pitchFamily="34" charset="0"/>
                  <a:ea typeface="黑体" panose="02010609060101010101" pitchFamily="49" charset="-122"/>
                </a:rPr>
                <a:t>作</a:t>
              </a:r>
              <a:endParaRPr lang="zh-CN" altLang="en-US" sz="4400" dirty="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endParaRPr lang="en-US" altLang="zh-CN" sz="4400" dirty="0" smtClean="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 dirty="0" smtClean="0">
                  <a:latin typeface="Arial" panose="020B0604020202020204" pitchFamily="34" charset="0"/>
                  <a:ea typeface="黑体" panose="02010609060101010101" pitchFamily="49" charset="-122"/>
                </a:rPr>
                <a:t>业</a:t>
              </a:r>
              <a:endParaRPr lang="zh-CN" altLang="en-US" sz="4400" dirty="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文本框 8"/>
          <p:cNvSpPr>
            <a:spLocks noChangeArrowheads="1"/>
          </p:cNvSpPr>
          <p:nvPr/>
        </p:nvSpPr>
        <p:spPr bwMode="auto">
          <a:xfrm>
            <a:off x="101406" y="207376"/>
            <a:ext cx="5189428" cy="644396"/>
          </a:xfrm>
          <a:prstGeom prst="parallelogram">
            <a:avLst>
              <a:gd name="adj" fmla="val 24945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8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利用计算器求三角函数值</a:t>
            </a:r>
            <a:endParaRPr lang="en-US" altLang="zh-CN" sz="28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31" name="图示 30"/>
          <p:cNvGraphicFramePr/>
          <p:nvPr/>
        </p:nvGraphicFramePr>
        <p:xfrm>
          <a:off x="1423219" y="902404"/>
          <a:ext cx="8981767" cy="5456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1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 bwMode="auto"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等腰三角形 7"/>
          <p:cNvSpPr/>
          <p:nvPr/>
        </p:nvSpPr>
        <p:spPr>
          <a:xfrm rot="3947506">
            <a:off x="2594769" y="1575594"/>
            <a:ext cx="2371725" cy="2243137"/>
          </a:xfrm>
          <a:prstGeom prst="triangle">
            <a:avLst/>
          </a:prstGeom>
          <a:gradFill>
            <a:gsLst>
              <a:gs pos="0">
                <a:srgbClr val="FEE902"/>
              </a:gs>
              <a:gs pos="100000">
                <a:srgbClr val="F7AA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" name="圆角矩形 11"/>
          <p:cNvSpPr/>
          <p:nvPr/>
        </p:nvSpPr>
        <p:spPr>
          <a:xfrm rot="1033044">
            <a:off x="2576513" y="3460750"/>
            <a:ext cx="1565275" cy="2009775"/>
          </a:xfrm>
          <a:prstGeom prst="roundRect">
            <a:avLst/>
          </a:prstGeom>
          <a:gradFill>
            <a:gsLst>
              <a:gs pos="100000">
                <a:schemeClr val="bg1">
                  <a:alpha val="7000"/>
                </a:schemeClr>
              </a:gs>
              <a:gs pos="0">
                <a:schemeClr val="bg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3" name="圆角矩形 12"/>
          <p:cNvSpPr/>
          <p:nvPr/>
        </p:nvSpPr>
        <p:spPr>
          <a:xfrm rot="2933944">
            <a:off x="4237038" y="2541588"/>
            <a:ext cx="1563687" cy="2008187"/>
          </a:xfrm>
          <a:prstGeom prst="roundRect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1EC5EF">
                  <a:alpha val="47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4" name="直角三角形 13"/>
          <p:cNvSpPr/>
          <p:nvPr/>
        </p:nvSpPr>
        <p:spPr>
          <a:xfrm rot="7258735">
            <a:off x="5258594" y="4045744"/>
            <a:ext cx="1563687" cy="2009775"/>
          </a:xfrm>
          <a:prstGeom prst="rtTriangle">
            <a:avLst/>
          </a:prstGeom>
          <a:gradFill>
            <a:gsLst>
              <a:gs pos="0">
                <a:srgbClr val="1EC5EF">
                  <a:alpha val="59000"/>
                  <a:lumMod val="91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6" name="圆角矩形 15"/>
          <p:cNvSpPr/>
          <p:nvPr/>
        </p:nvSpPr>
        <p:spPr>
          <a:xfrm rot="1033044">
            <a:off x="7196138" y="4057650"/>
            <a:ext cx="882650" cy="2009775"/>
          </a:xfrm>
          <a:prstGeom prst="roundRect">
            <a:avLst/>
          </a:prstGeom>
          <a:gradFill>
            <a:gsLst>
              <a:gs pos="0">
                <a:srgbClr val="E34671"/>
              </a:gs>
              <a:gs pos="100000">
                <a:srgbClr val="DD8150">
                  <a:alpha val="16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7" name="直角三角形 16"/>
          <p:cNvSpPr/>
          <p:nvPr/>
        </p:nvSpPr>
        <p:spPr>
          <a:xfrm rot="15608339">
            <a:off x="5239544" y="3367881"/>
            <a:ext cx="1279525" cy="1338263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8" name="直角三角形 17"/>
          <p:cNvSpPr/>
          <p:nvPr/>
        </p:nvSpPr>
        <p:spPr>
          <a:xfrm rot="6825285">
            <a:off x="4291012" y="3346451"/>
            <a:ext cx="1281113" cy="1338262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9" name="直角三角形 18"/>
          <p:cNvSpPr/>
          <p:nvPr/>
        </p:nvSpPr>
        <p:spPr>
          <a:xfrm rot="19920985">
            <a:off x="3463925" y="3703638"/>
            <a:ext cx="1784350" cy="1508125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  <a:lumMod val="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21" name="直角三角形 20"/>
          <p:cNvSpPr/>
          <p:nvPr/>
        </p:nvSpPr>
        <p:spPr>
          <a:xfrm rot="16043769">
            <a:off x="7345363" y="2341563"/>
            <a:ext cx="1565275" cy="2009775"/>
          </a:xfrm>
          <a:prstGeom prst="rtTriangle">
            <a:avLst/>
          </a:prstGeom>
          <a:gradFill>
            <a:gsLst>
              <a:gs pos="0">
                <a:srgbClr val="FBD40A">
                  <a:alpha val="26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305" name="文本框 2"/>
          <p:cNvSpPr txBox="1">
            <a:spLocks noChangeArrowheads="1"/>
          </p:cNvSpPr>
          <p:nvPr/>
        </p:nvSpPr>
        <p:spPr bwMode="auto">
          <a:xfrm>
            <a:off x="5078413" y="3038475"/>
            <a:ext cx="2597150" cy="10096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6000"/>
              <a:t>Thanks</a:t>
            </a:r>
            <a:endParaRPr lang="zh-CN" altLang="en-US" sz="60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Administrator\Desktop\rBEhWVIljocIAAAAABM52pE0oe0AACvRgJ1sBMAEzny61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61940" y="2776500"/>
            <a:ext cx="1867127" cy="3514879"/>
          </a:xfrm>
          <a:prstGeom prst="rect">
            <a:avLst/>
          </a:prstGeom>
          <a:noFill/>
        </p:spPr>
      </p:pic>
      <p:pic>
        <p:nvPicPr>
          <p:cNvPr id="76801" name="Picture 1" descr="C:\Users\Administrator\Desktop\link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5690" y="3523210"/>
            <a:ext cx="3642852" cy="2258568"/>
          </a:xfrm>
          <a:prstGeom prst="rect">
            <a:avLst/>
          </a:prstGeom>
          <a:noFill/>
        </p:spPr>
      </p:pic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情境引入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93417" y="1280805"/>
            <a:ext cx="11382273" cy="461665"/>
          </a:xfrm>
          <a:prstGeom prst="rect">
            <a:avLst/>
          </a:prstGeom>
          <a:ln w="381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前面我们学习了特殊角的三角函数值，一些非特殊角的三角函数值又怎样求呢？</a:t>
            </a:r>
            <a:endParaRPr lang="zh-CN" altLang="en-US" sz="2400" b="1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2536721" y="2291322"/>
            <a:ext cx="89274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这节课我们就来学习借助计算器来完成这个任务</a:t>
            </a:r>
            <a:r>
              <a:rPr lang="en-US" altLang="zh-CN" sz="3200" dirty="0" smtClean="0"/>
              <a:t>.</a:t>
            </a:r>
            <a:endParaRPr lang="zh-CN" altLang="en-US" sz="3200" dirty="0" smtClean="0"/>
          </a:p>
        </p:txBody>
      </p:sp>
      <p:sp>
        <p:nvSpPr>
          <p:cNvPr id="10" name="椭圆形标注 9"/>
          <p:cNvSpPr/>
          <p:nvPr/>
        </p:nvSpPr>
        <p:spPr>
          <a:xfrm>
            <a:off x="4970205" y="3249971"/>
            <a:ext cx="4100051" cy="1563330"/>
          </a:xfrm>
          <a:prstGeom prst="wedgeEllipseCallout">
            <a:avLst>
              <a:gd name="adj1" fmla="val -90134"/>
              <a:gd name="adj2" fmla="val 43428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4000" b="1" dirty="0" smtClean="0"/>
              <a:t>需准备函数型计算器哦</a:t>
            </a:r>
            <a:endParaRPr lang="zh-CN" altLang="en-US" sz="4000" b="1" dirty="0"/>
          </a:p>
        </p:txBody>
      </p:sp>
      <p:sp>
        <p:nvSpPr>
          <p:cNvPr id="12" name="矩形 11"/>
          <p:cNvSpPr/>
          <p:nvPr/>
        </p:nvSpPr>
        <p:spPr>
          <a:xfrm>
            <a:off x="368710" y="5653956"/>
            <a:ext cx="4424516" cy="1769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500"/>
                                        <p:tgtEl>
                                          <p:spTgt spid="76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0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3" name="Picture 1" descr="C:\Users\Administrator\Desktop\rBEhWVIljocIAAAAABM52pE0oe0AACvRgJ1sBMAEzny61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44" y="818261"/>
            <a:ext cx="3716596" cy="5519996"/>
          </a:xfrm>
          <a:prstGeom prst="rect">
            <a:avLst/>
          </a:prstGeom>
          <a:noFill/>
        </p:spPr>
      </p:pic>
      <p:sp>
        <p:nvSpPr>
          <p:cNvPr id="9219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情境引入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29200" y="1508146"/>
            <a:ext cx="6282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指令转换键：</a:t>
            </a:r>
            <a:r>
              <a:rPr lang="zh-CN" altLang="en-US" sz="2400" b="1" dirty="0" smtClean="0"/>
              <a:t>用于运行各键正上方或左上角的所有功能的使用，此键必须与其他功能键组合使用</a:t>
            </a:r>
            <a:r>
              <a:rPr lang="en-US" altLang="zh-CN" sz="2400" b="1" dirty="0" smtClean="0"/>
              <a:t>.</a:t>
            </a:r>
            <a:endParaRPr lang="zh-CN" altLang="en-US" sz="2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063613" y="3105878"/>
            <a:ext cx="63811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状态转换键：</a:t>
            </a:r>
            <a:r>
              <a:rPr lang="zh-CN" altLang="en-US" sz="2400" b="1" dirty="0" smtClean="0"/>
              <a:t>用于计算状态、角度单位状态、显示状态的转换</a:t>
            </a:r>
            <a:r>
              <a:rPr lang="en-US" altLang="zh-CN" sz="2400" b="1" dirty="0" smtClean="0"/>
              <a:t>.</a:t>
            </a:r>
            <a:endParaRPr lang="zh-CN" altLang="en-US" sz="24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5117691" y="4428307"/>
            <a:ext cx="61943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小数转换键：</a:t>
            </a:r>
            <a:r>
              <a:rPr lang="zh-CN" altLang="en-US" sz="2400" b="1" dirty="0" smtClean="0"/>
              <a:t>将分数、根式、</a:t>
            </a:r>
            <a:r>
              <a:rPr lang="he-IL" altLang="zh-CN" sz="2400" b="1" dirty="0" smtClean="0"/>
              <a:t>ת</a:t>
            </a:r>
            <a:r>
              <a:rPr lang="zh-CN" altLang="en-US" sz="2400" b="1" dirty="0" smtClean="0"/>
              <a:t>格式切换到小数格式</a:t>
            </a:r>
            <a:r>
              <a:rPr lang="en-US" altLang="zh-CN" sz="2400" b="1" dirty="0" smtClean="0"/>
              <a:t>.</a:t>
            </a:r>
            <a:endParaRPr lang="zh-CN" altLang="en-US" sz="2400" b="1" dirty="0"/>
          </a:p>
        </p:txBody>
      </p:sp>
      <p:grpSp>
        <p:nvGrpSpPr>
          <p:cNvPr id="41" name="组合 40"/>
          <p:cNvGrpSpPr/>
          <p:nvPr/>
        </p:nvGrpSpPr>
        <p:grpSpPr>
          <a:xfrm>
            <a:off x="781665" y="1994842"/>
            <a:ext cx="3451122" cy="973394"/>
            <a:chOff x="781665" y="2448232"/>
            <a:chExt cx="3451122" cy="973394"/>
          </a:xfrm>
        </p:grpSpPr>
        <p:cxnSp>
          <p:nvCxnSpPr>
            <p:cNvPr id="38" name="直接连接符 37"/>
            <p:cNvCxnSpPr/>
            <p:nvPr/>
          </p:nvCxnSpPr>
          <p:spPr>
            <a:xfrm rot="5400000" flipH="1" flipV="1">
              <a:off x="339213" y="2964426"/>
              <a:ext cx="899652" cy="14748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连接符 39"/>
            <p:cNvCxnSpPr/>
            <p:nvPr/>
          </p:nvCxnSpPr>
          <p:spPr>
            <a:xfrm flipV="1">
              <a:off x="781665" y="2448232"/>
              <a:ext cx="3451122" cy="58994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组合 35"/>
          <p:cNvGrpSpPr/>
          <p:nvPr/>
        </p:nvGrpSpPr>
        <p:grpSpPr>
          <a:xfrm>
            <a:off x="2580176" y="3219742"/>
            <a:ext cx="2263326" cy="206477"/>
            <a:chOff x="2580176" y="3215944"/>
            <a:chExt cx="2263326" cy="206477"/>
          </a:xfrm>
        </p:grpSpPr>
        <p:cxnSp>
          <p:nvCxnSpPr>
            <p:cNvPr id="43" name="直接连接符 42"/>
            <p:cNvCxnSpPr/>
            <p:nvPr/>
          </p:nvCxnSpPr>
          <p:spPr>
            <a:xfrm rot="5400000" flipH="1" flipV="1">
              <a:off x="2477731" y="3318389"/>
              <a:ext cx="206477" cy="1588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/>
            <p:nvPr/>
          </p:nvCxnSpPr>
          <p:spPr>
            <a:xfrm flipV="1">
              <a:off x="2610465" y="3387745"/>
              <a:ext cx="2233037" cy="33877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组合 38"/>
          <p:cNvGrpSpPr/>
          <p:nvPr/>
        </p:nvGrpSpPr>
        <p:grpSpPr>
          <a:xfrm>
            <a:off x="2570347" y="4458536"/>
            <a:ext cx="1883666" cy="308996"/>
            <a:chOff x="2570347" y="4911926"/>
            <a:chExt cx="1883666" cy="308996"/>
          </a:xfrm>
        </p:grpSpPr>
        <p:cxnSp>
          <p:nvCxnSpPr>
            <p:cNvPr id="48" name="直接连接符 47"/>
            <p:cNvCxnSpPr/>
            <p:nvPr/>
          </p:nvCxnSpPr>
          <p:spPr>
            <a:xfrm rot="5400000" flipH="1" flipV="1">
              <a:off x="2416519" y="5065754"/>
              <a:ext cx="308996" cy="1339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连接符 48"/>
            <p:cNvCxnSpPr/>
            <p:nvPr/>
          </p:nvCxnSpPr>
          <p:spPr>
            <a:xfrm flipV="1">
              <a:off x="2571017" y="5147677"/>
              <a:ext cx="1882996" cy="50697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组合 10"/>
          <p:cNvGrpSpPr/>
          <p:nvPr/>
        </p:nvGrpSpPr>
        <p:grpSpPr>
          <a:xfrm>
            <a:off x="3811925" y="1621370"/>
            <a:ext cx="1184635" cy="579460"/>
            <a:chOff x="5161935" y="3347878"/>
            <a:chExt cx="805537" cy="294968"/>
          </a:xfrm>
        </p:grpSpPr>
        <p:sp>
          <p:nvSpPr>
            <p:cNvPr id="12" name="椭圆 11"/>
            <p:cNvSpPr/>
            <p:nvPr/>
          </p:nvSpPr>
          <p:spPr>
            <a:xfrm>
              <a:off x="5161935" y="3347878"/>
              <a:ext cx="737419" cy="29496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229770" y="3391266"/>
              <a:ext cx="737702" cy="2036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dirty="0" smtClean="0">
                  <a:solidFill>
                    <a:schemeClr val="bg1"/>
                  </a:solidFill>
                </a:rPr>
                <a:t>SHIFT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3938421" y="3106239"/>
            <a:ext cx="1170566" cy="579460"/>
            <a:chOff x="4675821" y="2999205"/>
            <a:chExt cx="1170566" cy="579460"/>
          </a:xfrm>
        </p:grpSpPr>
        <p:sp>
          <p:nvSpPr>
            <p:cNvPr id="15" name="椭圆 14"/>
            <p:cNvSpPr/>
            <p:nvPr/>
          </p:nvSpPr>
          <p:spPr>
            <a:xfrm>
              <a:off x="4675821" y="2999205"/>
              <a:ext cx="1084460" cy="57946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761511" y="3069691"/>
              <a:ext cx="108487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dirty="0" smtClean="0">
                  <a:solidFill>
                    <a:schemeClr val="bg1"/>
                  </a:solidFill>
                </a:rPr>
                <a:t>MODE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4046006" y="4516795"/>
            <a:ext cx="791462" cy="369332"/>
            <a:chOff x="10063351" y="2271242"/>
            <a:chExt cx="791462" cy="369332"/>
          </a:xfrm>
        </p:grpSpPr>
        <p:sp>
          <p:nvSpPr>
            <p:cNvPr id="31" name="同侧圆角矩形 30"/>
            <p:cNvSpPr/>
            <p:nvPr/>
          </p:nvSpPr>
          <p:spPr>
            <a:xfrm rot="10800000">
              <a:off x="10122332" y="2290908"/>
              <a:ext cx="560439" cy="280219"/>
            </a:xfrm>
            <a:prstGeom prst="round2Same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2" name="组合 71"/>
            <p:cNvGrpSpPr/>
            <p:nvPr/>
          </p:nvGrpSpPr>
          <p:grpSpPr>
            <a:xfrm>
              <a:off x="10063351" y="2271242"/>
              <a:ext cx="791462" cy="369332"/>
              <a:chOff x="10063351" y="1873046"/>
              <a:chExt cx="791462" cy="369332"/>
            </a:xfrm>
          </p:grpSpPr>
          <p:sp>
            <p:nvSpPr>
              <p:cNvPr id="33" name="TextBox 32"/>
              <p:cNvSpPr txBox="1"/>
              <p:nvPr/>
            </p:nvSpPr>
            <p:spPr>
              <a:xfrm>
                <a:off x="10063351" y="1873046"/>
                <a:ext cx="791462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S   D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4" name="左右箭头 33"/>
              <p:cNvSpPr/>
              <p:nvPr/>
            </p:nvSpPr>
            <p:spPr>
              <a:xfrm>
                <a:off x="10284510" y="1981216"/>
                <a:ext cx="191730" cy="117988"/>
              </a:xfrm>
              <a:prstGeom prst="leftRightArrow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4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Users\Administrator\Desktop\英\lin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24195" y="4602868"/>
            <a:ext cx="2181107" cy="1835765"/>
          </a:xfrm>
          <a:prstGeom prst="rect">
            <a:avLst/>
          </a:prstGeom>
          <a:noFill/>
        </p:spPr>
      </p:pic>
      <p:sp>
        <p:nvSpPr>
          <p:cNvPr id="9219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情境引入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pic>
        <p:nvPicPr>
          <p:cNvPr id="58371" name="Picture 3" descr="C:\Users\Administrator\Desktop\webwxgetmsgimg.jpg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6452" y="890446"/>
            <a:ext cx="2775462" cy="5514163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3952568" y="3010061"/>
            <a:ext cx="2624436" cy="369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Deg  </a:t>
            </a:r>
            <a:r>
              <a:rPr lang="zh-CN" altLang="en-US" b="1" dirty="0" smtClean="0"/>
              <a:t>以</a:t>
            </a:r>
            <a:r>
              <a:rPr lang="zh-CN" altLang="en-US" b="1" dirty="0" smtClean="0">
                <a:solidFill>
                  <a:srgbClr val="FF0000"/>
                </a:solidFill>
              </a:rPr>
              <a:t>度</a:t>
            </a:r>
            <a:r>
              <a:rPr lang="zh-CN" altLang="en-US" b="1" dirty="0" smtClean="0"/>
              <a:t>为单位的计算</a:t>
            </a:r>
            <a:endParaRPr lang="zh-CN" alt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7895304" y="2985481"/>
            <a:ext cx="2848857" cy="369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b="1" dirty="0" err="1" smtClean="0"/>
              <a:t>Rad</a:t>
            </a:r>
            <a:r>
              <a:rPr lang="en-US" altLang="zh-CN" b="1" dirty="0" smtClean="0"/>
              <a:t>  </a:t>
            </a:r>
            <a:r>
              <a:rPr lang="zh-CN" altLang="en-US" b="1" dirty="0" smtClean="0"/>
              <a:t>以</a:t>
            </a:r>
            <a:r>
              <a:rPr lang="zh-CN" altLang="en-US" b="1" dirty="0" smtClean="0">
                <a:solidFill>
                  <a:srgbClr val="FF0000"/>
                </a:solidFill>
              </a:rPr>
              <a:t>弧度</a:t>
            </a:r>
            <a:r>
              <a:rPr lang="zh-CN" altLang="en-US" b="1" dirty="0" smtClean="0"/>
              <a:t>为单位的计算</a:t>
            </a:r>
            <a:endParaRPr lang="zh-CN" alt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7954298" y="4017869"/>
            <a:ext cx="3496470" cy="369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Fix  </a:t>
            </a:r>
            <a:r>
              <a:rPr lang="zh-CN" altLang="en-US" b="1" dirty="0" smtClean="0">
                <a:solidFill>
                  <a:srgbClr val="FF0000"/>
                </a:solidFill>
              </a:rPr>
              <a:t>小数位置</a:t>
            </a:r>
            <a:r>
              <a:rPr lang="zh-CN" altLang="en-US" b="1" dirty="0" smtClean="0"/>
              <a:t>的设定（从</a:t>
            </a:r>
            <a:r>
              <a:rPr lang="en-US" altLang="zh-CN" b="1" dirty="0" smtClean="0"/>
              <a:t>0</a:t>
            </a:r>
            <a:r>
              <a:rPr lang="zh-CN" altLang="en-US" b="1" dirty="0" smtClean="0"/>
              <a:t>至</a:t>
            </a:r>
            <a:r>
              <a:rPr lang="en-US" altLang="zh-CN" b="1" dirty="0" smtClean="0"/>
              <a:t>9</a:t>
            </a:r>
            <a:r>
              <a:rPr lang="zh-CN" altLang="en-US" b="1" dirty="0" smtClean="0"/>
              <a:t>）</a:t>
            </a:r>
            <a:endParaRPr lang="zh-CN" alt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864078" y="1540139"/>
            <a:ext cx="3173204" cy="92333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b="1" dirty="0" err="1" smtClean="0"/>
              <a:t>MthlO</a:t>
            </a:r>
            <a:r>
              <a:rPr lang="en-US" altLang="zh-CN" b="1" dirty="0" smtClean="0"/>
              <a:t>  </a:t>
            </a:r>
            <a:r>
              <a:rPr lang="zh-CN" altLang="en-US" b="1" dirty="0" smtClean="0">
                <a:solidFill>
                  <a:srgbClr val="FF0000"/>
                </a:solidFill>
              </a:rPr>
              <a:t>普通显示 </a:t>
            </a:r>
            <a:r>
              <a:rPr lang="zh-CN" altLang="en-US" dirty="0" smtClean="0"/>
              <a:t>使分数、无理数和其他表达式如同写在纸上一样显示</a:t>
            </a:r>
            <a:endParaRPr lang="zh-CN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703574" y="1530308"/>
            <a:ext cx="3173204" cy="64633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b="1" dirty="0" err="1" smtClean="0"/>
              <a:t>LinelO</a:t>
            </a:r>
            <a:r>
              <a:rPr lang="en-US" altLang="zh-CN" b="1" dirty="0" smtClean="0"/>
              <a:t>  </a:t>
            </a:r>
            <a:r>
              <a:rPr lang="zh-CN" altLang="en-US" b="1" dirty="0" smtClean="0">
                <a:solidFill>
                  <a:srgbClr val="FF0000"/>
                </a:solidFill>
              </a:rPr>
              <a:t>线性显示 </a:t>
            </a:r>
            <a:r>
              <a:rPr lang="zh-CN" altLang="en-US" dirty="0" smtClean="0"/>
              <a:t>使分数和其他表达式在同一行中显示</a:t>
            </a:r>
            <a:endParaRPr lang="zh-CN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942736" y="4003119"/>
            <a:ext cx="2574744" cy="369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b="1" dirty="0" err="1" smtClean="0"/>
              <a:t>Gra</a:t>
            </a:r>
            <a:r>
              <a:rPr lang="en-US" altLang="zh-CN" b="1" dirty="0" smtClean="0"/>
              <a:t>  </a:t>
            </a:r>
            <a:r>
              <a:rPr lang="zh-CN" altLang="en-US" b="1" dirty="0" smtClean="0"/>
              <a:t>以</a:t>
            </a:r>
            <a:r>
              <a:rPr lang="zh-CN" altLang="en-US" b="1" dirty="0" smtClean="0">
                <a:solidFill>
                  <a:srgbClr val="FF0000"/>
                </a:solidFill>
              </a:rPr>
              <a:t>度</a:t>
            </a:r>
            <a:r>
              <a:rPr lang="zh-CN" altLang="en-US" b="1" dirty="0" smtClean="0"/>
              <a:t>为单位的计算</a:t>
            </a:r>
            <a:endParaRPr lang="zh-CN" altLang="en-US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组合 24"/>
          <p:cNvGrpSpPr/>
          <p:nvPr/>
        </p:nvGrpSpPr>
        <p:grpSpPr>
          <a:xfrm>
            <a:off x="324456" y="927529"/>
            <a:ext cx="8627814" cy="3129663"/>
            <a:chOff x="0" y="1280114"/>
            <a:chExt cx="8627814" cy="3129663"/>
          </a:xfrm>
          <a:solidFill>
            <a:schemeClr val="accent2">
              <a:lumMod val="75000"/>
            </a:schemeClr>
          </a:solidFill>
        </p:grpSpPr>
        <p:graphicFrame>
          <p:nvGraphicFramePr>
            <p:cNvPr id="9" name="图示 8"/>
            <p:cNvGraphicFramePr/>
            <p:nvPr/>
          </p:nvGraphicFramePr>
          <p:xfrm>
            <a:off x="0" y="1280114"/>
            <a:ext cx="3495369" cy="312966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10" name="圆角矩形 9"/>
            <p:cNvSpPr/>
            <p:nvPr/>
          </p:nvSpPr>
          <p:spPr>
            <a:xfrm>
              <a:off x="1755063" y="1578087"/>
              <a:ext cx="6872751" cy="92916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CN" altLang="en-US" sz="3600" b="1" dirty="0" smtClean="0"/>
                <a:t>以“度”为单位求三角函数值</a:t>
              </a:r>
              <a:endParaRPr lang="zh-CN" altLang="en-US" sz="3600" b="1" dirty="0"/>
            </a:p>
          </p:txBody>
        </p:sp>
      </p:grpSp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34" name="图示 33"/>
          <p:cNvGraphicFramePr/>
          <p:nvPr/>
        </p:nvGraphicFramePr>
        <p:xfrm>
          <a:off x="542406" y="2523344"/>
          <a:ext cx="11256304" cy="321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46" name="组合 45"/>
          <p:cNvGrpSpPr/>
          <p:nvPr/>
        </p:nvGrpSpPr>
        <p:grpSpPr>
          <a:xfrm>
            <a:off x="7971425" y="2784064"/>
            <a:ext cx="1184635" cy="579460"/>
            <a:chOff x="5161935" y="3347878"/>
            <a:chExt cx="805537" cy="294968"/>
          </a:xfrm>
        </p:grpSpPr>
        <p:sp>
          <p:nvSpPr>
            <p:cNvPr id="47" name="椭圆 46"/>
            <p:cNvSpPr/>
            <p:nvPr/>
          </p:nvSpPr>
          <p:spPr>
            <a:xfrm>
              <a:off x="5161935" y="3347878"/>
              <a:ext cx="737419" cy="29496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229770" y="3391266"/>
              <a:ext cx="737702" cy="2036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dirty="0" smtClean="0">
                  <a:solidFill>
                    <a:schemeClr val="bg1"/>
                  </a:solidFill>
                </a:rPr>
                <a:t>SHIFT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9086351" y="2808864"/>
            <a:ext cx="1170567" cy="579460"/>
            <a:chOff x="5161935" y="3347878"/>
            <a:chExt cx="795971" cy="294968"/>
          </a:xfrm>
        </p:grpSpPr>
        <p:sp>
          <p:nvSpPr>
            <p:cNvPr id="50" name="椭圆 49"/>
            <p:cNvSpPr/>
            <p:nvPr/>
          </p:nvSpPr>
          <p:spPr>
            <a:xfrm>
              <a:off x="5161935" y="3347878"/>
              <a:ext cx="737419" cy="29496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220204" y="3391266"/>
              <a:ext cx="737702" cy="2036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dirty="0" smtClean="0">
                  <a:solidFill>
                    <a:schemeClr val="bg1"/>
                  </a:solidFill>
                </a:rPr>
                <a:t>MODE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10077247" y="4022929"/>
            <a:ext cx="1184635" cy="579460"/>
            <a:chOff x="5161935" y="3347878"/>
            <a:chExt cx="805537" cy="294968"/>
          </a:xfrm>
        </p:grpSpPr>
        <p:sp>
          <p:nvSpPr>
            <p:cNvPr id="53" name="椭圆 52"/>
            <p:cNvSpPr/>
            <p:nvPr/>
          </p:nvSpPr>
          <p:spPr>
            <a:xfrm>
              <a:off x="5161935" y="3347878"/>
              <a:ext cx="737419" cy="29496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229770" y="3391266"/>
              <a:ext cx="737702" cy="2036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dirty="0" smtClean="0">
                  <a:solidFill>
                    <a:schemeClr val="bg1"/>
                  </a:solidFill>
                </a:rPr>
                <a:t>SHIFT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1976872" y="4519678"/>
            <a:ext cx="1170567" cy="579460"/>
            <a:chOff x="5161935" y="3347878"/>
            <a:chExt cx="795971" cy="294968"/>
          </a:xfrm>
        </p:grpSpPr>
        <p:sp>
          <p:nvSpPr>
            <p:cNvPr id="56" name="椭圆 55"/>
            <p:cNvSpPr/>
            <p:nvPr/>
          </p:nvSpPr>
          <p:spPr>
            <a:xfrm>
              <a:off x="5161935" y="3347878"/>
              <a:ext cx="737419" cy="29496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220204" y="3391266"/>
              <a:ext cx="737702" cy="2036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dirty="0" smtClean="0">
                  <a:solidFill>
                    <a:schemeClr val="bg1"/>
                  </a:solidFill>
                </a:rPr>
                <a:t>MODE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3147324" y="4538432"/>
            <a:ext cx="478308" cy="523220"/>
            <a:chOff x="9580098" y="1192419"/>
            <a:chExt cx="422031" cy="461189"/>
          </a:xfrm>
        </p:grpSpPr>
        <p:sp>
          <p:nvSpPr>
            <p:cNvPr id="59" name="矩形 58"/>
            <p:cNvSpPr/>
            <p:nvPr/>
          </p:nvSpPr>
          <p:spPr>
            <a:xfrm>
              <a:off x="9580098" y="1223889"/>
              <a:ext cx="422031" cy="4079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9604912" y="1192419"/>
              <a:ext cx="365198" cy="4611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b="1" dirty="0" smtClean="0">
                  <a:solidFill>
                    <a:schemeClr val="bg1"/>
                  </a:solidFill>
                </a:rPr>
                <a:t>6</a:t>
              </a:r>
              <a:endParaRPr lang="zh-CN" altLang="en-US" sz="2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3712677" y="4543348"/>
            <a:ext cx="478308" cy="523220"/>
            <a:chOff x="9580098" y="1192419"/>
            <a:chExt cx="422031" cy="461189"/>
          </a:xfrm>
        </p:grpSpPr>
        <p:sp>
          <p:nvSpPr>
            <p:cNvPr id="62" name="矩形 61"/>
            <p:cNvSpPr/>
            <p:nvPr/>
          </p:nvSpPr>
          <p:spPr>
            <a:xfrm>
              <a:off x="9580098" y="1223889"/>
              <a:ext cx="422031" cy="4079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9604914" y="1192419"/>
              <a:ext cx="365198" cy="4611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b="1" dirty="0" smtClean="0">
                  <a:solidFill>
                    <a:schemeClr val="bg1"/>
                  </a:solidFill>
                </a:rPr>
                <a:t>2</a:t>
              </a:r>
              <a:endParaRPr lang="zh-CN" altLang="en-US" sz="2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10251132" y="2822703"/>
            <a:ext cx="478308" cy="523220"/>
            <a:chOff x="9580098" y="1192419"/>
            <a:chExt cx="422031" cy="461189"/>
          </a:xfrm>
        </p:grpSpPr>
        <p:sp>
          <p:nvSpPr>
            <p:cNvPr id="65" name="矩形 64"/>
            <p:cNvSpPr/>
            <p:nvPr/>
          </p:nvSpPr>
          <p:spPr>
            <a:xfrm>
              <a:off x="9580098" y="1223889"/>
              <a:ext cx="422031" cy="4079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9604914" y="1192419"/>
              <a:ext cx="365198" cy="4611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b="1" dirty="0" smtClean="0">
                  <a:solidFill>
                    <a:schemeClr val="bg1"/>
                  </a:solidFill>
                </a:rPr>
                <a:t>3</a:t>
              </a:r>
              <a:endParaRPr lang="zh-CN" altLang="en-US" sz="28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圆角矩形 30"/>
          <p:cNvSpPr/>
          <p:nvPr/>
        </p:nvSpPr>
        <p:spPr>
          <a:xfrm>
            <a:off x="634183" y="2468308"/>
            <a:ext cx="10146890" cy="361335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文本框 8"/>
          <p:cNvSpPr>
            <a:spLocks noChangeArrowheads="1"/>
          </p:cNvSpPr>
          <p:nvPr/>
        </p:nvSpPr>
        <p:spPr bwMode="auto">
          <a:xfrm>
            <a:off x="514350" y="28575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37424" y="1199946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1.</a:t>
            </a:r>
            <a:r>
              <a:rPr lang="zh-CN" altLang="en-US" sz="2800" b="1" dirty="0" smtClean="0"/>
              <a:t>利用计算器求下列三角函数值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（精确到</a:t>
            </a:r>
            <a:r>
              <a:rPr lang="en-US" altLang="zh-CN" sz="2800" b="1" dirty="0" smtClean="0">
                <a:sym typeface="Wingdings" panose="05000000000000000000" pitchFamily="2" charset="2"/>
              </a:rPr>
              <a:t>0.01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）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975441" y="1819377"/>
          <a:ext cx="2077475" cy="568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公式" r:id="rId2" imgW="17983200" imgH="5486400" progId="Equation.3">
                  <p:embed/>
                </p:oleObj>
              </mc:Choice>
              <mc:Fallback>
                <p:oleObj name="公式" r:id="rId2" imgW="17983200" imgH="5486400" progId="Equation.3">
                  <p:embed/>
                  <p:pic>
                    <p:nvPicPr>
                      <p:cNvPr id="0" name="图片 102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75441" y="1819377"/>
                        <a:ext cx="2077475" cy="56894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4"/>
          <p:cNvGraphicFramePr>
            <a:graphicFrameLocks noChangeAspect="1"/>
          </p:cNvGraphicFramePr>
          <p:nvPr/>
        </p:nvGraphicFramePr>
        <p:xfrm>
          <a:off x="3889375" y="1813592"/>
          <a:ext cx="2992438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公式" r:id="rId4" imgW="25908000" imgH="5486400" progId="Equation.3">
                  <p:embed/>
                </p:oleObj>
              </mc:Choice>
              <mc:Fallback>
                <p:oleObj name="公式" r:id="rId4" imgW="25908000" imgH="5486400" progId="Equation.3">
                  <p:embed/>
                  <p:pic>
                    <p:nvPicPr>
                      <p:cNvPr id="0" name="图片 102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89375" y="1813592"/>
                        <a:ext cx="2992438" cy="568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TextBox 63"/>
          <p:cNvSpPr txBox="1"/>
          <p:nvPr/>
        </p:nvSpPr>
        <p:spPr>
          <a:xfrm>
            <a:off x="2934928" y="3751416"/>
            <a:ext cx="1769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计算器显示</a:t>
            </a:r>
            <a:r>
              <a:rPr lang="en-US" altLang="zh-CN" b="1" dirty="0" smtClean="0"/>
              <a:t> </a:t>
            </a:r>
            <a:endParaRPr lang="zh-CN" altLang="en-US" b="1" dirty="0" smtClean="0"/>
          </a:p>
          <a:p>
            <a:endParaRPr lang="zh-CN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2895599" y="5481872"/>
            <a:ext cx="1769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所以</a:t>
            </a:r>
            <a:r>
              <a:rPr lang="en-US" altLang="zh-CN" b="1" dirty="0" smtClean="0"/>
              <a:t> </a:t>
            </a:r>
            <a:endParaRPr lang="zh-CN" altLang="en-US" b="1" dirty="0" smtClean="0"/>
          </a:p>
          <a:p>
            <a:endParaRPr lang="zh-CN" altLang="en-US" dirty="0"/>
          </a:p>
        </p:txBody>
      </p:sp>
      <p:graphicFrame>
        <p:nvGraphicFramePr>
          <p:cNvPr id="4" name="Object 36"/>
          <p:cNvGraphicFramePr>
            <a:graphicFrameLocks noChangeAspect="1"/>
          </p:cNvGraphicFramePr>
          <p:nvPr/>
        </p:nvGraphicFramePr>
        <p:xfrm>
          <a:off x="3556923" y="5432711"/>
          <a:ext cx="1914729" cy="399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公式" r:id="rId6" imgW="23774400" imgH="5181600" progId="Equation.3">
                  <p:embed/>
                </p:oleObj>
              </mc:Choice>
              <mc:Fallback>
                <p:oleObj name="公式" r:id="rId6" imgW="23774400" imgH="5181600" progId="Equation.3">
                  <p:embed/>
                  <p:pic>
                    <p:nvPicPr>
                      <p:cNvPr id="0" name="图片 102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556923" y="5432711"/>
                        <a:ext cx="1914729" cy="3995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" name="组合 29"/>
          <p:cNvGrpSpPr/>
          <p:nvPr/>
        </p:nvGrpSpPr>
        <p:grpSpPr>
          <a:xfrm>
            <a:off x="2536723" y="2871434"/>
            <a:ext cx="5448928" cy="393908"/>
            <a:chOff x="2536723" y="3102082"/>
            <a:chExt cx="5448928" cy="393908"/>
          </a:xfrm>
        </p:grpSpPr>
        <p:sp>
          <p:nvSpPr>
            <p:cNvPr id="60" name="TextBox 59"/>
            <p:cNvSpPr txBox="1"/>
            <p:nvPr/>
          </p:nvSpPr>
          <p:spPr>
            <a:xfrm>
              <a:off x="2536723" y="3126658"/>
              <a:ext cx="54489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b="1" dirty="0" smtClean="0"/>
                <a:t>（</a:t>
              </a:r>
              <a:r>
                <a:rPr lang="en-US" altLang="zh-CN" b="1" dirty="0" smtClean="0"/>
                <a:t>1</a:t>
              </a:r>
              <a:r>
                <a:rPr lang="zh-CN" altLang="en-US" b="1" dirty="0" smtClean="0"/>
                <a:t>）依次按键：              </a:t>
              </a:r>
              <a:r>
                <a:rPr lang="en-US" altLang="zh-CN" b="1" dirty="0" smtClean="0"/>
                <a:t>435                         </a:t>
              </a:r>
              <a:r>
                <a:rPr lang="zh-CN" altLang="en-US" b="1" dirty="0" smtClean="0"/>
                <a:t>，</a:t>
              </a:r>
              <a:endParaRPr lang="en-US" altLang="zh-CN" b="1" dirty="0" smtClean="0"/>
            </a:p>
          </p:txBody>
        </p:sp>
        <p:grpSp>
          <p:nvGrpSpPr>
            <p:cNvPr id="20" name="组合 19"/>
            <p:cNvGrpSpPr/>
            <p:nvPr/>
          </p:nvGrpSpPr>
          <p:grpSpPr>
            <a:xfrm>
              <a:off x="4498258" y="3102082"/>
              <a:ext cx="560439" cy="369332"/>
              <a:chOff x="4498258" y="3131578"/>
              <a:chExt cx="560439" cy="369332"/>
            </a:xfrm>
          </p:grpSpPr>
          <p:sp>
            <p:nvSpPr>
              <p:cNvPr id="18" name="同侧圆角矩形 17"/>
              <p:cNvSpPr/>
              <p:nvPr/>
            </p:nvSpPr>
            <p:spPr>
              <a:xfrm rot="10800000">
                <a:off x="4498258" y="318565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503218" y="3131578"/>
                <a:ext cx="5196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sin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4" name="组合 23"/>
            <p:cNvGrpSpPr/>
            <p:nvPr/>
          </p:nvGrpSpPr>
          <p:grpSpPr>
            <a:xfrm>
              <a:off x="5874773" y="3106999"/>
              <a:ext cx="560439" cy="369332"/>
              <a:chOff x="4498258" y="3131578"/>
              <a:chExt cx="560439" cy="369332"/>
            </a:xfrm>
          </p:grpSpPr>
          <p:sp>
            <p:nvSpPr>
              <p:cNvPr id="25" name="同侧圆角矩形 24"/>
              <p:cNvSpPr/>
              <p:nvPr/>
            </p:nvSpPr>
            <p:spPr>
              <a:xfrm rot="10800000">
                <a:off x="4498258" y="318565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4621202" y="3131578"/>
                <a:ext cx="2888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)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7" name="组合 26"/>
            <p:cNvGrpSpPr/>
            <p:nvPr/>
          </p:nvGrpSpPr>
          <p:grpSpPr>
            <a:xfrm>
              <a:off x="6612193" y="3106999"/>
              <a:ext cx="560439" cy="369332"/>
              <a:chOff x="4498258" y="3131578"/>
              <a:chExt cx="560439" cy="369332"/>
            </a:xfrm>
          </p:grpSpPr>
          <p:sp>
            <p:nvSpPr>
              <p:cNvPr id="28" name="同侧圆角矩形 27"/>
              <p:cNvSpPr/>
              <p:nvPr/>
            </p:nvSpPr>
            <p:spPr>
              <a:xfrm rot="10800000">
                <a:off x="4498258" y="318565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4576958" y="3131578"/>
                <a:ext cx="3738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=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32" name="TextBox 31"/>
          <p:cNvSpPr txBox="1"/>
          <p:nvPr/>
        </p:nvSpPr>
        <p:spPr>
          <a:xfrm>
            <a:off x="442448" y="3500668"/>
            <a:ext cx="663677" cy="132343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/>
              <a:t>操</a:t>
            </a:r>
            <a:endParaRPr lang="en-US" altLang="zh-CN" sz="4000" b="1" dirty="0" smtClean="0"/>
          </a:p>
          <a:p>
            <a:r>
              <a:rPr lang="zh-CN" altLang="en-US" sz="4000" b="1" dirty="0" smtClean="0"/>
              <a:t>作</a:t>
            </a:r>
            <a:endParaRPr lang="en-US" altLang="zh-CN" sz="4000" b="1" dirty="0" smtClean="0"/>
          </a:p>
        </p:txBody>
      </p:sp>
      <p:grpSp>
        <p:nvGrpSpPr>
          <p:cNvPr id="38" name="组合 37"/>
          <p:cNvGrpSpPr/>
          <p:nvPr/>
        </p:nvGrpSpPr>
        <p:grpSpPr>
          <a:xfrm>
            <a:off x="4306543" y="3530201"/>
            <a:ext cx="3126658" cy="1769806"/>
            <a:chOff x="8442598" y="2418615"/>
            <a:chExt cx="3053947" cy="1741882"/>
          </a:xfrm>
        </p:grpSpPr>
        <p:pic>
          <p:nvPicPr>
            <p:cNvPr id="35" name="Picture 1" descr="C:\Users\Administrator\Desktop\rBEhWVIljocIAAAAABM52pE0oe0AACvRgJ1sBMAEzny611.png"/>
            <p:cNvPicPr>
              <a:picLocks noChangeAspect="1" noChangeArrowheads="1"/>
            </p:cNvPicPr>
            <p:nvPr/>
          </p:nvPicPr>
          <p:blipFill>
            <a:blip r:embed="rId8"/>
            <a:srcRect l="9302" t="8488" r="8527" b="59956"/>
            <a:stretch>
              <a:fillRect/>
            </a:stretch>
          </p:blipFill>
          <p:spPr bwMode="auto">
            <a:xfrm>
              <a:off x="8442598" y="2418615"/>
              <a:ext cx="3053947" cy="1741882"/>
            </a:xfrm>
            <a:prstGeom prst="rect">
              <a:avLst/>
            </a:prstGeom>
            <a:noFill/>
          </p:spPr>
        </p:pic>
        <p:sp>
          <p:nvSpPr>
            <p:cNvPr id="36" name="圆角矩形 35"/>
            <p:cNvSpPr/>
            <p:nvPr/>
          </p:nvSpPr>
          <p:spPr>
            <a:xfrm>
              <a:off x="8731046" y="3111910"/>
              <a:ext cx="2492477" cy="61943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aphicFrame>
          <p:nvGraphicFramePr>
            <p:cNvPr id="5" name="Object 38"/>
            <p:cNvGraphicFramePr>
              <a:graphicFrameLocks noChangeAspect="1"/>
            </p:cNvGraphicFramePr>
            <p:nvPr/>
          </p:nvGraphicFramePr>
          <p:xfrm>
            <a:off x="8807462" y="3116978"/>
            <a:ext cx="1079500" cy="376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" name="公式" r:id="rId9" imgW="13411200" imgH="4876800" progId="Equation.3">
                    <p:embed/>
                  </p:oleObj>
                </mc:Choice>
                <mc:Fallback>
                  <p:oleObj name="公式" r:id="rId9" imgW="13411200" imgH="4876800" progId="Equation.3">
                    <p:embed/>
                    <p:pic>
                      <p:nvPicPr>
                        <p:cNvPr id="0" name="图片 102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8807462" y="3116978"/>
                          <a:ext cx="1079500" cy="37623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39"/>
            <p:cNvGraphicFramePr>
              <a:graphicFrameLocks noChangeAspect="1"/>
            </p:cNvGraphicFramePr>
            <p:nvPr/>
          </p:nvGraphicFramePr>
          <p:xfrm>
            <a:off x="10559481" y="3465670"/>
            <a:ext cx="612775" cy="330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9" name="公式" r:id="rId11" imgW="7620000" imgH="4267200" progId="Equation.3">
                    <p:embed/>
                  </p:oleObj>
                </mc:Choice>
                <mc:Fallback>
                  <p:oleObj name="公式" r:id="rId11" imgW="7620000" imgH="4267200" progId="Equation.3">
                    <p:embed/>
                    <p:pic>
                      <p:nvPicPr>
                        <p:cNvPr id="0" name="图片 1028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10559481" y="3465670"/>
                          <a:ext cx="612775" cy="33020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" name="TextBox 36"/>
            <p:cNvSpPr txBox="1"/>
            <p:nvPr/>
          </p:nvSpPr>
          <p:spPr>
            <a:xfrm>
              <a:off x="10240295" y="2939845"/>
              <a:ext cx="4522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800" b="1" dirty="0" smtClean="0">
                  <a:solidFill>
                    <a:schemeClr val="accent1">
                      <a:lumMod val="50000"/>
                    </a:schemeClr>
                  </a:solidFill>
                </a:rPr>
                <a:t>Fix </a:t>
              </a:r>
              <a:endParaRPr lang="zh-CN" altLang="en-US" sz="800" b="1" dirty="0" smtClean="0">
                <a:solidFill>
                  <a:schemeClr val="accent1">
                    <a:lumMod val="50000"/>
                  </a:schemeClr>
                </a:solidFill>
              </a:endParaRPr>
            </a:p>
            <a:p>
              <a:endParaRPr lang="zh-CN" altLang="en-US" sz="8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graphicFrame>
        <p:nvGraphicFramePr>
          <p:cNvPr id="7" name="Object 40"/>
          <p:cNvGraphicFramePr>
            <a:graphicFrameLocks noChangeAspect="1"/>
          </p:cNvGraphicFramePr>
          <p:nvPr/>
        </p:nvGraphicFramePr>
        <p:xfrm>
          <a:off x="7646988" y="1793875"/>
          <a:ext cx="260667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公式" r:id="rId13" imgW="22555200" imgH="5486400" progId="Equation.3">
                  <p:embed/>
                </p:oleObj>
              </mc:Choice>
              <mc:Fallback>
                <p:oleObj name="公式" r:id="rId13" imgW="22555200" imgH="5486400" progId="Equation.3">
                  <p:embed/>
                  <p:pic>
                    <p:nvPicPr>
                      <p:cNvPr id="0" name="图片 1029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646988" y="1793875"/>
                        <a:ext cx="2606675" cy="568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bldLvl="0" animBg="1"/>
      <p:bldP spid="64" grpId="0"/>
      <p:bldP spid="65" grpId="0"/>
      <p:bldP spid="32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圆角矩形 46"/>
          <p:cNvSpPr/>
          <p:nvPr/>
        </p:nvSpPr>
        <p:spPr>
          <a:xfrm>
            <a:off x="589938" y="2487010"/>
            <a:ext cx="10146890" cy="361335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737424" y="1189151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1.</a:t>
            </a:r>
            <a:r>
              <a:rPr lang="zh-CN" altLang="en-US" sz="2800" b="1" dirty="0" smtClean="0"/>
              <a:t>利用计算器求下列三角函数值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（精确到</a:t>
            </a:r>
            <a:r>
              <a:rPr lang="en-US" altLang="zh-CN" sz="2800" b="1" dirty="0" smtClean="0">
                <a:sym typeface="Wingdings" panose="05000000000000000000" pitchFamily="2" charset="2"/>
              </a:rPr>
              <a:t>0.01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）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975441" y="1808582"/>
          <a:ext cx="2077475" cy="568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公式" r:id="rId2" imgW="17983200" imgH="5486400" progId="Equation.3">
                  <p:embed/>
                </p:oleObj>
              </mc:Choice>
              <mc:Fallback>
                <p:oleObj name="公式" r:id="rId2" imgW="17983200" imgH="5486400" progId="Equation.3">
                  <p:embed/>
                  <p:pic>
                    <p:nvPicPr>
                      <p:cNvPr id="0" name="图片 204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75441" y="1808582"/>
                        <a:ext cx="2077475" cy="56894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4"/>
          <p:cNvGraphicFramePr>
            <a:graphicFrameLocks noChangeAspect="1"/>
          </p:cNvGraphicFramePr>
          <p:nvPr/>
        </p:nvGraphicFramePr>
        <p:xfrm>
          <a:off x="3889375" y="1802797"/>
          <a:ext cx="2992438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公式" r:id="rId4" imgW="25908000" imgH="5486400" progId="Equation.3">
                  <p:embed/>
                </p:oleObj>
              </mc:Choice>
              <mc:Fallback>
                <p:oleObj name="公式" r:id="rId4" imgW="25908000" imgH="5486400" progId="Equation.3">
                  <p:embed/>
                  <p:pic>
                    <p:nvPicPr>
                      <p:cNvPr id="0" name="图片 204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89375" y="1802797"/>
                        <a:ext cx="2992438" cy="568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5"/>
          <p:cNvGraphicFramePr>
            <a:graphicFrameLocks noChangeAspect="1"/>
          </p:cNvGraphicFramePr>
          <p:nvPr/>
        </p:nvGraphicFramePr>
        <p:xfrm>
          <a:off x="7910513" y="1783080"/>
          <a:ext cx="2078037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公式" r:id="rId6" imgW="17983200" imgH="5486400" progId="Equation.3">
                  <p:embed/>
                </p:oleObj>
              </mc:Choice>
              <mc:Fallback>
                <p:oleObj name="公式" r:id="rId6" imgW="17983200" imgH="5486400" progId="Equation.3">
                  <p:embed/>
                  <p:pic>
                    <p:nvPicPr>
                      <p:cNvPr id="0" name="图片 205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910513" y="1783080"/>
                        <a:ext cx="2078037" cy="568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TextBox 63"/>
          <p:cNvSpPr txBox="1"/>
          <p:nvPr/>
        </p:nvSpPr>
        <p:spPr>
          <a:xfrm>
            <a:off x="2934928" y="3740621"/>
            <a:ext cx="1769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计算器显示</a:t>
            </a:r>
            <a:r>
              <a:rPr lang="en-US" altLang="zh-CN" b="1" dirty="0" smtClean="0"/>
              <a:t> </a:t>
            </a:r>
            <a:endParaRPr lang="zh-CN" altLang="en-US" b="1" dirty="0" smtClean="0"/>
          </a:p>
          <a:p>
            <a:endParaRPr lang="zh-CN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2895599" y="5544817"/>
            <a:ext cx="1769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所以</a:t>
            </a:r>
            <a:r>
              <a:rPr lang="en-US" altLang="zh-CN" b="1" dirty="0" smtClean="0"/>
              <a:t> </a:t>
            </a:r>
            <a:endParaRPr lang="zh-CN" altLang="en-US" b="1" dirty="0" smtClean="0"/>
          </a:p>
          <a:p>
            <a:endParaRPr lang="zh-CN" altLang="en-US" dirty="0"/>
          </a:p>
        </p:txBody>
      </p:sp>
      <p:graphicFrame>
        <p:nvGraphicFramePr>
          <p:cNvPr id="4" name="Object 36"/>
          <p:cNvGraphicFramePr>
            <a:graphicFrameLocks noChangeAspect="1"/>
          </p:cNvGraphicFramePr>
          <p:nvPr/>
        </p:nvGraphicFramePr>
        <p:xfrm>
          <a:off x="3533775" y="5495298"/>
          <a:ext cx="1963738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公式" r:id="rId8" imgW="24384000" imgH="5181600" progId="Equation.3">
                  <p:embed/>
                </p:oleObj>
              </mc:Choice>
              <mc:Fallback>
                <p:oleObj name="公式" r:id="rId8" imgW="24384000" imgH="5181600" progId="Equation.3">
                  <p:embed/>
                  <p:pic>
                    <p:nvPicPr>
                      <p:cNvPr id="0" name="图片 205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33775" y="5495298"/>
                        <a:ext cx="1963738" cy="400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3" name="组合 42"/>
          <p:cNvGrpSpPr/>
          <p:nvPr/>
        </p:nvGrpSpPr>
        <p:grpSpPr>
          <a:xfrm>
            <a:off x="2536723" y="2870467"/>
            <a:ext cx="7776488" cy="398828"/>
            <a:chOff x="2536723" y="3097162"/>
            <a:chExt cx="7776488" cy="398828"/>
          </a:xfrm>
        </p:grpSpPr>
        <p:sp>
          <p:nvSpPr>
            <p:cNvPr id="60" name="TextBox 59"/>
            <p:cNvSpPr txBox="1"/>
            <p:nvPr/>
          </p:nvSpPr>
          <p:spPr>
            <a:xfrm>
              <a:off x="2536723" y="3126658"/>
              <a:ext cx="77764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b="1" dirty="0" smtClean="0"/>
                <a:t>（</a:t>
              </a:r>
              <a:r>
                <a:rPr lang="en-US" altLang="zh-CN" b="1" dirty="0" smtClean="0"/>
                <a:t>2</a:t>
              </a:r>
              <a:r>
                <a:rPr lang="zh-CN" altLang="en-US" b="1" dirty="0" smtClean="0"/>
                <a:t>）依次按键：              </a:t>
              </a:r>
              <a:r>
                <a:rPr lang="en-US" altLang="zh-CN" b="1" dirty="0" smtClean="0"/>
                <a:t> 67             43           35                              </a:t>
              </a:r>
              <a:r>
                <a:rPr lang="zh-CN" altLang="en-US" b="1" dirty="0" smtClean="0"/>
                <a:t>，</a:t>
              </a:r>
              <a:endParaRPr lang="en-US" altLang="zh-CN" b="1" dirty="0" smtClean="0"/>
            </a:p>
          </p:txBody>
        </p:sp>
        <p:grpSp>
          <p:nvGrpSpPr>
            <p:cNvPr id="38" name="组合 37"/>
            <p:cNvGrpSpPr/>
            <p:nvPr/>
          </p:nvGrpSpPr>
          <p:grpSpPr>
            <a:xfrm>
              <a:off x="4572003" y="3097162"/>
              <a:ext cx="5270017" cy="379169"/>
              <a:chOff x="4572003" y="3097162"/>
              <a:chExt cx="5270017" cy="379169"/>
            </a:xfrm>
          </p:grpSpPr>
          <p:grpSp>
            <p:nvGrpSpPr>
              <p:cNvPr id="20" name="组合 19"/>
              <p:cNvGrpSpPr/>
              <p:nvPr/>
            </p:nvGrpSpPr>
            <p:grpSpPr>
              <a:xfrm>
                <a:off x="4572003" y="3102071"/>
                <a:ext cx="572744" cy="369332"/>
                <a:chOff x="4498258" y="3131578"/>
                <a:chExt cx="572744" cy="369332"/>
              </a:xfrm>
            </p:grpSpPr>
            <p:sp>
              <p:nvSpPr>
                <p:cNvPr id="21" name="同侧圆角矩形 20"/>
                <p:cNvSpPr/>
                <p:nvPr/>
              </p:nvSpPr>
              <p:spPr>
                <a:xfrm rot="10800000">
                  <a:off x="4498258" y="3185651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>
                  <a:off x="4503218" y="3131578"/>
                  <a:ext cx="5677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b="1" dirty="0" err="1" smtClean="0">
                      <a:solidFill>
                        <a:schemeClr val="bg1"/>
                      </a:solidFill>
                    </a:rPr>
                    <a:t>cos</a:t>
                  </a:r>
                  <a:endParaRPr lang="zh-CN" altLang="en-US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23" name="组合 22"/>
              <p:cNvGrpSpPr/>
              <p:nvPr/>
            </p:nvGrpSpPr>
            <p:grpSpPr>
              <a:xfrm>
                <a:off x="5830575" y="3102070"/>
                <a:ext cx="631904" cy="369332"/>
                <a:chOff x="4444226" y="3131578"/>
                <a:chExt cx="631904" cy="369332"/>
              </a:xfrm>
            </p:grpSpPr>
            <p:sp>
              <p:nvSpPr>
                <p:cNvPr id="24" name="同侧圆角矩形 23"/>
                <p:cNvSpPr/>
                <p:nvPr/>
              </p:nvSpPr>
              <p:spPr>
                <a:xfrm rot="10800000">
                  <a:off x="4498258" y="3185651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25" name="TextBox 24"/>
                <p:cNvSpPr txBox="1"/>
                <p:nvPr/>
              </p:nvSpPr>
              <p:spPr>
                <a:xfrm>
                  <a:off x="4444226" y="3131578"/>
                  <a:ext cx="63190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CN" altLang="en-US" b="1" dirty="0" smtClean="0">
                      <a:solidFill>
                        <a:schemeClr val="bg1"/>
                      </a:solidFill>
                    </a:rPr>
                    <a:t>。</a:t>
                  </a:r>
                  <a:r>
                    <a:rPr lang="en-US" altLang="zh-CN" b="1" dirty="0" smtClean="0">
                      <a:solidFill>
                        <a:schemeClr val="bg1"/>
                      </a:solidFill>
                    </a:rPr>
                    <a:t>,,,</a:t>
                  </a:r>
                  <a:endParaRPr lang="zh-CN" altLang="en-US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26" name="组合 25"/>
              <p:cNvGrpSpPr/>
              <p:nvPr/>
            </p:nvGrpSpPr>
            <p:grpSpPr>
              <a:xfrm>
                <a:off x="6936635" y="3106990"/>
                <a:ext cx="636864" cy="369332"/>
                <a:chOff x="4498258" y="3131578"/>
                <a:chExt cx="636864" cy="369332"/>
              </a:xfrm>
            </p:grpSpPr>
            <p:sp>
              <p:nvSpPr>
                <p:cNvPr id="27" name="同侧圆角矩形 26"/>
                <p:cNvSpPr/>
                <p:nvPr/>
              </p:nvSpPr>
              <p:spPr>
                <a:xfrm rot="10800000">
                  <a:off x="4498258" y="3185651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4503218" y="3131578"/>
                  <a:ext cx="63190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CN" altLang="en-US" b="1" dirty="0" smtClean="0">
                      <a:solidFill>
                        <a:schemeClr val="bg1"/>
                      </a:solidFill>
                    </a:rPr>
                    <a:t>。</a:t>
                  </a:r>
                  <a:r>
                    <a:rPr lang="en-US" altLang="zh-CN" b="1" dirty="0" smtClean="0">
                      <a:solidFill>
                        <a:schemeClr val="bg1"/>
                      </a:solidFill>
                    </a:rPr>
                    <a:t>,,,</a:t>
                  </a:r>
                  <a:endParaRPr lang="zh-CN" altLang="en-US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29" name="组合 28"/>
              <p:cNvGrpSpPr/>
              <p:nvPr/>
            </p:nvGrpSpPr>
            <p:grpSpPr>
              <a:xfrm>
                <a:off x="8647397" y="3106999"/>
                <a:ext cx="560439" cy="369332"/>
                <a:chOff x="4498258" y="3131578"/>
                <a:chExt cx="560439" cy="369332"/>
              </a:xfrm>
            </p:grpSpPr>
            <p:sp>
              <p:nvSpPr>
                <p:cNvPr id="30" name="同侧圆角矩形 29"/>
                <p:cNvSpPr/>
                <p:nvPr/>
              </p:nvSpPr>
              <p:spPr>
                <a:xfrm rot="10800000">
                  <a:off x="4498258" y="3185651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4621202" y="3131578"/>
                  <a:ext cx="28886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b="1" dirty="0" smtClean="0">
                      <a:solidFill>
                        <a:schemeClr val="bg1"/>
                      </a:solidFill>
                    </a:rPr>
                    <a:t>)</a:t>
                  </a:r>
                  <a:endParaRPr lang="zh-CN" altLang="en-US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32" name="组合 31"/>
              <p:cNvGrpSpPr/>
              <p:nvPr/>
            </p:nvGrpSpPr>
            <p:grpSpPr>
              <a:xfrm>
                <a:off x="9281581" y="3106999"/>
                <a:ext cx="560439" cy="369332"/>
                <a:chOff x="4498258" y="3131578"/>
                <a:chExt cx="560439" cy="369332"/>
              </a:xfrm>
            </p:grpSpPr>
            <p:sp>
              <p:nvSpPr>
                <p:cNvPr id="33" name="同侧圆角矩形 32"/>
                <p:cNvSpPr/>
                <p:nvPr/>
              </p:nvSpPr>
              <p:spPr>
                <a:xfrm rot="10800000">
                  <a:off x="4498258" y="3185651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34" name="TextBox 33"/>
                <p:cNvSpPr txBox="1"/>
                <p:nvPr/>
              </p:nvSpPr>
              <p:spPr>
                <a:xfrm>
                  <a:off x="4576958" y="3131578"/>
                  <a:ext cx="37382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b="1" dirty="0" smtClean="0">
                      <a:solidFill>
                        <a:schemeClr val="bg1"/>
                      </a:solidFill>
                    </a:rPr>
                    <a:t>=</a:t>
                  </a:r>
                  <a:endParaRPr lang="zh-CN" altLang="en-US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35" name="组合 34"/>
              <p:cNvGrpSpPr/>
              <p:nvPr/>
            </p:nvGrpSpPr>
            <p:grpSpPr>
              <a:xfrm>
                <a:off x="7973915" y="3097162"/>
                <a:ext cx="636864" cy="369332"/>
                <a:chOff x="4498258" y="3131578"/>
                <a:chExt cx="636864" cy="369332"/>
              </a:xfrm>
            </p:grpSpPr>
            <p:sp>
              <p:nvSpPr>
                <p:cNvPr id="36" name="同侧圆角矩形 35"/>
                <p:cNvSpPr/>
                <p:nvPr/>
              </p:nvSpPr>
              <p:spPr>
                <a:xfrm rot="10800000">
                  <a:off x="4498258" y="3185651"/>
                  <a:ext cx="560439" cy="28021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37" name="TextBox 36"/>
                <p:cNvSpPr txBox="1"/>
                <p:nvPr/>
              </p:nvSpPr>
              <p:spPr>
                <a:xfrm>
                  <a:off x="4503218" y="3131578"/>
                  <a:ext cx="63190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CN" altLang="en-US" b="1" dirty="0" smtClean="0">
                      <a:solidFill>
                        <a:schemeClr val="bg1"/>
                      </a:solidFill>
                    </a:rPr>
                    <a:t>。</a:t>
                  </a:r>
                  <a:r>
                    <a:rPr lang="en-US" altLang="zh-CN" b="1" dirty="0" smtClean="0">
                      <a:solidFill>
                        <a:schemeClr val="bg1"/>
                      </a:solidFill>
                    </a:rPr>
                    <a:t>,,,</a:t>
                  </a:r>
                  <a:endParaRPr lang="zh-CN" altLang="en-US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</p:grpSp>
      <p:sp>
        <p:nvSpPr>
          <p:cNvPr id="48" name="TextBox 47"/>
          <p:cNvSpPr txBox="1"/>
          <p:nvPr/>
        </p:nvSpPr>
        <p:spPr>
          <a:xfrm>
            <a:off x="442448" y="3489873"/>
            <a:ext cx="663677" cy="132343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/>
              <a:t>操</a:t>
            </a:r>
            <a:endParaRPr lang="en-US" altLang="zh-CN" sz="4000" b="1" dirty="0" smtClean="0"/>
          </a:p>
          <a:p>
            <a:r>
              <a:rPr lang="zh-CN" altLang="en-US" sz="4000" b="1" dirty="0" smtClean="0"/>
              <a:t>作</a:t>
            </a:r>
            <a:endParaRPr lang="en-US" altLang="zh-CN" sz="4000" b="1" dirty="0" smtClean="0"/>
          </a:p>
        </p:txBody>
      </p:sp>
      <p:grpSp>
        <p:nvGrpSpPr>
          <p:cNvPr id="61" name="组合 60"/>
          <p:cNvGrpSpPr/>
          <p:nvPr/>
        </p:nvGrpSpPr>
        <p:grpSpPr>
          <a:xfrm>
            <a:off x="4439275" y="3475162"/>
            <a:ext cx="3126658" cy="1769806"/>
            <a:chOff x="4306543" y="3746101"/>
            <a:chExt cx="3126658" cy="1769806"/>
          </a:xfrm>
        </p:grpSpPr>
        <p:grpSp>
          <p:nvGrpSpPr>
            <p:cNvPr id="44" name="组合 43"/>
            <p:cNvGrpSpPr/>
            <p:nvPr/>
          </p:nvGrpSpPr>
          <p:grpSpPr>
            <a:xfrm>
              <a:off x="4306543" y="3746101"/>
              <a:ext cx="3126658" cy="1769806"/>
              <a:chOff x="8442598" y="2418615"/>
              <a:chExt cx="3053947" cy="1741882"/>
            </a:xfrm>
          </p:grpSpPr>
          <p:pic>
            <p:nvPicPr>
              <p:cNvPr id="45" name="Picture 1" descr="C:\Users\Administrator\Desktop\rBEhWVIljocIAAAAABM52pE0oe0AACvRgJ1sBMAEzny611.png"/>
              <p:cNvPicPr>
                <a:picLocks noChangeAspect="1" noChangeArrowheads="1"/>
              </p:cNvPicPr>
              <p:nvPr/>
            </p:nvPicPr>
            <p:blipFill>
              <a:blip r:embed="rId10"/>
              <a:srcRect l="9302" t="8488" r="8527" b="59956"/>
              <a:stretch>
                <a:fillRect/>
              </a:stretch>
            </p:blipFill>
            <p:spPr bwMode="auto">
              <a:xfrm>
                <a:off x="8442598" y="2418615"/>
                <a:ext cx="3053947" cy="1741882"/>
              </a:xfrm>
              <a:prstGeom prst="rect">
                <a:avLst/>
              </a:prstGeom>
              <a:noFill/>
            </p:spPr>
          </p:pic>
          <p:sp>
            <p:nvSpPr>
              <p:cNvPr id="46" name="圆角矩形 45"/>
              <p:cNvSpPr/>
              <p:nvPr/>
            </p:nvSpPr>
            <p:spPr>
              <a:xfrm>
                <a:off x="8731046" y="3111910"/>
                <a:ext cx="2492477" cy="619430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graphicFrame>
            <p:nvGraphicFramePr>
              <p:cNvPr id="49" name="Object 38"/>
              <p:cNvGraphicFramePr>
                <a:graphicFrameLocks noChangeAspect="1"/>
              </p:cNvGraphicFramePr>
              <p:nvPr/>
            </p:nvGraphicFramePr>
            <p:xfrm>
              <a:off x="8756211" y="3146204"/>
              <a:ext cx="489984" cy="25936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53" name="公式" r:id="rId11" imgW="6096000" imgH="3352800" progId="Equation.3">
                      <p:embed/>
                    </p:oleObj>
                  </mc:Choice>
                  <mc:Fallback>
                    <p:oleObj name="公式" r:id="rId11" imgW="6096000" imgH="3352800" progId="Equation.3">
                      <p:embed/>
                      <p:pic>
                        <p:nvPicPr>
                          <p:cNvPr id="0" name="图片 2052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2"/>
                          <a:stretch>
                            <a:fillRect/>
                          </a:stretch>
                        </p:blipFill>
                        <p:spPr>
                          <a:xfrm>
                            <a:off x="8756211" y="3146204"/>
                            <a:ext cx="489984" cy="25936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0" name="Object 39"/>
              <p:cNvGraphicFramePr>
                <a:graphicFrameLocks noChangeAspect="1"/>
              </p:cNvGraphicFramePr>
              <p:nvPr/>
            </p:nvGraphicFramePr>
            <p:xfrm>
              <a:off x="10572488" y="3465648"/>
              <a:ext cx="587671" cy="32967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54" name="公式" r:id="rId13" imgW="7315200" imgH="4267200" progId="Equation.3">
                      <p:embed/>
                    </p:oleObj>
                  </mc:Choice>
                  <mc:Fallback>
                    <p:oleObj name="公式" r:id="rId13" imgW="7315200" imgH="4267200" progId="Equation.3">
                      <p:embed/>
                      <p:pic>
                        <p:nvPicPr>
                          <p:cNvPr id="0" name="图片 2053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4"/>
                          <a:stretch>
                            <a:fillRect/>
                          </a:stretch>
                        </p:blipFill>
                        <p:spPr>
                          <a:xfrm>
                            <a:off x="10572488" y="3465648"/>
                            <a:ext cx="587671" cy="329678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1" name="TextBox 50"/>
              <p:cNvSpPr txBox="1"/>
              <p:nvPr/>
            </p:nvSpPr>
            <p:spPr>
              <a:xfrm>
                <a:off x="10240295" y="2939845"/>
                <a:ext cx="45228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8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Fix </a:t>
                </a:r>
                <a:endParaRPr lang="zh-CN" altLang="en-US" sz="800" b="1" dirty="0" smtClean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endParaRPr lang="zh-CN" altLang="en-US" sz="8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p:grpSp>
        <p:grpSp>
          <p:nvGrpSpPr>
            <p:cNvPr id="59" name="组合 58"/>
            <p:cNvGrpSpPr/>
            <p:nvPr/>
          </p:nvGrpSpPr>
          <p:grpSpPr>
            <a:xfrm>
              <a:off x="5048044" y="4463032"/>
              <a:ext cx="994684" cy="274068"/>
              <a:chOff x="5048044" y="4463032"/>
              <a:chExt cx="994684" cy="274068"/>
            </a:xfrm>
          </p:grpSpPr>
          <p:graphicFrame>
            <p:nvGraphicFramePr>
              <p:cNvPr id="5" name="Object 8"/>
              <p:cNvGraphicFramePr>
                <a:graphicFrameLocks noChangeAspect="1"/>
              </p:cNvGraphicFramePr>
              <p:nvPr/>
            </p:nvGraphicFramePr>
            <p:xfrm>
              <a:off x="5048044" y="4483510"/>
              <a:ext cx="353692" cy="25359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55" name="公式" r:id="rId15" imgW="6096000" imgH="4876800" progId="Equation.3">
                      <p:embed/>
                    </p:oleObj>
                  </mc:Choice>
                  <mc:Fallback>
                    <p:oleObj name="公式" r:id="rId15" imgW="6096000" imgH="4876800" progId="Equation.3">
                      <p:embed/>
                      <p:pic>
                        <p:nvPicPr>
                          <p:cNvPr id="0" name="图片 2054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6"/>
                          <a:stretch>
                            <a:fillRect/>
                          </a:stretch>
                        </p:blipFill>
                        <p:spPr>
                          <a:xfrm>
                            <a:off x="5048044" y="4483510"/>
                            <a:ext cx="353692" cy="25359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" name="Object 9"/>
              <p:cNvGraphicFramePr>
                <a:graphicFrameLocks noChangeAspect="1"/>
              </p:cNvGraphicFramePr>
              <p:nvPr/>
            </p:nvGraphicFramePr>
            <p:xfrm>
              <a:off x="5352844" y="4478907"/>
              <a:ext cx="265113" cy="2222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56" name="公式" r:id="rId17" imgW="4572000" imgH="4267200" progId="Equation.3">
                      <p:embed/>
                    </p:oleObj>
                  </mc:Choice>
                  <mc:Fallback>
                    <p:oleObj name="公式" r:id="rId17" imgW="4572000" imgH="4267200" progId="Equation.3">
                      <p:embed/>
                      <p:pic>
                        <p:nvPicPr>
                          <p:cNvPr id="0" name="图片 2055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8"/>
                          <a:stretch>
                            <a:fillRect/>
                          </a:stretch>
                        </p:blipFill>
                        <p:spPr>
                          <a:xfrm>
                            <a:off x="5352844" y="4478907"/>
                            <a:ext cx="265113" cy="22225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7" name="Object 10"/>
              <p:cNvGraphicFramePr>
                <a:graphicFrameLocks noChangeAspect="1"/>
              </p:cNvGraphicFramePr>
              <p:nvPr/>
            </p:nvGraphicFramePr>
            <p:xfrm>
              <a:off x="5626100" y="4488990"/>
              <a:ext cx="265113" cy="2222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57" name="公式" r:id="rId19" imgW="4572000" imgH="4267200" progId="Equation.3">
                      <p:embed/>
                    </p:oleObj>
                  </mc:Choice>
                  <mc:Fallback>
                    <p:oleObj name="公式" r:id="rId19" imgW="4572000" imgH="4267200" progId="Equation.3">
                      <p:embed/>
                      <p:pic>
                        <p:nvPicPr>
                          <p:cNvPr id="0" name="图片 2056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0"/>
                          <a:stretch>
                            <a:fillRect/>
                          </a:stretch>
                        </p:blipFill>
                        <p:spPr>
                          <a:xfrm>
                            <a:off x="5626100" y="4488990"/>
                            <a:ext cx="265113" cy="22225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" name="Object 11"/>
              <p:cNvGraphicFramePr>
                <a:graphicFrameLocks noChangeAspect="1"/>
              </p:cNvGraphicFramePr>
              <p:nvPr/>
            </p:nvGraphicFramePr>
            <p:xfrm>
              <a:off x="5899853" y="4463032"/>
              <a:ext cx="142875" cy="2540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58" name="公式" r:id="rId21" imgW="2438400" imgH="4876800" progId="Equation.3">
                      <p:embed/>
                    </p:oleObj>
                  </mc:Choice>
                  <mc:Fallback>
                    <p:oleObj name="公式" r:id="rId21" imgW="2438400" imgH="4876800" progId="Equation.3">
                      <p:embed/>
                      <p:pic>
                        <p:nvPicPr>
                          <p:cNvPr id="0" name="图片 2057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2"/>
                          <a:stretch>
                            <a:fillRect/>
                          </a:stretch>
                        </p:blipFill>
                        <p:spPr>
                          <a:xfrm>
                            <a:off x="5899853" y="4463032"/>
                            <a:ext cx="142875" cy="25400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57" name="组合 56"/>
            <p:cNvGrpSpPr/>
            <p:nvPr/>
          </p:nvGrpSpPr>
          <p:grpSpPr>
            <a:xfrm>
              <a:off x="5343832" y="4493342"/>
              <a:ext cx="527612" cy="55551"/>
              <a:chOff x="5343832" y="4493342"/>
              <a:chExt cx="527612" cy="55551"/>
            </a:xfrm>
          </p:grpSpPr>
          <p:sp>
            <p:nvSpPr>
              <p:cNvPr id="53" name="矩形 52"/>
              <p:cNvSpPr/>
              <p:nvPr/>
            </p:nvSpPr>
            <p:spPr>
              <a:xfrm>
                <a:off x="5343832" y="4503174"/>
                <a:ext cx="36000" cy="4571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4" name="矩形 53"/>
              <p:cNvSpPr/>
              <p:nvPr/>
            </p:nvSpPr>
            <p:spPr>
              <a:xfrm>
                <a:off x="5835444" y="4493342"/>
                <a:ext cx="36000" cy="4571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5" name="矩形 54"/>
              <p:cNvSpPr/>
              <p:nvPr/>
            </p:nvSpPr>
            <p:spPr>
              <a:xfrm>
                <a:off x="5574889" y="4498257"/>
                <a:ext cx="36000" cy="4571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56" name="文本框 8"/>
          <p:cNvSpPr>
            <a:spLocks noChangeArrowheads="1"/>
          </p:cNvSpPr>
          <p:nvPr/>
        </p:nvSpPr>
        <p:spPr bwMode="auto">
          <a:xfrm>
            <a:off x="514350" y="17780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圆角矩形 33"/>
          <p:cNvSpPr/>
          <p:nvPr/>
        </p:nvSpPr>
        <p:spPr>
          <a:xfrm>
            <a:off x="634183" y="2468308"/>
            <a:ext cx="10146890" cy="361335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737424" y="1199946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1.</a:t>
            </a:r>
            <a:r>
              <a:rPr lang="zh-CN" altLang="en-US" sz="2800" b="1" dirty="0" smtClean="0"/>
              <a:t>利用计算器求下列三角函数值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（精确到</a:t>
            </a:r>
            <a:r>
              <a:rPr lang="en-US" altLang="zh-CN" sz="2800" b="1" dirty="0" smtClean="0">
                <a:sym typeface="Wingdings" panose="05000000000000000000" pitchFamily="2" charset="2"/>
              </a:rPr>
              <a:t>0.01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）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975441" y="1819377"/>
          <a:ext cx="2077475" cy="568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公式" r:id="rId2" imgW="17983200" imgH="5486400" progId="Equation.3">
                  <p:embed/>
                </p:oleObj>
              </mc:Choice>
              <mc:Fallback>
                <p:oleObj name="公式" r:id="rId2" imgW="17983200" imgH="5486400" progId="Equation.3">
                  <p:embed/>
                  <p:pic>
                    <p:nvPicPr>
                      <p:cNvPr id="0" name="图片 307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75441" y="1819377"/>
                        <a:ext cx="2077475" cy="56894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4"/>
          <p:cNvGraphicFramePr>
            <a:graphicFrameLocks noChangeAspect="1"/>
          </p:cNvGraphicFramePr>
          <p:nvPr/>
        </p:nvGraphicFramePr>
        <p:xfrm>
          <a:off x="3889375" y="1813592"/>
          <a:ext cx="2992438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公式" r:id="rId4" imgW="25908000" imgH="5486400" progId="Equation.3">
                  <p:embed/>
                </p:oleObj>
              </mc:Choice>
              <mc:Fallback>
                <p:oleObj name="公式" r:id="rId4" imgW="25908000" imgH="5486400" progId="Equation.3">
                  <p:embed/>
                  <p:pic>
                    <p:nvPicPr>
                      <p:cNvPr id="0" name="图片 307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89375" y="1813592"/>
                        <a:ext cx="2992438" cy="568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5"/>
          <p:cNvGraphicFramePr>
            <a:graphicFrameLocks noChangeAspect="1"/>
          </p:cNvGraphicFramePr>
          <p:nvPr/>
        </p:nvGraphicFramePr>
        <p:xfrm>
          <a:off x="7646988" y="1793875"/>
          <a:ext cx="260667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公式" r:id="rId6" imgW="22555200" imgH="5486400" progId="Equation.3">
                  <p:embed/>
                </p:oleObj>
              </mc:Choice>
              <mc:Fallback>
                <p:oleObj name="公式" r:id="rId6" imgW="22555200" imgH="5486400" progId="Equation.3">
                  <p:embed/>
                  <p:pic>
                    <p:nvPicPr>
                      <p:cNvPr id="0" name="图片 307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46988" y="1793875"/>
                        <a:ext cx="2606675" cy="568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TextBox 63"/>
          <p:cNvSpPr txBox="1"/>
          <p:nvPr/>
        </p:nvSpPr>
        <p:spPr>
          <a:xfrm>
            <a:off x="2934928" y="3751416"/>
            <a:ext cx="1769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计算器显示</a:t>
            </a:r>
            <a:r>
              <a:rPr lang="en-US" altLang="zh-CN" b="1" dirty="0" smtClean="0"/>
              <a:t> </a:t>
            </a:r>
            <a:endParaRPr lang="zh-CN" altLang="en-US" b="1" dirty="0" smtClean="0"/>
          </a:p>
          <a:p>
            <a:endParaRPr lang="zh-CN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2895599" y="5555612"/>
            <a:ext cx="1769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所以</a:t>
            </a:r>
            <a:r>
              <a:rPr lang="en-US" altLang="zh-CN" b="1" dirty="0" smtClean="0"/>
              <a:t> </a:t>
            </a:r>
            <a:endParaRPr lang="zh-CN" altLang="en-US" b="1" dirty="0" smtClean="0"/>
          </a:p>
          <a:p>
            <a:endParaRPr lang="zh-CN" altLang="en-US" dirty="0"/>
          </a:p>
        </p:txBody>
      </p:sp>
      <p:graphicFrame>
        <p:nvGraphicFramePr>
          <p:cNvPr id="4" name="Object 36"/>
          <p:cNvGraphicFramePr>
            <a:graphicFrameLocks noChangeAspect="1"/>
          </p:cNvGraphicFramePr>
          <p:nvPr/>
        </p:nvGraphicFramePr>
        <p:xfrm>
          <a:off x="3523220" y="5524476"/>
          <a:ext cx="242887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公式" r:id="rId8" imgW="30175200" imgH="5486400" progId="Equation.3">
                  <p:embed/>
                </p:oleObj>
              </mc:Choice>
              <mc:Fallback>
                <p:oleObj name="公式" r:id="rId8" imgW="30175200" imgH="5486400" progId="Equation.3">
                  <p:embed/>
                  <p:pic>
                    <p:nvPicPr>
                      <p:cNvPr id="0" name="图片 307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23220" y="5524476"/>
                        <a:ext cx="2428875" cy="4238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3" name="组合 32"/>
          <p:cNvGrpSpPr/>
          <p:nvPr/>
        </p:nvGrpSpPr>
        <p:grpSpPr>
          <a:xfrm>
            <a:off x="2536723" y="2886182"/>
            <a:ext cx="5852884" cy="393908"/>
            <a:chOff x="2536723" y="3102082"/>
            <a:chExt cx="5852884" cy="393908"/>
          </a:xfrm>
        </p:grpSpPr>
        <p:sp>
          <p:nvSpPr>
            <p:cNvPr id="60" name="TextBox 59"/>
            <p:cNvSpPr txBox="1"/>
            <p:nvPr/>
          </p:nvSpPr>
          <p:spPr>
            <a:xfrm>
              <a:off x="2536723" y="3126658"/>
              <a:ext cx="58528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b="1" dirty="0" smtClean="0"/>
                <a:t>（</a:t>
              </a:r>
              <a:r>
                <a:rPr lang="en-US" altLang="zh-CN" b="1" dirty="0" smtClean="0"/>
                <a:t>3</a:t>
              </a:r>
              <a:r>
                <a:rPr lang="zh-CN" altLang="en-US" b="1" dirty="0" smtClean="0"/>
                <a:t>）依次按键：              </a:t>
              </a:r>
              <a:r>
                <a:rPr lang="en-US" altLang="zh-CN" b="1" dirty="0" smtClean="0"/>
                <a:t>          382                       </a:t>
              </a:r>
              <a:r>
                <a:rPr lang="zh-CN" altLang="en-US" b="1" dirty="0" smtClean="0"/>
                <a:t>，</a:t>
              </a:r>
              <a:endParaRPr lang="en-US" altLang="zh-CN" b="1" dirty="0" smtClean="0"/>
            </a:p>
          </p:txBody>
        </p:sp>
        <p:grpSp>
          <p:nvGrpSpPr>
            <p:cNvPr id="20" name="组合 19"/>
            <p:cNvGrpSpPr/>
            <p:nvPr/>
          </p:nvGrpSpPr>
          <p:grpSpPr>
            <a:xfrm>
              <a:off x="4498258" y="3102082"/>
              <a:ext cx="571141" cy="369332"/>
              <a:chOff x="4498258" y="3131578"/>
              <a:chExt cx="571141" cy="369332"/>
            </a:xfrm>
          </p:grpSpPr>
          <p:sp>
            <p:nvSpPr>
              <p:cNvPr id="21" name="同侧圆角矩形 20"/>
              <p:cNvSpPr/>
              <p:nvPr/>
            </p:nvSpPr>
            <p:spPr>
              <a:xfrm rot="10800000">
                <a:off x="4498258" y="318565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4503218" y="3131578"/>
                <a:ext cx="5661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tan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4" name="组合 23"/>
            <p:cNvGrpSpPr/>
            <p:nvPr/>
          </p:nvGrpSpPr>
          <p:grpSpPr>
            <a:xfrm>
              <a:off x="5112806" y="3107002"/>
              <a:ext cx="745717" cy="369332"/>
              <a:chOff x="4399982" y="3131578"/>
              <a:chExt cx="745717" cy="369332"/>
            </a:xfrm>
          </p:grpSpPr>
          <p:sp>
            <p:nvSpPr>
              <p:cNvPr id="25" name="同侧圆角矩形 24"/>
              <p:cNvSpPr/>
              <p:nvPr/>
            </p:nvSpPr>
            <p:spPr>
              <a:xfrm rot="10800000">
                <a:off x="4498258" y="318565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4399982" y="3131578"/>
                <a:ext cx="7457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b="1" dirty="0" smtClean="0">
                    <a:solidFill>
                      <a:schemeClr val="bg1"/>
                    </a:solidFill>
                  </a:rPr>
                  <a:t>（</a:t>
                </a:r>
                <a:r>
                  <a:rPr lang="en-US" altLang="zh-CN" b="1" dirty="0" smtClean="0">
                    <a:solidFill>
                      <a:schemeClr val="bg1"/>
                    </a:solidFill>
                  </a:rPr>
                  <a:t>-</a:t>
                </a:r>
                <a:r>
                  <a:rPr lang="zh-CN" altLang="en-US" b="1" dirty="0" smtClean="0">
                    <a:solidFill>
                      <a:schemeClr val="bg1"/>
                    </a:solidFill>
                  </a:rPr>
                  <a:t>）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7" name="组合 26"/>
            <p:cNvGrpSpPr/>
            <p:nvPr/>
          </p:nvGrpSpPr>
          <p:grpSpPr>
            <a:xfrm>
              <a:off x="6538433" y="3106999"/>
              <a:ext cx="560439" cy="369332"/>
              <a:chOff x="4498258" y="3131578"/>
              <a:chExt cx="560439" cy="369332"/>
            </a:xfrm>
          </p:grpSpPr>
          <p:sp>
            <p:nvSpPr>
              <p:cNvPr id="28" name="同侧圆角矩形 27"/>
              <p:cNvSpPr/>
              <p:nvPr/>
            </p:nvSpPr>
            <p:spPr>
              <a:xfrm rot="10800000">
                <a:off x="4498258" y="318565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4621202" y="3131578"/>
                <a:ext cx="2888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)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0" name="组合 29"/>
            <p:cNvGrpSpPr/>
            <p:nvPr/>
          </p:nvGrpSpPr>
          <p:grpSpPr>
            <a:xfrm>
              <a:off x="7275853" y="3106999"/>
              <a:ext cx="560439" cy="369332"/>
              <a:chOff x="4498258" y="3131578"/>
              <a:chExt cx="560439" cy="369332"/>
            </a:xfrm>
          </p:grpSpPr>
          <p:sp>
            <p:nvSpPr>
              <p:cNvPr id="31" name="同侧圆角矩形 30"/>
              <p:cNvSpPr/>
              <p:nvPr/>
            </p:nvSpPr>
            <p:spPr>
              <a:xfrm rot="10800000">
                <a:off x="4498258" y="3185651"/>
                <a:ext cx="560439" cy="28021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4576958" y="3131578"/>
                <a:ext cx="3738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b="1" dirty="0" smtClean="0">
                    <a:solidFill>
                      <a:schemeClr val="bg1"/>
                    </a:solidFill>
                  </a:rPr>
                  <a:t>=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35" name="TextBox 34"/>
          <p:cNvSpPr txBox="1"/>
          <p:nvPr/>
        </p:nvSpPr>
        <p:spPr>
          <a:xfrm>
            <a:off x="442448" y="3500668"/>
            <a:ext cx="663677" cy="132343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/>
              <a:t>操</a:t>
            </a:r>
            <a:endParaRPr lang="en-US" altLang="zh-CN" sz="4000" b="1" dirty="0" smtClean="0"/>
          </a:p>
          <a:p>
            <a:r>
              <a:rPr lang="zh-CN" altLang="en-US" sz="4000" b="1" dirty="0" smtClean="0"/>
              <a:t>作</a:t>
            </a:r>
            <a:endParaRPr lang="en-US" altLang="zh-CN" sz="4000" b="1" dirty="0" smtClean="0"/>
          </a:p>
        </p:txBody>
      </p:sp>
      <p:grpSp>
        <p:nvGrpSpPr>
          <p:cNvPr id="36" name="组合 35"/>
          <p:cNvGrpSpPr/>
          <p:nvPr/>
        </p:nvGrpSpPr>
        <p:grpSpPr>
          <a:xfrm>
            <a:off x="4498307" y="3500702"/>
            <a:ext cx="3126655" cy="1769806"/>
            <a:chOff x="10113626" y="2229911"/>
            <a:chExt cx="3053947" cy="1741882"/>
          </a:xfrm>
        </p:grpSpPr>
        <p:pic>
          <p:nvPicPr>
            <p:cNvPr id="37" name="Picture 1" descr="C:\Users\Administrator\Desktop\rBEhWVIljocIAAAAABM52pE0oe0AACvRgJ1sBMAEzny611.png"/>
            <p:cNvPicPr>
              <a:picLocks noChangeAspect="1" noChangeArrowheads="1"/>
            </p:cNvPicPr>
            <p:nvPr/>
          </p:nvPicPr>
          <p:blipFill>
            <a:blip r:embed="rId10"/>
            <a:srcRect l="9302" t="8488" r="8527" b="59956"/>
            <a:stretch>
              <a:fillRect/>
            </a:stretch>
          </p:blipFill>
          <p:spPr bwMode="auto">
            <a:xfrm>
              <a:off x="10113626" y="2229911"/>
              <a:ext cx="3053947" cy="1741882"/>
            </a:xfrm>
            <a:prstGeom prst="rect">
              <a:avLst/>
            </a:prstGeom>
            <a:noFill/>
          </p:spPr>
        </p:pic>
        <p:sp>
          <p:nvSpPr>
            <p:cNvPr id="38" name="圆角矩形 37"/>
            <p:cNvSpPr/>
            <p:nvPr/>
          </p:nvSpPr>
          <p:spPr>
            <a:xfrm>
              <a:off x="10402026" y="2923211"/>
              <a:ext cx="2492479" cy="61943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aphicFrame>
          <p:nvGraphicFramePr>
            <p:cNvPr id="43" name="Object 38"/>
            <p:cNvGraphicFramePr>
              <a:graphicFrameLocks noChangeAspect="1"/>
            </p:cNvGraphicFramePr>
            <p:nvPr/>
          </p:nvGraphicFramePr>
          <p:xfrm>
            <a:off x="10380979" y="2928067"/>
            <a:ext cx="1276131" cy="3765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公式" r:id="rId11" imgW="15849600" imgH="4876800" progId="Equation.3">
                    <p:embed/>
                  </p:oleObj>
                </mc:Choice>
                <mc:Fallback>
                  <p:oleObj name="公式" r:id="rId11" imgW="15849600" imgH="4876800" progId="Equation.3">
                    <p:embed/>
                    <p:pic>
                      <p:nvPicPr>
                        <p:cNvPr id="0" name="图片 307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10380979" y="2928067"/>
                          <a:ext cx="1276131" cy="37655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4" name="Object 39"/>
            <p:cNvGraphicFramePr>
              <a:graphicFrameLocks noChangeAspect="1"/>
            </p:cNvGraphicFramePr>
            <p:nvPr/>
          </p:nvGraphicFramePr>
          <p:xfrm>
            <a:off x="12133139" y="3276494"/>
            <a:ext cx="807855" cy="331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公式" r:id="rId13" imgW="10058400" imgH="4267200" progId="Equation.3">
                    <p:embed/>
                  </p:oleObj>
                </mc:Choice>
                <mc:Fallback>
                  <p:oleObj name="公式" r:id="rId13" imgW="10058400" imgH="4267200" progId="Equation.3">
                    <p:embed/>
                    <p:pic>
                      <p:nvPicPr>
                        <p:cNvPr id="0" name="图片 307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12133139" y="3276494"/>
                          <a:ext cx="807855" cy="33124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5" name="TextBox 44"/>
            <p:cNvSpPr txBox="1"/>
            <p:nvPr/>
          </p:nvSpPr>
          <p:spPr>
            <a:xfrm>
              <a:off x="11911277" y="2751146"/>
              <a:ext cx="4522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800" b="1" dirty="0" smtClean="0">
                  <a:solidFill>
                    <a:schemeClr val="accent1">
                      <a:lumMod val="50000"/>
                    </a:schemeClr>
                  </a:solidFill>
                </a:rPr>
                <a:t>Fix </a:t>
              </a:r>
              <a:endParaRPr lang="zh-CN" altLang="en-US" sz="800" b="1" dirty="0" smtClean="0">
                <a:solidFill>
                  <a:schemeClr val="accent1">
                    <a:lumMod val="50000"/>
                  </a:schemeClr>
                </a:solidFill>
              </a:endParaRPr>
            </a:p>
            <a:p>
              <a:endParaRPr lang="zh-CN" altLang="en-US" sz="8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46" name="文本框 8"/>
          <p:cNvSpPr>
            <a:spLocks noChangeArrowheads="1"/>
          </p:cNvSpPr>
          <p:nvPr/>
        </p:nvSpPr>
        <p:spPr bwMode="auto">
          <a:xfrm>
            <a:off x="514350" y="28575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commondata" val="eyJoZGlkIjoiOWE5Zjc4Y2VkOTkyZTVhZDZkMzFkODg0MWEwYmZlY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2595</Words>
  <Application>WPS 演示</Application>
  <PresentationFormat>自定义</PresentationFormat>
  <Paragraphs>434</Paragraphs>
  <Slides>20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61</vt:i4>
      </vt:variant>
      <vt:variant>
        <vt:lpstr>幻灯片标题</vt:lpstr>
      </vt:variant>
      <vt:variant>
        <vt:i4>20</vt:i4>
      </vt:variant>
    </vt:vector>
  </HeadingPairs>
  <TitlesOfParts>
    <vt:vector size="91" baseType="lpstr">
      <vt:lpstr>Arial</vt:lpstr>
      <vt:lpstr>宋体</vt:lpstr>
      <vt:lpstr>Wingdings</vt:lpstr>
      <vt:lpstr>Tahoma</vt:lpstr>
      <vt:lpstr>微软雅黑</vt:lpstr>
      <vt:lpstr>Arial Unicode MS</vt:lpstr>
      <vt:lpstr>Calibri</vt:lpstr>
      <vt:lpstr>黑体</vt:lpstr>
      <vt:lpstr>Wingdings</vt:lpstr>
      <vt:lpstr>自定义设计方案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MideaGroup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龙卉</dc:creator>
  <cp:lastModifiedBy>天秤座</cp:lastModifiedBy>
  <cp:revision>315</cp:revision>
  <dcterms:created xsi:type="dcterms:W3CDTF">2014-09-09T10:19:00Z</dcterms:created>
  <dcterms:modified xsi:type="dcterms:W3CDTF">2023-10-08T06:12:13Z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975BE647138140A7838AC09D069DF1C4</vt:lpwstr>
  </property>
</Properties>
</file>