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4" r:id="rId3"/>
    <p:sldMasterId id="2147483676" r:id="rId4"/>
  </p:sldMasterIdLst>
  <p:notesMasterIdLst>
    <p:notesMasterId r:id="rId21"/>
  </p:notesMasterIdLst>
  <p:handoutMasterIdLst>
    <p:handoutMasterId r:id="rId22"/>
  </p:handoutMasterIdLst>
  <p:sldIdLst>
    <p:sldId id="265" r:id="rId5"/>
    <p:sldId id="266" r:id="rId6"/>
    <p:sldId id="267" r:id="rId7"/>
    <p:sldId id="257" r:id="rId8"/>
    <p:sldId id="268" r:id="rId9"/>
    <p:sldId id="258" r:id="rId10"/>
    <p:sldId id="259" r:id="rId11"/>
    <p:sldId id="269" r:id="rId12"/>
    <p:sldId id="260" r:id="rId13"/>
    <p:sldId id="261" r:id="rId14"/>
    <p:sldId id="270" r:id="rId15"/>
    <p:sldId id="262" r:id="rId16"/>
    <p:sldId id="263" r:id="rId17"/>
    <p:sldId id="271" r:id="rId18"/>
    <p:sldId id="275" r:id="rId19"/>
    <p:sldId id="264" r:id="rId2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B9D5DD"/>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78" d="100"/>
          <a:sy n="78" d="100"/>
        </p:scale>
        <p:origin x="654" y="54"/>
      </p:cViewPr>
      <p:guideLst>
        <p:guide orient="horz" pos="2206"/>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handoutMaster" Target="handoutMasters/handoutMaster1.xml"/><Relationship Id="rId21" Type="http://schemas.openxmlformats.org/officeDocument/2006/relationships/notesMaster" Target="notesMasters/notesMaster1.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微软雅黑" panose="020B0503020204020204" charset="-122"/>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charset="-122"/>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spTree>
      <p:nvGrpSpPr>
        <p:cNvPr id="1" name=""/>
        <p:cNvGrpSpPr/>
        <p:nvPr/>
      </p:nvGrpSpPr>
      <p:grpSpPr/>
      <p:grpSp>
        <p:nvGrpSpPr>
          <p:cNvPr id="242690" name="组合 242689"/>
          <p:cNvGrpSpPr/>
          <p:nvPr/>
        </p:nvGrpSpPr>
        <p:grpSpPr>
          <a:xfrm>
            <a:off x="0" y="0"/>
            <a:ext cx="12187767" cy="6850063"/>
            <a:chOff x="0" y="0"/>
            <a:chExt cx="5758" cy="4315"/>
          </a:xfrm>
        </p:grpSpPr>
        <p:grpSp>
          <p:nvGrpSpPr>
            <p:cNvPr id="242691" name="组合 242690"/>
            <p:cNvGrpSpPr/>
            <p:nvPr userDrawn="1"/>
          </p:nvGrpSpPr>
          <p:grpSpPr>
            <a:xfrm>
              <a:off x="1728" y="2230"/>
              <a:ext cx="4027" cy="2085"/>
              <a:chOff x="1728" y="2230"/>
              <a:chExt cx="4027" cy="2085"/>
            </a:xfrm>
          </p:grpSpPr>
          <p:sp>
            <p:nvSpPr>
              <p:cNvPr id="242692" name="任意多边形 242691"/>
              <p:cNvSpPr/>
              <p:nvPr/>
            </p:nvSpPr>
            <p:spPr>
              <a:xfrm>
                <a:off x="1728" y="2644"/>
                <a:ext cx="2882" cy="1671"/>
              </a:xfrm>
              <a:custGeom>
                <a:avLst/>
                <a:gdLst/>
                <a:ahLst/>
                <a:cxnLst/>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tileRect/>
              </a:gradFill>
              <a:ln w="9525">
                <a:noFill/>
              </a:ln>
            </p:spPr>
            <p:txBody>
              <a:bodyPr/>
              <a:p>
                <a:endParaRPr lang="zh-CN" altLang="en-US"/>
              </a:p>
            </p:txBody>
          </p:sp>
          <p:sp>
            <p:nvSpPr>
              <p:cNvPr id="242693" name="任意多边形 242692"/>
              <p:cNvSpPr/>
              <p:nvPr/>
            </p:nvSpPr>
            <p:spPr>
              <a:xfrm>
                <a:off x="4170" y="2671"/>
                <a:ext cx="1259" cy="811"/>
              </a:xfrm>
              <a:custGeom>
                <a:avLst/>
                <a:gdLst/>
                <a:ahLst/>
                <a:cxnLst/>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tileRect/>
              </a:gradFill>
              <a:ln w="9525">
                <a:noFill/>
              </a:ln>
            </p:spPr>
            <p:txBody>
              <a:bodyPr/>
              <a:p>
                <a:endParaRPr lang="zh-CN" altLang="en-US"/>
              </a:p>
            </p:txBody>
          </p:sp>
          <p:sp>
            <p:nvSpPr>
              <p:cNvPr id="242694" name="任意多边形 242693"/>
              <p:cNvSpPr/>
              <p:nvPr/>
            </p:nvSpPr>
            <p:spPr>
              <a:xfrm>
                <a:off x="2900" y="3346"/>
                <a:ext cx="2849" cy="969"/>
              </a:xfrm>
              <a:custGeom>
                <a:avLst/>
                <a:gdLst/>
                <a:ahLst/>
                <a:cxnLst/>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alpha val="100000"/>
                    </a:schemeClr>
                  </a:gs>
                  <a:gs pos="100000">
                    <a:schemeClr val="bg1">
                      <a:alpha val="100000"/>
                    </a:schemeClr>
                  </a:gs>
                </a:gsLst>
                <a:lin ang="5400000" scaled="1"/>
                <a:tileRect/>
              </a:gradFill>
              <a:ln w="9525">
                <a:noFill/>
              </a:ln>
            </p:spPr>
            <p:txBody>
              <a:bodyPr/>
              <a:p>
                <a:endParaRPr lang="zh-CN" altLang="en-US"/>
              </a:p>
            </p:txBody>
          </p:sp>
          <p:sp>
            <p:nvSpPr>
              <p:cNvPr id="242695" name="任意多边形 242694"/>
              <p:cNvSpPr/>
              <p:nvPr/>
            </p:nvSpPr>
            <p:spPr>
              <a:xfrm>
                <a:off x="2748" y="2230"/>
                <a:ext cx="3007" cy="2085"/>
              </a:xfrm>
              <a:custGeom>
                <a:avLst/>
                <a:gdLst/>
                <a:ahLst/>
                <a:cxnLst/>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ln>
            </p:spPr>
            <p:txBody>
              <a:bodyPr/>
              <a:p>
                <a:endParaRPr lang="zh-CN" altLang="en-US"/>
              </a:p>
            </p:txBody>
          </p:sp>
          <p:sp>
            <p:nvSpPr>
              <p:cNvPr id="242696" name="任意多边形 242695"/>
              <p:cNvSpPr/>
              <p:nvPr/>
            </p:nvSpPr>
            <p:spPr>
              <a:xfrm>
                <a:off x="4501" y="2317"/>
                <a:ext cx="1248" cy="539"/>
              </a:xfrm>
              <a:custGeom>
                <a:avLst/>
                <a:gdLst/>
                <a:ahLst/>
                <a:cxnLst/>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alpha val="100000"/>
                    </a:schemeClr>
                  </a:gs>
                  <a:gs pos="100000">
                    <a:schemeClr val="bg1">
                      <a:alpha val="100000"/>
                    </a:schemeClr>
                  </a:gs>
                </a:gsLst>
                <a:lin ang="2700000" scaled="1"/>
                <a:tileRect/>
              </a:gradFill>
              <a:ln w="9525">
                <a:noFill/>
              </a:ln>
            </p:spPr>
            <p:txBody>
              <a:bodyPr/>
              <a:p>
                <a:endParaRPr lang="zh-CN" altLang="en-US"/>
              </a:p>
            </p:txBody>
          </p:sp>
        </p:grpSp>
        <p:sp>
          <p:nvSpPr>
            <p:cNvPr id="242697" name="任意多边形 242696"/>
            <p:cNvSpPr/>
            <p:nvPr/>
          </p:nvSpPr>
          <p:spPr>
            <a:xfrm>
              <a:off x="3322" y="1341"/>
              <a:ext cx="1825" cy="1537"/>
            </a:xfrm>
            <a:custGeom>
              <a:avLst/>
              <a:gdLst/>
              <a:ahLst/>
              <a:cxnLst/>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alpha val="100000"/>
                  </a:schemeClr>
                </a:gs>
                <a:gs pos="100000">
                  <a:schemeClr val="bg1">
                    <a:alpha val="100000"/>
                  </a:schemeClr>
                </a:gs>
              </a:gsLst>
              <a:lin ang="2700000" scaled="1"/>
              <a:tileRect/>
            </a:gradFill>
            <a:ln w="9525">
              <a:noFill/>
            </a:ln>
          </p:spPr>
          <p:txBody>
            <a:bodyPr/>
            <a:p>
              <a:endParaRPr lang="zh-CN" altLang="en-US"/>
            </a:p>
          </p:txBody>
        </p:sp>
        <p:sp>
          <p:nvSpPr>
            <p:cNvPr id="242698" name="任意多边形 242697"/>
            <p:cNvSpPr/>
            <p:nvPr/>
          </p:nvSpPr>
          <p:spPr>
            <a:xfrm>
              <a:off x="0" y="0"/>
              <a:ext cx="5758" cy="1776"/>
            </a:xfrm>
            <a:custGeom>
              <a:avLst/>
              <a:gdLst/>
              <a:ahLst/>
              <a:cxnLst/>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tileRect/>
            </a:gradFill>
            <a:ln w="9525">
              <a:noFill/>
            </a:ln>
          </p:spPr>
          <p:txBody>
            <a:bodyPr/>
            <a:p>
              <a:endParaRPr lang="zh-CN" altLang="en-US"/>
            </a:p>
          </p:txBody>
        </p:sp>
      </p:grpSp>
      <p:sp>
        <p:nvSpPr>
          <p:cNvPr id="242699" name="标题 242698"/>
          <p:cNvSpPr>
            <a:spLocks noGrp="1"/>
          </p:cNvSpPr>
          <p:nvPr>
            <p:ph type="ctrTitle" sz="quarter"/>
          </p:nvPr>
        </p:nvSpPr>
        <p:spPr>
          <a:xfrm>
            <a:off x="914400" y="1736725"/>
            <a:ext cx="10363200" cy="1920875"/>
          </a:xfrm>
          <a:prstGeom prst="rect">
            <a:avLst/>
          </a:prstGeom>
          <a:noFill/>
          <a:ln w="9525">
            <a:noFill/>
          </a:ln>
        </p:spPr>
        <p:txBody>
          <a:bodyPr anchor="ctr"/>
          <a:lstStyle>
            <a:lvl1pPr lvl="0">
              <a:buClrTx/>
              <a:buSzTx/>
              <a:buFontTx/>
              <a:defRPr sz="6000"/>
            </a:lvl1pPr>
          </a:lstStyle>
          <a:p>
            <a:pPr lvl="0"/>
            <a:r>
              <a:rPr lang="zh-CN" altLang="en-US" dirty="0"/>
              <a:t>单击此处编辑母版标题样式</a:t>
            </a:r>
            <a:endParaRPr lang="zh-CN" altLang="en-US" dirty="0"/>
          </a:p>
        </p:txBody>
      </p:sp>
      <p:sp>
        <p:nvSpPr>
          <p:cNvPr id="242700" name="副标题 242699"/>
          <p:cNvSpPr>
            <a:spLocks noGrp="1"/>
          </p:cNvSpPr>
          <p:nvPr>
            <p:ph type="subTitle" sz="quarter" idx="1"/>
          </p:nvPr>
        </p:nvSpPr>
        <p:spPr>
          <a:xfrm>
            <a:off x="1828800" y="3886200"/>
            <a:ext cx="8534400" cy="1752600"/>
          </a:xfrm>
          <a:prstGeom prst="rect">
            <a:avLst/>
          </a:prstGeom>
          <a:noFill/>
          <a:ln w="9525">
            <a:noFill/>
          </a:ln>
        </p:spPr>
        <p:txBody>
          <a:bodyPr anchor="t"/>
          <a:lstStyle>
            <a:lvl1pPr marL="0" lvl="0" indent="0" algn="ctr">
              <a:buClr>
                <a:schemeClr val="hlink"/>
              </a:buClr>
              <a:buSzPct val="70000"/>
              <a:buFont typeface="Wingdings" panose="05000000000000000000" pitchFamily="2" charset="2"/>
              <a:buNone/>
              <a:defRPr/>
            </a:lvl1pPr>
            <a:lvl2pPr marL="457200" lvl="1" indent="0" algn="ctr">
              <a:buClr>
                <a:schemeClr val="accent2"/>
              </a:buClr>
              <a:buSzPct val="70000"/>
              <a:buFont typeface="Wingdings" panose="05000000000000000000" pitchFamily="2" charset="2"/>
              <a:buNone/>
              <a:defRPr/>
            </a:lvl2pPr>
            <a:lvl3pPr marL="914400" lvl="2" indent="0" algn="ctr">
              <a:buClr>
                <a:schemeClr val="tx2"/>
              </a:buClr>
              <a:buSzPct val="70000"/>
              <a:buFont typeface="Wingdings" panose="05000000000000000000" pitchFamily="2" charset="2"/>
              <a:buNone/>
              <a:defRPr/>
            </a:lvl3pPr>
            <a:lvl4pPr marL="1371600" lvl="3" indent="0" algn="ctr">
              <a:buClr>
                <a:schemeClr val="accent2"/>
              </a:buClr>
              <a:buSzPct val="70000"/>
              <a:buFont typeface="Wingdings" panose="05000000000000000000" pitchFamily="2" charset="2"/>
              <a:buNone/>
              <a:defRPr/>
            </a:lvl4pPr>
            <a:lvl5pPr marL="1828800" lvl="4" indent="0" algn="ctr">
              <a:buClr>
                <a:schemeClr val="hlink"/>
              </a:buClr>
              <a:buSzPct val="70000"/>
              <a:buFont typeface="Wingdings" panose="05000000000000000000" pitchFamily="2" charset="2"/>
              <a:buNone/>
              <a:defRPr/>
            </a:lvl5pPr>
          </a:lstStyle>
          <a:p>
            <a:pPr lvl="0"/>
            <a:r>
              <a:rPr lang="zh-CN" altLang="en-US" dirty="0"/>
              <a:t>单击此处编辑母版副标题样式</a:t>
            </a:r>
            <a:endParaRPr lang="zh-CN" altLang="en-US" dirty="0"/>
          </a:p>
        </p:txBody>
      </p:sp>
      <p:sp>
        <p:nvSpPr>
          <p:cNvPr id="242701" name="日期占位符 242700"/>
          <p:cNvSpPr>
            <a:spLocks noGrp="1"/>
          </p:cNvSpPr>
          <p:nvPr>
            <p:ph type="dt" sz="quarter" idx="2"/>
          </p:nvPr>
        </p:nvSpPr>
        <p:spPr>
          <a:xfrm>
            <a:off x="609600" y="6248400"/>
            <a:ext cx="2844800" cy="476250"/>
          </a:xfrm>
          <a:prstGeom prst="rect">
            <a:avLst/>
          </a:prstGeom>
          <a:noFill/>
          <a:ln w="9525">
            <a:noFill/>
          </a:ln>
        </p:spPr>
        <p:txBody>
          <a:bodyPr anchor="b"/>
          <a:lstStyle>
            <a:lvl1pPr>
              <a:defRPr sz="1200">
                <a:latin typeface="Arial" panose="020B0604020202020204" pitchFamily="34" charset="0"/>
              </a:defRPr>
            </a:lvl1pPr>
          </a:lstStyle>
          <a:p>
            <a:fld id="{BB962C8B-B14F-4D97-AF65-F5344CB8AC3E}" type="datetime1">
              <a:rPr lang="en-US" altLang="zh-CN" dirty="0">
                <a:ea typeface="宋体" panose="02010600030101010101" pitchFamily="2" charset="-122"/>
              </a:rPr>
            </a:fld>
            <a:endParaRPr lang="en-US" altLang="zh-CN" dirty="0">
              <a:latin typeface="Times New Roman" panose="02020603050405020304" pitchFamily="18" charset="0"/>
              <a:ea typeface="宋体" panose="02010600030101010101" pitchFamily="2" charset="-122"/>
            </a:endParaRPr>
          </a:p>
        </p:txBody>
      </p:sp>
      <p:sp>
        <p:nvSpPr>
          <p:cNvPr id="242702" name="页脚占位符 242701"/>
          <p:cNvSpPr>
            <a:spLocks noGrp="1"/>
          </p:cNvSpPr>
          <p:nvPr>
            <p:ph type="ftr" sz="quarter" idx="3"/>
          </p:nvPr>
        </p:nvSpPr>
        <p:spPr>
          <a:xfrm>
            <a:off x="4165600" y="6251575"/>
            <a:ext cx="3860800" cy="476250"/>
          </a:xfrm>
          <a:prstGeom prst="rect">
            <a:avLst/>
          </a:prstGeom>
          <a:noFill/>
          <a:ln w="9525">
            <a:noFill/>
          </a:ln>
        </p:spPr>
        <p:txBody>
          <a:bodyPr anchor="b"/>
          <a:lstStyle>
            <a:lvl1pPr algn="ctr">
              <a:defRPr sz="1200">
                <a:latin typeface="Arial" panose="020B0604020202020204" pitchFamily="34" charset="0"/>
              </a:defRPr>
            </a:lvl1pPr>
          </a:lstStyle>
          <a:p>
            <a:endParaRPr lang="en-US" dirty="0">
              <a:ea typeface="宋体" panose="02010600030101010101" pitchFamily="2" charset="-122"/>
            </a:endParaRPr>
          </a:p>
        </p:txBody>
      </p:sp>
      <p:sp>
        <p:nvSpPr>
          <p:cNvPr id="242703" name="灯片编号占位符 242702"/>
          <p:cNvSpPr>
            <a:spLocks noGrp="1"/>
          </p:cNvSpPr>
          <p:nvPr>
            <p:ph type="sldNum" sz="quarter" idx="4"/>
          </p:nvPr>
        </p:nvSpPr>
        <p:spPr>
          <a:xfrm>
            <a:off x="8737600" y="6254750"/>
            <a:ext cx="2844800" cy="476250"/>
          </a:xfrm>
          <a:prstGeom prst="rect">
            <a:avLst/>
          </a:prstGeom>
          <a:noFill/>
          <a:ln w="9525">
            <a:noFill/>
          </a:ln>
        </p:spPr>
        <p:txBody>
          <a:bodyPr anchor="b"/>
          <a:lstStyle>
            <a:lvl1pPr algn="r">
              <a:defRPr sz="1200">
                <a:latin typeface="Arial" panose="020B0604020202020204" pitchFamily="34" charset="0"/>
              </a:defRPr>
            </a:lvl1pPr>
          </a:lstStyle>
          <a:p>
            <a:fld id="{9A0DB2DC-4C9A-4742-B13C-FB6460FD3503}" type="slidenum">
              <a:rPr lang="en-US" dirty="0">
                <a:ea typeface="宋体" panose="02010600030101010101" pitchFamily="2" charset="-122"/>
              </a:rPr>
            </a:fld>
            <a:endParaRPr lang="en-US" dirty="0">
              <a:latin typeface="Times New Roman" panose="02020603050405020304" pitchFamily="18"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showMasterSp="0">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en-US" altLang="zh-CN" dirty="0">
              <a:latin typeface="Times New Roman" panose="02020603050405020304" pitchFamily="18" charset="0"/>
              <a:ea typeface="宋体" panose="02010600030101010101" pitchFamily="2" charset="-122"/>
            </a:endParaRPr>
          </a:p>
        </p:txBody>
      </p:sp>
      <p:sp>
        <p:nvSpPr>
          <p:cNvPr id="5" name="页脚占位符 4"/>
          <p:cNvSpPr>
            <a:spLocks noGrp="1"/>
          </p:cNvSpPr>
          <p:nvPr>
            <p:ph type="ftr" sz="quarter" idx="11"/>
          </p:nvPr>
        </p:nvSpPr>
        <p:spPr/>
        <p:txBody>
          <a:bodyPr/>
          <a:lstStyle/>
          <a:p>
            <a:pPr lvl="0"/>
            <a:endParaRPr lang="en-US" dirty="0">
              <a:ea typeface="宋体" panose="02010600030101010101" pitchFamily="2" charset="-122"/>
            </a:endParaRPr>
          </a:p>
        </p:txBody>
      </p:sp>
      <p:sp>
        <p:nvSpPr>
          <p:cNvPr id="6" name="灯片编号占位符 5"/>
          <p:cNvSpPr>
            <a:spLocks noGrp="1"/>
          </p:cNvSpPr>
          <p:nvPr>
            <p:ph type="sldNum" sz="quarter" idx="12"/>
          </p:nvPr>
        </p:nvSpPr>
        <p:spPr/>
        <p:txBody>
          <a:bodyPr/>
          <a:lstStyle/>
          <a:p>
            <a:pPr lvl="0"/>
            <a:fld id="{9A0DB2DC-4C9A-4742-B13C-FB6460FD3503}" type="slidenum">
              <a:rPr lang="en-US" dirty="0">
                <a:ea typeface="宋体" panose="02010600030101010101" pitchFamily="2" charset="-122"/>
              </a:rPr>
            </a:fld>
            <a:endParaRPr lang="en-US" dirty="0">
              <a:latin typeface="Times New Roman" panose="02020603050405020304" pitchFamily="18"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8"/>
            <a:ext cx="8070573"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en-US" altLang="zh-CN" dirty="0">
              <a:latin typeface="Times New Roman" panose="02020603050405020304" pitchFamily="18" charset="0"/>
              <a:ea typeface="宋体" panose="02010600030101010101" pitchFamily="2" charset="-122"/>
            </a:endParaRPr>
          </a:p>
        </p:txBody>
      </p:sp>
      <p:sp>
        <p:nvSpPr>
          <p:cNvPr id="5" name="页脚占位符 4"/>
          <p:cNvSpPr>
            <a:spLocks noGrp="1"/>
          </p:cNvSpPr>
          <p:nvPr>
            <p:ph type="ftr" sz="quarter" idx="11"/>
          </p:nvPr>
        </p:nvSpPr>
        <p:spPr/>
        <p:txBody>
          <a:bodyPr/>
          <a:lstStyle/>
          <a:p>
            <a:pPr lvl="0"/>
            <a:endParaRPr lang="en-US" dirty="0">
              <a:ea typeface="宋体" panose="02010600030101010101" pitchFamily="2" charset="-122"/>
            </a:endParaRPr>
          </a:p>
        </p:txBody>
      </p:sp>
      <p:sp>
        <p:nvSpPr>
          <p:cNvPr id="6" name="灯片编号占位符 5"/>
          <p:cNvSpPr>
            <a:spLocks noGrp="1"/>
          </p:cNvSpPr>
          <p:nvPr>
            <p:ph type="sldNum" sz="quarter" idx="12"/>
          </p:nvPr>
        </p:nvSpPr>
        <p:spPr/>
        <p:txBody>
          <a:bodyPr/>
          <a:lstStyle/>
          <a:p>
            <a:pPr lvl="0"/>
            <a:fld id="{9A0DB2DC-4C9A-4742-B13C-FB6460FD3503}" type="slidenum">
              <a:rPr lang="en-US" dirty="0">
                <a:ea typeface="宋体" panose="02010600030101010101" pitchFamily="2" charset="-122"/>
              </a:rPr>
            </a:fld>
            <a:endParaRPr lang="en-US" dirty="0">
              <a:latin typeface="Times New Roman" panose="02020603050405020304" pitchFamily="18"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showMasterSp="0">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en-US" altLang="zh-CN" dirty="0">
              <a:latin typeface="Times New Roman" panose="02020603050405020304" pitchFamily="18" charset="0"/>
              <a:ea typeface="宋体" panose="02010600030101010101" pitchFamily="2" charset="-122"/>
            </a:endParaRPr>
          </a:p>
        </p:txBody>
      </p:sp>
      <p:sp>
        <p:nvSpPr>
          <p:cNvPr id="6" name="页脚占位符 5"/>
          <p:cNvSpPr>
            <a:spLocks noGrp="1"/>
          </p:cNvSpPr>
          <p:nvPr>
            <p:ph type="ftr" sz="quarter" idx="11"/>
          </p:nvPr>
        </p:nvSpPr>
        <p:spPr/>
        <p:txBody>
          <a:bodyPr/>
          <a:lstStyle/>
          <a:p>
            <a:pPr lvl="0"/>
            <a:endParaRPr lang="en-US" dirty="0">
              <a:ea typeface="宋体" panose="02010600030101010101" pitchFamily="2" charset="-122"/>
            </a:endParaRPr>
          </a:p>
        </p:txBody>
      </p:sp>
      <p:sp>
        <p:nvSpPr>
          <p:cNvPr id="7" name="灯片编号占位符 6"/>
          <p:cNvSpPr>
            <a:spLocks noGrp="1"/>
          </p:cNvSpPr>
          <p:nvPr>
            <p:ph type="sldNum" sz="quarter" idx="12"/>
          </p:nvPr>
        </p:nvSpPr>
        <p:spPr/>
        <p:txBody>
          <a:bodyPr/>
          <a:lstStyle/>
          <a:p>
            <a:pPr lvl="0"/>
            <a:fld id="{9A0DB2DC-4C9A-4742-B13C-FB6460FD3503}" type="slidenum">
              <a:rPr lang="en-US" dirty="0">
                <a:ea typeface="宋体" panose="02010600030101010101" pitchFamily="2" charset="-122"/>
              </a:rPr>
            </a:fld>
            <a:endParaRPr lang="en-US" dirty="0">
              <a:latin typeface="Times New Roman" panose="02020603050405020304" pitchFamily="18"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showMasterSp="0">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09600" y="274638"/>
            <a:ext cx="10972800" cy="585152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pPr lvl="0"/>
            <a:endParaRPr lang="en-US" altLang="zh-CN" dirty="0">
              <a:latin typeface="Times New Roman" panose="02020603050405020304" pitchFamily="18" charset="0"/>
              <a:ea typeface="宋体" panose="02010600030101010101" pitchFamily="2" charset="-122"/>
            </a:endParaRPr>
          </a:p>
        </p:txBody>
      </p:sp>
      <p:sp>
        <p:nvSpPr>
          <p:cNvPr id="4" name="页脚占位符 3"/>
          <p:cNvSpPr>
            <a:spLocks noGrp="1"/>
          </p:cNvSpPr>
          <p:nvPr>
            <p:ph type="ftr" sz="quarter" idx="11"/>
          </p:nvPr>
        </p:nvSpPr>
        <p:spPr/>
        <p:txBody>
          <a:bodyPr/>
          <a:lstStyle/>
          <a:p>
            <a:pPr lvl="0"/>
            <a:endParaRPr lang="en-US" dirty="0">
              <a:ea typeface="宋体" panose="02010600030101010101" pitchFamily="2" charset="-122"/>
            </a:endParaRPr>
          </a:p>
        </p:txBody>
      </p:sp>
      <p:sp>
        <p:nvSpPr>
          <p:cNvPr id="5" name="灯片编号占位符 4"/>
          <p:cNvSpPr>
            <a:spLocks noGrp="1"/>
          </p:cNvSpPr>
          <p:nvPr>
            <p:ph type="sldNum" sz="quarter" idx="12"/>
          </p:nvPr>
        </p:nvSpPr>
        <p:spPr/>
        <p:txBody>
          <a:bodyPr/>
          <a:lstStyle/>
          <a:p>
            <a:pPr lvl="0"/>
            <a:fld id="{9A0DB2DC-4C9A-4742-B13C-FB6460FD3503}" type="slidenum">
              <a:rPr lang="en-US" dirty="0">
                <a:ea typeface="宋体" panose="02010600030101010101" pitchFamily="2" charset="-122"/>
              </a:rPr>
            </a:fld>
            <a:endParaRPr lang="en-US" dirty="0">
              <a:latin typeface="Times New Roman" panose="02020603050405020304" pitchFamily="18"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reserve="1" showMasterSp="0">
  <p:cSld name="标题和文本在内容之上">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838200" y="1825625"/>
            <a:ext cx="10515600" cy="209867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838200" y="4076700"/>
            <a:ext cx="10515600" cy="21002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en-US" altLang="zh-CN" dirty="0">
              <a:latin typeface="Times New Roman" panose="02020603050405020304" pitchFamily="18" charset="0"/>
              <a:ea typeface="宋体" panose="02010600030101010101" pitchFamily="2" charset="-122"/>
            </a:endParaRPr>
          </a:p>
        </p:txBody>
      </p:sp>
      <p:sp>
        <p:nvSpPr>
          <p:cNvPr id="6" name="页脚占位符 5"/>
          <p:cNvSpPr>
            <a:spLocks noGrp="1"/>
          </p:cNvSpPr>
          <p:nvPr>
            <p:ph type="ftr" sz="quarter" idx="11"/>
          </p:nvPr>
        </p:nvSpPr>
        <p:spPr/>
        <p:txBody>
          <a:bodyPr/>
          <a:lstStyle/>
          <a:p>
            <a:pPr lvl="0"/>
            <a:endParaRPr lang="en-US" dirty="0">
              <a:ea typeface="宋体" panose="02010600030101010101" pitchFamily="2" charset="-122"/>
            </a:endParaRPr>
          </a:p>
        </p:txBody>
      </p:sp>
      <p:sp>
        <p:nvSpPr>
          <p:cNvPr id="7" name="灯片编号占位符 6"/>
          <p:cNvSpPr>
            <a:spLocks noGrp="1"/>
          </p:cNvSpPr>
          <p:nvPr>
            <p:ph type="sldNum" sz="quarter" idx="12"/>
          </p:nvPr>
        </p:nvSpPr>
        <p:spPr/>
        <p:txBody>
          <a:bodyPr/>
          <a:lstStyle/>
          <a:p>
            <a:pPr lvl="0"/>
            <a:fld id="{9A0DB2DC-4C9A-4742-B13C-FB6460FD3503}" type="slidenum">
              <a:rPr lang="en-US" dirty="0">
                <a:ea typeface="宋体" panose="02010600030101010101" pitchFamily="2" charset="-122"/>
              </a:rPr>
            </a:fld>
            <a:endParaRPr lang="en-US" dirty="0">
              <a:latin typeface="Times New Roman" panose="02020603050405020304" pitchFamily="18"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x" preserve="1" showMasterSp="0">
  <p:cSld name="标题，内容与文本">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en-US" altLang="zh-CN" dirty="0">
              <a:latin typeface="Times New Roman" panose="02020603050405020304" pitchFamily="18" charset="0"/>
              <a:ea typeface="宋体" panose="02010600030101010101" pitchFamily="2" charset="-122"/>
            </a:endParaRPr>
          </a:p>
        </p:txBody>
      </p:sp>
      <p:sp>
        <p:nvSpPr>
          <p:cNvPr id="6" name="页脚占位符 5"/>
          <p:cNvSpPr>
            <a:spLocks noGrp="1"/>
          </p:cNvSpPr>
          <p:nvPr>
            <p:ph type="ftr" sz="quarter" idx="11"/>
          </p:nvPr>
        </p:nvSpPr>
        <p:spPr/>
        <p:txBody>
          <a:bodyPr/>
          <a:lstStyle/>
          <a:p>
            <a:pPr lvl="0"/>
            <a:endParaRPr lang="en-US" dirty="0">
              <a:ea typeface="宋体" panose="02010600030101010101" pitchFamily="2" charset="-122"/>
            </a:endParaRPr>
          </a:p>
        </p:txBody>
      </p:sp>
      <p:sp>
        <p:nvSpPr>
          <p:cNvPr id="7" name="灯片编号占位符 6"/>
          <p:cNvSpPr>
            <a:spLocks noGrp="1"/>
          </p:cNvSpPr>
          <p:nvPr>
            <p:ph type="sldNum" sz="quarter" idx="12"/>
          </p:nvPr>
        </p:nvSpPr>
        <p:spPr/>
        <p:txBody>
          <a:bodyPr/>
          <a:lstStyle/>
          <a:p>
            <a:pPr lvl="0"/>
            <a:fld id="{9A0DB2DC-4C9A-4742-B13C-FB6460FD3503}" type="slidenum">
              <a:rPr lang="en-US" dirty="0">
                <a:ea typeface="宋体" panose="02010600030101010101" pitchFamily="2" charset="-122"/>
              </a:rPr>
            </a:fld>
            <a:endParaRPr lang="en-US" dirty="0">
              <a:latin typeface="Times New Roman" panose="02020603050405020304" pitchFamily="18"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5" name="页脚占位符 4"/>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6" name="灯片编号占位符 5"/>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showMasterSp="0">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页脚占位符 4"/>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6" name="灯片编号占位符 5"/>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38"/>
            <a:ext cx="105156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31851"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5" name="页脚占位符 4"/>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6" name="灯片编号占位符 5"/>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showMasterSp="0">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609600" y="1600200"/>
            <a:ext cx="5376672"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6205728" y="1600200"/>
            <a:ext cx="5376672"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6" name="页脚占位符 5"/>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7" name="灯片编号占位符 6"/>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en-US" altLang="zh-CN" dirty="0">
              <a:latin typeface="Times New Roman" panose="02020603050405020304" pitchFamily="18" charset="0"/>
              <a:ea typeface="宋体" panose="02010600030101010101" pitchFamily="2" charset="-122"/>
            </a:endParaRPr>
          </a:p>
        </p:txBody>
      </p:sp>
      <p:sp>
        <p:nvSpPr>
          <p:cNvPr id="5" name="页脚占位符 4"/>
          <p:cNvSpPr>
            <a:spLocks noGrp="1"/>
          </p:cNvSpPr>
          <p:nvPr>
            <p:ph type="ftr" sz="quarter" idx="11"/>
          </p:nvPr>
        </p:nvSpPr>
        <p:spPr/>
        <p:txBody>
          <a:bodyPr/>
          <a:lstStyle/>
          <a:p>
            <a:pPr lvl="0"/>
            <a:endParaRPr lang="en-US" dirty="0">
              <a:ea typeface="宋体" panose="02010600030101010101" pitchFamily="2" charset="-122"/>
            </a:endParaRPr>
          </a:p>
        </p:txBody>
      </p:sp>
      <p:sp>
        <p:nvSpPr>
          <p:cNvPr id="6" name="灯片编号占位符 5"/>
          <p:cNvSpPr>
            <a:spLocks noGrp="1"/>
          </p:cNvSpPr>
          <p:nvPr>
            <p:ph type="sldNum" sz="quarter" idx="12"/>
          </p:nvPr>
        </p:nvSpPr>
        <p:spPr/>
        <p:txBody>
          <a:bodyPr/>
          <a:lstStyle/>
          <a:p>
            <a:pPr lvl="0"/>
            <a:fld id="{9A0DB2DC-4C9A-4742-B13C-FB6460FD3503}" type="slidenum">
              <a:rPr lang="en-US" dirty="0">
                <a:ea typeface="宋体" panose="02010600030101010101" pitchFamily="2" charset="-122"/>
              </a:rPr>
            </a:fld>
            <a:endParaRPr lang="en-US" dirty="0">
              <a:latin typeface="Times New Roman" panose="02020603050405020304" pitchFamily="18"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showMasterSp="0">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1186775" y="1778438"/>
            <a:ext cx="4873575"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1186775" y="2665379"/>
            <a:ext cx="4873575"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6256939"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6256939" y="2665379"/>
            <a:ext cx="4897576"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8" name="页脚占位符 7"/>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9" name="灯片编号占位符 8"/>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showMasterSp="0">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4" name="页脚占位符 3"/>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5" name="灯片编号占位符 4"/>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3" name="页脚占位符 2"/>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4" name="灯片编号占位符 3"/>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6" name="页脚占位符 5"/>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7" name="灯片编号占位符 6"/>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6" name="页脚占位符 5"/>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7" name="灯片编号占位符 6"/>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showMasterSp="0">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页脚占位符 4"/>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6" name="灯片编号占位符 5"/>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showMasterSp="0">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609600" y="274638"/>
            <a:ext cx="8070573"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页脚占位符 4"/>
          <p:cNvSpPr>
            <a:spLocks noGrp="1"/>
          </p:cNvSpPr>
          <p:nvPr>
            <p:ph type="ftr" sz="quarter" idx="11"/>
          </p:nvPr>
        </p:nvSpPr>
        <p:spPr>
          <a:xfrm>
            <a:off x="624417" y="6092825"/>
            <a:ext cx="4895851" cy="576263"/>
          </a:xfrm>
        </p:spPr>
        <p:txBody>
          <a:bodyPr/>
          <a:lstStyle/>
          <a:p>
            <a:pPr lvl="0" fontAlgn="base"/>
            <a:r>
              <a:rPr lang="zh-CN" altLang="en-US" strike="noStrike" noProof="1" dirty="0">
                <a:latin typeface="Arial" panose="020B0604020202020204" pitchFamily="34" charset="0"/>
                <a:ea typeface="宋体" panose="02010600030101010101" pitchFamily="2" charset="-122"/>
                <a:cs typeface="+mn-cs"/>
              </a:rPr>
              <a:t>汽车底盘构造与维修</a:t>
            </a:r>
            <a:endParaRPr lang="zh-CN" altLang="en-US" sz="2800" strike="noStrike" noProof="1" dirty="0">
              <a:solidFill>
                <a:srgbClr val="FF6600"/>
              </a:solidFill>
              <a:latin typeface="Arial" panose="020B0604020202020204" pitchFamily="34" charset="0"/>
              <a:ea typeface="楷体_GB2312" pitchFamily="49" charset="-122"/>
            </a:endParaRPr>
          </a:p>
        </p:txBody>
      </p:sp>
      <p:sp>
        <p:nvSpPr>
          <p:cNvPr id="6" name="灯片编号占位符 5"/>
          <p:cNvSpPr>
            <a:spLocks noGrp="1"/>
          </p:cNvSpPr>
          <p:nvPr>
            <p:ph type="sldNum" sz="quarter" idx="12"/>
          </p:nvPr>
        </p:nvSpPr>
        <p:spPr>
          <a:xfrm>
            <a:off x="8737600" y="6245225"/>
            <a:ext cx="2844800" cy="476250"/>
          </a:xfrm>
          <a:prstGeom prst="rect">
            <a:avLst/>
          </a:prstGeom>
          <a:noFill/>
          <a:ln w="9525">
            <a:noFill/>
          </a:ln>
        </p:spPr>
        <p:txBody>
          <a:body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5"/>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Times New Roman" panose="02020603050405020304" pitchFamily="18" charset="0"/>
              </a:rPr>
            </a:fld>
            <a:endParaRPr lang="en-US" altLang="zh-CN" dirty="0">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showMasterSp="0">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Times New Roman" panose="02020603050405020304" pitchFamily="18" charset="0"/>
              </a:rPr>
            </a:fld>
            <a:endParaRPr lang="en-US" altLang="zh-CN" dirty="0">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0"/>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Times New Roman" panose="02020603050405020304" pitchFamily="18" charset="0"/>
              </a:rPr>
            </a:fld>
            <a:endParaRPr lang="en-US" altLang="zh-CN" dirty="0">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38"/>
            <a:ext cx="105156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1"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en-US" altLang="zh-CN" dirty="0">
              <a:latin typeface="Times New Roman" panose="02020603050405020304" pitchFamily="18" charset="0"/>
              <a:ea typeface="宋体" panose="02010600030101010101" pitchFamily="2" charset="-122"/>
            </a:endParaRPr>
          </a:p>
        </p:txBody>
      </p:sp>
      <p:sp>
        <p:nvSpPr>
          <p:cNvPr id="5" name="页脚占位符 4"/>
          <p:cNvSpPr>
            <a:spLocks noGrp="1"/>
          </p:cNvSpPr>
          <p:nvPr>
            <p:ph type="ftr" sz="quarter" idx="11"/>
          </p:nvPr>
        </p:nvSpPr>
        <p:spPr/>
        <p:txBody>
          <a:bodyPr/>
          <a:lstStyle/>
          <a:p>
            <a:pPr lvl="0"/>
            <a:endParaRPr lang="en-US" dirty="0">
              <a:ea typeface="宋体" panose="02010600030101010101" pitchFamily="2" charset="-122"/>
            </a:endParaRPr>
          </a:p>
        </p:txBody>
      </p:sp>
      <p:sp>
        <p:nvSpPr>
          <p:cNvPr id="6" name="灯片编号占位符 5"/>
          <p:cNvSpPr>
            <a:spLocks noGrp="1"/>
          </p:cNvSpPr>
          <p:nvPr>
            <p:ph type="sldNum" sz="quarter" idx="12"/>
          </p:nvPr>
        </p:nvSpPr>
        <p:spPr/>
        <p:txBody>
          <a:bodyPr/>
          <a:lstStyle/>
          <a:p>
            <a:pPr lvl="0"/>
            <a:fld id="{9A0DB2DC-4C9A-4742-B13C-FB6460FD3503}" type="slidenum">
              <a:rPr lang="en-US" dirty="0">
                <a:ea typeface="宋体" panose="02010600030101010101" pitchFamily="2" charset="-122"/>
              </a:rPr>
            </a:fld>
            <a:endParaRPr lang="en-US" dirty="0">
              <a:latin typeface="Times New Roman" panose="02020603050405020304" pitchFamily="18"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showMasterSp="0">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0"/>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97600" y="1600200"/>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Times New Roman" panose="02020603050405020304" pitchFamily="18" charset="0"/>
              </a:rPr>
            </a:fld>
            <a:endParaRPr lang="en-US" altLang="zh-CN" dirty="0">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showMasterSp="0">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93367"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93367"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eaLnBrk="1" hangingPunct="1">
              <a:buNone/>
            </a:pPr>
            <a:fld id="{9A0DB2DC-4C9A-4742-B13C-FB6460FD3503}" type="slidenum">
              <a:rPr lang="en-US" altLang="zh-CN" dirty="0">
                <a:latin typeface="Times New Roman" panose="02020603050405020304" pitchFamily="18" charset="0"/>
              </a:rPr>
            </a:fld>
            <a:endParaRPr lang="en-US" altLang="zh-CN" dirty="0">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showMasterSp="0">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hangingPunct="1">
              <a:buNone/>
            </a:pPr>
            <a:fld id="{9A0DB2DC-4C9A-4742-B13C-FB6460FD3503}" type="slidenum">
              <a:rPr lang="en-US" altLang="zh-CN" dirty="0">
                <a:latin typeface="Times New Roman" panose="02020603050405020304" pitchFamily="18" charset="0"/>
              </a:rPr>
            </a:fld>
            <a:endParaRPr lang="en-US" altLang="zh-CN" dirty="0">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eaLnBrk="1" hangingPunct="1">
              <a:buNone/>
            </a:pPr>
            <a:fld id="{9A0DB2DC-4C9A-4742-B13C-FB6460FD3503}" type="slidenum">
              <a:rPr lang="en-US" altLang="zh-CN" dirty="0">
                <a:latin typeface="Times New Roman" panose="02020603050405020304" pitchFamily="18" charset="0"/>
              </a:rPr>
            </a:fld>
            <a:endParaRPr lang="en-US" altLang="zh-CN" dirty="0">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0"/>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09600" y="1435100"/>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Times New Roman" panose="02020603050405020304" pitchFamily="18" charset="0"/>
              </a:rPr>
            </a:fld>
            <a:endParaRPr lang="en-US" altLang="zh-CN" dirty="0">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 typeface="Arial" panose="020B0604020202020204" pitchFamily="34" charset="0"/>
              <a:buNone/>
              <a:defRPr/>
            </a:pPr>
            <a:endParaRPr kumimoji="0" lang="zh-CN" alt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Times New Roman" panose="02020603050405020304" pitchFamily="18" charset="0"/>
              </a:rPr>
            </a:fld>
            <a:endParaRPr lang="en-US" altLang="zh-CN" dirty="0">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showMasterSp="0">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Times New Roman" panose="02020603050405020304" pitchFamily="18" charset="0"/>
              </a:rPr>
            </a:fld>
            <a:endParaRPr lang="en-US" altLang="zh-CN" dirty="0">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showMasterSp="0">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8"/>
            <a:ext cx="80264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Times New Roman" panose="02020603050405020304" pitchFamily="18" charset="0"/>
              </a:rPr>
            </a:fld>
            <a:endParaRPr lang="en-US" altLang="zh-CN" dirty="0">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showMasterSp="0">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0"/>
            <a:ext cx="5376672"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205728" y="1600200"/>
            <a:ext cx="5376672"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en-US" altLang="zh-CN" dirty="0">
              <a:latin typeface="Times New Roman" panose="02020603050405020304" pitchFamily="18" charset="0"/>
              <a:ea typeface="宋体" panose="02010600030101010101" pitchFamily="2" charset="-122"/>
            </a:endParaRPr>
          </a:p>
        </p:txBody>
      </p:sp>
      <p:sp>
        <p:nvSpPr>
          <p:cNvPr id="6" name="页脚占位符 5"/>
          <p:cNvSpPr>
            <a:spLocks noGrp="1"/>
          </p:cNvSpPr>
          <p:nvPr>
            <p:ph type="ftr" sz="quarter" idx="11"/>
          </p:nvPr>
        </p:nvSpPr>
        <p:spPr/>
        <p:txBody>
          <a:bodyPr/>
          <a:lstStyle/>
          <a:p>
            <a:pPr lvl="0"/>
            <a:endParaRPr lang="en-US" dirty="0">
              <a:ea typeface="宋体" panose="02010600030101010101" pitchFamily="2" charset="-122"/>
            </a:endParaRPr>
          </a:p>
        </p:txBody>
      </p:sp>
      <p:sp>
        <p:nvSpPr>
          <p:cNvPr id="7" name="灯片编号占位符 6"/>
          <p:cNvSpPr>
            <a:spLocks noGrp="1"/>
          </p:cNvSpPr>
          <p:nvPr>
            <p:ph type="sldNum" sz="quarter" idx="12"/>
          </p:nvPr>
        </p:nvSpPr>
        <p:spPr/>
        <p:txBody>
          <a:bodyPr/>
          <a:lstStyle/>
          <a:p>
            <a:pPr lvl="0"/>
            <a:fld id="{9A0DB2DC-4C9A-4742-B13C-FB6460FD3503}" type="slidenum">
              <a:rPr lang="en-US" dirty="0">
                <a:ea typeface="宋体" panose="02010600030101010101" pitchFamily="2" charset="-122"/>
              </a:rPr>
            </a:fld>
            <a:endParaRPr lang="en-US" dirty="0">
              <a:latin typeface="Times New Roman" panose="02020603050405020304" pitchFamily="18"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5" y="1778438"/>
            <a:ext cx="4873575"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5" y="2665379"/>
            <a:ext cx="4873575"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9"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9"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en-US" altLang="zh-CN" dirty="0">
              <a:latin typeface="Times New Roman" panose="02020603050405020304" pitchFamily="18" charset="0"/>
              <a:ea typeface="宋体" panose="02010600030101010101" pitchFamily="2" charset="-122"/>
            </a:endParaRPr>
          </a:p>
        </p:txBody>
      </p:sp>
      <p:sp>
        <p:nvSpPr>
          <p:cNvPr id="8" name="页脚占位符 7"/>
          <p:cNvSpPr>
            <a:spLocks noGrp="1"/>
          </p:cNvSpPr>
          <p:nvPr>
            <p:ph type="ftr" sz="quarter" idx="11"/>
          </p:nvPr>
        </p:nvSpPr>
        <p:spPr/>
        <p:txBody>
          <a:bodyPr/>
          <a:lstStyle/>
          <a:p>
            <a:pPr lvl="0"/>
            <a:endParaRPr lang="en-US" dirty="0">
              <a:ea typeface="宋体" panose="02010600030101010101" pitchFamily="2" charset="-122"/>
            </a:endParaRPr>
          </a:p>
        </p:txBody>
      </p:sp>
      <p:sp>
        <p:nvSpPr>
          <p:cNvPr id="9" name="灯片编号占位符 8"/>
          <p:cNvSpPr>
            <a:spLocks noGrp="1"/>
          </p:cNvSpPr>
          <p:nvPr>
            <p:ph type="sldNum" sz="quarter" idx="12"/>
          </p:nvPr>
        </p:nvSpPr>
        <p:spPr/>
        <p:txBody>
          <a:bodyPr/>
          <a:lstStyle/>
          <a:p>
            <a:pPr lvl="0"/>
            <a:fld id="{9A0DB2DC-4C9A-4742-B13C-FB6460FD3503}" type="slidenum">
              <a:rPr lang="en-US" dirty="0">
                <a:ea typeface="宋体" panose="02010600030101010101" pitchFamily="2" charset="-122"/>
              </a:rPr>
            </a:fld>
            <a:endParaRPr lang="en-US" dirty="0">
              <a:latin typeface="Times New Roman" panose="02020603050405020304" pitchFamily="18"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showMasterSp="0">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en-US" altLang="zh-CN" dirty="0">
              <a:latin typeface="Times New Roman" panose="02020603050405020304" pitchFamily="18" charset="0"/>
              <a:ea typeface="宋体" panose="02010600030101010101" pitchFamily="2" charset="-122"/>
            </a:endParaRPr>
          </a:p>
        </p:txBody>
      </p:sp>
      <p:sp>
        <p:nvSpPr>
          <p:cNvPr id="4" name="页脚占位符 3"/>
          <p:cNvSpPr>
            <a:spLocks noGrp="1"/>
          </p:cNvSpPr>
          <p:nvPr>
            <p:ph type="ftr" sz="quarter" idx="11"/>
          </p:nvPr>
        </p:nvSpPr>
        <p:spPr/>
        <p:txBody>
          <a:bodyPr/>
          <a:lstStyle/>
          <a:p>
            <a:pPr lvl="0"/>
            <a:endParaRPr lang="en-US" dirty="0">
              <a:ea typeface="宋体" panose="02010600030101010101" pitchFamily="2" charset="-122"/>
            </a:endParaRPr>
          </a:p>
        </p:txBody>
      </p:sp>
      <p:sp>
        <p:nvSpPr>
          <p:cNvPr id="5" name="灯片编号占位符 4"/>
          <p:cNvSpPr>
            <a:spLocks noGrp="1"/>
          </p:cNvSpPr>
          <p:nvPr>
            <p:ph type="sldNum" sz="quarter" idx="12"/>
          </p:nvPr>
        </p:nvSpPr>
        <p:spPr/>
        <p:txBody>
          <a:bodyPr/>
          <a:lstStyle/>
          <a:p>
            <a:pPr lvl="0"/>
            <a:fld id="{9A0DB2DC-4C9A-4742-B13C-FB6460FD3503}" type="slidenum">
              <a:rPr lang="en-US" dirty="0">
                <a:ea typeface="宋体" panose="02010600030101010101" pitchFamily="2" charset="-122"/>
              </a:rPr>
            </a:fld>
            <a:endParaRPr lang="en-US" dirty="0">
              <a:latin typeface="Times New Roman" panose="02020603050405020304" pitchFamily="18"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en-US" altLang="zh-CN" dirty="0">
              <a:latin typeface="Times New Roman" panose="02020603050405020304" pitchFamily="18" charset="0"/>
              <a:ea typeface="宋体" panose="02010600030101010101" pitchFamily="2" charset="-122"/>
            </a:endParaRPr>
          </a:p>
        </p:txBody>
      </p:sp>
      <p:sp>
        <p:nvSpPr>
          <p:cNvPr id="3" name="页脚占位符 2"/>
          <p:cNvSpPr>
            <a:spLocks noGrp="1"/>
          </p:cNvSpPr>
          <p:nvPr>
            <p:ph type="ftr" sz="quarter" idx="11"/>
          </p:nvPr>
        </p:nvSpPr>
        <p:spPr/>
        <p:txBody>
          <a:bodyPr/>
          <a:lstStyle/>
          <a:p>
            <a:pPr lvl="0"/>
            <a:endParaRPr lang="en-US" dirty="0">
              <a:ea typeface="宋体" panose="02010600030101010101" pitchFamily="2" charset="-122"/>
            </a:endParaRPr>
          </a:p>
        </p:txBody>
      </p:sp>
      <p:sp>
        <p:nvSpPr>
          <p:cNvPr id="4" name="灯片编号占位符 3"/>
          <p:cNvSpPr>
            <a:spLocks noGrp="1"/>
          </p:cNvSpPr>
          <p:nvPr>
            <p:ph type="sldNum" sz="quarter" idx="12"/>
          </p:nvPr>
        </p:nvSpPr>
        <p:spPr/>
        <p:txBody>
          <a:bodyPr/>
          <a:lstStyle/>
          <a:p>
            <a:pPr lvl="0"/>
            <a:fld id="{9A0DB2DC-4C9A-4742-B13C-FB6460FD3503}" type="slidenum">
              <a:rPr lang="en-US" dirty="0">
                <a:ea typeface="宋体" panose="02010600030101010101" pitchFamily="2" charset="-122"/>
              </a:rPr>
            </a:fld>
            <a:endParaRPr lang="en-US" dirty="0">
              <a:latin typeface="Times New Roman" panose="02020603050405020304" pitchFamily="18"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en-US" altLang="zh-CN" dirty="0">
              <a:latin typeface="Times New Roman" panose="02020603050405020304" pitchFamily="18" charset="0"/>
              <a:ea typeface="宋体" panose="02010600030101010101" pitchFamily="2" charset="-122"/>
            </a:endParaRPr>
          </a:p>
        </p:txBody>
      </p:sp>
      <p:sp>
        <p:nvSpPr>
          <p:cNvPr id="6" name="页脚占位符 5"/>
          <p:cNvSpPr>
            <a:spLocks noGrp="1"/>
          </p:cNvSpPr>
          <p:nvPr>
            <p:ph type="ftr" sz="quarter" idx="11"/>
          </p:nvPr>
        </p:nvSpPr>
        <p:spPr/>
        <p:txBody>
          <a:bodyPr/>
          <a:lstStyle/>
          <a:p>
            <a:pPr lvl="0"/>
            <a:endParaRPr lang="en-US" dirty="0">
              <a:ea typeface="宋体" panose="02010600030101010101" pitchFamily="2" charset="-122"/>
            </a:endParaRPr>
          </a:p>
        </p:txBody>
      </p:sp>
      <p:sp>
        <p:nvSpPr>
          <p:cNvPr id="7" name="灯片编号占位符 6"/>
          <p:cNvSpPr>
            <a:spLocks noGrp="1"/>
          </p:cNvSpPr>
          <p:nvPr>
            <p:ph type="sldNum" sz="quarter" idx="12"/>
          </p:nvPr>
        </p:nvSpPr>
        <p:spPr/>
        <p:txBody>
          <a:bodyPr/>
          <a:lstStyle/>
          <a:p>
            <a:pPr lvl="0"/>
            <a:fld id="{9A0DB2DC-4C9A-4742-B13C-FB6460FD3503}" type="slidenum">
              <a:rPr lang="en-US" dirty="0">
                <a:ea typeface="宋体" panose="02010600030101010101" pitchFamily="2" charset="-122"/>
              </a:rPr>
            </a:fld>
            <a:endParaRPr lang="en-US" dirty="0">
              <a:latin typeface="Times New Roman" panose="02020603050405020304" pitchFamily="18"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en-US" altLang="zh-CN" dirty="0">
              <a:latin typeface="Times New Roman" panose="02020603050405020304" pitchFamily="18" charset="0"/>
              <a:ea typeface="宋体" panose="02010600030101010101" pitchFamily="2" charset="-122"/>
            </a:endParaRPr>
          </a:p>
        </p:txBody>
      </p:sp>
      <p:sp>
        <p:nvSpPr>
          <p:cNvPr id="6" name="页脚占位符 5"/>
          <p:cNvSpPr>
            <a:spLocks noGrp="1"/>
          </p:cNvSpPr>
          <p:nvPr>
            <p:ph type="ftr" sz="quarter" idx="11"/>
          </p:nvPr>
        </p:nvSpPr>
        <p:spPr/>
        <p:txBody>
          <a:bodyPr/>
          <a:lstStyle/>
          <a:p>
            <a:pPr lvl="0"/>
            <a:endParaRPr lang="en-US" dirty="0">
              <a:ea typeface="宋体" panose="02010600030101010101" pitchFamily="2" charset="-122"/>
            </a:endParaRPr>
          </a:p>
        </p:txBody>
      </p:sp>
      <p:sp>
        <p:nvSpPr>
          <p:cNvPr id="7" name="灯片编号占位符 6"/>
          <p:cNvSpPr>
            <a:spLocks noGrp="1"/>
          </p:cNvSpPr>
          <p:nvPr>
            <p:ph type="sldNum" sz="quarter" idx="12"/>
          </p:nvPr>
        </p:nvSpPr>
        <p:spPr/>
        <p:txBody>
          <a:bodyPr/>
          <a:lstStyle/>
          <a:p>
            <a:pPr lvl="0"/>
            <a:fld id="{9A0DB2DC-4C9A-4742-B13C-FB6460FD3503}" type="slidenum">
              <a:rPr lang="en-US" dirty="0">
                <a:ea typeface="宋体" panose="02010600030101010101" pitchFamily="2" charset="-122"/>
              </a:rPr>
            </a:fld>
            <a:endParaRPr lang="en-US" dirty="0">
              <a:latin typeface="Times New Roman" panose="02020603050405020304" pitchFamily="18"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500">
        <p:fade/>
      </p:transition>
    </mc:Choice>
    <mc:Fallback>
      <p:transition>
        <p:fad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image" Target="../media/image1.png"/><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4.xml"/><Relationship Id="rId8" Type="http://schemas.openxmlformats.org/officeDocument/2006/relationships/slideLayout" Target="../slideLayouts/slideLayout23.xml"/><Relationship Id="rId7" Type="http://schemas.openxmlformats.org/officeDocument/2006/relationships/slideLayout" Target="../slideLayouts/slideLayout22.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 Id="rId3" Type="http://schemas.openxmlformats.org/officeDocument/2006/relationships/slideLayout" Target="../slideLayouts/slideLayout18.xml"/><Relationship Id="rId2" Type="http://schemas.openxmlformats.org/officeDocument/2006/relationships/slideLayout" Target="../slideLayouts/slideLayout17.xml"/><Relationship Id="rId13" Type="http://schemas.openxmlformats.org/officeDocument/2006/relationships/theme" Target="../theme/theme2.xml"/><Relationship Id="rId12" Type="http://schemas.openxmlformats.org/officeDocument/2006/relationships/image" Target="../media/image1.png"/><Relationship Id="rId11" Type="http://schemas.openxmlformats.org/officeDocument/2006/relationships/slideLayout" Target="../slideLayouts/slideLayout26.xml"/><Relationship Id="rId10" Type="http://schemas.openxmlformats.org/officeDocument/2006/relationships/slideLayout" Target="../slideLayouts/slideLayout25.xml"/><Relationship Id="rId1"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5.xml"/><Relationship Id="rId8" Type="http://schemas.openxmlformats.org/officeDocument/2006/relationships/slideLayout" Target="../slideLayouts/slideLayout34.xml"/><Relationship Id="rId7" Type="http://schemas.openxmlformats.org/officeDocument/2006/relationships/slideLayout" Target="../slideLayouts/slideLayout33.xml"/><Relationship Id="rId6" Type="http://schemas.openxmlformats.org/officeDocument/2006/relationships/slideLayout" Target="../slideLayouts/slideLayout32.xml"/><Relationship Id="rId5" Type="http://schemas.openxmlformats.org/officeDocument/2006/relationships/slideLayout" Target="../slideLayouts/slideLayout31.xml"/><Relationship Id="rId4" Type="http://schemas.openxmlformats.org/officeDocument/2006/relationships/slideLayout" Target="../slideLayouts/slideLayout30.xml"/><Relationship Id="rId3" Type="http://schemas.openxmlformats.org/officeDocument/2006/relationships/slideLayout" Target="../slideLayouts/slideLayout29.xml"/><Relationship Id="rId2" Type="http://schemas.openxmlformats.org/officeDocument/2006/relationships/slideLayout" Target="../slideLayouts/slideLayout28.xml"/><Relationship Id="rId13" Type="http://schemas.openxmlformats.org/officeDocument/2006/relationships/theme" Target="../theme/theme3.xml"/><Relationship Id="rId12" Type="http://schemas.openxmlformats.org/officeDocument/2006/relationships/image" Target="../media/image1.png"/><Relationship Id="rId11" Type="http://schemas.openxmlformats.org/officeDocument/2006/relationships/slideLayout" Target="../slideLayouts/slideLayout37.xml"/><Relationship Id="rId10" Type="http://schemas.openxmlformats.org/officeDocument/2006/relationships/slideLayout" Target="../slideLayouts/slideLayout36.xml"/><Relationship Id="rId1"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6"/>
          <a:stretch>
            <a:fillRect/>
          </a:stretch>
        </a:blipFill>
        <a:effectLst/>
      </p:bgPr>
    </p:bg>
    <p:spTree>
      <p:nvGrpSpPr>
        <p:cNvPr id="1" name=""/>
        <p:cNvGrpSpPr/>
        <p:nvPr/>
      </p:nvGrpSpPr>
      <p:grpSpPr/>
      <p:sp>
        <p:nvSpPr>
          <p:cNvPr id="241666" name="日期占位符 241665"/>
          <p:cNvSpPr>
            <a:spLocks noGrp="1"/>
          </p:cNvSpPr>
          <p:nvPr>
            <p:ph type="dt" sz="half" idx="2"/>
          </p:nvPr>
        </p:nvSpPr>
        <p:spPr>
          <a:xfrm>
            <a:off x="609600" y="6251575"/>
            <a:ext cx="2844800" cy="476250"/>
          </a:xfrm>
          <a:prstGeom prst="rect">
            <a:avLst/>
          </a:prstGeom>
          <a:noFill/>
          <a:ln w="9525">
            <a:noFill/>
          </a:ln>
        </p:spPr>
        <p:txBody>
          <a:bodyPr anchor="b"/>
          <a:lstStyle>
            <a:lvl1pPr>
              <a:defRPr sz="1200">
                <a:latin typeface="Arial" panose="020B0604020202020204" pitchFamily="34" charset="0"/>
              </a:defRPr>
            </a:lvl1pPr>
          </a:lstStyle>
          <a:p>
            <a:pPr lvl="0"/>
            <a:endParaRPr lang="en-US" altLang="zh-CN" dirty="0">
              <a:latin typeface="Times New Roman" panose="02020603050405020304" pitchFamily="18" charset="0"/>
              <a:ea typeface="宋体" panose="02010600030101010101" pitchFamily="2" charset="-122"/>
            </a:endParaRPr>
          </a:p>
        </p:txBody>
      </p:sp>
      <p:sp>
        <p:nvSpPr>
          <p:cNvPr id="241667" name="灯片编号占位符 241666"/>
          <p:cNvSpPr>
            <a:spLocks noGrp="1"/>
          </p:cNvSpPr>
          <p:nvPr>
            <p:ph type="sldNum" sz="quarter" idx="4"/>
          </p:nvPr>
        </p:nvSpPr>
        <p:spPr>
          <a:xfrm>
            <a:off x="8737600" y="6248400"/>
            <a:ext cx="2844800" cy="476250"/>
          </a:xfrm>
          <a:prstGeom prst="rect">
            <a:avLst/>
          </a:prstGeom>
          <a:noFill/>
          <a:ln w="9525">
            <a:noFill/>
          </a:ln>
        </p:spPr>
        <p:txBody>
          <a:bodyPr anchor="b"/>
          <a:lstStyle>
            <a:lvl1pPr algn="r">
              <a:defRPr sz="1200">
                <a:latin typeface="Arial" panose="020B0604020202020204" pitchFamily="34" charset="0"/>
              </a:defRPr>
            </a:lvl1pPr>
          </a:lstStyle>
          <a:p>
            <a:pPr lvl="0"/>
            <a:fld id="{9A0DB2DC-4C9A-4742-B13C-FB6460FD3503}" type="slidenum">
              <a:rPr lang="en-US" dirty="0">
                <a:ea typeface="宋体" panose="02010600030101010101" pitchFamily="2" charset="-122"/>
              </a:rPr>
            </a:fld>
            <a:endParaRPr lang="en-US" dirty="0">
              <a:latin typeface="Times New Roman" panose="02020603050405020304" pitchFamily="18" charset="0"/>
              <a:ea typeface="宋体" panose="02010600030101010101" pitchFamily="2" charset="-122"/>
            </a:endParaRPr>
          </a:p>
        </p:txBody>
      </p:sp>
      <p:grpSp>
        <p:nvGrpSpPr>
          <p:cNvPr id="241668" name="组合 241667"/>
          <p:cNvGrpSpPr/>
          <p:nvPr/>
        </p:nvGrpSpPr>
        <p:grpSpPr>
          <a:xfrm>
            <a:off x="0" y="0"/>
            <a:ext cx="12187767" cy="6850063"/>
            <a:chOff x="0" y="0"/>
            <a:chExt cx="5758" cy="4315"/>
          </a:xfrm>
        </p:grpSpPr>
        <p:grpSp>
          <p:nvGrpSpPr>
            <p:cNvPr id="241669" name="组合 241668"/>
            <p:cNvGrpSpPr/>
            <p:nvPr userDrawn="1"/>
          </p:nvGrpSpPr>
          <p:grpSpPr>
            <a:xfrm>
              <a:off x="1728" y="2230"/>
              <a:ext cx="4027" cy="2085"/>
              <a:chOff x="1728" y="2230"/>
              <a:chExt cx="4027" cy="2085"/>
            </a:xfrm>
          </p:grpSpPr>
          <p:sp>
            <p:nvSpPr>
              <p:cNvPr id="241670" name="任意多边形 241669"/>
              <p:cNvSpPr/>
              <p:nvPr/>
            </p:nvSpPr>
            <p:spPr>
              <a:xfrm>
                <a:off x="1728" y="2644"/>
                <a:ext cx="2882" cy="1671"/>
              </a:xfrm>
              <a:custGeom>
                <a:avLst/>
                <a:gdLst/>
                <a:ahLst/>
                <a:cxnLst/>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tileRect/>
              </a:gradFill>
              <a:ln w="9525">
                <a:noFill/>
              </a:ln>
            </p:spPr>
            <p:txBody>
              <a:bodyPr/>
              <a:p>
                <a:endParaRPr lang="zh-CN" altLang="en-US"/>
              </a:p>
            </p:txBody>
          </p:sp>
          <p:sp>
            <p:nvSpPr>
              <p:cNvPr id="241671" name="任意多边形 241670"/>
              <p:cNvSpPr/>
              <p:nvPr/>
            </p:nvSpPr>
            <p:spPr>
              <a:xfrm>
                <a:off x="4170" y="2671"/>
                <a:ext cx="1259" cy="811"/>
              </a:xfrm>
              <a:custGeom>
                <a:avLst/>
                <a:gdLst/>
                <a:ahLst/>
                <a:cxnLst/>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tileRect/>
              </a:gradFill>
              <a:ln w="9525">
                <a:noFill/>
              </a:ln>
            </p:spPr>
            <p:txBody>
              <a:bodyPr/>
              <a:p>
                <a:endParaRPr lang="zh-CN" altLang="en-US"/>
              </a:p>
            </p:txBody>
          </p:sp>
          <p:sp>
            <p:nvSpPr>
              <p:cNvPr id="241672" name="任意多边形 241671"/>
              <p:cNvSpPr/>
              <p:nvPr/>
            </p:nvSpPr>
            <p:spPr>
              <a:xfrm>
                <a:off x="2900" y="3346"/>
                <a:ext cx="2849" cy="969"/>
              </a:xfrm>
              <a:custGeom>
                <a:avLst/>
                <a:gdLst/>
                <a:ahLst/>
                <a:cxnLst/>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alpha val="100000"/>
                    </a:schemeClr>
                  </a:gs>
                  <a:gs pos="100000">
                    <a:schemeClr val="bg1">
                      <a:alpha val="100000"/>
                    </a:schemeClr>
                  </a:gs>
                </a:gsLst>
                <a:lin ang="5400000" scaled="1"/>
                <a:tileRect/>
              </a:gradFill>
              <a:ln w="9525">
                <a:noFill/>
              </a:ln>
            </p:spPr>
            <p:txBody>
              <a:bodyPr/>
              <a:p>
                <a:endParaRPr lang="zh-CN" altLang="en-US"/>
              </a:p>
            </p:txBody>
          </p:sp>
          <p:sp>
            <p:nvSpPr>
              <p:cNvPr id="241673" name="任意多边形 241672"/>
              <p:cNvSpPr/>
              <p:nvPr/>
            </p:nvSpPr>
            <p:spPr>
              <a:xfrm>
                <a:off x="2748" y="2230"/>
                <a:ext cx="3007" cy="2085"/>
              </a:xfrm>
              <a:custGeom>
                <a:avLst/>
                <a:gdLst/>
                <a:ahLst/>
                <a:cxnLst/>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ln>
            </p:spPr>
            <p:txBody>
              <a:bodyPr/>
              <a:p>
                <a:endParaRPr lang="zh-CN" altLang="en-US"/>
              </a:p>
            </p:txBody>
          </p:sp>
          <p:sp>
            <p:nvSpPr>
              <p:cNvPr id="241674" name="任意多边形 241673"/>
              <p:cNvSpPr/>
              <p:nvPr/>
            </p:nvSpPr>
            <p:spPr>
              <a:xfrm>
                <a:off x="4501" y="2317"/>
                <a:ext cx="1248" cy="539"/>
              </a:xfrm>
              <a:custGeom>
                <a:avLst/>
                <a:gdLst/>
                <a:ahLst/>
                <a:cxnLst/>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alpha val="100000"/>
                    </a:schemeClr>
                  </a:gs>
                  <a:gs pos="100000">
                    <a:schemeClr val="bg1">
                      <a:alpha val="100000"/>
                    </a:schemeClr>
                  </a:gs>
                </a:gsLst>
                <a:lin ang="2700000" scaled="1"/>
                <a:tileRect/>
              </a:gradFill>
              <a:ln w="9525">
                <a:noFill/>
              </a:ln>
            </p:spPr>
            <p:txBody>
              <a:bodyPr/>
              <a:p>
                <a:endParaRPr lang="zh-CN" altLang="en-US"/>
              </a:p>
            </p:txBody>
          </p:sp>
        </p:grpSp>
        <p:sp>
          <p:nvSpPr>
            <p:cNvPr id="241675" name="任意多边形 241674"/>
            <p:cNvSpPr/>
            <p:nvPr/>
          </p:nvSpPr>
          <p:spPr>
            <a:xfrm>
              <a:off x="3322" y="1341"/>
              <a:ext cx="1825" cy="1537"/>
            </a:xfrm>
            <a:custGeom>
              <a:avLst/>
              <a:gdLst/>
              <a:ahLst/>
              <a:cxnLst/>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alpha val="100000"/>
                  </a:schemeClr>
                </a:gs>
                <a:gs pos="100000">
                  <a:schemeClr val="bg1">
                    <a:alpha val="100000"/>
                  </a:schemeClr>
                </a:gs>
              </a:gsLst>
              <a:lin ang="2700000" scaled="1"/>
              <a:tileRect/>
            </a:gradFill>
            <a:ln w="9525">
              <a:noFill/>
            </a:ln>
          </p:spPr>
          <p:txBody>
            <a:bodyPr/>
            <a:p>
              <a:endParaRPr lang="zh-CN" altLang="en-US"/>
            </a:p>
          </p:txBody>
        </p:sp>
        <p:sp>
          <p:nvSpPr>
            <p:cNvPr id="241676" name="任意多边形 241675"/>
            <p:cNvSpPr/>
            <p:nvPr/>
          </p:nvSpPr>
          <p:spPr>
            <a:xfrm>
              <a:off x="0" y="0"/>
              <a:ext cx="5758" cy="1776"/>
            </a:xfrm>
            <a:custGeom>
              <a:avLst/>
              <a:gdLst/>
              <a:ahLst/>
              <a:cxnLst/>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tileRect/>
            </a:gradFill>
            <a:ln w="9525">
              <a:noFill/>
            </a:ln>
          </p:spPr>
          <p:txBody>
            <a:bodyPr/>
            <a:p>
              <a:endParaRPr lang="zh-CN" altLang="en-US"/>
            </a:p>
          </p:txBody>
        </p:sp>
      </p:grpSp>
      <p:sp>
        <p:nvSpPr>
          <p:cNvPr id="241677" name="标题 241676"/>
          <p:cNvSpPr>
            <a:spLocks noGrp="1" noRot="1"/>
          </p:cNvSpPr>
          <p:nvPr>
            <p:ph type="title"/>
          </p:nvPr>
        </p:nvSpPr>
        <p:spPr>
          <a:xfrm>
            <a:off x="609600" y="274638"/>
            <a:ext cx="10972800" cy="1143000"/>
          </a:xfrm>
          <a:prstGeom prst="rect">
            <a:avLst/>
          </a:prstGeom>
          <a:noFill/>
          <a:ln w="9525">
            <a:noFill/>
          </a:ln>
        </p:spPr>
        <p:txBody>
          <a:bodyPr anchor="ctr"/>
          <a:p>
            <a:pPr lvl="0"/>
            <a:r>
              <a:rPr lang="zh-CN" altLang="en-US" dirty="0"/>
              <a:t>单击此处编辑母版标题样式</a:t>
            </a:r>
            <a:endParaRPr lang="zh-CN" altLang="en-US" dirty="0"/>
          </a:p>
        </p:txBody>
      </p:sp>
      <p:sp>
        <p:nvSpPr>
          <p:cNvPr id="241678" name="页脚占位符 241677"/>
          <p:cNvSpPr>
            <a:spLocks noGrp="1"/>
          </p:cNvSpPr>
          <p:nvPr>
            <p:ph type="ftr" sz="quarter" idx="3"/>
          </p:nvPr>
        </p:nvSpPr>
        <p:spPr>
          <a:xfrm>
            <a:off x="4165600" y="6248400"/>
            <a:ext cx="3860800" cy="476250"/>
          </a:xfrm>
          <a:prstGeom prst="rect">
            <a:avLst/>
          </a:prstGeom>
          <a:noFill/>
          <a:ln w="9525">
            <a:noFill/>
          </a:ln>
        </p:spPr>
        <p:txBody>
          <a:bodyPr anchor="b"/>
          <a:lstStyle>
            <a:lvl1pPr algn="ctr">
              <a:defRPr sz="1200">
                <a:latin typeface="Arial" panose="020B0604020202020204" pitchFamily="34" charset="0"/>
              </a:defRPr>
            </a:lvl1pPr>
          </a:lstStyle>
          <a:p>
            <a:pPr lvl="0"/>
            <a:endParaRPr lang="en-US" dirty="0">
              <a:ea typeface="宋体" panose="02010600030101010101" pitchFamily="2" charset="-122"/>
            </a:endParaRPr>
          </a:p>
        </p:txBody>
      </p:sp>
      <p:sp>
        <p:nvSpPr>
          <p:cNvPr id="241679" name="文本占位符 241678"/>
          <p:cNvSpPr>
            <a:spLocks noGrp="1"/>
          </p:cNvSpPr>
          <p:nvPr>
            <p:ph type="body" idx="1"/>
          </p:nvPr>
        </p:nvSpPr>
        <p:spPr>
          <a:xfrm>
            <a:off x="609600" y="1600200"/>
            <a:ext cx="10972800" cy="4525963"/>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mc:AlternateContent xmlns:mc="http://schemas.openxmlformats.org/markup-compatibility/2006">
    <mc:Choice xmlns:p14="http://schemas.microsoft.com/office/powerpoint/2010/main" Requires="p14">
      <p:transition p14:dur="500">
        <p:fade/>
      </p:transition>
    </mc:Choice>
    <mc:Fallback>
      <p:transition>
        <p:fade/>
      </p:transition>
    </mc:Fallback>
  </mc:AlternateContent>
  <p:hf sldNum="0" hdr="0" ftr="0" dt="0"/>
  <p:txStyles>
    <p:titleStyle>
      <a:lvl1pPr marL="0" lvl="0" indent="0" algn="ctr" defTabSz="914400" rtl="0" eaLnBrk="1" fontAlgn="base" latinLnBrk="0" hangingPunct="1">
        <a:lnSpc>
          <a:spcPct val="100000"/>
        </a:lnSpc>
        <a:spcBef>
          <a:spcPct val="0"/>
        </a:spcBef>
        <a:spcAft>
          <a:spcPct val="0"/>
        </a:spcAft>
        <a:buNone/>
        <a:defRPr sz="4400" b="1" i="0" u="none" kern="1200" baseline="0">
          <a:solidFill>
            <a:schemeClr val="tx2"/>
          </a:solidFill>
          <a:effectLst>
            <a:outerShdw blurRad="38100" dist="38100" dir="2700000">
              <a:srgbClr val="000000"/>
            </a:outerShdw>
          </a:effectLst>
          <a:latin typeface="+mj-lt"/>
          <a:ea typeface="+mj-ea"/>
          <a:cs typeface="+mj-cs"/>
        </a:defRPr>
      </a:lvl1pPr>
    </p:titleStyle>
    <p:bodyStyle>
      <a:lvl1pPr marL="342900" lvl="0" indent="-34290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3200" b="0" i="0" u="none" kern="1200" baseline="0">
          <a:solidFill>
            <a:schemeClr val="tx1"/>
          </a:solidFill>
          <a:effectLst>
            <a:outerShdw blurRad="38100" dist="38100" dir="2700000">
              <a:srgbClr val="000000"/>
            </a:outerShdw>
          </a:effectLst>
          <a:latin typeface="+mn-lt"/>
          <a:ea typeface="+mn-ea"/>
          <a:cs typeface="+mn-cs"/>
        </a:defRPr>
      </a:lvl1pPr>
      <a:lvl2pPr marL="742950" lvl="1" indent="-285750"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n"/>
        <a:defRPr sz="2800" b="0" i="0" u="none" kern="1200" baseline="0">
          <a:solidFill>
            <a:schemeClr val="tx1"/>
          </a:solidFill>
          <a:effectLst>
            <a:outerShdw blurRad="38100" dist="38100" dir="2700000">
              <a:srgbClr val="000000"/>
            </a:outerShdw>
          </a:effectLst>
          <a:latin typeface="+mn-lt"/>
          <a:ea typeface="+mn-ea"/>
          <a:cs typeface="+mn-cs"/>
        </a:defRPr>
      </a:lvl2pPr>
      <a:lvl3pPr marL="1143000" lvl="2" indent="-22860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Char char="n"/>
        <a:defRPr sz="2400" b="0" i="0" u="none" kern="1200" baseline="0">
          <a:solidFill>
            <a:schemeClr val="tx1"/>
          </a:solidFill>
          <a:effectLst>
            <a:outerShdw blurRad="38100" dist="38100" dir="2700000">
              <a:srgbClr val="000000"/>
            </a:outerShdw>
          </a:effectLst>
          <a:latin typeface="+mn-lt"/>
          <a:ea typeface="+mn-ea"/>
          <a:cs typeface="+mn-cs"/>
        </a:defRPr>
      </a:lvl3pPr>
      <a:lvl4pPr marL="1600200" lvl="3" indent="-228600"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4pPr>
      <a:lvl5pPr marL="2057400" lvl="4" indent="-22860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Char char="n"/>
        <a:defRPr sz="2000" b="0" i="0" u="none" kern="1200" baseline="0">
          <a:solidFill>
            <a:schemeClr val="tx1"/>
          </a:solidFill>
          <a:effectLst>
            <a:outerShdw blurRad="38100" dist="38100" dir="2700000">
              <a:srgbClr val="000000"/>
            </a:outerShdw>
          </a:effectLst>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Garamond" panose="02020404030301010803" pitchFamily="18" charset="0"/>
          <a:ea typeface="楷体_GB2312" pitchFamily="49"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Garamond" panose="02020404030301010803" pitchFamily="18" charset="0"/>
          <a:ea typeface="楷体_GB2312" pitchFamily="49"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Garamond" panose="02020404030301010803" pitchFamily="18" charset="0"/>
          <a:ea typeface="楷体_GB2312" pitchFamily="49"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Garamond" panose="02020404030301010803" pitchFamily="18" charset="0"/>
          <a:ea typeface="楷体_GB2312" pitchFamily="49"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Garamond" panose="02020404030301010803" pitchFamily="18" charset="0"/>
          <a:ea typeface="楷体_GB2312" pitchFamily="49"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Garamond" panose="02020404030301010803" pitchFamily="18" charset="0"/>
          <a:ea typeface="楷体_GB2312" pitchFamily="49"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Garamond" panose="02020404030301010803" pitchFamily="18" charset="0"/>
          <a:ea typeface="楷体_GB2312" pitchFamily="49"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Garamond" panose="02020404030301010803" pitchFamily="18" charset="0"/>
          <a:ea typeface="楷体_GB2312" pitchFamily="49"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p:sp>
        <p:nvSpPr>
          <p:cNvPr id="1026" name="标题 1025"/>
          <p:cNvSpPr>
            <a:spLocks noGrp="1"/>
          </p:cNvSpPr>
          <p:nvPr>
            <p:ph type="title"/>
          </p:nvPr>
        </p:nvSpPr>
        <p:spPr>
          <a:xfrm>
            <a:off x="609600" y="274638"/>
            <a:ext cx="10972800" cy="1143000"/>
          </a:xfrm>
          <a:prstGeom prst="rect">
            <a:avLst/>
          </a:prstGeom>
          <a:noFill/>
          <a:ln w="9525">
            <a:noFill/>
          </a:ln>
        </p:spPr>
        <p:txBody>
          <a:bodyPr anchor="ctr"/>
          <a:p>
            <a:pPr lvl="0"/>
            <a:r>
              <a:rPr lang="zh-CN" altLang="en-US" dirty="0"/>
              <a:t>单击此处编辑母版标题样式</a:t>
            </a:r>
            <a:endParaRPr lang="zh-CN" altLang="en-US" dirty="0"/>
          </a:p>
        </p:txBody>
      </p:sp>
      <p:sp>
        <p:nvSpPr>
          <p:cNvPr id="1027" name="文本占位符 1026"/>
          <p:cNvSpPr>
            <a:spLocks noGrp="1"/>
          </p:cNvSpPr>
          <p:nvPr>
            <p:ph type="body"/>
          </p:nvPr>
        </p:nvSpPr>
        <p:spPr>
          <a:xfrm>
            <a:off x="609600" y="1600200"/>
            <a:ext cx="10972800" cy="4525963"/>
          </a:xfrm>
          <a:prstGeom prst="rect">
            <a:avLst/>
          </a:prstGeom>
          <a:noFill/>
          <a:ln w="9525">
            <a:noFill/>
          </a:ln>
        </p:spPr>
        <p:txBody>
          <a:bodyPr anchor="t"/>
          <a:p>
            <a:pPr lvl="0"/>
            <a:r>
              <a:rPr lang="zh-CN" altLang="en-US" dirty="0"/>
              <a:t>单击此处编辑母版文本样式</a:t>
            </a:r>
            <a:endParaRPr lang="zh-CN" altLang="en-US" dirty="0"/>
          </a:p>
          <a:p>
            <a:pPr lvl="0"/>
            <a:r>
              <a:rPr lang="zh-CN" altLang="en-US" dirty="0"/>
              <a:t>第二级</a:t>
            </a:r>
            <a:endParaRPr lang="zh-CN" altLang="en-US" dirty="0"/>
          </a:p>
          <a:p>
            <a:pPr lvl="2" indent="-228600"/>
            <a:r>
              <a:rPr lang="zh-CN" altLang="en-US" dirty="0"/>
              <a:t>第三级</a:t>
            </a:r>
            <a:endParaRPr lang="zh-CN" altLang="en-US" dirty="0"/>
          </a:p>
          <a:p>
            <a:pPr lvl="3" indent="-228600"/>
            <a:r>
              <a:rPr lang="zh-CN" altLang="en-US" dirty="0"/>
              <a:t>第四级</a:t>
            </a:r>
            <a:endParaRPr lang="zh-CN" altLang="en-US" dirty="0"/>
          </a:p>
          <a:p>
            <a:pPr lvl="4" indent="-228600"/>
            <a:r>
              <a:rPr lang="zh-CN" altLang="en-US" dirty="0"/>
              <a:t>第五级</a:t>
            </a:r>
            <a:endParaRPr lang="zh-CN" altLang="en-US" dirty="0"/>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mc:AlternateContent xmlns:mc="http://schemas.openxmlformats.org/markup-compatibility/2006">
    <mc:Choice xmlns:p14="http://schemas.microsoft.com/office/powerpoint/2010/main" Requires="p14">
      <p:transition p14:dur="500">
        <p:fade/>
      </p:transition>
    </mc:Choice>
    <mc:Fallback>
      <p:transition>
        <p:fade/>
      </p:transition>
    </mc:Fallback>
  </mc:AlternateContent>
  <p:hf sldNum="0" hdr="0" ftr="0" dt="0"/>
  <p:txStyles>
    <p:titleStyle>
      <a:lvl1pPr marL="0" lvl="0" indent="0" algn="ctr" defTabSz="914400" rtl="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rtl="0" eaLnBrk="1" fontAlgn="base" latinLnBrk="0" hangingPunct="1">
        <a:lnSpc>
          <a:spcPct val="100000"/>
        </a:lnSpc>
        <a:spcBef>
          <a:spcPct val="20000"/>
        </a:spcBef>
        <a:spcAft>
          <a:spcPct val="0"/>
        </a:spcAft>
        <a:buNone/>
        <a:defRPr sz="3200" b="0" i="0" u="none" kern="1200" baseline="0">
          <a:solidFill>
            <a:schemeClr val="tx1"/>
          </a:solidFill>
          <a:latin typeface="+mn-lt"/>
          <a:ea typeface="+mn-ea"/>
          <a:cs typeface="+mn-cs"/>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mn-lt"/>
          <a:ea typeface="宋体" panose="02010600030101010101" pitchFamily="2" charset="-122"/>
          <a:cs typeface="+mn-cs"/>
        </a:defRPr>
      </a:lvl2pPr>
      <a:lvl3pPr marL="1143000" lvl="2" indent="-2286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宋体" panose="02010600030101010101" pitchFamily="2" charset="-122"/>
          <a:cs typeface="+mn-cs"/>
        </a:defRPr>
      </a:lvl3pPr>
      <a:lvl4pPr marL="1600200" lvl="3" indent="-2286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宋体" panose="02010600030101010101" pitchFamily="2" charset="-122"/>
          <a:cs typeface="+mn-cs"/>
        </a:defRPr>
      </a:lvl4pPr>
      <a:lvl5pPr marL="2057400" lvl="4" indent="-2286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宋体" panose="02010600030101010101" pitchFamily="2" charset="-122"/>
          <a:cs typeface="+mn-cs"/>
        </a:defRPr>
      </a:lvl5pPr>
      <a:lvl6pPr marL="2514600" lvl="5" indent="-2286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宋体" panose="02010600030101010101" pitchFamily="2" charset="-122"/>
          <a:cs typeface="+mn-cs"/>
        </a:defRPr>
      </a:lvl6pPr>
      <a:lvl7pPr marL="2971800" lvl="6" indent="-2286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宋体" panose="02010600030101010101" pitchFamily="2" charset="-122"/>
          <a:cs typeface="+mn-cs"/>
        </a:defRPr>
      </a:lvl7pPr>
      <a:lvl8pPr marL="3429000" lvl="7" indent="-2286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宋体" panose="02010600030101010101" pitchFamily="2" charset="-122"/>
          <a:cs typeface="+mn-cs"/>
        </a:defRPr>
      </a:lvl8pPr>
      <a:lvl9pPr marL="3886200" lvl="8" indent="-2286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宋体" panose="02010600030101010101" pitchFamily="2" charset="-122"/>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vl6pPr marL="2286000" lvl="5"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6pPr>
      <a:lvl7pPr marL="2743200" lvl="6"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7pPr>
      <a:lvl8pPr marL="3200400" lvl="7"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8pPr>
      <a:lvl9pPr marL="3657600" lvl="8"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p:sp>
        <p:nvSpPr>
          <p:cNvPr id="9218" name="标题占位符 1"/>
          <p:cNvSpPr>
            <a:spLocks noGrp="1"/>
          </p:cNvSpPr>
          <p:nvPr>
            <p:ph type="title"/>
          </p:nvPr>
        </p:nvSpPr>
        <p:spPr>
          <a:xfrm>
            <a:off x="609600" y="274638"/>
            <a:ext cx="10972800" cy="1143000"/>
          </a:xfrm>
          <a:prstGeom prst="rect">
            <a:avLst/>
          </a:prstGeom>
          <a:noFill/>
          <a:ln w="9525">
            <a:noFill/>
          </a:ln>
        </p:spPr>
        <p:txBody>
          <a:bodyPr anchor="ctr"/>
          <a:p>
            <a:pPr lvl="0"/>
            <a:r>
              <a:rPr lang="zh-CN" altLang="en-US" dirty="0"/>
              <a:t>单击此处编辑母版标题样式</a:t>
            </a:r>
            <a:endParaRPr lang="zh-CN" altLang="en-US" dirty="0"/>
          </a:p>
        </p:txBody>
      </p:sp>
      <p:sp>
        <p:nvSpPr>
          <p:cNvPr id="9219" name="文本占位符 2"/>
          <p:cNvSpPr>
            <a:spLocks noGrp="1"/>
          </p:cNvSpPr>
          <p:nvPr>
            <p:ph type="body" idx="1"/>
          </p:nvPr>
        </p:nvSpPr>
        <p:spPr>
          <a:xfrm>
            <a:off x="609600" y="1600200"/>
            <a:ext cx="10972800" cy="4525963"/>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5" name="页脚占位符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tint val="75000"/>
                </a:schemeClr>
              </a:solidFill>
              <a:effectLst/>
              <a:uLnTx/>
              <a:uFillTx/>
              <a:latin typeface="Times New Roman" panose="02020603050405020304" pitchFamily="18" charset="0"/>
              <a:ea typeface="宋体" panose="02010600030101010101" pitchFamily="2" charset="-122"/>
              <a:cs typeface="+mn-cs"/>
            </a:endParaRPr>
          </a:p>
        </p:txBody>
      </p:sp>
      <p:sp>
        <p:nvSpPr>
          <p:cNvPr id="6" name="灯片编号占位符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a:defRPr sz="1200">
                <a:solidFill>
                  <a:srgbClr val="898989"/>
                </a:solidFill>
              </a:defRPr>
            </a:lvl1pPr>
          </a:lstStyle>
          <a:p>
            <a:pPr lvl="0" eaLnBrk="1" hangingPunct="1">
              <a:buNone/>
            </a:pPr>
            <a:fld id="{9A0DB2DC-4C9A-4742-B13C-FB6460FD3503}" type="slidenum">
              <a:rPr lang="en-US" altLang="zh-CN" dirty="0">
                <a:latin typeface="Times New Roman" panose="02020603050405020304" pitchFamily="18" charset="0"/>
              </a:rPr>
            </a:fld>
            <a:endParaRPr lang="en-US" altLang="zh-CN" dirty="0">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mc:AlternateContent xmlns:mc="http://schemas.openxmlformats.org/markup-compatibility/2006">
    <mc:Choice xmlns:p14="http://schemas.microsoft.com/office/powerpoint/2010/main" Requires="p14">
      <p:transition p14:dur="500">
        <p:fade/>
      </p:transition>
    </mc:Choice>
    <mc:Fallback>
      <p:transition>
        <p:fade/>
      </p:transition>
    </mc:Fallback>
  </mc:AlternateContent>
  <p:hf sldNum="0"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2pPr>
      <a:lvl3pPr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3pPr>
      <a:lvl4pPr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4pPr>
      <a:lvl5pPr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6.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5" Type="http://schemas.openxmlformats.org/officeDocument/2006/relationships/vmlDrawing" Target="../drawings/vmlDrawing1.vml"/><Relationship Id="rId4" Type="http://schemas.openxmlformats.org/officeDocument/2006/relationships/slideLayout" Target="../slideLayouts/slideLayout1.xml"/><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image" Target="../media/image9.GIF"/></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8.xml"/><Relationship Id="rId1" Type="http://schemas.openxmlformats.org/officeDocument/2006/relationships/image" Target="../media/image5.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image" Target="../media/image10.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5.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grpSp>
        <p:nvGrpSpPr>
          <p:cNvPr id="75777" name="组合 3"/>
          <p:cNvGrpSpPr/>
          <p:nvPr/>
        </p:nvGrpSpPr>
        <p:grpSpPr>
          <a:xfrm>
            <a:off x="4859338" y="2062163"/>
            <a:ext cx="2473325" cy="2425700"/>
            <a:chOff x="9940" y="1311"/>
            <a:chExt cx="5190" cy="5091"/>
          </a:xfrm>
        </p:grpSpPr>
        <p:sp>
          <p:nvSpPr>
            <p:cNvPr id="12" name="弧形 11"/>
            <p:cNvSpPr/>
            <p:nvPr/>
          </p:nvSpPr>
          <p:spPr>
            <a:xfrm rot="13266164">
              <a:off x="9992" y="1332"/>
              <a:ext cx="5071" cy="5071"/>
            </a:xfrm>
            <a:prstGeom prst="arc">
              <a:avLst/>
            </a:prstGeom>
            <a:noFill/>
            <a:ln w="1905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grpSp>
          <p:nvGrpSpPr>
            <p:cNvPr id="75779" name="组合 2"/>
            <p:cNvGrpSpPr/>
            <p:nvPr/>
          </p:nvGrpSpPr>
          <p:grpSpPr>
            <a:xfrm>
              <a:off x="9992" y="1311"/>
              <a:ext cx="5138" cy="5091"/>
              <a:chOff x="7945" y="615"/>
              <a:chExt cx="5138" cy="5091"/>
            </a:xfrm>
          </p:grpSpPr>
          <p:sp>
            <p:nvSpPr>
              <p:cNvPr id="7" name="椭圆 6"/>
              <p:cNvSpPr/>
              <p:nvPr/>
            </p:nvSpPr>
            <p:spPr>
              <a:xfrm>
                <a:off x="9577" y="2242"/>
                <a:ext cx="1859" cy="1859"/>
              </a:xfrm>
              <a:prstGeom prst="ellipse">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lvl="0" algn="ctr"/>
                <a:endParaRPr lang="zh-CN" altLang="en-US" sz="1500">
                  <a:solidFill>
                    <a:srgbClr val="FFFFFF"/>
                  </a:solidFill>
                  <a:latin typeface="Arial" panose="020B0604020202020204" pitchFamily="34" charset="0"/>
                  <a:ea typeface="楷体_GB2312" charset="0"/>
                </a:endParaRPr>
              </a:p>
            </p:txBody>
          </p:sp>
          <p:sp>
            <p:nvSpPr>
              <p:cNvPr id="8" name="椭圆 7"/>
              <p:cNvSpPr/>
              <p:nvPr/>
            </p:nvSpPr>
            <p:spPr>
              <a:xfrm>
                <a:off x="8692" y="1456"/>
                <a:ext cx="3579" cy="3579"/>
              </a:xfrm>
              <a:prstGeom prst="ellipse">
                <a:avLst/>
              </a:prstGeom>
              <a:noFill/>
              <a:ln w="1079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lvl="0" algn="ctr"/>
                <a:endParaRPr lang="zh-CN" altLang="en-US" sz="1500">
                  <a:solidFill>
                    <a:srgbClr val="FFFFFF"/>
                  </a:solidFill>
                  <a:latin typeface="Arial" panose="020B0604020202020204" pitchFamily="34" charset="0"/>
                  <a:ea typeface="楷体_GB2312" charset="0"/>
                </a:endParaRPr>
              </a:p>
            </p:txBody>
          </p:sp>
          <p:sp>
            <p:nvSpPr>
              <p:cNvPr id="9" name="弧形 8"/>
              <p:cNvSpPr/>
              <p:nvPr/>
            </p:nvSpPr>
            <p:spPr>
              <a:xfrm>
                <a:off x="7945" y="636"/>
                <a:ext cx="5071" cy="5071"/>
              </a:xfrm>
              <a:prstGeom prst="arc">
                <a:avLst/>
              </a:prstGeom>
              <a:noFill/>
              <a:ln w="381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sp>
            <p:nvSpPr>
              <p:cNvPr id="10" name="弧形 9"/>
              <p:cNvSpPr/>
              <p:nvPr/>
            </p:nvSpPr>
            <p:spPr>
              <a:xfrm rot="5400000">
                <a:off x="7940" y="631"/>
                <a:ext cx="5071" cy="5071"/>
              </a:xfrm>
              <a:prstGeom prst="arc">
                <a:avLst/>
              </a:prstGeom>
              <a:noFill/>
              <a:ln w="381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sp>
            <p:nvSpPr>
              <p:cNvPr id="13" name="弧形 12"/>
              <p:cNvSpPr/>
              <p:nvPr/>
            </p:nvSpPr>
            <p:spPr>
              <a:xfrm rot="12116400">
                <a:off x="8013" y="615"/>
                <a:ext cx="5071" cy="5071"/>
              </a:xfrm>
              <a:prstGeom prst="arc">
                <a:avLst>
                  <a:gd name="adj1" fmla="val 20031419"/>
                  <a:gd name="adj2" fmla="val 21373488"/>
                </a:avLst>
              </a:prstGeom>
              <a:noFill/>
              <a:ln w="762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grpSp>
        <p:sp>
          <p:nvSpPr>
            <p:cNvPr id="19" name="弧形 18"/>
            <p:cNvSpPr/>
            <p:nvPr/>
          </p:nvSpPr>
          <p:spPr>
            <a:xfrm rot="1647749">
              <a:off x="9940" y="1332"/>
              <a:ext cx="5071" cy="5071"/>
            </a:xfrm>
            <a:prstGeom prst="arc">
              <a:avLst>
                <a:gd name="adj1" fmla="val 20031419"/>
                <a:gd name="adj2" fmla="val 21373488"/>
              </a:avLst>
            </a:prstGeom>
            <a:noFill/>
            <a:ln w="762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grpSp>
      <p:sp>
        <p:nvSpPr>
          <p:cNvPr id="75786" name="文本框 1"/>
          <p:cNvSpPr txBox="1"/>
          <p:nvPr/>
        </p:nvSpPr>
        <p:spPr>
          <a:xfrm>
            <a:off x="4087813" y="4908550"/>
            <a:ext cx="4073525" cy="598805"/>
          </a:xfrm>
          <a:prstGeom prst="rect">
            <a:avLst/>
          </a:prstGeom>
          <a:solidFill>
            <a:srgbClr val="89AFD0"/>
          </a:solidFill>
          <a:ln w="9525">
            <a:noFill/>
          </a:ln>
        </p:spPr>
        <p:txBody>
          <a:bodyPr wrap="square" anchor="t">
            <a:spAutoFit/>
          </a:bodyPr>
          <a:p>
            <a:pPr algn="ctr"/>
            <a:r>
              <a:rPr lang="zh-CN" altLang="en-US" sz="3300" dirty="0">
                <a:solidFill>
                  <a:schemeClr val="bg1"/>
                </a:solidFill>
                <a:latin typeface="微软雅黑 Light" pitchFamily="34" charset="-122"/>
                <a:ea typeface="微软雅黑 Light" pitchFamily="34" charset="-122"/>
              </a:rPr>
              <a:t>汽车制动系</a:t>
            </a:r>
            <a:endParaRPr lang="zh-CN" altLang="en-US" sz="3300" dirty="0">
              <a:solidFill>
                <a:schemeClr val="bg1"/>
              </a:solidFill>
              <a:latin typeface="微软雅黑 Light" pitchFamily="34" charset="-122"/>
              <a:ea typeface="微软雅黑 Light" pitchFamily="34" charset="-122"/>
            </a:endParaRPr>
          </a:p>
        </p:txBody>
      </p:sp>
      <p:sp>
        <p:nvSpPr>
          <p:cNvPr id="75787" name="矩形 22531"/>
          <p:cNvSpPr/>
          <p:nvPr/>
        </p:nvSpPr>
        <p:spPr>
          <a:xfrm>
            <a:off x="3941763" y="1158875"/>
            <a:ext cx="4367212" cy="645160"/>
          </a:xfrm>
          <a:prstGeom prst="rect">
            <a:avLst/>
          </a:prstGeom>
          <a:noFill/>
          <a:ln w="9525">
            <a:noFill/>
          </a:ln>
        </p:spPr>
        <p:txBody>
          <a:bodyPr wrap="square" anchor="t">
            <a:spAutoFit/>
          </a:bodyPr>
          <a:p>
            <a:r>
              <a:rPr lang="zh-CN" altLang="en-US" sz="3600" b="1" dirty="0">
                <a:solidFill>
                  <a:schemeClr val="bg1"/>
                </a:solidFill>
                <a:latin typeface="黑体" panose="02010609060101010101" charset="-122"/>
                <a:ea typeface="黑体" panose="02010609060101010101" charset="-122"/>
              </a:rPr>
              <a:t>汽车底盘构造与维修</a:t>
            </a:r>
            <a:endParaRPr lang="zh-CN" altLang="en-US" sz="3600" b="1" dirty="0">
              <a:solidFill>
                <a:schemeClr val="bg1"/>
              </a:solidFill>
              <a:latin typeface="黑体" panose="02010609060101010101" charset="-122"/>
              <a:ea typeface="黑体" panose="02010609060101010101" charset="-122"/>
            </a:endParaRPr>
          </a:p>
        </p:txBody>
      </p:sp>
      <p:sp>
        <p:nvSpPr>
          <p:cNvPr id="75788" name="文本框 13"/>
          <p:cNvSpPr txBox="1"/>
          <p:nvPr/>
        </p:nvSpPr>
        <p:spPr>
          <a:xfrm>
            <a:off x="5916613" y="2968625"/>
            <a:ext cx="301625" cy="645160"/>
          </a:xfrm>
          <a:prstGeom prst="rect">
            <a:avLst/>
          </a:prstGeom>
          <a:noFill/>
          <a:ln w="9525">
            <a:noFill/>
          </a:ln>
        </p:spPr>
        <p:txBody>
          <a:bodyPr wrap="square" anchor="t">
            <a:spAutoFit/>
          </a:bodyPr>
          <a:p>
            <a:r>
              <a:rPr lang="en-US" altLang="zh-CN" sz="3600" dirty="0">
                <a:solidFill>
                  <a:schemeClr val="bg1"/>
                </a:solidFill>
                <a:latin typeface="宋体" panose="02010600030101010101" pitchFamily="2" charset="-122"/>
                <a:ea typeface="宋体" panose="02010600030101010101" pitchFamily="2" charset="-122"/>
              </a:rPr>
              <a:t>4</a:t>
            </a:r>
            <a:endParaRPr lang="en-US" altLang="zh-CN" sz="3600" dirty="0">
              <a:solidFill>
                <a:schemeClr val="bg1"/>
              </a:solidFill>
              <a:latin typeface="宋体" panose="02010600030101010101" pitchFamily="2" charset="-122"/>
              <a:ea typeface="宋体" panose="02010600030101010101" pitchFamily="2" charset="-122"/>
            </a:endParaRPr>
          </a:p>
        </p:txBody>
      </p:sp>
    </p:spTree>
    <p:custDataLst>
      <p:tags r:id="rId1"/>
    </p:custData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245762" name="标题 245761"/>
          <p:cNvSpPr>
            <a:spLocks noGrp="1"/>
          </p:cNvSpPr>
          <p:nvPr>
            <p:ph type="ctrTitle"/>
          </p:nvPr>
        </p:nvSpPr>
        <p:spPr>
          <a:xfrm>
            <a:off x="1703388" y="1773238"/>
            <a:ext cx="717550" cy="4032250"/>
          </a:xfrm>
        </p:spPr>
        <p:txBody>
          <a:bodyPr anchor="ctr"/>
          <a:p>
            <a:pPr defTabSz="914400">
              <a:buSzTx/>
            </a:pPr>
            <a:r>
              <a:rPr lang="zh-CN" altLang="en-US" sz="3200" kern="1200" baseline="0" dirty="0">
                <a:solidFill>
                  <a:schemeClr val="tx1"/>
                </a:solidFill>
                <a:latin typeface="Times New Roman" panose="02020603050405020304" pitchFamily="18" charset="0"/>
                <a:ea typeface="宋体" panose="02010600030101010101" pitchFamily="2" charset="-122"/>
              </a:rPr>
              <a:t>制动装置基本结构</a:t>
            </a:r>
            <a:endParaRPr lang="zh-CN" altLang="en-US" sz="3200" kern="1200" baseline="0" dirty="0">
              <a:solidFill>
                <a:schemeClr val="tx1"/>
              </a:solidFill>
              <a:latin typeface="Times New Roman" panose="02020603050405020304" pitchFamily="18" charset="0"/>
              <a:ea typeface="宋体" panose="02010600030101010101" pitchFamily="2" charset="-122"/>
            </a:endParaRPr>
          </a:p>
        </p:txBody>
      </p:sp>
      <p:graphicFrame>
        <p:nvGraphicFramePr>
          <p:cNvPr id="245763" name="对象 245762"/>
          <p:cNvGraphicFramePr/>
          <p:nvPr/>
        </p:nvGraphicFramePr>
        <p:xfrm>
          <a:off x="3810000" y="1333500"/>
          <a:ext cx="5137150" cy="5257800"/>
        </p:xfrm>
        <a:graphic>
          <a:graphicData uri="http://schemas.openxmlformats.org/presentationml/2006/ole">
            <mc:AlternateContent xmlns:mc="http://schemas.openxmlformats.org/markup-compatibility/2006">
              <mc:Choice xmlns:v="urn:schemas-microsoft-com:vml" Requires="v">
                <p:oleObj spid="_x0000_s3076" name="" r:id="rId1" imgW="3648075" imgH="3733800" progId="Paint.Picture">
                  <p:embed/>
                </p:oleObj>
              </mc:Choice>
              <mc:Fallback>
                <p:oleObj name="" r:id="rId1" imgW="3648075" imgH="3733800" progId="Paint.Picture">
                  <p:embed/>
                  <p:pic>
                    <p:nvPicPr>
                      <p:cNvPr id="0" name="图片 3075"/>
                      <p:cNvPicPr/>
                      <p:nvPr/>
                    </p:nvPicPr>
                    <p:blipFill>
                      <a:blip r:embed="rId2"/>
                      <a:stretch>
                        <a:fillRect/>
                      </a:stretch>
                    </p:blipFill>
                    <p:spPr>
                      <a:xfrm>
                        <a:off x="3810000" y="1333500"/>
                        <a:ext cx="5137150" cy="5257800"/>
                      </a:xfrm>
                      <a:prstGeom prst="rect">
                        <a:avLst/>
                      </a:prstGeom>
                      <a:noFill/>
                      <a:ln w="57150" cap="flat" cmpd="sng">
                        <a:solidFill>
                          <a:srgbClr val="333333"/>
                        </a:solidFill>
                        <a:prstDash val="solid"/>
                        <a:miter/>
                        <a:headEnd type="none" w="med" len="med"/>
                        <a:tailEnd type="none" w="med" len="med"/>
                      </a:ln>
                      <a:effectLst>
                        <a:outerShdw dist="107763" dir="2699999" algn="ctr" rotWithShape="0">
                          <a:srgbClr val="808080"/>
                        </a:outerShdw>
                      </a:effectLst>
                    </p:spPr>
                  </p:pic>
                </p:oleObj>
              </mc:Fallback>
            </mc:AlternateContent>
          </a:graphicData>
        </a:graphic>
      </p:graphicFrame>
      <p:sp>
        <p:nvSpPr>
          <p:cNvPr id="245764" name="矩形标注 245763"/>
          <p:cNvSpPr/>
          <p:nvPr/>
        </p:nvSpPr>
        <p:spPr>
          <a:xfrm>
            <a:off x="2438400" y="1257300"/>
            <a:ext cx="1600200" cy="457200"/>
          </a:xfrm>
          <a:prstGeom prst="wedgeRectCallout">
            <a:avLst>
              <a:gd name="adj1" fmla="val 80157"/>
              <a:gd name="adj2" fmla="val 9722"/>
            </a:avLst>
          </a:prstGeom>
          <a:solidFill>
            <a:srgbClr val="333399"/>
          </a:solidFill>
          <a:ln w="9525" cap="flat" cmpd="sng">
            <a:solidFill>
              <a:schemeClr val="tx1"/>
            </a:solidFill>
            <a:prstDash val="solid"/>
            <a:miter/>
            <a:headEnd type="none" w="med" len="med"/>
            <a:tailEnd type="none" w="med" len="med"/>
          </a:ln>
        </p:spPr>
        <p:txBody>
          <a:bodyPr/>
          <a:p>
            <a:pPr algn="ctr" eaLnBrk="0" hangingPunct="0"/>
            <a:r>
              <a:rPr lang="zh-CN" altLang="en-US" sz="2400" b="1" dirty="0">
                <a:latin typeface="Times New Roman" panose="02020603050405020304" pitchFamily="18" charset="0"/>
                <a:ea typeface="宋体" panose="02010600030101010101" pitchFamily="2" charset="-122"/>
              </a:rPr>
              <a:t>制动踏板</a:t>
            </a:r>
            <a:endParaRPr lang="zh-CN" altLang="en-US" sz="2400" dirty="0">
              <a:latin typeface="Times New Roman" panose="02020603050405020304" pitchFamily="18" charset="0"/>
              <a:ea typeface="宋体" panose="02010600030101010101" pitchFamily="2" charset="-122"/>
            </a:endParaRPr>
          </a:p>
        </p:txBody>
      </p:sp>
      <p:sp>
        <p:nvSpPr>
          <p:cNvPr id="245765" name="矩形标注 245764"/>
          <p:cNvSpPr/>
          <p:nvPr/>
        </p:nvSpPr>
        <p:spPr>
          <a:xfrm>
            <a:off x="6019800" y="1104900"/>
            <a:ext cx="1524000" cy="457200"/>
          </a:xfrm>
          <a:prstGeom prst="wedgeRectCallout">
            <a:avLst>
              <a:gd name="adj1" fmla="val -78648"/>
              <a:gd name="adj2" fmla="val 181597"/>
            </a:avLst>
          </a:prstGeom>
          <a:solidFill>
            <a:srgbClr val="333399"/>
          </a:solidFill>
          <a:ln w="9525" cap="flat" cmpd="sng">
            <a:solidFill>
              <a:schemeClr val="tx1"/>
            </a:solidFill>
            <a:prstDash val="solid"/>
            <a:miter/>
            <a:headEnd type="none" w="med" len="med"/>
            <a:tailEnd type="none" w="med" len="med"/>
          </a:ln>
        </p:spPr>
        <p:txBody>
          <a:bodyPr/>
          <a:p>
            <a:pPr algn="ctr" eaLnBrk="0" hangingPunct="0"/>
            <a:r>
              <a:rPr lang="zh-CN" altLang="en-US" sz="2400" b="1" dirty="0">
                <a:latin typeface="Times New Roman" panose="02020603050405020304" pitchFamily="18" charset="0"/>
                <a:ea typeface="宋体" panose="02010600030101010101" pitchFamily="2" charset="-122"/>
              </a:rPr>
              <a:t>制动主缸</a:t>
            </a:r>
            <a:endParaRPr lang="zh-CN" altLang="en-US" sz="2400" dirty="0">
              <a:latin typeface="Times New Roman" panose="02020603050405020304" pitchFamily="18" charset="0"/>
              <a:ea typeface="宋体" panose="02010600030101010101" pitchFamily="2" charset="-122"/>
            </a:endParaRPr>
          </a:p>
        </p:txBody>
      </p:sp>
      <p:sp>
        <p:nvSpPr>
          <p:cNvPr id="245766" name="矩形标注 245765"/>
          <p:cNvSpPr/>
          <p:nvPr/>
        </p:nvSpPr>
        <p:spPr>
          <a:xfrm>
            <a:off x="7848600" y="1485900"/>
            <a:ext cx="1752600" cy="457200"/>
          </a:xfrm>
          <a:prstGeom prst="wedgeRectCallout">
            <a:avLst>
              <a:gd name="adj1" fmla="val -132157"/>
              <a:gd name="adj2" fmla="val 172569"/>
            </a:avLst>
          </a:prstGeom>
          <a:solidFill>
            <a:srgbClr val="333399"/>
          </a:solidFill>
          <a:ln w="9525" cap="flat" cmpd="sng">
            <a:solidFill>
              <a:schemeClr val="tx1"/>
            </a:solidFill>
            <a:prstDash val="solid"/>
            <a:miter/>
            <a:headEnd type="none" w="med" len="med"/>
            <a:tailEnd type="none" w="med" len="med"/>
          </a:ln>
        </p:spPr>
        <p:txBody>
          <a:bodyPr/>
          <a:p>
            <a:pPr algn="ctr" eaLnBrk="0" hangingPunct="0"/>
            <a:r>
              <a:rPr lang="zh-CN" altLang="en-US" sz="2400" b="1" dirty="0">
                <a:latin typeface="Times New Roman" panose="02020603050405020304" pitchFamily="18" charset="0"/>
                <a:ea typeface="宋体" panose="02010600030101010101" pitchFamily="2" charset="-122"/>
              </a:rPr>
              <a:t>制动油管</a:t>
            </a:r>
            <a:endParaRPr lang="zh-CN" altLang="en-US" sz="2400" dirty="0">
              <a:latin typeface="Times New Roman" panose="02020603050405020304" pitchFamily="18" charset="0"/>
              <a:ea typeface="宋体" panose="02010600030101010101" pitchFamily="2" charset="-122"/>
            </a:endParaRPr>
          </a:p>
        </p:txBody>
      </p:sp>
      <p:sp>
        <p:nvSpPr>
          <p:cNvPr id="245767" name="矩形标注 245766"/>
          <p:cNvSpPr/>
          <p:nvPr/>
        </p:nvSpPr>
        <p:spPr>
          <a:xfrm>
            <a:off x="8458200" y="3162300"/>
            <a:ext cx="1295400" cy="457200"/>
          </a:xfrm>
          <a:prstGeom prst="wedgeRectCallout">
            <a:avLst>
              <a:gd name="adj1" fmla="val -109190"/>
              <a:gd name="adj2" fmla="val 86806"/>
            </a:avLst>
          </a:prstGeom>
          <a:solidFill>
            <a:srgbClr val="333399"/>
          </a:solidFill>
          <a:ln w="9525" cap="flat" cmpd="sng">
            <a:solidFill>
              <a:schemeClr val="tx1"/>
            </a:solidFill>
            <a:prstDash val="solid"/>
            <a:miter/>
            <a:headEnd type="none" w="med" len="med"/>
            <a:tailEnd type="none" w="med" len="med"/>
          </a:ln>
        </p:spPr>
        <p:txBody>
          <a:bodyPr/>
          <a:p>
            <a:pPr algn="ctr" eaLnBrk="0" hangingPunct="0"/>
            <a:r>
              <a:rPr lang="zh-CN" altLang="en-US" sz="2400" b="1" dirty="0">
                <a:latin typeface="Times New Roman" panose="02020603050405020304" pitchFamily="18" charset="0"/>
                <a:ea typeface="宋体" panose="02010600030101010101" pitchFamily="2" charset="-122"/>
              </a:rPr>
              <a:t>制动鼓</a:t>
            </a:r>
            <a:endParaRPr lang="zh-CN" altLang="en-US" sz="2400" dirty="0">
              <a:latin typeface="Times New Roman" panose="02020603050405020304" pitchFamily="18" charset="0"/>
              <a:ea typeface="宋体" panose="02010600030101010101" pitchFamily="2" charset="-122"/>
            </a:endParaRPr>
          </a:p>
        </p:txBody>
      </p:sp>
      <p:sp>
        <p:nvSpPr>
          <p:cNvPr id="245768" name="矩形标注 245767"/>
          <p:cNvSpPr/>
          <p:nvPr/>
        </p:nvSpPr>
        <p:spPr>
          <a:xfrm>
            <a:off x="8153400" y="2324100"/>
            <a:ext cx="1524000" cy="457200"/>
          </a:xfrm>
          <a:prstGeom prst="wedgeRectCallout">
            <a:avLst>
              <a:gd name="adj1" fmla="val -151875"/>
              <a:gd name="adj2" fmla="val 140972"/>
            </a:avLst>
          </a:prstGeom>
          <a:solidFill>
            <a:srgbClr val="333399"/>
          </a:solidFill>
          <a:ln w="9525" cap="flat" cmpd="sng">
            <a:solidFill>
              <a:schemeClr val="tx1"/>
            </a:solidFill>
            <a:prstDash val="solid"/>
            <a:miter/>
            <a:headEnd type="none" w="med" len="med"/>
            <a:tailEnd type="none" w="med" len="med"/>
          </a:ln>
        </p:spPr>
        <p:txBody>
          <a:bodyPr/>
          <a:p>
            <a:pPr algn="ctr" eaLnBrk="0" hangingPunct="0"/>
            <a:r>
              <a:rPr lang="zh-CN" altLang="en-US" sz="2400" b="1" dirty="0">
                <a:latin typeface="Times New Roman" panose="02020603050405020304" pitchFamily="18" charset="0"/>
                <a:ea typeface="宋体" panose="02010600030101010101" pitchFamily="2" charset="-122"/>
              </a:rPr>
              <a:t>制动轮缸</a:t>
            </a:r>
            <a:endParaRPr lang="zh-CN" altLang="en-US" sz="2400" dirty="0">
              <a:latin typeface="Times New Roman" panose="02020603050405020304" pitchFamily="18" charset="0"/>
              <a:ea typeface="宋体" panose="02010600030101010101" pitchFamily="2" charset="-122"/>
            </a:endParaRPr>
          </a:p>
        </p:txBody>
      </p:sp>
      <p:sp>
        <p:nvSpPr>
          <p:cNvPr id="245769" name="矩形标注 245768"/>
          <p:cNvSpPr/>
          <p:nvPr/>
        </p:nvSpPr>
        <p:spPr>
          <a:xfrm>
            <a:off x="2895600" y="3009900"/>
            <a:ext cx="1295400" cy="457200"/>
          </a:xfrm>
          <a:prstGeom prst="wedgeRectCallout">
            <a:avLst>
              <a:gd name="adj1" fmla="val 146079"/>
              <a:gd name="adj2" fmla="val 77778"/>
            </a:avLst>
          </a:prstGeom>
          <a:solidFill>
            <a:srgbClr val="333399"/>
          </a:solidFill>
          <a:ln w="9525" cap="flat" cmpd="sng">
            <a:solidFill>
              <a:schemeClr val="tx1"/>
            </a:solidFill>
            <a:prstDash val="solid"/>
            <a:miter/>
            <a:headEnd type="none" w="med" len="med"/>
            <a:tailEnd type="none" w="med" len="med"/>
          </a:ln>
        </p:spPr>
        <p:txBody>
          <a:bodyPr/>
          <a:p>
            <a:pPr algn="ctr" eaLnBrk="0" hangingPunct="0"/>
            <a:r>
              <a:rPr lang="zh-CN" altLang="en-US" sz="2400" b="1" dirty="0">
                <a:latin typeface="Times New Roman" panose="02020603050405020304" pitchFamily="18" charset="0"/>
                <a:ea typeface="宋体" panose="02010600030101010101" pitchFamily="2" charset="-122"/>
              </a:rPr>
              <a:t>摩擦片</a:t>
            </a:r>
            <a:endParaRPr lang="zh-CN" altLang="en-US" sz="2400" dirty="0">
              <a:latin typeface="Times New Roman" panose="02020603050405020304" pitchFamily="18" charset="0"/>
              <a:ea typeface="宋体" panose="02010600030101010101" pitchFamily="2" charset="-122"/>
            </a:endParaRPr>
          </a:p>
        </p:txBody>
      </p:sp>
      <p:sp>
        <p:nvSpPr>
          <p:cNvPr id="245770" name="矩形标注 245769"/>
          <p:cNvSpPr/>
          <p:nvPr/>
        </p:nvSpPr>
        <p:spPr>
          <a:xfrm>
            <a:off x="8458200" y="4152900"/>
            <a:ext cx="1295400" cy="457200"/>
          </a:xfrm>
          <a:prstGeom prst="wedgeRectCallout">
            <a:avLst>
              <a:gd name="adj1" fmla="val -135296"/>
              <a:gd name="adj2" fmla="val -36806"/>
            </a:avLst>
          </a:prstGeom>
          <a:solidFill>
            <a:srgbClr val="333399"/>
          </a:solidFill>
          <a:ln w="9525" cap="flat" cmpd="sng">
            <a:solidFill>
              <a:schemeClr val="tx1"/>
            </a:solidFill>
            <a:prstDash val="solid"/>
            <a:miter/>
            <a:headEnd type="none" w="med" len="med"/>
            <a:tailEnd type="none" w="med" len="med"/>
          </a:ln>
        </p:spPr>
        <p:txBody>
          <a:bodyPr/>
          <a:p>
            <a:pPr algn="ctr" eaLnBrk="0" hangingPunct="0"/>
            <a:r>
              <a:rPr lang="zh-CN" altLang="en-US" sz="2400" b="1" dirty="0">
                <a:latin typeface="Times New Roman" panose="02020603050405020304" pitchFamily="18" charset="0"/>
                <a:ea typeface="宋体" panose="02010600030101010101" pitchFamily="2" charset="-122"/>
              </a:rPr>
              <a:t>制动蹄</a:t>
            </a:r>
            <a:endParaRPr lang="zh-CN" altLang="en-US" sz="2400" dirty="0">
              <a:latin typeface="Times New Roman" panose="02020603050405020304" pitchFamily="18" charset="0"/>
              <a:ea typeface="宋体" panose="02010600030101010101" pitchFamily="2" charset="-122"/>
            </a:endParaRPr>
          </a:p>
        </p:txBody>
      </p:sp>
      <p:sp>
        <p:nvSpPr>
          <p:cNvPr id="245771" name="矩形标注 245770"/>
          <p:cNvSpPr/>
          <p:nvPr/>
        </p:nvSpPr>
        <p:spPr>
          <a:xfrm>
            <a:off x="2819400" y="4610100"/>
            <a:ext cx="1600200" cy="457200"/>
          </a:xfrm>
          <a:prstGeom prst="wedgeRectCallout">
            <a:avLst>
              <a:gd name="adj1" fmla="val 159324"/>
              <a:gd name="adj2" fmla="val -292708"/>
            </a:avLst>
          </a:prstGeom>
          <a:solidFill>
            <a:srgbClr val="333399"/>
          </a:solidFill>
          <a:ln w="9525" cap="flat" cmpd="sng">
            <a:solidFill>
              <a:schemeClr val="tx1"/>
            </a:solidFill>
            <a:prstDash val="solid"/>
            <a:miter/>
            <a:headEnd type="none" w="med" len="med"/>
            <a:tailEnd type="none" w="med" len="med"/>
          </a:ln>
        </p:spPr>
        <p:txBody>
          <a:bodyPr/>
          <a:p>
            <a:pPr algn="ctr" eaLnBrk="0" hangingPunct="0"/>
            <a:r>
              <a:rPr lang="zh-CN" altLang="en-US" sz="2400" b="1" dirty="0">
                <a:latin typeface="Times New Roman" panose="02020603050405020304" pitchFamily="18" charset="0"/>
                <a:ea typeface="宋体" panose="02010600030101010101" pitchFamily="2" charset="-122"/>
              </a:rPr>
              <a:t>回位弹簧</a:t>
            </a:r>
            <a:endParaRPr lang="zh-CN" altLang="en-US" sz="2400" dirty="0">
              <a:latin typeface="Times New Roman" panose="02020603050405020304" pitchFamily="18" charset="0"/>
              <a:ea typeface="宋体" panose="02010600030101010101" pitchFamily="2" charset="-122"/>
            </a:endParaRPr>
          </a:p>
        </p:txBody>
      </p:sp>
      <p:sp>
        <p:nvSpPr>
          <p:cNvPr id="245772" name="矩形标注 245771"/>
          <p:cNvSpPr/>
          <p:nvPr/>
        </p:nvSpPr>
        <p:spPr>
          <a:xfrm>
            <a:off x="7848600" y="4953000"/>
            <a:ext cx="1371600" cy="457200"/>
          </a:xfrm>
          <a:prstGeom prst="wedgeRectCallout">
            <a:avLst>
              <a:gd name="adj1" fmla="val -129051"/>
              <a:gd name="adj2" fmla="val -56597"/>
            </a:avLst>
          </a:prstGeom>
          <a:solidFill>
            <a:srgbClr val="003399"/>
          </a:solidFill>
          <a:ln w="9525" cap="flat" cmpd="sng">
            <a:solidFill>
              <a:schemeClr val="tx1"/>
            </a:solidFill>
            <a:prstDash val="solid"/>
            <a:miter/>
            <a:headEnd type="none" w="med" len="med"/>
            <a:tailEnd type="none" w="med" len="med"/>
          </a:ln>
        </p:spPr>
        <p:txBody>
          <a:bodyPr/>
          <a:p>
            <a:pPr algn="ctr"/>
            <a:r>
              <a:rPr lang="zh-CN" altLang="en-US" sz="2400" b="1" dirty="0">
                <a:latin typeface="Verdana" panose="020B0604030504040204" pitchFamily="34" charset="0"/>
                <a:ea typeface="宋体" panose="02010600030101010101" pitchFamily="2" charset="-122"/>
              </a:rPr>
              <a:t>支承销</a:t>
            </a:r>
            <a:endParaRPr lang="zh-CN" altLang="en-US" sz="2400" b="1" dirty="0">
              <a:latin typeface="Verdana" panose="020B0604030504040204" pitchFamily="34" charset="0"/>
              <a:ea typeface="宋体" panose="02010600030101010101" pitchFamily="2" charset="-122"/>
            </a:endParaRPr>
          </a:p>
        </p:txBody>
      </p:sp>
      <p:sp>
        <p:nvSpPr>
          <p:cNvPr id="245773" name="矩形标注 245772"/>
          <p:cNvSpPr/>
          <p:nvPr/>
        </p:nvSpPr>
        <p:spPr>
          <a:xfrm>
            <a:off x="7696200" y="5562600"/>
            <a:ext cx="1295400" cy="457200"/>
          </a:xfrm>
          <a:prstGeom prst="wedgeRectCallout">
            <a:avLst>
              <a:gd name="adj1" fmla="val -99389"/>
              <a:gd name="adj2" fmla="val 79167"/>
            </a:avLst>
          </a:prstGeom>
          <a:solidFill>
            <a:srgbClr val="003399"/>
          </a:solidFill>
          <a:ln w="9525" cap="flat" cmpd="sng">
            <a:solidFill>
              <a:schemeClr val="tx1"/>
            </a:solidFill>
            <a:prstDash val="solid"/>
            <a:miter/>
            <a:headEnd type="none" w="med" len="med"/>
            <a:tailEnd type="none" w="med" len="med"/>
          </a:ln>
        </p:spPr>
        <p:txBody>
          <a:bodyPr/>
          <a:p>
            <a:pPr algn="ctr"/>
            <a:r>
              <a:rPr lang="zh-CN" altLang="en-US" sz="2400" b="1" dirty="0">
                <a:latin typeface="Verdana" panose="020B0604030504040204" pitchFamily="34" charset="0"/>
                <a:ea typeface="宋体" panose="02010600030101010101" pitchFamily="2" charset="-122"/>
              </a:rPr>
              <a:t>制动力</a:t>
            </a:r>
            <a:endParaRPr lang="zh-CN" altLang="en-US" sz="2400" b="1" dirty="0">
              <a:latin typeface="Verdana" panose="020B0604030504040204" pitchFamily="34" charset="0"/>
              <a:ea typeface="宋体" panose="02010600030101010101" pitchFamily="2" charset="-122"/>
            </a:endParaRPr>
          </a:p>
        </p:txBody>
      </p:sp>
      <p:sp>
        <p:nvSpPr>
          <p:cNvPr id="87041" name="文本框 8"/>
          <p:cNvSpPr txBox="1"/>
          <p:nvPr/>
        </p:nvSpPr>
        <p:spPr>
          <a:xfrm>
            <a:off x="1668463" y="476885"/>
            <a:ext cx="4824412" cy="521970"/>
          </a:xfrm>
          <a:prstGeom prst="rect">
            <a:avLst/>
          </a:prstGeom>
          <a:noFill/>
          <a:ln w="9525">
            <a:noFill/>
          </a:ln>
        </p:spPr>
        <p:txBody>
          <a:bodyPr wrap="square" anchor="t">
            <a:spAutoFit/>
          </a:bodyPr>
          <a:p>
            <a:r>
              <a:rPr lang="zh-CN" altLang="en-US" sz="2800" dirty="0">
                <a:solidFill>
                  <a:srgbClr val="FFFFFF"/>
                </a:solidFill>
                <a:latin typeface="微软雅黑 Light" pitchFamily="34" charset="-122"/>
                <a:ea typeface="微软雅黑 Light" pitchFamily="34" charset="-122"/>
              </a:rPr>
              <a:t>制动系统组成</a:t>
            </a:r>
            <a:endParaRPr lang="zh-CN" altLang="en-US" sz="2800" dirty="0">
              <a:solidFill>
                <a:srgbClr val="FFFFFF"/>
              </a:solidFill>
              <a:latin typeface="微软雅黑 Light" pitchFamily="34" charset="-122"/>
              <a:ea typeface="微软雅黑 Light" pitchFamily="34" charset="-122"/>
            </a:endParaRPr>
          </a:p>
        </p:txBody>
      </p:sp>
      <p:grpSp>
        <p:nvGrpSpPr>
          <p:cNvPr id="87042" name="组合 9"/>
          <p:cNvGrpSpPr/>
          <p:nvPr/>
        </p:nvGrpSpPr>
        <p:grpSpPr>
          <a:xfrm>
            <a:off x="595313" y="360998"/>
            <a:ext cx="762000" cy="755650"/>
            <a:chOff x="4629" y="3681"/>
            <a:chExt cx="3091" cy="3091"/>
          </a:xfrm>
        </p:grpSpPr>
        <p:sp>
          <p:nvSpPr>
            <p:cNvPr id="11" name="六边形 10"/>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2" name="六边形 11"/>
            <p:cNvSpPr/>
            <p:nvPr/>
          </p:nvSpPr>
          <p:spPr>
            <a:xfrm rot="16200000">
              <a:off x="4593" y="3890"/>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pic>
        <p:nvPicPr>
          <p:cNvPr id="87045" name="图片 12" descr="C:\Users\Administrator\Desktop\结构.png结构"/>
          <p:cNvPicPr>
            <a:picLocks noChangeAspect="1"/>
          </p:cNvPicPr>
          <p:nvPr/>
        </p:nvPicPr>
        <p:blipFill>
          <a:blip r:embed="rId3">
            <a:biLevel thresh="50000"/>
          </a:blip>
          <a:srcRect/>
          <a:stretch>
            <a:fillRect/>
          </a:stretch>
        </p:blipFill>
        <p:spPr>
          <a:xfrm>
            <a:off x="735648" y="506413"/>
            <a:ext cx="462915" cy="462915"/>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45764"/>
                                        </p:tgtEl>
                                        <p:attrNameLst>
                                          <p:attrName>style.visibility</p:attrName>
                                        </p:attrNameLst>
                                      </p:cBhvr>
                                      <p:to>
                                        <p:strVal val="visible"/>
                                      </p:to>
                                    </p:set>
                                    <p:animEffect transition="in" filter="strips(downLeft)">
                                      <p:cBhvr>
                                        <p:cTn id="7" dur="500"/>
                                        <p:tgtEl>
                                          <p:spTgt spid="24576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245765"/>
                                        </p:tgtEl>
                                        <p:attrNameLst>
                                          <p:attrName>style.visibility</p:attrName>
                                        </p:attrNameLst>
                                      </p:cBhvr>
                                      <p:to>
                                        <p:strVal val="visible"/>
                                      </p:to>
                                    </p:set>
                                    <p:animEffect transition="in" filter="strips(downLeft)">
                                      <p:cBhvr>
                                        <p:cTn id="12" dur="500"/>
                                        <p:tgtEl>
                                          <p:spTgt spid="24576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245766"/>
                                        </p:tgtEl>
                                        <p:attrNameLst>
                                          <p:attrName>style.visibility</p:attrName>
                                        </p:attrNameLst>
                                      </p:cBhvr>
                                      <p:to>
                                        <p:strVal val="visible"/>
                                      </p:to>
                                    </p:set>
                                    <p:animEffect transition="in" filter="strips(downLeft)">
                                      <p:cBhvr>
                                        <p:cTn id="17" dur="500"/>
                                        <p:tgtEl>
                                          <p:spTgt spid="245766"/>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245767"/>
                                        </p:tgtEl>
                                        <p:attrNameLst>
                                          <p:attrName>style.visibility</p:attrName>
                                        </p:attrNameLst>
                                      </p:cBhvr>
                                      <p:to>
                                        <p:strVal val="visible"/>
                                      </p:to>
                                    </p:set>
                                    <p:animEffect transition="in" filter="strips(downLeft)">
                                      <p:cBhvr>
                                        <p:cTn id="22" dur="500"/>
                                        <p:tgtEl>
                                          <p:spTgt spid="245767"/>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245768"/>
                                        </p:tgtEl>
                                        <p:attrNameLst>
                                          <p:attrName>style.visibility</p:attrName>
                                        </p:attrNameLst>
                                      </p:cBhvr>
                                      <p:to>
                                        <p:strVal val="visible"/>
                                      </p:to>
                                    </p:set>
                                    <p:animEffect transition="in" filter="strips(downLeft)">
                                      <p:cBhvr>
                                        <p:cTn id="27" dur="500"/>
                                        <p:tgtEl>
                                          <p:spTgt spid="245768"/>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245769"/>
                                        </p:tgtEl>
                                        <p:attrNameLst>
                                          <p:attrName>style.visibility</p:attrName>
                                        </p:attrNameLst>
                                      </p:cBhvr>
                                      <p:to>
                                        <p:strVal val="visible"/>
                                      </p:to>
                                    </p:set>
                                    <p:animEffect transition="in" filter="strips(downLeft)">
                                      <p:cBhvr>
                                        <p:cTn id="32" dur="500"/>
                                        <p:tgtEl>
                                          <p:spTgt spid="245769"/>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12" fill="hold" grpId="0" nodeType="clickEffect">
                                  <p:stCondLst>
                                    <p:cond delay="0"/>
                                  </p:stCondLst>
                                  <p:childTnLst>
                                    <p:set>
                                      <p:cBhvr>
                                        <p:cTn id="36" dur="1" fill="hold">
                                          <p:stCondLst>
                                            <p:cond delay="0"/>
                                          </p:stCondLst>
                                        </p:cTn>
                                        <p:tgtEl>
                                          <p:spTgt spid="245770"/>
                                        </p:tgtEl>
                                        <p:attrNameLst>
                                          <p:attrName>style.visibility</p:attrName>
                                        </p:attrNameLst>
                                      </p:cBhvr>
                                      <p:to>
                                        <p:strVal val="visible"/>
                                      </p:to>
                                    </p:set>
                                    <p:animEffect transition="in" filter="strips(downLeft)">
                                      <p:cBhvr>
                                        <p:cTn id="37" dur="500"/>
                                        <p:tgtEl>
                                          <p:spTgt spid="245770"/>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12" fill="hold" grpId="0" nodeType="clickEffect">
                                  <p:stCondLst>
                                    <p:cond delay="0"/>
                                  </p:stCondLst>
                                  <p:childTnLst>
                                    <p:set>
                                      <p:cBhvr>
                                        <p:cTn id="41" dur="1" fill="hold">
                                          <p:stCondLst>
                                            <p:cond delay="0"/>
                                          </p:stCondLst>
                                        </p:cTn>
                                        <p:tgtEl>
                                          <p:spTgt spid="245771"/>
                                        </p:tgtEl>
                                        <p:attrNameLst>
                                          <p:attrName>style.visibility</p:attrName>
                                        </p:attrNameLst>
                                      </p:cBhvr>
                                      <p:to>
                                        <p:strVal val="visible"/>
                                      </p:to>
                                    </p:set>
                                    <p:animEffect transition="in" filter="strips(downLeft)">
                                      <p:cBhvr>
                                        <p:cTn id="42" dur="500"/>
                                        <p:tgtEl>
                                          <p:spTgt spid="245771"/>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45772"/>
                                        </p:tgtEl>
                                        <p:attrNameLst>
                                          <p:attrName>style.visibility</p:attrName>
                                        </p:attrNameLst>
                                      </p:cBhvr>
                                      <p:to>
                                        <p:strVal val="visible"/>
                                      </p:to>
                                    </p:set>
                                    <p:anim calcmode="lin" valueType="num">
                                      <p:cBhvr additive="base">
                                        <p:cTn id="47" dur="500" fill="hold"/>
                                        <p:tgtEl>
                                          <p:spTgt spid="245772"/>
                                        </p:tgtEl>
                                        <p:attrNameLst>
                                          <p:attrName>ppt_x</p:attrName>
                                        </p:attrNameLst>
                                      </p:cBhvr>
                                      <p:tavLst>
                                        <p:tav tm="0">
                                          <p:val>
                                            <p:strVal val="#ppt_x"/>
                                          </p:val>
                                        </p:tav>
                                        <p:tav tm="100000">
                                          <p:val>
                                            <p:strVal val="#ppt_x"/>
                                          </p:val>
                                        </p:tav>
                                      </p:tavLst>
                                    </p:anim>
                                    <p:anim calcmode="lin" valueType="num">
                                      <p:cBhvr additive="base">
                                        <p:cTn id="48" dur="500" fill="hold"/>
                                        <p:tgtEl>
                                          <p:spTgt spid="245772"/>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45773"/>
                                        </p:tgtEl>
                                        <p:attrNameLst>
                                          <p:attrName>style.visibility</p:attrName>
                                        </p:attrNameLst>
                                      </p:cBhvr>
                                      <p:to>
                                        <p:strVal val="visible"/>
                                      </p:to>
                                    </p:set>
                                    <p:anim calcmode="lin" valueType="num">
                                      <p:cBhvr additive="base">
                                        <p:cTn id="53" dur="500" fill="hold"/>
                                        <p:tgtEl>
                                          <p:spTgt spid="245773"/>
                                        </p:tgtEl>
                                        <p:attrNameLst>
                                          <p:attrName>ppt_x</p:attrName>
                                        </p:attrNameLst>
                                      </p:cBhvr>
                                      <p:tavLst>
                                        <p:tav tm="0">
                                          <p:val>
                                            <p:strVal val="#ppt_x"/>
                                          </p:val>
                                        </p:tav>
                                        <p:tav tm="100000">
                                          <p:val>
                                            <p:strVal val="#ppt_x"/>
                                          </p:val>
                                        </p:tav>
                                      </p:tavLst>
                                    </p:anim>
                                    <p:anim calcmode="lin" valueType="num">
                                      <p:cBhvr additive="base">
                                        <p:cTn id="54" dur="500" fill="hold"/>
                                        <p:tgtEl>
                                          <p:spTgt spid="24577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64" grpId="0" bldLvl="0" animBg="1"/>
      <p:bldP spid="245765" grpId="0" bldLvl="0" animBg="1"/>
      <p:bldP spid="245766" grpId="0" bldLvl="0" animBg="1"/>
      <p:bldP spid="245767" grpId="0" bldLvl="0" animBg="1"/>
      <p:bldP spid="245768" grpId="0" bldLvl="0" animBg="1"/>
      <p:bldP spid="245769" grpId="0" bldLvl="0" animBg="1"/>
      <p:bldP spid="245770" grpId="0" bldLvl="0" animBg="1"/>
      <p:bldP spid="245771" grpId="0" bldLvl="0" animBg="1"/>
      <p:bldP spid="245772" grpId="0" bldLvl="0" animBg="1"/>
      <p:bldP spid="245773"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2" name="六边形 1"/>
          <p:cNvSpPr/>
          <p:nvPr/>
        </p:nvSpPr>
        <p:spPr>
          <a:xfrm>
            <a:off x="3729038" y="2630488"/>
            <a:ext cx="1471613" cy="1268413"/>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 name="六边形 2"/>
          <p:cNvSpPr/>
          <p:nvPr/>
        </p:nvSpPr>
        <p:spPr>
          <a:xfrm rot="16200000">
            <a:off x="3713163" y="2605088"/>
            <a:ext cx="1471613" cy="1268413"/>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cxnSp>
        <p:nvCxnSpPr>
          <p:cNvPr id="5" name="直接连接符 4"/>
          <p:cNvCxnSpPr/>
          <p:nvPr/>
        </p:nvCxnSpPr>
        <p:spPr>
          <a:xfrm>
            <a:off x="5378450" y="2451100"/>
            <a:ext cx="0" cy="1554163"/>
          </a:xfrm>
          <a:prstGeom prst="line">
            <a:avLst/>
          </a:prstGeom>
          <a:ln>
            <a:solidFill>
              <a:schemeClr val="accent1">
                <a:lumMod val="20000"/>
                <a:lumOff val="80000"/>
              </a:schemeClr>
            </a:solidFill>
            <a:prstDash val="sysDash"/>
          </a:ln>
        </p:spPr>
        <p:style>
          <a:lnRef idx="1">
            <a:schemeClr val="accent1"/>
          </a:lnRef>
          <a:fillRef idx="0">
            <a:schemeClr val="accent1"/>
          </a:fillRef>
          <a:effectRef idx="0">
            <a:schemeClr val="accent1"/>
          </a:effectRef>
          <a:fontRef idx="minor">
            <a:schemeClr val="tx1"/>
          </a:fontRef>
        </p:style>
      </p:cxnSp>
      <p:pic>
        <p:nvPicPr>
          <p:cNvPr id="86020" name="图片 3" descr="C:\Users\Administrator\Desktop\流程.png流程"/>
          <p:cNvPicPr>
            <a:picLocks noChangeAspect="1"/>
          </p:cNvPicPr>
          <p:nvPr/>
        </p:nvPicPr>
        <p:blipFill>
          <a:blip r:embed="rId1">
            <a:biLevel thresh="50000"/>
          </a:blip>
          <a:srcRect/>
          <a:stretch>
            <a:fillRect/>
          </a:stretch>
        </p:blipFill>
        <p:spPr>
          <a:xfrm>
            <a:off x="3999230" y="2761615"/>
            <a:ext cx="932815" cy="932815"/>
          </a:xfrm>
          <a:prstGeom prst="rect">
            <a:avLst/>
          </a:prstGeom>
          <a:noFill/>
          <a:ln w="9525">
            <a:noFill/>
          </a:ln>
        </p:spPr>
      </p:pic>
      <p:sp>
        <p:nvSpPr>
          <p:cNvPr id="9" name="文本框 15"/>
          <p:cNvSpPr txBox="1"/>
          <p:nvPr/>
        </p:nvSpPr>
        <p:spPr>
          <a:xfrm>
            <a:off x="5554663" y="2488248"/>
            <a:ext cx="1822450" cy="852805"/>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0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cs"/>
              </a:rPr>
              <a:t>项目</a:t>
            </a:r>
            <a:r>
              <a:rPr kumimoji="0" lang="en-US" altLang="zh-CN" sz="1350" b="0"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rPr>
              <a:t> </a:t>
            </a:r>
            <a:r>
              <a:rPr kumimoji="0" lang="en-US" altLang="zh-CN" sz="4950" b="0" i="0" u="none" strike="noStrike" kern="1200" cap="none" spc="0" normalizeH="0" baseline="0" noProof="0" dirty="0">
                <a:ln>
                  <a:noFill/>
                </a:ln>
                <a:solidFill>
                  <a:prstClr val="white"/>
                </a:solidFill>
                <a:effectLst/>
                <a:uLnTx/>
                <a:uFillTx/>
                <a:latin typeface="Arial Unicode MS" panose="020B0604020202020204" charset="-122"/>
                <a:ea typeface="Arial Unicode MS" panose="020B0604020202020204" charset="-122"/>
                <a:cs typeface="Arial Unicode MS" panose="020B0604020202020204" charset="-122"/>
              </a:rPr>
              <a:t>4</a:t>
            </a:r>
            <a:endParaRPr kumimoji="0" lang="zh-CN" altLang="en-US" sz="4950" b="0" i="0" u="none" strike="noStrike" kern="1200" cap="none" spc="0" normalizeH="0" baseline="0" noProof="0" dirty="0">
              <a:ln>
                <a:noFill/>
              </a:ln>
              <a:solidFill>
                <a:prstClr val="white"/>
              </a:solidFill>
              <a:effectLst/>
              <a:uLnTx/>
              <a:uFillTx/>
              <a:latin typeface="Arial Unicode MS" panose="020B0604020202020204" charset="-122"/>
              <a:ea typeface="Arial Unicode MS" panose="020B0604020202020204" charset="-122"/>
              <a:cs typeface="Arial Unicode MS" panose="020B0604020202020204" charset="-122"/>
            </a:endParaRPr>
          </a:p>
        </p:txBody>
      </p:sp>
      <p:sp>
        <p:nvSpPr>
          <p:cNvPr id="11" name="文本框 17"/>
          <p:cNvSpPr txBox="1"/>
          <p:nvPr/>
        </p:nvSpPr>
        <p:spPr>
          <a:xfrm>
            <a:off x="5613400" y="3333115"/>
            <a:ext cx="2626995" cy="414020"/>
          </a:xfrm>
          <a:prstGeom prst="rect">
            <a:avLst/>
          </a:prstGeom>
          <a:solidFill>
            <a:srgbClr val="B6D0D6"/>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fontAlgn="base"/>
            <a:r>
              <a:rPr kumimoji="0" lang="zh-CN" altLang="en-US" sz="21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cs"/>
              </a:rPr>
              <a:t>汽车制动系工作原理</a:t>
            </a:r>
            <a:endParaRPr kumimoji="0" lang="zh-CN" altLang="en-US" sz="21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cs"/>
            </a:endParaRPr>
          </a:p>
        </p:txBody>
      </p:sp>
    </p:spTree>
  </p:cSld>
  <p:clrMapOvr>
    <a:overrideClrMapping bg1="lt1" tx1="dk1" bg2="lt2" tx2="dk2" accent1="accent1" accent2="accent2" accent3="accent3" accent4="accent4" accent5="accent5" accent6="accent6" hlink="hlink" folHlink="folHlink"/>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pic>
        <p:nvPicPr>
          <p:cNvPr id="5140" name="图片 5139" descr="208"/>
          <p:cNvPicPr>
            <a:picLocks noChangeAspect="1"/>
          </p:cNvPicPr>
          <p:nvPr/>
        </p:nvPicPr>
        <p:blipFill>
          <a:blip r:embed="rId1"/>
          <a:stretch>
            <a:fillRect/>
          </a:stretch>
        </p:blipFill>
        <p:spPr>
          <a:xfrm>
            <a:off x="5859145" y="1795780"/>
            <a:ext cx="4669790" cy="4319905"/>
          </a:xfrm>
          <a:prstGeom prst="rect">
            <a:avLst/>
          </a:prstGeom>
          <a:noFill/>
          <a:ln w="9525">
            <a:noFill/>
          </a:ln>
        </p:spPr>
      </p:pic>
      <p:sp>
        <p:nvSpPr>
          <p:cNvPr id="5142" name="矩形 5141"/>
          <p:cNvSpPr/>
          <p:nvPr/>
        </p:nvSpPr>
        <p:spPr>
          <a:xfrm>
            <a:off x="1668780" y="1795463"/>
            <a:ext cx="3733800" cy="2676525"/>
          </a:xfrm>
          <a:prstGeom prst="rect">
            <a:avLst/>
          </a:prstGeom>
          <a:noFill/>
          <a:ln w="9525">
            <a:noFill/>
          </a:ln>
        </p:spPr>
        <p:txBody>
          <a:bodyPr>
            <a:spAutoFit/>
          </a:bodyPr>
          <a:p>
            <a:pPr>
              <a:spcBef>
                <a:spcPct val="50000"/>
              </a:spcBef>
            </a:pPr>
            <a:r>
              <a:rPr lang="en-US" altLang="zh-CN" sz="2400" b="1" dirty="0">
                <a:latin typeface="楷体_GB2312" pitchFamily="49" charset="-122"/>
                <a:ea typeface="楷体_GB2312" pitchFamily="49" charset="-122"/>
              </a:rPr>
              <a:t>    </a:t>
            </a:r>
            <a:r>
              <a:rPr lang="zh-CN" altLang="en-US" sz="2400" b="1" dirty="0">
                <a:latin typeface="楷体_GB2312" pitchFamily="49" charset="-122"/>
                <a:ea typeface="楷体_GB2312" pitchFamily="49" charset="-122"/>
              </a:rPr>
              <a:t>制动系统的一般工作原理是，利用与车身</a:t>
            </a:r>
            <a:r>
              <a:rPr lang="en-US" altLang="zh-CN" sz="24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或车架）相连的非旋转元件和与车轮</a:t>
            </a:r>
            <a:r>
              <a:rPr lang="en-US" altLang="zh-CN" sz="24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或传动轴</a:t>
            </a:r>
            <a:r>
              <a:rPr lang="en-US" altLang="zh-CN" sz="2400" b="1" dirty="0">
                <a:latin typeface="楷体_GB2312" pitchFamily="49" charset="-122"/>
                <a:ea typeface="楷体_GB2312" pitchFamily="49" charset="-122"/>
              </a:rPr>
              <a:t>)</a:t>
            </a:r>
            <a:r>
              <a:rPr lang="zh-CN" altLang="en-US" sz="2400" b="1" dirty="0">
                <a:latin typeface="楷体_GB2312" pitchFamily="49" charset="-122"/>
                <a:ea typeface="楷体_GB2312" pitchFamily="49" charset="-122"/>
              </a:rPr>
              <a:t>相连的旋转元件之间的相互摩擦来阻止车轮的转动或转动的趋势。</a:t>
            </a:r>
            <a:endParaRPr lang="zh-CN" altLang="en-US" sz="2400" b="1" dirty="0">
              <a:latin typeface="楷体_GB2312" pitchFamily="49" charset="-122"/>
              <a:ea typeface="楷体_GB2312" pitchFamily="49" charset="-122"/>
            </a:endParaRPr>
          </a:p>
        </p:txBody>
      </p:sp>
      <p:sp>
        <p:nvSpPr>
          <p:cNvPr id="5143" name="文本框 5142"/>
          <p:cNvSpPr txBox="1"/>
          <p:nvPr/>
        </p:nvSpPr>
        <p:spPr>
          <a:xfrm>
            <a:off x="6383338" y="765175"/>
            <a:ext cx="3960812" cy="368300"/>
          </a:xfrm>
          <a:prstGeom prst="rect">
            <a:avLst/>
          </a:prstGeom>
          <a:noFill/>
          <a:ln w="9525">
            <a:noFill/>
          </a:ln>
        </p:spPr>
        <p:txBody>
          <a:bodyPr>
            <a:spAutoFit/>
          </a:bodyPr>
          <a:p>
            <a:pPr>
              <a:spcBef>
                <a:spcPct val="50000"/>
              </a:spcBef>
            </a:pPr>
            <a:endParaRPr dirty="0">
              <a:latin typeface="Garamond" panose="02020404030301010803" pitchFamily="18" charset="0"/>
              <a:ea typeface="宋体" panose="02010600030101010101" pitchFamily="2" charset="-122"/>
            </a:endParaRPr>
          </a:p>
        </p:txBody>
      </p:sp>
      <p:sp>
        <p:nvSpPr>
          <p:cNvPr id="87041" name="文本框 8"/>
          <p:cNvSpPr txBox="1"/>
          <p:nvPr/>
        </p:nvSpPr>
        <p:spPr>
          <a:xfrm>
            <a:off x="1668463" y="476885"/>
            <a:ext cx="4824412" cy="521970"/>
          </a:xfrm>
          <a:prstGeom prst="rect">
            <a:avLst/>
          </a:prstGeom>
          <a:noFill/>
          <a:ln w="9525">
            <a:noFill/>
          </a:ln>
        </p:spPr>
        <p:txBody>
          <a:bodyPr wrap="square" anchor="t">
            <a:spAutoFit/>
          </a:bodyPr>
          <a:p>
            <a:r>
              <a:rPr lang="zh-CN" altLang="en-US" sz="2800" dirty="0">
                <a:solidFill>
                  <a:srgbClr val="FFFFFF"/>
                </a:solidFill>
                <a:latin typeface="微软雅黑 Light" pitchFamily="34" charset="-122"/>
                <a:ea typeface="微软雅黑 Light" pitchFamily="34" charset="-122"/>
              </a:rPr>
              <a:t>制动系工作原理</a:t>
            </a:r>
            <a:endParaRPr lang="zh-CN" altLang="en-US" sz="2800" dirty="0">
              <a:solidFill>
                <a:srgbClr val="FFFFFF"/>
              </a:solidFill>
              <a:latin typeface="微软雅黑 Light" pitchFamily="34" charset="-122"/>
              <a:ea typeface="微软雅黑 Light" pitchFamily="34" charset="-122"/>
            </a:endParaRPr>
          </a:p>
        </p:txBody>
      </p:sp>
      <p:grpSp>
        <p:nvGrpSpPr>
          <p:cNvPr id="87042" name="组合 9"/>
          <p:cNvGrpSpPr/>
          <p:nvPr/>
        </p:nvGrpSpPr>
        <p:grpSpPr>
          <a:xfrm>
            <a:off x="595313" y="360998"/>
            <a:ext cx="762000" cy="755650"/>
            <a:chOff x="4629" y="3681"/>
            <a:chExt cx="3091" cy="3091"/>
          </a:xfrm>
        </p:grpSpPr>
        <p:sp>
          <p:nvSpPr>
            <p:cNvPr id="11" name="六边形 10"/>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2" name="六边形 11"/>
            <p:cNvSpPr/>
            <p:nvPr/>
          </p:nvSpPr>
          <p:spPr>
            <a:xfrm rot="16200000">
              <a:off x="4593" y="3890"/>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pic>
        <p:nvPicPr>
          <p:cNvPr id="87045" name="图片 12" descr="C:\Users\Administrator\Desktop\结构.png结构"/>
          <p:cNvPicPr>
            <a:picLocks noChangeAspect="1"/>
          </p:cNvPicPr>
          <p:nvPr/>
        </p:nvPicPr>
        <p:blipFill>
          <a:blip r:embed="rId2">
            <a:biLevel thresh="50000"/>
          </a:blip>
          <a:srcRect/>
          <a:stretch>
            <a:fillRect/>
          </a:stretch>
        </p:blipFill>
        <p:spPr>
          <a:xfrm>
            <a:off x="735648" y="506413"/>
            <a:ext cx="462915" cy="462915"/>
          </a:xfrm>
          <a:prstGeom prst="rect">
            <a:avLst/>
          </a:prstGeom>
          <a:noFill/>
          <a:ln w="9525">
            <a:noFill/>
          </a:ln>
        </p:spPr>
      </p:pic>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pic>
        <p:nvPicPr>
          <p:cNvPr id="6149" name="图片 6148" descr="制动系"/>
          <p:cNvPicPr>
            <a:picLocks noChangeAspect="1"/>
          </p:cNvPicPr>
          <p:nvPr/>
        </p:nvPicPr>
        <p:blipFill>
          <a:blip r:embed="rId1"/>
          <a:stretch>
            <a:fillRect/>
          </a:stretch>
        </p:blipFill>
        <p:spPr>
          <a:xfrm>
            <a:off x="3002915" y="1428115"/>
            <a:ext cx="6330315" cy="4884420"/>
          </a:xfrm>
          <a:prstGeom prst="rect">
            <a:avLst/>
          </a:prstGeom>
          <a:noFill/>
          <a:ln w="9525">
            <a:noFill/>
          </a:ln>
        </p:spPr>
      </p:pic>
      <p:sp>
        <p:nvSpPr>
          <p:cNvPr id="87041" name="文本框 8"/>
          <p:cNvSpPr txBox="1"/>
          <p:nvPr/>
        </p:nvSpPr>
        <p:spPr>
          <a:xfrm>
            <a:off x="1668463" y="476885"/>
            <a:ext cx="4824412" cy="521970"/>
          </a:xfrm>
          <a:prstGeom prst="rect">
            <a:avLst/>
          </a:prstGeom>
          <a:noFill/>
          <a:ln w="9525">
            <a:noFill/>
          </a:ln>
        </p:spPr>
        <p:txBody>
          <a:bodyPr wrap="square" anchor="t">
            <a:spAutoFit/>
          </a:bodyPr>
          <a:p>
            <a:r>
              <a:rPr lang="zh-CN" altLang="en-US" sz="2800" dirty="0">
                <a:solidFill>
                  <a:srgbClr val="FFFFFF"/>
                </a:solidFill>
                <a:latin typeface="微软雅黑 Light" pitchFamily="34" charset="-122"/>
                <a:ea typeface="微软雅黑 Light" pitchFamily="34" charset="-122"/>
              </a:rPr>
              <a:t>制动系工作原理</a:t>
            </a:r>
            <a:endParaRPr lang="zh-CN" altLang="en-US" sz="2800" dirty="0">
              <a:solidFill>
                <a:srgbClr val="FFFFFF"/>
              </a:solidFill>
              <a:latin typeface="微软雅黑 Light" pitchFamily="34" charset="-122"/>
              <a:ea typeface="微软雅黑 Light" pitchFamily="34" charset="-122"/>
            </a:endParaRPr>
          </a:p>
        </p:txBody>
      </p:sp>
      <p:grpSp>
        <p:nvGrpSpPr>
          <p:cNvPr id="87042" name="组合 9"/>
          <p:cNvGrpSpPr/>
          <p:nvPr/>
        </p:nvGrpSpPr>
        <p:grpSpPr>
          <a:xfrm>
            <a:off x="595313" y="360998"/>
            <a:ext cx="762000" cy="755650"/>
            <a:chOff x="4629" y="3681"/>
            <a:chExt cx="3091" cy="3091"/>
          </a:xfrm>
        </p:grpSpPr>
        <p:sp>
          <p:nvSpPr>
            <p:cNvPr id="11" name="六边形 10"/>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2" name="六边形 11"/>
            <p:cNvSpPr/>
            <p:nvPr/>
          </p:nvSpPr>
          <p:spPr>
            <a:xfrm rot="16200000">
              <a:off x="4593" y="3890"/>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pic>
        <p:nvPicPr>
          <p:cNvPr id="87045" name="图片 12" descr="C:\Users\Administrator\Desktop\结构.png结构"/>
          <p:cNvPicPr>
            <a:picLocks noChangeAspect="1"/>
          </p:cNvPicPr>
          <p:nvPr/>
        </p:nvPicPr>
        <p:blipFill>
          <a:blip r:embed="rId2">
            <a:biLevel thresh="50000"/>
          </a:blip>
          <a:srcRect/>
          <a:stretch>
            <a:fillRect/>
          </a:stretch>
        </p:blipFill>
        <p:spPr>
          <a:xfrm>
            <a:off x="735648" y="506413"/>
            <a:ext cx="462915" cy="462915"/>
          </a:xfrm>
          <a:prstGeom prst="rect">
            <a:avLst/>
          </a:prstGeom>
          <a:noFill/>
          <a:ln w="9525">
            <a:noFill/>
          </a:ln>
        </p:spPr>
      </p:pic>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13314" name="Rectangle 6"/>
          <p:cNvSpPr/>
          <p:nvPr/>
        </p:nvSpPr>
        <p:spPr>
          <a:xfrm>
            <a:off x="1668780" y="1291273"/>
            <a:ext cx="9144000" cy="4407535"/>
          </a:xfrm>
          <a:prstGeom prst="rect">
            <a:avLst/>
          </a:prstGeom>
          <a:noFill/>
          <a:ln w="9525">
            <a:noFill/>
          </a:ln>
        </p:spPr>
        <p:txBody>
          <a:bodyPr anchor="ctr">
            <a:spAutoFit/>
          </a:bodyPr>
          <a:p>
            <a:pPr algn="l">
              <a:lnSpc>
                <a:spcPct val="130000"/>
              </a:lnSpc>
            </a:pPr>
            <a:r>
              <a:rPr lang="en-US" altLang="zh-CN" sz="2400" dirty="0">
                <a:latin typeface="宋体" panose="02010600030101010101" pitchFamily="2" charset="-122"/>
              </a:rPr>
              <a:t>    </a:t>
            </a:r>
            <a:r>
              <a:rPr lang="en-US" altLang="zh-CN" sz="2400" b="1" dirty="0">
                <a:solidFill>
                  <a:srgbClr val="FF0000"/>
                </a:solidFill>
                <a:latin typeface="宋体" panose="02010600030101010101" pitchFamily="2" charset="-122"/>
              </a:rPr>
              <a:t>1)</a:t>
            </a:r>
            <a:r>
              <a:rPr lang="zh-CN" altLang="en-US" sz="2400" b="1" dirty="0">
                <a:solidFill>
                  <a:srgbClr val="FF0000"/>
                </a:solidFill>
                <a:latin typeface="宋体" panose="02010600030101010101" pitchFamily="2" charset="-122"/>
              </a:rPr>
              <a:t>制动系不工作时</a:t>
            </a:r>
            <a:endParaRPr lang="zh-CN" altLang="en-US" sz="2400" b="1" dirty="0">
              <a:solidFill>
                <a:srgbClr val="FF0000"/>
              </a:solidFill>
              <a:latin typeface="宋体" panose="02010600030101010101" pitchFamily="2" charset="-122"/>
            </a:endParaRPr>
          </a:p>
          <a:p>
            <a:pPr algn="l">
              <a:lnSpc>
                <a:spcPct val="130000"/>
              </a:lnSpc>
            </a:pPr>
            <a:r>
              <a:rPr lang="zh-CN" altLang="en-US" sz="2400" dirty="0">
                <a:latin typeface="宋体" panose="02010600030101010101" pitchFamily="2" charset="-122"/>
              </a:rPr>
              <a:t>　　</a:t>
            </a:r>
            <a:r>
              <a:rPr lang="zh-CN" altLang="en-US" sz="2400" b="1" dirty="0">
                <a:solidFill>
                  <a:srgbClr val="0000CC"/>
                </a:solidFill>
                <a:latin typeface="宋体" panose="02010600030101010101" pitchFamily="2" charset="-122"/>
              </a:rPr>
              <a:t>蹄鼓间有间隙</a:t>
            </a:r>
            <a:r>
              <a:rPr lang="zh-CN" altLang="en-US" sz="2400" dirty="0">
                <a:solidFill>
                  <a:schemeClr val="bg1"/>
                </a:solidFill>
                <a:latin typeface="宋体" panose="02010600030101010101" pitchFamily="2" charset="-122"/>
              </a:rPr>
              <a:t>，车轮和制动鼓可自由旋转。</a:t>
            </a:r>
            <a:endParaRPr lang="zh-CN" altLang="en-US" sz="2400" dirty="0">
              <a:solidFill>
                <a:schemeClr val="bg1"/>
              </a:solidFill>
              <a:latin typeface="宋体" panose="02010600030101010101" pitchFamily="2" charset="-122"/>
            </a:endParaRPr>
          </a:p>
          <a:p>
            <a:pPr algn="l">
              <a:lnSpc>
                <a:spcPct val="130000"/>
              </a:lnSpc>
            </a:pPr>
            <a:r>
              <a:rPr lang="en-US" altLang="zh-CN" sz="2400" dirty="0">
                <a:solidFill>
                  <a:schemeClr val="bg1"/>
                </a:solidFill>
                <a:latin typeface="宋体" panose="02010600030101010101" pitchFamily="2" charset="-122"/>
              </a:rPr>
              <a:t>    </a:t>
            </a:r>
            <a:r>
              <a:rPr lang="en-US" altLang="zh-CN" sz="2400" b="1" dirty="0">
                <a:solidFill>
                  <a:schemeClr val="bg1"/>
                </a:solidFill>
                <a:latin typeface="宋体" panose="02010600030101010101" pitchFamily="2" charset="-122"/>
              </a:rPr>
              <a:t>2)</a:t>
            </a:r>
            <a:r>
              <a:rPr lang="zh-CN" altLang="en-US" sz="2400" b="1" dirty="0">
                <a:solidFill>
                  <a:schemeClr val="bg1"/>
                </a:solidFill>
                <a:latin typeface="宋体" panose="02010600030101010101" pitchFamily="2" charset="-122"/>
              </a:rPr>
              <a:t>制动时</a:t>
            </a:r>
            <a:endParaRPr lang="zh-CN" altLang="en-US" sz="2400" b="1" dirty="0">
              <a:solidFill>
                <a:schemeClr val="bg1"/>
              </a:solidFill>
              <a:latin typeface="宋体" panose="02010600030101010101" pitchFamily="2" charset="-122"/>
            </a:endParaRPr>
          </a:p>
          <a:p>
            <a:pPr algn="l">
              <a:lnSpc>
                <a:spcPct val="130000"/>
              </a:lnSpc>
            </a:pPr>
            <a:r>
              <a:rPr lang="zh-CN" altLang="en-US" sz="2400" dirty="0">
                <a:latin typeface="宋体" panose="02010600030101010101" pitchFamily="2" charset="-122"/>
              </a:rPr>
              <a:t>　　</a:t>
            </a:r>
            <a:r>
              <a:rPr lang="zh-CN" altLang="en-US" sz="2400" dirty="0">
                <a:solidFill>
                  <a:schemeClr val="bg1"/>
                </a:solidFill>
                <a:latin typeface="宋体" panose="02010600030101010101" pitchFamily="2" charset="-122"/>
              </a:rPr>
              <a:t>脚踏下制动器踏板，使</a:t>
            </a:r>
            <a:r>
              <a:rPr lang="zh-CN" altLang="en-US" sz="2400" b="1" dirty="0">
                <a:solidFill>
                  <a:srgbClr val="0000CC"/>
                </a:solidFill>
                <a:latin typeface="宋体" panose="02010600030101010101" pitchFamily="2" charset="-122"/>
              </a:rPr>
              <a:t>主缸油液</a:t>
            </a:r>
            <a:r>
              <a:rPr lang="zh-CN" altLang="en-US" sz="2400" dirty="0">
                <a:solidFill>
                  <a:schemeClr val="bg1"/>
                </a:solidFill>
                <a:latin typeface="宋体" panose="02010600030101010101" pitchFamily="2" charset="-122"/>
              </a:rPr>
              <a:t>在一定压力下流入</a:t>
            </a:r>
            <a:r>
              <a:rPr lang="zh-CN" altLang="en-US" sz="2400" b="1" dirty="0">
                <a:solidFill>
                  <a:srgbClr val="0000CC"/>
                </a:solidFill>
                <a:latin typeface="宋体" panose="02010600030101010101" pitchFamily="2" charset="-122"/>
              </a:rPr>
              <a:t>轮缸</a:t>
            </a:r>
            <a:r>
              <a:rPr lang="zh-CN" altLang="en-US" sz="2400" dirty="0">
                <a:latin typeface="宋体" panose="02010600030101010101" pitchFamily="2" charset="-122"/>
              </a:rPr>
              <a:t>，</a:t>
            </a:r>
            <a:r>
              <a:rPr lang="zh-CN" altLang="en-US" sz="2400" dirty="0">
                <a:solidFill>
                  <a:schemeClr val="bg1"/>
                </a:solidFill>
                <a:latin typeface="宋体" panose="02010600030101010101" pitchFamily="2" charset="-122"/>
              </a:rPr>
              <a:t>推动制动蹄绕支承销转动，</a:t>
            </a:r>
            <a:r>
              <a:rPr lang="zh-CN" altLang="en-US" sz="2400" b="1" dirty="0">
                <a:solidFill>
                  <a:srgbClr val="0000CC"/>
                </a:solidFill>
                <a:latin typeface="宋体" panose="02010600030101010101" pitchFamily="2" charset="-122"/>
              </a:rPr>
              <a:t>使摩擦片压紧在制动鼓</a:t>
            </a:r>
            <a:r>
              <a:rPr lang="zh-CN" altLang="en-US" sz="2400" dirty="0">
                <a:solidFill>
                  <a:schemeClr val="bg1"/>
                </a:solidFill>
                <a:latin typeface="宋体" panose="02010600030101010101" pitchFamily="2" charset="-122"/>
              </a:rPr>
              <a:t>的内圆面上，产生摩擦力矩，从而产生制动力</a:t>
            </a:r>
            <a:endParaRPr lang="zh-CN" altLang="en-US" sz="2400" dirty="0">
              <a:latin typeface="宋体" panose="02010600030101010101" pitchFamily="2" charset="-122"/>
            </a:endParaRPr>
          </a:p>
          <a:p>
            <a:pPr algn="l">
              <a:lnSpc>
                <a:spcPct val="130000"/>
              </a:lnSpc>
            </a:pPr>
            <a:r>
              <a:rPr lang="en-US" altLang="zh-CN" sz="2400" dirty="0">
                <a:latin typeface="宋体" panose="02010600030101010101" pitchFamily="2" charset="-122"/>
              </a:rPr>
              <a:t>    </a:t>
            </a:r>
            <a:r>
              <a:rPr lang="en-US" altLang="zh-CN" sz="2400" b="1" dirty="0">
                <a:solidFill>
                  <a:srgbClr val="FF0000"/>
                </a:solidFill>
                <a:latin typeface="宋体" panose="02010600030101010101" pitchFamily="2" charset="-122"/>
              </a:rPr>
              <a:t>3)</a:t>
            </a:r>
            <a:r>
              <a:rPr lang="zh-CN" altLang="en-US" sz="2400" b="1" dirty="0">
                <a:solidFill>
                  <a:srgbClr val="FF0000"/>
                </a:solidFill>
                <a:latin typeface="宋体" panose="02010600030101010101" pitchFamily="2" charset="-122"/>
              </a:rPr>
              <a:t>解除制动</a:t>
            </a:r>
            <a:endParaRPr lang="zh-CN" altLang="en-US" sz="2400" b="1" dirty="0">
              <a:solidFill>
                <a:srgbClr val="FF0000"/>
              </a:solidFill>
              <a:latin typeface="宋体" panose="02010600030101010101" pitchFamily="2" charset="-122"/>
            </a:endParaRPr>
          </a:p>
          <a:p>
            <a:pPr algn="l">
              <a:lnSpc>
                <a:spcPct val="130000"/>
              </a:lnSpc>
            </a:pPr>
            <a:r>
              <a:rPr lang="zh-CN" altLang="en-US" sz="2400" dirty="0">
                <a:latin typeface="宋体" panose="02010600030101010101" pitchFamily="2" charset="-122"/>
              </a:rPr>
              <a:t>　　</a:t>
            </a:r>
            <a:r>
              <a:rPr lang="zh-CN" altLang="en-US" sz="2400" dirty="0">
                <a:solidFill>
                  <a:schemeClr val="bg1"/>
                </a:solidFill>
                <a:latin typeface="宋体" panose="02010600030101010101" pitchFamily="2" charset="-122"/>
              </a:rPr>
              <a:t>当放开制动踏板时</a:t>
            </a:r>
            <a:r>
              <a:rPr lang="en-US" altLang="zh-CN" sz="2400" dirty="0">
                <a:solidFill>
                  <a:schemeClr val="bg1"/>
                </a:solidFill>
                <a:latin typeface="宋体" panose="02010600030101010101" pitchFamily="2" charset="-122"/>
              </a:rPr>
              <a:t>,</a:t>
            </a:r>
            <a:r>
              <a:rPr lang="zh-CN" altLang="en-US" sz="2400" b="1" dirty="0">
                <a:solidFill>
                  <a:srgbClr val="0000CC"/>
                </a:solidFill>
                <a:latin typeface="宋体" panose="02010600030101010101" pitchFamily="2" charset="-122"/>
              </a:rPr>
              <a:t>回位弹簧</a:t>
            </a:r>
            <a:r>
              <a:rPr lang="zh-CN" altLang="en-US" sz="2400" dirty="0">
                <a:solidFill>
                  <a:schemeClr val="bg1"/>
                </a:solidFill>
                <a:latin typeface="宋体" panose="02010600030101010101" pitchFamily="2" charset="-122"/>
              </a:rPr>
              <a:t>即将制动蹄拉回原位，制动力消失。 </a:t>
            </a:r>
            <a:endParaRPr lang="zh-CN" altLang="en-US" sz="2400" dirty="0">
              <a:solidFill>
                <a:schemeClr val="bg1"/>
              </a:solidFill>
              <a:latin typeface="宋体" panose="02010600030101010101" pitchFamily="2" charset="-122"/>
            </a:endParaRPr>
          </a:p>
        </p:txBody>
      </p:sp>
      <p:sp>
        <p:nvSpPr>
          <p:cNvPr id="87041" name="文本框 8"/>
          <p:cNvSpPr txBox="1"/>
          <p:nvPr/>
        </p:nvSpPr>
        <p:spPr>
          <a:xfrm>
            <a:off x="1668463" y="476885"/>
            <a:ext cx="4824412" cy="521970"/>
          </a:xfrm>
          <a:prstGeom prst="rect">
            <a:avLst/>
          </a:prstGeom>
          <a:noFill/>
          <a:ln w="9525">
            <a:noFill/>
          </a:ln>
        </p:spPr>
        <p:txBody>
          <a:bodyPr wrap="square" anchor="t">
            <a:spAutoFit/>
          </a:bodyPr>
          <a:p>
            <a:r>
              <a:rPr lang="zh-CN" altLang="en-US" sz="2800" dirty="0">
                <a:solidFill>
                  <a:srgbClr val="FFFFFF"/>
                </a:solidFill>
                <a:latin typeface="微软雅黑 Light" pitchFamily="34" charset="-122"/>
                <a:ea typeface="微软雅黑 Light" pitchFamily="34" charset="-122"/>
              </a:rPr>
              <a:t>制动系工作原理</a:t>
            </a:r>
            <a:endParaRPr lang="zh-CN" altLang="en-US" sz="2800" dirty="0">
              <a:solidFill>
                <a:srgbClr val="FFFFFF"/>
              </a:solidFill>
              <a:latin typeface="微软雅黑 Light" pitchFamily="34" charset="-122"/>
              <a:ea typeface="微软雅黑 Light" pitchFamily="34" charset="-122"/>
            </a:endParaRPr>
          </a:p>
        </p:txBody>
      </p:sp>
      <p:grpSp>
        <p:nvGrpSpPr>
          <p:cNvPr id="87042" name="组合 9"/>
          <p:cNvGrpSpPr/>
          <p:nvPr/>
        </p:nvGrpSpPr>
        <p:grpSpPr>
          <a:xfrm>
            <a:off x="595313" y="360998"/>
            <a:ext cx="762000" cy="755650"/>
            <a:chOff x="4629" y="3681"/>
            <a:chExt cx="3091" cy="3091"/>
          </a:xfrm>
        </p:grpSpPr>
        <p:sp>
          <p:nvSpPr>
            <p:cNvPr id="11" name="六边形 10"/>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2" name="六边形 11"/>
            <p:cNvSpPr/>
            <p:nvPr/>
          </p:nvSpPr>
          <p:spPr>
            <a:xfrm rot="16200000">
              <a:off x="4593" y="3890"/>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pic>
        <p:nvPicPr>
          <p:cNvPr id="87045" name="图片 12" descr="C:\Users\Administrator\Desktop\结构.png结构"/>
          <p:cNvPicPr>
            <a:picLocks noChangeAspect="1"/>
          </p:cNvPicPr>
          <p:nvPr/>
        </p:nvPicPr>
        <p:blipFill>
          <a:blip r:embed="rId1">
            <a:biLevel thresh="50000"/>
          </a:blip>
          <a:srcRect/>
          <a:stretch>
            <a:fillRect/>
          </a:stretch>
        </p:blipFill>
        <p:spPr>
          <a:xfrm>
            <a:off x="735648" y="506413"/>
            <a:ext cx="462915" cy="462915"/>
          </a:xfrm>
          <a:prstGeom prst="rect">
            <a:avLst/>
          </a:prstGeom>
          <a:noFill/>
          <a:ln w="9525">
            <a:noFill/>
          </a:ln>
        </p:spPr>
      </p:pic>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2" name="六边形 1"/>
          <p:cNvSpPr/>
          <p:nvPr/>
        </p:nvSpPr>
        <p:spPr>
          <a:xfrm>
            <a:off x="3729038" y="2630488"/>
            <a:ext cx="1471613" cy="1268413"/>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 name="六边形 2"/>
          <p:cNvSpPr/>
          <p:nvPr/>
        </p:nvSpPr>
        <p:spPr>
          <a:xfrm rot="16200000">
            <a:off x="3713163" y="2605088"/>
            <a:ext cx="1471613" cy="1268413"/>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cxnSp>
        <p:nvCxnSpPr>
          <p:cNvPr id="5" name="直接连接符 4"/>
          <p:cNvCxnSpPr/>
          <p:nvPr/>
        </p:nvCxnSpPr>
        <p:spPr>
          <a:xfrm>
            <a:off x="5378450" y="2451100"/>
            <a:ext cx="0" cy="1554163"/>
          </a:xfrm>
          <a:prstGeom prst="line">
            <a:avLst/>
          </a:prstGeom>
          <a:ln>
            <a:solidFill>
              <a:schemeClr val="accent1">
                <a:lumMod val="20000"/>
                <a:lumOff val="80000"/>
              </a:schemeClr>
            </a:solidFill>
            <a:prstDash val="sysDash"/>
          </a:ln>
        </p:spPr>
        <p:style>
          <a:lnRef idx="1">
            <a:schemeClr val="accent1"/>
          </a:lnRef>
          <a:fillRef idx="0">
            <a:schemeClr val="accent1"/>
          </a:fillRef>
          <a:effectRef idx="0">
            <a:schemeClr val="accent1"/>
          </a:effectRef>
          <a:fontRef idx="minor">
            <a:schemeClr val="tx1"/>
          </a:fontRef>
        </p:style>
      </p:cxnSp>
      <p:pic>
        <p:nvPicPr>
          <p:cNvPr id="86020" name="图片 3" descr="C:\Users\Administrator\Desktop\设计条件与要求.png设计条件与要求"/>
          <p:cNvPicPr>
            <a:picLocks noChangeAspect="1"/>
          </p:cNvPicPr>
          <p:nvPr/>
        </p:nvPicPr>
        <p:blipFill>
          <a:blip r:embed="rId1">
            <a:biLevel thresh="50000"/>
          </a:blip>
          <a:srcRect/>
          <a:stretch>
            <a:fillRect/>
          </a:stretch>
        </p:blipFill>
        <p:spPr>
          <a:xfrm>
            <a:off x="3999230" y="2761615"/>
            <a:ext cx="932815" cy="932815"/>
          </a:xfrm>
          <a:prstGeom prst="rect">
            <a:avLst/>
          </a:prstGeom>
          <a:noFill/>
          <a:ln w="9525">
            <a:noFill/>
          </a:ln>
        </p:spPr>
      </p:pic>
      <p:sp>
        <p:nvSpPr>
          <p:cNvPr id="9" name="文本框 15"/>
          <p:cNvSpPr txBox="1"/>
          <p:nvPr/>
        </p:nvSpPr>
        <p:spPr>
          <a:xfrm>
            <a:off x="5554663" y="2488248"/>
            <a:ext cx="1822450" cy="852805"/>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0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cs"/>
              </a:rPr>
              <a:t>项目</a:t>
            </a:r>
            <a:r>
              <a:rPr kumimoji="0" lang="en-US" altLang="zh-CN" sz="1350" b="0"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rPr>
              <a:t> </a:t>
            </a:r>
            <a:r>
              <a:rPr kumimoji="0" lang="en-US" altLang="zh-CN" sz="4950" b="0" i="0" u="none" strike="noStrike" kern="1200" cap="none" spc="0" normalizeH="0" baseline="0" noProof="0" dirty="0">
                <a:ln>
                  <a:noFill/>
                </a:ln>
                <a:solidFill>
                  <a:prstClr val="white"/>
                </a:solidFill>
                <a:effectLst/>
                <a:uLnTx/>
                <a:uFillTx/>
                <a:latin typeface="Arial Unicode MS" panose="020B0604020202020204" charset="-122"/>
                <a:ea typeface="Arial Unicode MS" panose="020B0604020202020204" charset="-122"/>
                <a:cs typeface="Arial Unicode MS" panose="020B0604020202020204" charset="-122"/>
              </a:rPr>
              <a:t>4</a:t>
            </a:r>
            <a:endParaRPr kumimoji="0" lang="zh-CN" altLang="en-US" sz="4950" b="0" i="0" u="none" strike="noStrike" kern="1200" cap="none" spc="0" normalizeH="0" baseline="0" noProof="0" dirty="0">
              <a:ln>
                <a:noFill/>
              </a:ln>
              <a:solidFill>
                <a:prstClr val="white"/>
              </a:solidFill>
              <a:effectLst/>
              <a:uLnTx/>
              <a:uFillTx/>
              <a:latin typeface="Arial Unicode MS" panose="020B0604020202020204" charset="-122"/>
              <a:ea typeface="Arial Unicode MS" panose="020B0604020202020204" charset="-122"/>
              <a:cs typeface="Arial Unicode MS" panose="020B0604020202020204" charset="-122"/>
            </a:endParaRPr>
          </a:p>
        </p:txBody>
      </p:sp>
      <p:sp>
        <p:nvSpPr>
          <p:cNvPr id="11" name="文本框 17"/>
          <p:cNvSpPr txBox="1"/>
          <p:nvPr/>
        </p:nvSpPr>
        <p:spPr>
          <a:xfrm>
            <a:off x="5613400" y="3333115"/>
            <a:ext cx="2626995" cy="414020"/>
          </a:xfrm>
          <a:prstGeom prst="rect">
            <a:avLst/>
          </a:prstGeom>
          <a:solidFill>
            <a:srgbClr val="B6D0D6"/>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fontAlgn="base"/>
            <a:r>
              <a:rPr kumimoji="0" lang="zh-CN" altLang="en-US" sz="21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cs"/>
              </a:rPr>
              <a:t>汽车制动系要求</a:t>
            </a:r>
            <a:endParaRPr kumimoji="0" lang="zh-CN" altLang="en-US" sz="21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cs"/>
            </a:endParaRPr>
          </a:p>
        </p:txBody>
      </p:sp>
    </p:spTree>
  </p:cSld>
  <p:clrMapOvr>
    <a:overrideClrMapping bg1="lt1" tx1="dk1" bg2="lt2" tx2="dk2" accent1="accent1" accent2="accent2" accent3="accent3" accent4="accent4" accent5="accent5" accent6="accent6" hlink="hlink" folHlink="folHlink"/>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248837" name="文本框 248836"/>
          <p:cNvSpPr txBox="1"/>
          <p:nvPr/>
        </p:nvSpPr>
        <p:spPr>
          <a:xfrm>
            <a:off x="1774825" y="1484313"/>
            <a:ext cx="8424863" cy="4523105"/>
          </a:xfrm>
          <a:prstGeom prst="rect">
            <a:avLst/>
          </a:prstGeom>
          <a:noFill/>
          <a:ln w="9525">
            <a:noFill/>
          </a:ln>
        </p:spPr>
        <p:txBody>
          <a:bodyPr wrap="square">
            <a:spAutoFit/>
          </a:bodyPr>
          <a:p>
            <a:pPr marL="812800" indent="-812800">
              <a:spcBef>
                <a:spcPct val="30000"/>
              </a:spcBef>
              <a:buClr>
                <a:schemeClr val="accent2"/>
              </a:buClr>
              <a:buSzPct val="80000"/>
              <a:buFont typeface="Wingdings" panose="05000000000000000000" pitchFamily="2" charset="2"/>
            </a:pPr>
            <a:r>
              <a:rPr lang="en-US" altLang="zh-CN" sz="2400" b="1" dirty="0">
                <a:solidFill>
                  <a:schemeClr val="folHlink"/>
                </a:solidFill>
                <a:effectLst>
                  <a:outerShdw blurRad="38100" dist="38100" dir="2700000">
                    <a:srgbClr val="000000"/>
                  </a:outerShdw>
                </a:effectLst>
                <a:latin typeface="楷体_GB2312" pitchFamily="49" charset="-122"/>
                <a:ea typeface="楷体_GB2312" pitchFamily="49" charset="-122"/>
              </a:rPr>
              <a:t>    1</a:t>
            </a:r>
            <a:r>
              <a:rPr lang="zh-CN" altLang="en-US" sz="2400" b="1" dirty="0">
                <a:solidFill>
                  <a:schemeClr val="folHlink"/>
                </a:solidFill>
                <a:effectLst>
                  <a:outerShdw blurRad="38100" dist="38100" dir="2700000">
                    <a:srgbClr val="000000"/>
                  </a:outerShdw>
                </a:effectLst>
                <a:latin typeface="楷体_GB2312" pitchFamily="49" charset="-122"/>
                <a:ea typeface="楷体_GB2312" pitchFamily="49" charset="-122"/>
              </a:rPr>
              <a:t>、具有良好的制动效能：</a:t>
            </a:r>
            <a:r>
              <a:rPr lang="zh-CN" altLang="en-US" sz="2400" b="1" dirty="0">
                <a:effectLst>
                  <a:outerShdw blurRad="38100" dist="38100" dir="2700000">
                    <a:srgbClr val="000000"/>
                  </a:outerShdw>
                </a:effectLst>
                <a:latin typeface="楷体_GB2312" pitchFamily="49" charset="-122"/>
                <a:ea typeface="楷体_GB2312" pitchFamily="49" charset="-122"/>
              </a:rPr>
              <a:t>其评价指标有：制动距离、制   动减速度、制动力和制动时间。</a:t>
            </a:r>
            <a:endParaRPr lang="zh-CN" altLang="en-US" sz="2400" b="1" dirty="0">
              <a:solidFill>
                <a:srgbClr val="66FF66"/>
              </a:solidFill>
              <a:effectLst>
                <a:outerShdw blurRad="38100" dist="38100" dir="2700000">
                  <a:srgbClr val="000000"/>
                </a:outerShdw>
              </a:effectLst>
              <a:latin typeface="楷体_GB2312" pitchFamily="49" charset="-122"/>
              <a:ea typeface="楷体_GB2312" pitchFamily="49" charset="-122"/>
            </a:endParaRPr>
          </a:p>
          <a:p>
            <a:pPr marL="812800" indent="-812800">
              <a:buClr>
                <a:schemeClr val="accent2"/>
              </a:buClr>
              <a:buSzPct val="80000"/>
              <a:buFont typeface="Wingdings" panose="05000000000000000000" pitchFamily="2" charset="2"/>
            </a:pPr>
            <a:r>
              <a:rPr lang="zh-CN" altLang="en-US" sz="2400" b="1" dirty="0">
                <a:solidFill>
                  <a:schemeClr val="folHlink"/>
                </a:solidFill>
                <a:effectLst>
                  <a:outerShdw blurRad="38100" dist="38100" dir="2700000">
                    <a:srgbClr val="000000"/>
                  </a:outerShdw>
                </a:effectLst>
                <a:latin typeface="楷体_GB2312" pitchFamily="49" charset="-122"/>
                <a:ea typeface="楷体_GB2312" pitchFamily="49" charset="-122"/>
              </a:rPr>
              <a:t>    </a:t>
            </a:r>
            <a:r>
              <a:rPr lang="en-US" altLang="zh-CN" sz="2400" b="1" dirty="0">
                <a:solidFill>
                  <a:schemeClr val="folHlink"/>
                </a:solidFill>
                <a:effectLst>
                  <a:outerShdw blurRad="38100" dist="38100" dir="2700000">
                    <a:srgbClr val="000000"/>
                  </a:outerShdw>
                </a:effectLst>
                <a:latin typeface="楷体_GB2312" pitchFamily="49" charset="-122"/>
                <a:ea typeface="楷体_GB2312" pitchFamily="49" charset="-122"/>
              </a:rPr>
              <a:t>2</a:t>
            </a:r>
            <a:r>
              <a:rPr lang="zh-CN" altLang="en-US" sz="2400" b="1" dirty="0">
                <a:solidFill>
                  <a:schemeClr val="folHlink"/>
                </a:solidFill>
                <a:effectLst>
                  <a:outerShdw blurRad="38100" dist="38100" dir="2700000">
                    <a:srgbClr val="000000"/>
                  </a:outerShdw>
                </a:effectLst>
                <a:latin typeface="楷体_GB2312" pitchFamily="49" charset="-122"/>
                <a:ea typeface="楷体_GB2312" pitchFamily="49" charset="-122"/>
              </a:rPr>
              <a:t>、操纵轻便：</a:t>
            </a:r>
            <a:endParaRPr lang="zh-CN" altLang="en-US" sz="2400" b="1" dirty="0">
              <a:solidFill>
                <a:schemeClr val="folHlink"/>
              </a:solidFill>
              <a:effectLst>
                <a:outerShdw blurRad="38100" dist="38100" dir="2700000">
                  <a:srgbClr val="000000"/>
                </a:outerShdw>
              </a:effectLst>
              <a:latin typeface="楷体_GB2312" pitchFamily="49" charset="-122"/>
              <a:ea typeface="楷体_GB2312" pitchFamily="49" charset="-122"/>
            </a:endParaRPr>
          </a:p>
          <a:p>
            <a:pPr marL="812800" indent="-812800">
              <a:buClr>
                <a:schemeClr val="accent2"/>
              </a:buClr>
              <a:buSzPct val="80000"/>
              <a:buFont typeface="Wingdings" panose="05000000000000000000" pitchFamily="2" charset="2"/>
            </a:pPr>
            <a:r>
              <a:rPr lang="zh-CN" altLang="en-US" sz="2400" b="1" dirty="0">
                <a:solidFill>
                  <a:schemeClr val="folHlink"/>
                </a:solidFill>
                <a:effectLst>
                  <a:outerShdw blurRad="38100" dist="38100" dir="2700000">
                    <a:srgbClr val="000000"/>
                  </a:outerShdw>
                </a:effectLst>
                <a:latin typeface="楷体_GB2312" pitchFamily="49" charset="-122"/>
                <a:ea typeface="楷体_GB2312" pitchFamily="49" charset="-122"/>
              </a:rPr>
              <a:t>    </a:t>
            </a:r>
            <a:r>
              <a:rPr lang="en-US" altLang="zh-CN" sz="2400" b="1" dirty="0">
                <a:solidFill>
                  <a:schemeClr val="folHlink"/>
                </a:solidFill>
                <a:effectLst>
                  <a:outerShdw blurRad="38100" dist="38100" dir="2700000">
                    <a:srgbClr val="000000"/>
                  </a:outerShdw>
                </a:effectLst>
                <a:latin typeface="楷体_GB2312" pitchFamily="49" charset="-122"/>
                <a:ea typeface="楷体_GB2312" pitchFamily="49" charset="-122"/>
              </a:rPr>
              <a:t>3</a:t>
            </a:r>
            <a:r>
              <a:rPr lang="zh-CN" altLang="en-US" sz="2400" b="1" dirty="0">
                <a:solidFill>
                  <a:schemeClr val="folHlink"/>
                </a:solidFill>
                <a:effectLst>
                  <a:outerShdw blurRad="38100" dist="38100" dir="2700000">
                    <a:srgbClr val="000000"/>
                  </a:outerShdw>
                </a:effectLst>
                <a:latin typeface="楷体_GB2312" pitchFamily="49" charset="-122"/>
                <a:ea typeface="楷体_GB2312" pitchFamily="49" charset="-122"/>
              </a:rPr>
              <a:t>、制动稳定性好：</a:t>
            </a:r>
            <a:r>
              <a:rPr lang="zh-CN" altLang="en-US" sz="2400" b="1" dirty="0">
                <a:effectLst>
                  <a:outerShdw blurRad="38100" dist="38100" dir="2700000">
                    <a:srgbClr val="000000"/>
                  </a:outerShdw>
                </a:effectLst>
                <a:latin typeface="楷体_GB2312" pitchFamily="49" charset="-122"/>
                <a:ea typeface="楷体_GB2312" pitchFamily="49" charset="-122"/>
              </a:rPr>
              <a:t>制动时，前后车轮制动力分配合理，左右车轮上的制动力矩基本相等， 汽车不跑偏、不甩尾；磨损后间隙应能调整。</a:t>
            </a:r>
            <a:endParaRPr lang="zh-CN" altLang="en-US" sz="2400" b="1" dirty="0">
              <a:solidFill>
                <a:srgbClr val="66FF66"/>
              </a:solidFill>
              <a:effectLst>
                <a:outerShdw blurRad="38100" dist="38100" dir="2700000">
                  <a:srgbClr val="000000"/>
                </a:outerShdw>
              </a:effectLst>
              <a:latin typeface="楷体_GB2312" pitchFamily="49" charset="-122"/>
              <a:ea typeface="楷体_GB2312" pitchFamily="49" charset="-122"/>
            </a:endParaRPr>
          </a:p>
          <a:p>
            <a:pPr marL="812800" indent="-812800">
              <a:buClr>
                <a:schemeClr val="accent2"/>
              </a:buClr>
              <a:buSzPct val="80000"/>
              <a:buFont typeface="Wingdings" panose="05000000000000000000" pitchFamily="2" charset="2"/>
            </a:pPr>
            <a:r>
              <a:rPr lang="zh-CN" altLang="en-US" sz="2400" b="1" dirty="0">
                <a:solidFill>
                  <a:schemeClr val="folHlink"/>
                </a:solidFill>
                <a:effectLst>
                  <a:outerShdw blurRad="38100" dist="38100" dir="2700000">
                    <a:srgbClr val="000000"/>
                  </a:outerShdw>
                </a:effectLst>
                <a:latin typeface="楷体_GB2312" pitchFamily="49" charset="-122"/>
                <a:ea typeface="楷体_GB2312" pitchFamily="49" charset="-122"/>
              </a:rPr>
              <a:t>    </a:t>
            </a:r>
            <a:r>
              <a:rPr lang="en-US" altLang="zh-CN" sz="2400" b="1" dirty="0">
                <a:solidFill>
                  <a:schemeClr val="folHlink"/>
                </a:solidFill>
                <a:effectLst>
                  <a:outerShdw blurRad="38100" dist="38100" dir="2700000">
                    <a:srgbClr val="000000"/>
                  </a:outerShdw>
                </a:effectLst>
                <a:latin typeface="楷体_GB2312" pitchFamily="49" charset="-122"/>
                <a:ea typeface="楷体_GB2312" pitchFamily="49" charset="-122"/>
              </a:rPr>
              <a:t>4</a:t>
            </a:r>
            <a:r>
              <a:rPr lang="zh-CN" altLang="en-US" sz="2400" b="1" dirty="0">
                <a:solidFill>
                  <a:schemeClr val="folHlink"/>
                </a:solidFill>
                <a:effectLst>
                  <a:outerShdw blurRad="38100" dist="38100" dir="2700000">
                    <a:srgbClr val="000000"/>
                  </a:outerShdw>
                </a:effectLst>
                <a:latin typeface="楷体_GB2312" pitchFamily="49" charset="-122"/>
                <a:ea typeface="楷体_GB2312" pitchFamily="49" charset="-122"/>
              </a:rPr>
              <a:t>、制动平顺性好：</a:t>
            </a:r>
            <a:r>
              <a:rPr lang="zh-CN" altLang="en-US" sz="2400" b="1" dirty="0">
                <a:effectLst>
                  <a:outerShdw blurRad="38100" dist="38100" dir="2700000">
                    <a:srgbClr val="000000"/>
                  </a:outerShdw>
                </a:effectLst>
                <a:latin typeface="楷体_GB2312" pitchFamily="49" charset="-122"/>
                <a:ea typeface="楷体_GB2312" pitchFamily="49" charset="-122"/>
              </a:rPr>
              <a:t>制动力矩能迅速而平稳的增加，也能迅速而彻底的解除。</a:t>
            </a:r>
            <a:endParaRPr lang="zh-CN" altLang="en-US" sz="2400" b="1" dirty="0">
              <a:solidFill>
                <a:srgbClr val="66FF66"/>
              </a:solidFill>
              <a:effectLst>
                <a:outerShdw blurRad="38100" dist="38100" dir="2700000">
                  <a:srgbClr val="000000"/>
                </a:outerShdw>
              </a:effectLst>
              <a:latin typeface="楷体_GB2312" pitchFamily="49" charset="-122"/>
              <a:ea typeface="楷体_GB2312" pitchFamily="49" charset="-122"/>
            </a:endParaRPr>
          </a:p>
          <a:p>
            <a:pPr marL="812800" indent="-812800">
              <a:buClr>
                <a:schemeClr val="accent2"/>
              </a:buClr>
              <a:buSzPct val="80000"/>
              <a:buFont typeface="Wingdings" panose="05000000000000000000" pitchFamily="2" charset="2"/>
            </a:pPr>
            <a:r>
              <a:rPr lang="zh-CN" altLang="en-US" sz="2400" b="1" dirty="0">
                <a:solidFill>
                  <a:schemeClr val="folHlink"/>
                </a:solidFill>
                <a:effectLst>
                  <a:outerShdw blurRad="38100" dist="38100" dir="2700000">
                    <a:srgbClr val="000000"/>
                  </a:outerShdw>
                </a:effectLst>
                <a:latin typeface="楷体_GB2312" pitchFamily="49" charset="-122"/>
                <a:ea typeface="楷体_GB2312" pitchFamily="49" charset="-122"/>
              </a:rPr>
              <a:t>    </a:t>
            </a:r>
            <a:r>
              <a:rPr lang="en-US" altLang="zh-CN" sz="2400" b="1" dirty="0">
                <a:solidFill>
                  <a:schemeClr val="folHlink"/>
                </a:solidFill>
                <a:effectLst>
                  <a:outerShdw blurRad="38100" dist="38100" dir="2700000">
                    <a:srgbClr val="000000"/>
                  </a:outerShdw>
                </a:effectLst>
                <a:latin typeface="楷体_GB2312" pitchFamily="49" charset="-122"/>
                <a:ea typeface="楷体_GB2312" pitchFamily="49" charset="-122"/>
              </a:rPr>
              <a:t>5</a:t>
            </a:r>
            <a:r>
              <a:rPr lang="zh-CN" altLang="en-US" sz="2400" b="1" dirty="0">
                <a:solidFill>
                  <a:schemeClr val="folHlink"/>
                </a:solidFill>
                <a:effectLst>
                  <a:outerShdw blurRad="38100" dist="38100" dir="2700000">
                    <a:srgbClr val="000000"/>
                  </a:outerShdw>
                </a:effectLst>
                <a:latin typeface="楷体_GB2312" pitchFamily="49" charset="-122"/>
                <a:ea typeface="楷体_GB2312" pitchFamily="49" charset="-122"/>
              </a:rPr>
              <a:t>、散热性好：</a:t>
            </a:r>
            <a:r>
              <a:rPr lang="zh-CN" altLang="en-US" sz="2400" b="1" dirty="0">
                <a:effectLst>
                  <a:outerShdw blurRad="38100" dist="38100" dir="2700000">
                    <a:srgbClr val="000000"/>
                  </a:outerShdw>
                </a:effectLst>
                <a:latin typeface="楷体_GB2312" pitchFamily="49" charset="-122"/>
                <a:ea typeface="楷体_GB2312" pitchFamily="49" charset="-122"/>
              </a:rPr>
              <a:t>摩擦片的抗“热衰退”能力要高；水湿后恢复能力快。</a:t>
            </a:r>
            <a:endParaRPr lang="zh-CN" altLang="en-US" sz="2400" b="1" dirty="0">
              <a:solidFill>
                <a:srgbClr val="66FF66"/>
              </a:solidFill>
              <a:effectLst>
                <a:outerShdw blurRad="38100" dist="38100" dir="2700000">
                  <a:srgbClr val="000000"/>
                </a:outerShdw>
              </a:effectLst>
              <a:latin typeface="楷体_GB2312" pitchFamily="49" charset="-122"/>
              <a:ea typeface="楷体_GB2312" pitchFamily="49" charset="-122"/>
            </a:endParaRPr>
          </a:p>
          <a:p>
            <a:pPr marL="812800" indent="-812800">
              <a:buClr>
                <a:schemeClr val="accent2"/>
              </a:buClr>
              <a:buSzPct val="80000"/>
              <a:buFont typeface="Wingdings" panose="05000000000000000000" pitchFamily="2" charset="2"/>
            </a:pPr>
            <a:r>
              <a:rPr lang="zh-CN" altLang="en-US" sz="2400" b="1" dirty="0">
                <a:solidFill>
                  <a:schemeClr val="folHlink"/>
                </a:solidFill>
                <a:effectLst>
                  <a:outerShdw blurRad="38100" dist="38100" dir="2700000">
                    <a:srgbClr val="000000"/>
                  </a:outerShdw>
                </a:effectLst>
                <a:latin typeface="楷体_GB2312" pitchFamily="49" charset="-122"/>
                <a:ea typeface="楷体_GB2312" pitchFamily="49" charset="-122"/>
              </a:rPr>
              <a:t>    </a:t>
            </a:r>
            <a:r>
              <a:rPr lang="en-US" altLang="zh-CN" sz="2400" b="1" dirty="0">
                <a:solidFill>
                  <a:schemeClr val="folHlink"/>
                </a:solidFill>
                <a:effectLst>
                  <a:outerShdw blurRad="38100" dist="38100" dir="2700000">
                    <a:srgbClr val="000000"/>
                  </a:outerShdw>
                </a:effectLst>
                <a:latin typeface="楷体_GB2312" pitchFamily="49" charset="-122"/>
                <a:ea typeface="楷体_GB2312" pitchFamily="49" charset="-122"/>
              </a:rPr>
              <a:t>6</a:t>
            </a:r>
            <a:r>
              <a:rPr lang="zh-CN" altLang="en-US" sz="2400" b="1" dirty="0">
                <a:solidFill>
                  <a:schemeClr val="folHlink"/>
                </a:solidFill>
                <a:effectLst>
                  <a:outerShdw blurRad="38100" dist="38100" dir="2700000">
                    <a:srgbClr val="000000"/>
                  </a:outerShdw>
                </a:effectLst>
                <a:latin typeface="楷体_GB2312" pitchFamily="49" charset="-122"/>
                <a:ea typeface="楷体_GB2312" pitchFamily="49" charset="-122"/>
              </a:rPr>
              <a:t>、对挂车制动系，还要求其制动作用略早于主车，且挂车自行脱钩时能自动进行应急制动。</a:t>
            </a:r>
            <a:endParaRPr lang="zh-CN" altLang="en-US" sz="2400" b="1" dirty="0">
              <a:solidFill>
                <a:schemeClr val="folHlink"/>
              </a:solidFill>
              <a:effectLst>
                <a:outerShdw blurRad="38100" dist="38100" dir="2700000">
                  <a:srgbClr val="000000"/>
                </a:outerShdw>
              </a:effectLst>
              <a:latin typeface="楷体_GB2312" pitchFamily="49" charset="-122"/>
              <a:ea typeface="楷体_GB2312" pitchFamily="49" charset="-122"/>
            </a:endParaRPr>
          </a:p>
        </p:txBody>
      </p:sp>
      <p:sp>
        <p:nvSpPr>
          <p:cNvPr id="87041" name="文本框 8"/>
          <p:cNvSpPr txBox="1"/>
          <p:nvPr/>
        </p:nvSpPr>
        <p:spPr>
          <a:xfrm>
            <a:off x="1774508" y="476885"/>
            <a:ext cx="4824412" cy="521970"/>
          </a:xfrm>
          <a:prstGeom prst="rect">
            <a:avLst/>
          </a:prstGeom>
          <a:noFill/>
          <a:ln w="9525">
            <a:noFill/>
          </a:ln>
        </p:spPr>
        <p:txBody>
          <a:bodyPr wrap="square" anchor="t">
            <a:spAutoFit/>
          </a:bodyPr>
          <a:p>
            <a:r>
              <a:rPr lang="zh-CN" altLang="en-US" sz="2800" dirty="0">
                <a:solidFill>
                  <a:srgbClr val="FFFFFF"/>
                </a:solidFill>
                <a:latin typeface="微软雅黑 Light" pitchFamily="34" charset="-122"/>
                <a:ea typeface="微软雅黑 Light" pitchFamily="34" charset="-122"/>
              </a:rPr>
              <a:t>制动系要求</a:t>
            </a:r>
            <a:endParaRPr lang="zh-CN" altLang="en-US" sz="2800" dirty="0">
              <a:solidFill>
                <a:srgbClr val="FFFFFF"/>
              </a:solidFill>
              <a:latin typeface="微软雅黑 Light" pitchFamily="34" charset="-122"/>
              <a:ea typeface="微软雅黑 Light" pitchFamily="34" charset="-122"/>
            </a:endParaRPr>
          </a:p>
        </p:txBody>
      </p:sp>
      <p:grpSp>
        <p:nvGrpSpPr>
          <p:cNvPr id="87042" name="组合 9"/>
          <p:cNvGrpSpPr/>
          <p:nvPr/>
        </p:nvGrpSpPr>
        <p:grpSpPr>
          <a:xfrm>
            <a:off x="595313" y="360998"/>
            <a:ext cx="762000" cy="755650"/>
            <a:chOff x="4629" y="3681"/>
            <a:chExt cx="3091" cy="3091"/>
          </a:xfrm>
        </p:grpSpPr>
        <p:sp>
          <p:nvSpPr>
            <p:cNvPr id="11" name="六边形 10"/>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2" name="六边形 11"/>
            <p:cNvSpPr/>
            <p:nvPr/>
          </p:nvSpPr>
          <p:spPr>
            <a:xfrm rot="16200000">
              <a:off x="4593" y="3890"/>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pic>
        <p:nvPicPr>
          <p:cNvPr id="87045" name="图片 12" descr="C:\Users\Administrator\Desktop\结构.png结构"/>
          <p:cNvPicPr>
            <a:picLocks noChangeAspect="1"/>
          </p:cNvPicPr>
          <p:nvPr/>
        </p:nvPicPr>
        <p:blipFill>
          <a:blip r:embed="rId1">
            <a:biLevel thresh="50000"/>
          </a:blip>
          <a:srcRect/>
          <a:stretch>
            <a:fillRect/>
          </a:stretch>
        </p:blipFill>
        <p:spPr>
          <a:xfrm>
            <a:off x="735648" y="506413"/>
            <a:ext cx="462915" cy="462915"/>
          </a:xfrm>
          <a:prstGeom prst="rect">
            <a:avLst/>
          </a:prstGeom>
          <a:noFill/>
          <a:ln w="9525">
            <a:noFill/>
          </a:ln>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grpSp>
        <p:nvGrpSpPr>
          <p:cNvPr id="76801" name="组合 3"/>
          <p:cNvGrpSpPr/>
          <p:nvPr/>
        </p:nvGrpSpPr>
        <p:grpSpPr>
          <a:xfrm>
            <a:off x="4859338" y="1792923"/>
            <a:ext cx="2473325" cy="2425700"/>
            <a:chOff x="9940" y="1311"/>
            <a:chExt cx="5190" cy="5091"/>
          </a:xfrm>
        </p:grpSpPr>
        <p:sp>
          <p:nvSpPr>
            <p:cNvPr id="12" name="弧形 11"/>
            <p:cNvSpPr/>
            <p:nvPr/>
          </p:nvSpPr>
          <p:spPr>
            <a:xfrm rot="13266164">
              <a:off x="9992" y="1332"/>
              <a:ext cx="5071" cy="5071"/>
            </a:xfrm>
            <a:prstGeom prst="arc">
              <a:avLst/>
            </a:prstGeom>
            <a:noFill/>
            <a:ln w="1905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grpSp>
          <p:nvGrpSpPr>
            <p:cNvPr id="76803" name="组合 4"/>
            <p:cNvGrpSpPr/>
            <p:nvPr/>
          </p:nvGrpSpPr>
          <p:grpSpPr>
            <a:xfrm>
              <a:off x="9992" y="1311"/>
              <a:ext cx="5138" cy="5091"/>
              <a:chOff x="7945" y="615"/>
              <a:chExt cx="5138" cy="5091"/>
            </a:xfrm>
          </p:grpSpPr>
          <p:sp>
            <p:nvSpPr>
              <p:cNvPr id="7" name="椭圆 6"/>
              <p:cNvSpPr/>
              <p:nvPr/>
            </p:nvSpPr>
            <p:spPr>
              <a:xfrm>
                <a:off x="9577" y="2242"/>
                <a:ext cx="1859" cy="1859"/>
              </a:xfrm>
              <a:prstGeom prst="ellipse">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lvl="0" algn="ctr"/>
                <a:endParaRPr lang="zh-CN" altLang="en-US" sz="1500">
                  <a:solidFill>
                    <a:srgbClr val="FFFFFF"/>
                  </a:solidFill>
                  <a:latin typeface="Arial" panose="020B0604020202020204" pitchFamily="34" charset="0"/>
                  <a:ea typeface="楷体_GB2312" charset="0"/>
                </a:endParaRPr>
              </a:p>
            </p:txBody>
          </p:sp>
          <p:sp>
            <p:nvSpPr>
              <p:cNvPr id="8" name="椭圆 7"/>
              <p:cNvSpPr/>
              <p:nvPr/>
            </p:nvSpPr>
            <p:spPr>
              <a:xfrm>
                <a:off x="8692" y="1456"/>
                <a:ext cx="3579" cy="3579"/>
              </a:xfrm>
              <a:prstGeom prst="ellipse">
                <a:avLst/>
              </a:prstGeom>
              <a:noFill/>
              <a:ln w="1079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lvl="0" algn="ctr"/>
                <a:endParaRPr lang="zh-CN" altLang="en-US" sz="1500">
                  <a:solidFill>
                    <a:srgbClr val="FFFFFF"/>
                  </a:solidFill>
                  <a:latin typeface="Arial" panose="020B0604020202020204" pitchFamily="34" charset="0"/>
                  <a:ea typeface="楷体_GB2312" charset="0"/>
                </a:endParaRPr>
              </a:p>
            </p:txBody>
          </p:sp>
          <p:sp>
            <p:nvSpPr>
              <p:cNvPr id="9" name="弧形 8"/>
              <p:cNvSpPr/>
              <p:nvPr/>
            </p:nvSpPr>
            <p:spPr>
              <a:xfrm>
                <a:off x="7945" y="636"/>
                <a:ext cx="5071" cy="5071"/>
              </a:xfrm>
              <a:prstGeom prst="arc">
                <a:avLst/>
              </a:prstGeom>
              <a:noFill/>
              <a:ln w="381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sp>
            <p:nvSpPr>
              <p:cNvPr id="10" name="弧形 9"/>
              <p:cNvSpPr/>
              <p:nvPr/>
            </p:nvSpPr>
            <p:spPr>
              <a:xfrm rot="5400000">
                <a:off x="7940" y="631"/>
                <a:ext cx="5071" cy="5071"/>
              </a:xfrm>
              <a:prstGeom prst="arc">
                <a:avLst/>
              </a:prstGeom>
              <a:noFill/>
              <a:ln w="381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sp>
            <p:nvSpPr>
              <p:cNvPr id="13" name="弧形 12"/>
              <p:cNvSpPr/>
              <p:nvPr/>
            </p:nvSpPr>
            <p:spPr>
              <a:xfrm rot="12116400">
                <a:off x="8013" y="615"/>
                <a:ext cx="5071" cy="5071"/>
              </a:xfrm>
              <a:prstGeom prst="arc">
                <a:avLst>
                  <a:gd name="adj1" fmla="val 20031419"/>
                  <a:gd name="adj2" fmla="val 21373488"/>
                </a:avLst>
              </a:prstGeom>
              <a:noFill/>
              <a:ln w="762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grpSp>
        <p:sp>
          <p:nvSpPr>
            <p:cNvPr id="19" name="弧形 18"/>
            <p:cNvSpPr/>
            <p:nvPr/>
          </p:nvSpPr>
          <p:spPr>
            <a:xfrm rot="1647749">
              <a:off x="9940" y="1332"/>
              <a:ext cx="5071" cy="5071"/>
            </a:xfrm>
            <a:prstGeom prst="arc">
              <a:avLst>
                <a:gd name="adj1" fmla="val 20031419"/>
                <a:gd name="adj2" fmla="val 21373488"/>
              </a:avLst>
            </a:prstGeom>
            <a:noFill/>
            <a:ln w="762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fontAlgn="base"/>
              <a:endParaRPr strike="noStrike" noProof="1">
                <a:latin typeface="宋体" panose="02010600030101010101" pitchFamily="2" charset="-122"/>
                <a:ea typeface="宋体" panose="02010600030101010101" pitchFamily="2" charset="-122"/>
              </a:endParaRPr>
            </a:p>
          </p:txBody>
        </p:sp>
      </p:grpSp>
      <p:sp>
        <p:nvSpPr>
          <p:cNvPr id="76810" name="文本框 5"/>
          <p:cNvSpPr txBox="1"/>
          <p:nvPr/>
        </p:nvSpPr>
        <p:spPr>
          <a:xfrm>
            <a:off x="4087813" y="4639310"/>
            <a:ext cx="4073525" cy="598805"/>
          </a:xfrm>
          <a:prstGeom prst="rect">
            <a:avLst/>
          </a:prstGeom>
          <a:solidFill>
            <a:srgbClr val="89AFD0"/>
          </a:solidFill>
          <a:ln w="9525">
            <a:noFill/>
          </a:ln>
        </p:spPr>
        <p:txBody>
          <a:bodyPr wrap="square" anchor="t">
            <a:spAutoFit/>
          </a:bodyPr>
          <a:p>
            <a:pPr algn="ctr"/>
            <a:r>
              <a:rPr lang="zh-CN" altLang="en-US" sz="3300" dirty="0">
                <a:solidFill>
                  <a:schemeClr val="bg1"/>
                </a:solidFill>
                <a:latin typeface="微软雅黑 Light" pitchFamily="34" charset="-122"/>
                <a:ea typeface="微软雅黑 Light" pitchFamily="34" charset="-122"/>
              </a:rPr>
              <a:t>制动系概述</a:t>
            </a:r>
            <a:endParaRPr lang="zh-CN" altLang="en-US" sz="3300" dirty="0">
              <a:solidFill>
                <a:schemeClr val="bg1"/>
              </a:solidFill>
              <a:latin typeface="微软雅黑 Light" pitchFamily="34" charset="-122"/>
              <a:ea typeface="微软雅黑 Light" pitchFamily="34" charset="-122"/>
            </a:endParaRPr>
          </a:p>
        </p:txBody>
      </p:sp>
      <p:sp>
        <p:nvSpPr>
          <p:cNvPr id="76811" name="文本框 13"/>
          <p:cNvSpPr txBox="1"/>
          <p:nvPr/>
        </p:nvSpPr>
        <p:spPr>
          <a:xfrm>
            <a:off x="5717540" y="2729548"/>
            <a:ext cx="936625" cy="598805"/>
          </a:xfrm>
          <a:prstGeom prst="rect">
            <a:avLst/>
          </a:prstGeom>
          <a:noFill/>
          <a:ln w="9525">
            <a:noFill/>
          </a:ln>
        </p:spPr>
        <p:txBody>
          <a:bodyPr wrap="square" anchor="t">
            <a:spAutoFit/>
          </a:bodyPr>
          <a:p>
            <a:r>
              <a:rPr lang="en-US" altLang="zh-CN" sz="3300" dirty="0">
                <a:solidFill>
                  <a:schemeClr val="bg1"/>
                </a:solidFill>
                <a:latin typeface="宋体" panose="02010600030101010101" pitchFamily="2" charset="-122"/>
                <a:ea typeface="宋体" panose="02010600030101010101" pitchFamily="2" charset="-122"/>
              </a:rPr>
              <a:t>4.1</a:t>
            </a:r>
            <a:endParaRPr lang="en-US" altLang="zh-CN" sz="3300" dirty="0">
              <a:solidFill>
                <a:schemeClr val="bg1"/>
              </a:solidFill>
              <a:latin typeface="宋体" panose="02010600030101010101" pitchFamily="2" charset="-122"/>
              <a:ea typeface="宋体" panose="02010600030101010101" pitchFamily="2" charset="-122"/>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2" name="六边形 1"/>
          <p:cNvSpPr/>
          <p:nvPr/>
        </p:nvSpPr>
        <p:spPr>
          <a:xfrm>
            <a:off x="3729038" y="2630488"/>
            <a:ext cx="1471613" cy="1268413"/>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lvl="0" algn="ctr"/>
            <a:endParaRPr lang="zh-CN" altLang="en-US" sz="1500">
              <a:solidFill>
                <a:srgbClr val="FFFFFF"/>
              </a:solidFill>
              <a:latin typeface="Arial" panose="020B0604020202020204" pitchFamily="34" charset="0"/>
              <a:ea typeface="楷体_GB2312" charset="0"/>
            </a:endParaRPr>
          </a:p>
        </p:txBody>
      </p:sp>
      <p:sp>
        <p:nvSpPr>
          <p:cNvPr id="3" name="六边形 2"/>
          <p:cNvSpPr/>
          <p:nvPr/>
        </p:nvSpPr>
        <p:spPr>
          <a:xfrm rot="16200000">
            <a:off x="3713163" y="2605088"/>
            <a:ext cx="1471613" cy="1268413"/>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chemeClr val="tx1"/>
                </a:solidFill>
                <a:latin typeface="宋体" panose="02010600030101010101" pitchFamily="2" charset="-122"/>
                <a:ea typeface="宋体" panose="02010600030101010101" pitchFamily="2" charset="-122"/>
                <a:cs typeface="+mn-cs"/>
              </a:defRPr>
            </a:lvl5pPr>
          </a:lstStyle>
          <a:p>
            <a:pPr lvl="0" algn="ctr"/>
            <a:endParaRPr lang="zh-CN" altLang="en-US" sz="1500">
              <a:solidFill>
                <a:srgbClr val="FFFFFF"/>
              </a:solidFill>
              <a:latin typeface="Arial" panose="020B0604020202020204" pitchFamily="34" charset="0"/>
              <a:ea typeface="楷体_GB2312" charset="0"/>
            </a:endParaRPr>
          </a:p>
        </p:txBody>
      </p:sp>
      <p:cxnSp>
        <p:nvCxnSpPr>
          <p:cNvPr id="5" name="直接连接符 4"/>
          <p:cNvCxnSpPr/>
          <p:nvPr/>
        </p:nvCxnSpPr>
        <p:spPr>
          <a:xfrm>
            <a:off x="5378450" y="2451100"/>
            <a:ext cx="0" cy="1554163"/>
          </a:xfrm>
          <a:prstGeom prst="line">
            <a:avLst/>
          </a:prstGeom>
          <a:ln>
            <a:solidFill>
              <a:schemeClr val="accent1">
                <a:lumMod val="20000"/>
                <a:lumOff val="8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8" name="文本框 7"/>
          <p:cNvSpPr txBox="1"/>
          <p:nvPr/>
        </p:nvSpPr>
        <p:spPr>
          <a:xfrm>
            <a:off x="5549583" y="2486025"/>
            <a:ext cx="1822450" cy="852805"/>
          </a:xfrm>
          <a:prstGeom prst="rect">
            <a:avLst/>
          </a:prstGeom>
          <a:noFill/>
        </p:spPr>
        <p:txBody>
          <a:bodyPr wrap="square" rtlCol="0">
            <a:spAutoFit/>
          </a:bodyPr>
          <a:lstStyle/>
          <a:p>
            <a:r>
              <a:rPr lang="zh-CN" altLang="en-US" sz="3000" noProof="1" dirty="0">
                <a:solidFill>
                  <a:schemeClr val="bg1"/>
                </a:solidFill>
                <a:latin typeface="微软雅黑 Light" pitchFamily="34" charset="-122"/>
                <a:ea typeface="微软雅黑 Light" pitchFamily="34" charset="-122"/>
                <a:cs typeface="+mn-cs"/>
              </a:rPr>
              <a:t>项目</a:t>
            </a:r>
            <a:r>
              <a:rPr lang="en-US" altLang="zh-CN" sz="1500" noProof="1" dirty="0">
                <a:solidFill>
                  <a:schemeClr val="bg1"/>
                </a:solidFill>
                <a:latin typeface="宋体" panose="02010600030101010101" pitchFamily="2" charset="-122"/>
                <a:ea typeface="宋体" panose="02010600030101010101" pitchFamily="2" charset="-122"/>
                <a:cs typeface="+mn-cs"/>
              </a:rPr>
              <a:t> </a:t>
            </a:r>
            <a:r>
              <a:rPr lang="en-US" altLang="zh-CN" sz="4950" noProof="1" dirty="0">
                <a:solidFill>
                  <a:schemeClr val="bg1"/>
                </a:solidFill>
                <a:latin typeface="Arial Unicode MS" panose="020B0604020202020204" charset="-122"/>
                <a:ea typeface="Arial Unicode MS" panose="020B0604020202020204" charset="-122"/>
                <a:cs typeface="Arial Unicode MS" panose="020B0604020202020204" charset="-122"/>
              </a:rPr>
              <a:t>1</a:t>
            </a:r>
            <a:endParaRPr lang="zh-CN" altLang="en-US" sz="4950" noProof="1" dirty="0">
              <a:solidFill>
                <a:schemeClr val="bg1"/>
              </a:solidFill>
              <a:latin typeface="Arial Unicode MS" panose="020B0604020202020204" charset="-122"/>
              <a:ea typeface="Arial Unicode MS" panose="020B0604020202020204" charset="-122"/>
              <a:cs typeface="Arial Unicode MS" panose="020B0604020202020204" charset="-122"/>
            </a:endParaRPr>
          </a:p>
        </p:txBody>
      </p:sp>
      <p:sp>
        <p:nvSpPr>
          <p:cNvPr id="77830" name="文本框 9"/>
          <p:cNvSpPr txBox="1"/>
          <p:nvPr/>
        </p:nvSpPr>
        <p:spPr>
          <a:xfrm>
            <a:off x="5549900" y="3338830"/>
            <a:ext cx="1821815" cy="414020"/>
          </a:xfrm>
          <a:prstGeom prst="rect">
            <a:avLst/>
          </a:prstGeom>
          <a:solidFill>
            <a:srgbClr val="B9D5DD"/>
          </a:solidFill>
          <a:ln w="9525">
            <a:noFill/>
          </a:ln>
        </p:spPr>
        <p:txBody>
          <a:bodyPr wrap="square" anchor="t">
            <a:spAutoFit/>
          </a:bodyPr>
          <a:p>
            <a:r>
              <a:rPr lang="zh-CN" altLang="en-US" sz="2100" dirty="0">
                <a:solidFill>
                  <a:schemeClr val="bg1"/>
                </a:solidFill>
                <a:latin typeface="微软雅黑 Light" pitchFamily="34" charset="-122"/>
                <a:ea typeface="微软雅黑 Light" pitchFamily="34" charset="-122"/>
              </a:rPr>
              <a:t>制动系功用</a:t>
            </a:r>
            <a:endParaRPr lang="zh-CN" altLang="en-US" sz="2100" dirty="0">
              <a:solidFill>
                <a:schemeClr val="bg1"/>
              </a:solidFill>
              <a:latin typeface="微软雅黑 Light" pitchFamily="34" charset="-122"/>
              <a:ea typeface="微软雅黑 Light" pitchFamily="34" charset="-122"/>
            </a:endParaRPr>
          </a:p>
        </p:txBody>
      </p:sp>
      <p:pic>
        <p:nvPicPr>
          <p:cNvPr id="77831" name="图片 3" descr="C:\Users\Administrator\Desktop\图片1.png图片1"/>
          <p:cNvPicPr>
            <a:picLocks noChangeAspect="1"/>
          </p:cNvPicPr>
          <p:nvPr/>
        </p:nvPicPr>
        <p:blipFill>
          <a:blip r:embed="rId1">
            <a:biLevel thresh="50000"/>
          </a:blip>
          <a:stretch>
            <a:fillRect/>
          </a:stretch>
        </p:blipFill>
        <p:spPr>
          <a:xfrm>
            <a:off x="4064000" y="2838450"/>
            <a:ext cx="803275" cy="803275"/>
          </a:xfrm>
          <a:prstGeom prst="rect">
            <a:avLst/>
          </a:prstGeom>
          <a:noFill/>
          <a:ln w="9525">
            <a:noFill/>
          </a:ln>
        </p:spPr>
      </p:pic>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78855" name="矩形 78854"/>
          <p:cNvSpPr/>
          <p:nvPr/>
        </p:nvSpPr>
        <p:spPr>
          <a:xfrm>
            <a:off x="1942465" y="1256030"/>
            <a:ext cx="8763000" cy="2676525"/>
          </a:xfrm>
          <a:prstGeom prst="rect">
            <a:avLst/>
          </a:prstGeom>
          <a:noFill/>
          <a:ln w="9525">
            <a:noFill/>
          </a:ln>
        </p:spPr>
        <p:txBody>
          <a:bodyPr>
            <a:spAutoFit/>
          </a:bodyPr>
          <a:p>
            <a:pPr>
              <a:buFont typeface="Wingdings" panose="05000000000000000000" pitchFamily="2" charset="2"/>
            </a:pPr>
            <a:r>
              <a:rPr lang="en-US" altLang="zh-CN" sz="2800" dirty="0">
                <a:latin typeface="宋体" panose="02010600030101010101" pitchFamily="2" charset="-122"/>
                <a:ea typeface="宋体" panose="02010600030101010101" pitchFamily="2" charset="-122"/>
              </a:rPr>
              <a:t>1.</a:t>
            </a:r>
            <a:r>
              <a:rPr lang="zh-CN" altLang="en-US" sz="2800" dirty="0">
                <a:latin typeface="宋体" panose="02010600030101010101" pitchFamily="2" charset="-122"/>
                <a:ea typeface="宋体" panose="02010600030101010101" pitchFamily="2" charset="-122"/>
              </a:rPr>
              <a:t>使行驶中的汽车强制减速甚至停车；</a:t>
            </a:r>
            <a:endParaRPr lang="zh-CN" altLang="en-US" sz="2800" dirty="0">
              <a:latin typeface="宋体" panose="02010600030101010101" pitchFamily="2" charset="-122"/>
              <a:ea typeface="宋体" panose="02010600030101010101" pitchFamily="2" charset="-122"/>
            </a:endParaRPr>
          </a:p>
          <a:p>
            <a:pPr>
              <a:buFont typeface="Wingdings" panose="05000000000000000000" pitchFamily="2" charset="2"/>
              <a:buChar char="Ø"/>
            </a:pPr>
            <a:endParaRPr lang="zh-CN" altLang="en-US" sz="2800" dirty="0">
              <a:latin typeface="宋体" panose="02010600030101010101" pitchFamily="2" charset="-122"/>
              <a:ea typeface="宋体" panose="02010600030101010101" pitchFamily="2" charset="-122"/>
            </a:endParaRPr>
          </a:p>
          <a:p>
            <a:pPr>
              <a:buFont typeface="Wingdings" panose="05000000000000000000" pitchFamily="2" charset="2"/>
            </a:pPr>
            <a:r>
              <a:rPr lang="en-US" altLang="zh-CN" sz="2800" dirty="0">
                <a:latin typeface="宋体" panose="02010600030101010101" pitchFamily="2" charset="-122"/>
                <a:ea typeface="宋体" panose="02010600030101010101" pitchFamily="2" charset="-122"/>
              </a:rPr>
              <a:t>2.</a:t>
            </a:r>
            <a:r>
              <a:rPr lang="zh-CN" altLang="en-US" sz="2800" dirty="0">
                <a:latin typeface="宋体" panose="02010600030101010101" pitchFamily="2" charset="-122"/>
                <a:ea typeface="宋体" panose="02010600030101010101" pitchFamily="2" charset="-122"/>
              </a:rPr>
              <a:t>使下坡行驶的汽车速度保持稳定，以保证行车的安全；</a:t>
            </a:r>
            <a:endParaRPr lang="zh-CN" altLang="en-US" sz="2800" dirty="0">
              <a:latin typeface="宋体" panose="02010600030101010101" pitchFamily="2" charset="-122"/>
              <a:ea typeface="宋体" panose="02010600030101010101" pitchFamily="2" charset="-122"/>
            </a:endParaRPr>
          </a:p>
          <a:p>
            <a:pPr>
              <a:buFont typeface="Wingdings" panose="05000000000000000000" pitchFamily="2" charset="2"/>
              <a:buChar char="Ø"/>
            </a:pPr>
            <a:endParaRPr lang="zh-CN" altLang="en-US" sz="2800" dirty="0">
              <a:latin typeface="宋体" panose="02010600030101010101" pitchFamily="2" charset="-122"/>
              <a:ea typeface="宋体" panose="02010600030101010101" pitchFamily="2" charset="-122"/>
            </a:endParaRPr>
          </a:p>
          <a:p>
            <a:pPr>
              <a:buFont typeface="Wingdings" panose="05000000000000000000" pitchFamily="2" charset="2"/>
            </a:pPr>
            <a:r>
              <a:rPr lang="en-US" altLang="zh-CN" sz="2800" dirty="0">
                <a:latin typeface="宋体" panose="02010600030101010101" pitchFamily="2" charset="-122"/>
                <a:ea typeface="宋体" panose="02010600030101010101" pitchFamily="2" charset="-122"/>
              </a:rPr>
              <a:t>3.</a:t>
            </a:r>
            <a:r>
              <a:rPr lang="zh-CN" altLang="en-US" sz="2800" dirty="0">
                <a:latin typeface="宋体" panose="02010600030101010101" pitchFamily="2" charset="-122"/>
                <a:ea typeface="宋体" panose="02010600030101010101" pitchFamily="2" charset="-122"/>
              </a:rPr>
              <a:t>使已停驶的汽车在各种道路条件下</a:t>
            </a:r>
            <a:r>
              <a:rPr lang="en-US" altLang="zh-CN" sz="2800">
                <a:latin typeface="宋体" panose="02010600030101010101" pitchFamily="2" charset="-122"/>
                <a:ea typeface="宋体" panose="02010600030101010101" pitchFamily="2" charset="-122"/>
              </a:rPr>
              <a:t>(</a:t>
            </a:r>
            <a:r>
              <a:rPr lang="zh-CN" altLang="en-US" sz="2800" dirty="0">
                <a:latin typeface="宋体" panose="02010600030101010101" pitchFamily="2" charset="-122"/>
                <a:ea typeface="宋体" panose="02010600030101010101" pitchFamily="2" charset="-122"/>
              </a:rPr>
              <a:t>包括在坡道上</a:t>
            </a:r>
            <a:r>
              <a:rPr lang="en-US" altLang="zh-CN" sz="2800">
                <a:latin typeface="宋体" panose="02010600030101010101" pitchFamily="2" charset="-122"/>
                <a:ea typeface="宋体" panose="02010600030101010101" pitchFamily="2" charset="-122"/>
              </a:rPr>
              <a:t>)</a:t>
            </a:r>
            <a:r>
              <a:rPr lang="zh-CN" altLang="en-US" sz="2800" dirty="0">
                <a:latin typeface="宋体" panose="02010600030101010101" pitchFamily="2" charset="-122"/>
                <a:ea typeface="宋体" panose="02010600030101010101" pitchFamily="2" charset="-122"/>
              </a:rPr>
              <a:t>稳定驻车</a:t>
            </a:r>
            <a:r>
              <a:rPr lang="zh-CN" altLang="en-US" sz="2400" dirty="0">
                <a:latin typeface="宋体" panose="02010600030101010101" pitchFamily="2" charset="-122"/>
                <a:ea typeface="宋体" panose="02010600030101010101" pitchFamily="2" charset="-122"/>
              </a:rPr>
              <a:t>。</a:t>
            </a:r>
            <a:endParaRPr lang="zh-CN" altLang="en-US" sz="2400" dirty="0">
              <a:latin typeface="宋体" panose="02010600030101010101" pitchFamily="2" charset="-122"/>
              <a:ea typeface="宋体" panose="02010600030101010101" pitchFamily="2" charset="-122"/>
            </a:endParaRPr>
          </a:p>
        </p:txBody>
      </p:sp>
      <p:sp>
        <p:nvSpPr>
          <p:cNvPr id="3" name="文本框 9"/>
          <p:cNvSpPr txBox="1"/>
          <p:nvPr/>
        </p:nvSpPr>
        <p:spPr>
          <a:xfrm>
            <a:off x="1668463" y="619125"/>
            <a:ext cx="4697412" cy="521970"/>
          </a:xfrm>
          <a:prstGeom prst="rect">
            <a:avLst/>
          </a:prstGeom>
          <a:noFill/>
          <a:ln w="9525">
            <a:noFill/>
          </a:ln>
        </p:spPr>
        <p:txBody>
          <a:bodyPr wrap="square" anchor="t">
            <a:spAutoFit/>
          </a:bodyPr>
          <a:p>
            <a:r>
              <a:rPr lang="zh-CN" altLang="en-US" sz="2800" dirty="0">
                <a:solidFill>
                  <a:srgbClr val="FFFFFF"/>
                </a:solidFill>
                <a:latin typeface="微软雅黑 Light" pitchFamily="34" charset="-122"/>
                <a:ea typeface="微软雅黑 Light" pitchFamily="34" charset="-122"/>
              </a:rPr>
              <a:t>制动系功用</a:t>
            </a:r>
            <a:endParaRPr lang="zh-CN" altLang="en-US" sz="2800" dirty="0">
              <a:solidFill>
                <a:srgbClr val="FFFFFF"/>
              </a:solidFill>
              <a:latin typeface="微软雅黑 Light" pitchFamily="34" charset="-122"/>
              <a:ea typeface="微软雅黑 Light" pitchFamily="34" charset="-122"/>
            </a:endParaRPr>
          </a:p>
        </p:txBody>
      </p:sp>
      <p:grpSp>
        <p:nvGrpSpPr>
          <p:cNvPr id="4" name="组合 5"/>
          <p:cNvGrpSpPr/>
          <p:nvPr/>
        </p:nvGrpSpPr>
        <p:grpSpPr>
          <a:xfrm>
            <a:off x="595313" y="503238"/>
            <a:ext cx="760412" cy="754062"/>
            <a:chOff x="4629" y="3680"/>
            <a:chExt cx="3091" cy="3091"/>
          </a:xfrm>
        </p:grpSpPr>
        <p:sp>
          <p:nvSpPr>
            <p:cNvPr id="6" name="六边形 5"/>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sp>
          <p:nvSpPr>
            <p:cNvPr id="8" name="六边形 7"/>
            <p:cNvSpPr/>
            <p:nvPr/>
          </p:nvSpPr>
          <p:spPr>
            <a:xfrm rot="16200000">
              <a:off x="4592" y="3889"/>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lstStyle>
              <a:lvl1pPr marL="0" lvl="0"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defRPr>
              </a:lvl1pPr>
              <a:lvl2pPr marL="457200" lvl="1"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2pPr>
              <a:lvl3pPr marL="914400" lvl="2"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3pPr>
              <a:lvl4pPr marL="1371600" lvl="3"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4pPr>
              <a:lvl5pPr marL="1828800" lvl="4" indent="0" algn="l" defTabSz="914400" rtl="0" eaLnBrk="1" fontAlgn="base" latinLnBrk="0" hangingPunct="1">
                <a:lnSpc>
                  <a:spcPct val="80000"/>
                </a:lnSpc>
                <a:spcBef>
                  <a:spcPct val="20000"/>
                </a:spcBef>
                <a:spcAft>
                  <a:spcPct val="0"/>
                </a:spcAft>
                <a:buNone/>
                <a:defRPr sz="2000" b="0" i="0" u="none" kern="1200" baseline="0">
                  <a:solidFill>
                    <a:srgbClr val="000000"/>
                  </a:solidFill>
                  <a:latin typeface="宋体" panose="02010600030101010101" pitchFamily="2" charset="-122"/>
                  <a:ea typeface="宋体" panose="02010600030101010101" pitchFamily="2" charset="-122"/>
                  <a:cs typeface="+mn-cs"/>
                </a:defRPr>
              </a:lvl5pPr>
            </a:lstStyle>
            <a:p>
              <a:pPr lvl="0" algn="ctr"/>
              <a:endParaRPr lang="zh-CN" altLang="en-US">
                <a:solidFill>
                  <a:srgbClr val="FFFFFF"/>
                </a:solidFill>
                <a:latin typeface="Arial" panose="020B0604020202020204" pitchFamily="34" charset="0"/>
                <a:ea typeface="楷体_GB2312" charset="0"/>
              </a:endParaRPr>
            </a:p>
          </p:txBody>
        </p:sp>
        <p:pic>
          <p:nvPicPr>
            <p:cNvPr id="9" name="图片 7" descr="C:\Users\Administrator\Desktop\图片1.png图片1"/>
            <p:cNvPicPr>
              <a:picLocks noChangeAspect="1"/>
            </p:cNvPicPr>
            <p:nvPr/>
          </p:nvPicPr>
          <p:blipFill>
            <a:blip r:embed="rId1">
              <a:biLevel thresh="50000"/>
            </a:blip>
            <a:stretch>
              <a:fillRect/>
            </a:stretch>
          </p:blipFill>
          <p:spPr>
            <a:xfrm>
              <a:off x="5338" y="4382"/>
              <a:ext cx="1672" cy="1688"/>
            </a:xfrm>
            <a:prstGeom prst="rect">
              <a:avLst/>
            </a:prstGeom>
            <a:noFill/>
            <a:ln w="9525">
              <a:noFill/>
            </a:ln>
          </p:spPr>
        </p:pic>
      </p:grpSp>
      <p:pic>
        <p:nvPicPr>
          <p:cNvPr id="11" name="图片 10"/>
          <p:cNvPicPr>
            <a:picLocks noChangeAspect="1"/>
          </p:cNvPicPr>
          <p:nvPr/>
        </p:nvPicPr>
        <p:blipFill>
          <a:blip r:embed="rId2"/>
          <a:stretch>
            <a:fillRect/>
          </a:stretch>
        </p:blipFill>
        <p:spPr>
          <a:xfrm>
            <a:off x="4023995" y="3587115"/>
            <a:ext cx="4600575" cy="3048000"/>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855"/>
                                        </p:tgtEl>
                                        <p:attrNameLst>
                                          <p:attrName>style.visibility</p:attrName>
                                        </p:attrNameLst>
                                      </p:cBhvr>
                                      <p:to>
                                        <p:strVal val="visible"/>
                                      </p:to>
                                    </p:set>
                                    <p:anim calcmode="lin" valueType="num">
                                      <p:cBhvr additive="base">
                                        <p:cTn id="7" dur="500" fill="hold"/>
                                        <p:tgtEl>
                                          <p:spTgt spid="78855"/>
                                        </p:tgtEl>
                                        <p:attrNameLst>
                                          <p:attrName>ppt_x</p:attrName>
                                        </p:attrNameLst>
                                      </p:cBhvr>
                                      <p:tavLst>
                                        <p:tav tm="0">
                                          <p:val>
                                            <p:strVal val="0-#ppt_w/2"/>
                                          </p:val>
                                        </p:tav>
                                        <p:tav tm="100000">
                                          <p:val>
                                            <p:strVal val="#ppt_x"/>
                                          </p:val>
                                        </p:tav>
                                      </p:tavLst>
                                    </p:anim>
                                    <p:anim calcmode="lin" valueType="num">
                                      <p:cBhvr additive="base">
                                        <p:cTn id="8" dur="500" fill="hold"/>
                                        <p:tgtEl>
                                          <p:spTgt spid="7885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5"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2" name="六边形 1"/>
          <p:cNvSpPr/>
          <p:nvPr/>
        </p:nvSpPr>
        <p:spPr>
          <a:xfrm>
            <a:off x="3729038" y="2630488"/>
            <a:ext cx="1471613" cy="1268413"/>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 name="六边形 2"/>
          <p:cNvSpPr/>
          <p:nvPr/>
        </p:nvSpPr>
        <p:spPr>
          <a:xfrm rot="16200000">
            <a:off x="3713163" y="2605088"/>
            <a:ext cx="1471613" cy="1268413"/>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cxnSp>
        <p:nvCxnSpPr>
          <p:cNvPr id="5" name="直接连接符 4"/>
          <p:cNvCxnSpPr/>
          <p:nvPr/>
        </p:nvCxnSpPr>
        <p:spPr>
          <a:xfrm>
            <a:off x="5378450" y="2451100"/>
            <a:ext cx="0" cy="1554163"/>
          </a:xfrm>
          <a:prstGeom prst="line">
            <a:avLst/>
          </a:prstGeom>
          <a:ln>
            <a:solidFill>
              <a:schemeClr val="accent1">
                <a:lumMod val="20000"/>
                <a:lumOff val="80000"/>
              </a:schemeClr>
            </a:solidFill>
            <a:prstDash val="sysDash"/>
          </a:ln>
        </p:spPr>
        <p:style>
          <a:lnRef idx="1">
            <a:schemeClr val="accent1"/>
          </a:lnRef>
          <a:fillRef idx="0">
            <a:schemeClr val="accent1"/>
          </a:fillRef>
          <a:effectRef idx="0">
            <a:schemeClr val="accent1"/>
          </a:effectRef>
          <a:fontRef idx="minor">
            <a:schemeClr val="tx1"/>
          </a:fontRef>
        </p:style>
      </p:cxnSp>
      <p:pic>
        <p:nvPicPr>
          <p:cNvPr id="86020" name="图片 3" descr="C:\Users\Administrator\Desktop\图片2.png图片2"/>
          <p:cNvPicPr>
            <a:picLocks noChangeAspect="1"/>
          </p:cNvPicPr>
          <p:nvPr/>
        </p:nvPicPr>
        <p:blipFill>
          <a:blip r:embed="rId1">
            <a:biLevel thresh="50000"/>
          </a:blip>
          <a:srcRect/>
          <a:stretch>
            <a:fillRect/>
          </a:stretch>
        </p:blipFill>
        <p:spPr>
          <a:xfrm>
            <a:off x="3999230" y="2761615"/>
            <a:ext cx="932815" cy="932815"/>
          </a:xfrm>
          <a:prstGeom prst="rect">
            <a:avLst/>
          </a:prstGeom>
          <a:noFill/>
          <a:ln w="9525">
            <a:noFill/>
          </a:ln>
        </p:spPr>
      </p:pic>
      <p:sp>
        <p:nvSpPr>
          <p:cNvPr id="9" name="文本框 15"/>
          <p:cNvSpPr txBox="1"/>
          <p:nvPr/>
        </p:nvSpPr>
        <p:spPr>
          <a:xfrm>
            <a:off x="5554663" y="2488248"/>
            <a:ext cx="1822450" cy="852805"/>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0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cs"/>
              </a:rPr>
              <a:t>项目</a:t>
            </a:r>
            <a:r>
              <a:rPr kumimoji="0" lang="en-US" altLang="zh-CN" sz="1350" b="0"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rPr>
              <a:t> </a:t>
            </a:r>
            <a:r>
              <a:rPr kumimoji="0" lang="en-US" altLang="zh-CN" sz="4950" b="0" i="0" u="none" strike="noStrike" kern="1200" cap="none" spc="0" normalizeH="0" baseline="0" noProof="0" dirty="0">
                <a:ln>
                  <a:noFill/>
                </a:ln>
                <a:solidFill>
                  <a:prstClr val="white"/>
                </a:solidFill>
                <a:effectLst/>
                <a:uLnTx/>
                <a:uFillTx/>
                <a:latin typeface="Arial Unicode MS" panose="020B0604020202020204" charset="-122"/>
                <a:ea typeface="Arial Unicode MS" panose="020B0604020202020204" charset="-122"/>
                <a:cs typeface="Arial Unicode MS" panose="020B0604020202020204" charset="-122"/>
              </a:rPr>
              <a:t>2</a:t>
            </a:r>
            <a:endParaRPr kumimoji="0" lang="zh-CN" altLang="en-US" sz="4950" b="0" i="0" u="none" strike="noStrike" kern="1200" cap="none" spc="0" normalizeH="0" baseline="0" noProof="0" dirty="0">
              <a:ln>
                <a:noFill/>
              </a:ln>
              <a:solidFill>
                <a:prstClr val="white"/>
              </a:solidFill>
              <a:effectLst/>
              <a:uLnTx/>
              <a:uFillTx/>
              <a:latin typeface="Arial Unicode MS" panose="020B0604020202020204" charset="-122"/>
              <a:ea typeface="Arial Unicode MS" panose="020B0604020202020204" charset="-122"/>
              <a:cs typeface="Arial Unicode MS" panose="020B0604020202020204" charset="-122"/>
            </a:endParaRPr>
          </a:p>
        </p:txBody>
      </p:sp>
      <p:sp>
        <p:nvSpPr>
          <p:cNvPr id="11" name="文本框 17"/>
          <p:cNvSpPr txBox="1"/>
          <p:nvPr/>
        </p:nvSpPr>
        <p:spPr>
          <a:xfrm>
            <a:off x="5613400" y="3333115"/>
            <a:ext cx="1644015" cy="414020"/>
          </a:xfrm>
          <a:prstGeom prst="rect">
            <a:avLst/>
          </a:prstGeom>
          <a:solidFill>
            <a:srgbClr val="B6D0D6"/>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fontAlgn="base"/>
            <a:r>
              <a:rPr kumimoji="0" lang="zh-CN" altLang="en-US" sz="21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cs"/>
              </a:rPr>
              <a:t>制动系类型</a:t>
            </a:r>
            <a:endParaRPr kumimoji="0" lang="zh-CN" altLang="en-US" sz="21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cs"/>
            </a:endParaRPr>
          </a:p>
        </p:txBody>
      </p:sp>
    </p:spTree>
  </p:cSld>
  <p:clrMapOvr>
    <a:overrideClrMapping bg1="lt1" tx1="dk1" bg2="lt2" tx2="dk2" accent1="accent1" accent2="accent2" accent3="accent3" accent4="accent4" accent5="accent5" accent6="accent6" hlink="hlink" folHlink="folHlink"/>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79878" name="矩形 79877"/>
          <p:cNvSpPr/>
          <p:nvPr/>
        </p:nvSpPr>
        <p:spPr>
          <a:xfrm>
            <a:off x="2495550" y="1256665"/>
            <a:ext cx="4906963" cy="423545"/>
          </a:xfrm>
          <a:prstGeom prst="rect">
            <a:avLst/>
          </a:prstGeom>
          <a:noFill/>
          <a:ln w="9525">
            <a:noFill/>
          </a:ln>
        </p:spPr>
        <p:txBody>
          <a:bodyPr>
            <a:spAutoFit/>
          </a:bodyPr>
          <a:p>
            <a:pPr>
              <a:lnSpc>
                <a:spcPct val="90000"/>
              </a:lnSpc>
              <a:spcBef>
                <a:spcPct val="50000"/>
              </a:spcBef>
            </a:pPr>
            <a:r>
              <a:rPr lang="en-US" altLang="zh-CN" sz="2400" dirty="0">
                <a:solidFill>
                  <a:srgbClr val="FFFF00"/>
                </a:solidFill>
                <a:latin typeface="楷体_GB2312" pitchFamily="49" charset="-122"/>
                <a:ea typeface="楷体_GB2312" pitchFamily="49" charset="-122"/>
              </a:rPr>
              <a:t>1.</a:t>
            </a:r>
            <a:r>
              <a:rPr lang="en-US" altLang="zh-CN" sz="2400">
                <a:solidFill>
                  <a:srgbClr val="FFFF00"/>
                </a:solidFill>
                <a:latin typeface="楷体_GB2312" pitchFamily="49" charset="-122"/>
                <a:ea typeface="楷体_GB2312" pitchFamily="49" charset="-122"/>
              </a:rPr>
              <a:t> </a:t>
            </a:r>
            <a:r>
              <a:rPr lang="zh-CN" altLang="en-US" sz="2400" dirty="0">
                <a:solidFill>
                  <a:srgbClr val="FFFF00"/>
                </a:solidFill>
                <a:latin typeface="楷体_GB2312" pitchFamily="49" charset="-122"/>
                <a:ea typeface="楷体_GB2312" pitchFamily="49" charset="-122"/>
              </a:rPr>
              <a:t>按制动系统的作用分：</a:t>
            </a:r>
            <a:r>
              <a:rPr lang="zh-CN" altLang="en-US" sz="2400" dirty="0">
                <a:latin typeface="楷体_GB2312" pitchFamily="49" charset="-122"/>
                <a:ea typeface="楷体_GB2312" pitchFamily="49" charset="-122"/>
              </a:rPr>
              <a:t> </a:t>
            </a:r>
            <a:endParaRPr lang="zh-CN" altLang="en-US" sz="2400" dirty="0">
              <a:latin typeface="楷体_GB2312" pitchFamily="49" charset="-122"/>
              <a:ea typeface="楷体_GB2312" pitchFamily="49" charset="-122"/>
            </a:endParaRPr>
          </a:p>
        </p:txBody>
      </p:sp>
      <p:sp>
        <p:nvSpPr>
          <p:cNvPr id="79879" name="矩形 79878"/>
          <p:cNvSpPr/>
          <p:nvPr/>
        </p:nvSpPr>
        <p:spPr>
          <a:xfrm>
            <a:off x="2640013" y="1851025"/>
            <a:ext cx="8027987" cy="3302635"/>
          </a:xfrm>
          <a:prstGeom prst="rect">
            <a:avLst/>
          </a:prstGeom>
          <a:noFill/>
          <a:ln w="9525">
            <a:noFill/>
          </a:ln>
        </p:spPr>
        <p:txBody>
          <a:bodyPr>
            <a:spAutoFit/>
          </a:bodyPr>
          <a:p>
            <a:pPr>
              <a:lnSpc>
                <a:spcPct val="90000"/>
              </a:lnSpc>
              <a:spcBef>
                <a:spcPct val="50000"/>
              </a:spcBef>
            </a:pPr>
            <a:r>
              <a:rPr lang="en-US" altLang="zh-CN" sz="2400" dirty="0">
                <a:latin typeface="楷体_GB2312" pitchFamily="49" charset="-122"/>
                <a:ea typeface="楷体_GB2312" pitchFamily="49" charset="-122"/>
              </a:rPr>
              <a:t>(1)</a:t>
            </a:r>
            <a:r>
              <a:rPr lang="zh-CN" altLang="en-US" sz="2400" dirty="0">
                <a:latin typeface="楷体_GB2312" pitchFamily="49" charset="-122"/>
                <a:ea typeface="楷体_GB2312" pitchFamily="49" charset="-122"/>
              </a:rPr>
              <a:t>行车制动系统</a:t>
            </a:r>
            <a:r>
              <a:rPr lang="en-US" altLang="zh-CN" sz="2400">
                <a:latin typeface="Arial" panose="020B0604020202020204" pitchFamily="34" charset="0"/>
                <a:ea typeface="楷体_GB2312" pitchFamily="49" charset="-122"/>
              </a:rPr>
              <a:t>——</a:t>
            </a:r>
            <a:r>
              <a:rPr lang="zh-CN" altLang="en-US" sz="2400" dirty="0">
                <a:latin typeface="楷体_GB2312" pitchFamily="49" charset="-122"/>
                <a:ea typeface="楷体_GB2312" pitchFamily="49" charset="-122"/>
              </a:rPr>
              <a:t>用以使行驶中的汽车降低速度甚至停车的制动系统</a:t>
            </a:r>
            <a:endParaRPr lang="zh-CN" altLang="en-US" sz="2400" dirty="0">
              <a:latin typeface="楷体_GB2312" pitchFamily="49" charset="-122"/>
              <a:ea typeface="楷体_GB2312" pitchFamily="49" charset="-122"/>
            </a:endParaRPr>
          </a:p>
          <a:p>
            <a:pPr>
              <a:lnSpc>
                <a:spcPct val="90000"/>
              </a:lnSpc>
              <a:spcBef>
                <a:spcPct val="50000"/>
              </a:spcBef>
            </a:pPr>
            <a:r>
              <a:rPr lang="en-US" altLang="zh-CN" sz="2400" dirty="0">
                <a:latin typeface="楷体_GB2312" pitchFamily="49" charset="-122"/>
                <a:ea typeface="楷体_GB2312" pitchFamily="49" charset="-122"/>
              </a:rPr>
              <a:t>(2)</a:t>
            </a:r>
            <a:r>
              <a:rPr lang="zh-CN" altLang="en-US" sz="2400" dirty="0">
                <a:latin typeface="楷体_GB2312" pitchFamily="49" charset="-122"/>
                <a:ea typeface="楷体_GB2312" pitchFamily="49" charset="-122"/>
              </a:rPr>
              <a:t>驻车制动系统</a:t>
            </a:r>
            <a:r>
              <a:rPr lang="en-US" altLang="zh-CN" sz="2400">
                <a:latin typeface="Arial" panose="020B0604020202020204" pitchFamily="34" charset="0"/>
                <a:ea typeface="楷体_GB2312" pitchFamily="49" charset="-122"/>
              </a:rPr>
              <a:t>——</a:t>
            </a:r>
            <a:r>
              <a:rPr lang="zh-CN" altLang="en-US" sz="2400" dirty="0">
                <a:latin typeface="楷体_GB2312" pitchFamily="49" charset="-122"/>
                <a:ea typeface="楷体_GB2312" pitchFamily="49" charset="-122"/>
              </a:rPr>
              <a:t>用以使已停驶的汽车驻留原地不动的制动系统</a:t>
            </a:r>
            <a:endParaRPr lang="zh-CN" altLang="en-US" sz="2400" dirty="0">
              <a:latin typeface="楷体_GB2312" pitchFamily="49" charset="-122"/>
              <a:ea typeface="楷体_GB2312" pitchFamily="49" charset="-122"/>
            </a:endParaRPr>
          </a:p>
          <a:p>
            <a:pPr>
              <a:lnSpc>
                <a:spcPct val="90000"/>
              </a:lnSpc>
              <a:spcBef>
                <a:spcPct val="50000"/>
              </a:spcBef>
            </a:pPr>
            <a:r>
              <a:rPr lang="en-US" altLang="zh-CN" sz="2400" dirty="0">
                <a:latin typeface="楷体_GB2312" pitchFamily="49" charset="-122"/>
                <a:ea typeface="楷体_GB2312" pitchFamily="49" charset="-122"/>
              </a:rPr>
              <a:t>(3)</a:t>
            </a:r>
            <a:r>
              <a:rPr lang="zh-CN" altLang="en-US" sz="2400" dirty="0">
                <a:latin typeface="楷体_GB2312" pitchFamily="49" charset="-122"/>
                <a:ea typeface="楷体_GB2312" pitchFamily="49" charset="-122"/>
              </a:rPr>
              <a:t>第二制动系统（应急制动系统）</a:t>
            </a:r>
            <a:r>
              <a:rPr lang="en-US" altLang="zh-CN" sz="2400">
                <a:latin typeface="Arial" panose="020B0604020202020204" pitchFamily="34" charset="0"/>
                <a:ea typeface="楷体_GB2312" pitchFamily="49" charset="-122"/>
              </a:rPr>
              <a:t>——</a:t>
            </a:r>
            <a:r>
              <a:rPr lang="zh-CN" altLang="en-US" sz="2400" dirty="0">
                <a:latin typeface="楷体_GB2312" pitchFamily="49" charset="-122"/>
                <a:ea typeface="楷体_GB2312" pitchFamily="49" charset="-122"/>
              </a:rPr>
              <a:t>在行车制动系统失效的情况下，保证汽车仍能实现减速或停车的制动系统</a:t>
            </a:r>
            <a:endParaRPr lang="zh-CN" altLang="en-US" sz="2400" dirty="0">
              <a:latin typeface="楷体_GB2312" pitchFamily="49" charset="-122"/>
              <a:ea typeface="楷体_GB2312" pitchFamily="49" charset="-122"/>
            </a:endParaRPr>
          </a:p>
          <a:p>
            <a:pPr>
              <a:lnSpc>
                <a:spcPct val="90000"/>
              </a:lnSpc>
              <a:spcBef>
                <a:spcPct val="50000"/>
              </a:spcBef>
            </a:pPr>
            <a:r>
              <a:rPr lang="en-US" altLang="zh-CN" sz="2400" dirty="0">
                <a:latin typeface="楷体_GB2312" pitchFamily="49" charset="-122"/>
                <a:ea typeface="楷体_GB2312" pitchFamily="49" charset="-122"/>
              </a:rPr>
              <a:t>(4)</a:t>
            </a:r>
            <a:r>
              <a:rPr lang="zh-CN" altLang="en-US" sz="2400" dirty="0">
                <a:latin typeface="楷体_GB2312" pitchFamily="49" charset="-122"/>
                <a:ea typeface="楷体_GB2312" pitchFamily="49" charset="-122"/>
              </a:rPr>
              <a:t>辅助制动系统</a:t>
            </a:r>
            <a:r>
              <a:rPr lang="en-US" altLang="zh-CN" sz="2400">
                <a:latin typeface="Arial" panose="020B0604020202020204" pitchFamily="34" charset="0"/>
                <a:ea typeface="楷体_GB2312" pitchFamily="49" charset="-122"/>
              </a:rPr>
              <a:t>——</a:t>
            </a:r>
            <a:r>
              <a:rPr lang="zh-CN" altLang="en-US" sz="2400" dirty="0">
                <a:latin typeface="楷体_GB2312" pitchFamily="49" charset="-122"/>
                <a:ea typeface="楷体_GB2312" pitchFamily="49" charset="-122"/>
              </a:rPr>
              <a:t>在下长坡时，防止行车制动器过热失效的辅助制动系统</a:t>
            </a:r>
            <a:endParaRPr lang="zh-CN" altLang="en-US" sz="2400" dirty="0">
              <a:latin typeface="楷体_GB2312" pitchFamily="49" charset="-122"/>
              <a:ea typeface="楷体_GB2312" pitchFamily="49" charset="-122"/>
            </a:endParaRPr>
          </a:p>
        </p:txBody>
      </p:sp>
      <p:sp>
        <p:nvSpPr>
          <p:cNvPr id="79880" name="矩形 79879"/>
          <p:cNvSpPr/>
          <p:nvPr/>
        </p:nvSpPr>
        <p:spPr>
          <a:xfrm>
            <a:off x="2208213" y="5327650"/>
            <a:ext cx="8459787" cy="755650"/>
          </a:xfrm>
          <a:prstGeom prst="rect">
            <a:avLst/>
          </a:prstGeom>
          <a:noFill/>
          <a:ln w="9525">
            <a:noFill/>
          </a:ln>
        </p:spPr>
        <p:txBody>
          <a:bodyPr>
            <a:spAutoFit/>
          </a:bodyPr>
          <a:p>
            <a:pPr>
              <a:lnSpc>
                <a:spcPct val="90000"/>
              </a:lnSpc>
              <a:spcBef>
                <a:spcPct val="50000"/>
              </a:spcBef>
            </a:pPr>
            <a:r>
              <a:rPr lang="en-US" altLang="zh-CN" sz="2400" dirty="0">
                <a:latin typeface="楷体_GB2312" pitchFamily="49" charset="-122"/>
                <a:ea typeface="楷体_GB2312" pitchFamily="49" charset="-122"/>
              </a:rPr>
              <a:t>    </a:t>
            </a:r>
            <a:r>
              <a:rPr lang="zh-CN" altLang="en-US" sz="2400" dirty="0">
                <a:latin typeface="楷体_GB2312" pitchFamily="49" charset="-122"/>
                <a:ea typeface="楷体_GB2312" pitchFamily="49" charset="-122"/>
              </a:rPr>
              <a:t>上述各制动系统中，行车制动系统和驻车制动系统是每一辆汽车都必须具备的。</a:t>
            </a:r>
            <a:r>
              <a:rPr lang="zh-CN" altLang="en-US" sz="2400" dirty="0">
                <a:latin typeface="楷体_GB2312" pitchFamily="49" charset="-122"/>
                <a:ea typeface="楷体_GB2312" pitchFamily="49" charset="-122"/>
              </a:rPr>
              <a:t> </a:t>
            </a:r>
            <a:endParaRPr lang="zh-CN" altLang="en-US" sz="2400" dirty="0">
              <a:latin typeface="楷体_GB2312" pitchFamily="49" charset="-122"/>
              <a:ea typeface="楷体_GB2312" pitchFamily="49" charset="-122"/>
            </a:endParaRPr>
          </a:p>
        </p:txBody>
      </p:sp>
      <p:sp>
        <p:nvSpPr>
          <p:cNvPr id="87041" name="文本框 8"/>
          <p:cNvSpPr txBox="1"/>
          <p:nvPr/>
        </p:nvSpPr>
        <p:spPr>
          <a:xfrm>
            <a:off x="1668463" y="619125"/>
            <a:ext cx="4824412" cy="521970"/>
          </a:xfrm>
          <a:prstGeom prst="rect">
            <a:avLst/>
          </a:prstGeom>
          <a:noFill/>
          <a:ln w="9525">
            <a:noFill/>
          </a:ln>
        </p:spPr>
        <p:txBody>
          <a:bodyPr wrap="square" anchor="t">
            <a:spAutoFit/>
          </a:bodyPr>
          <a:p>
            <a:r>
              <a:rPr lang="zh-CN" altLang="en-US" sz="2800" dirty="0">
                <a:solidFill>
                  <a:srgbClr val="FFFFFF"/>
                </a:solidFill>
                <a:latin typeface="微软雅黑 Light" pitchFamily="34" charset="-122"/>
                <a:ea typeface="微软雅黑 Light" pitchFamily="34" charset="-122"/>
              </a:rPr>
              <a:t>制动系类型</a:t>
            </a:r>
            <a:endParaRPr lang="zh-CN" altLang="en-US" sz="2800" dirty="0">
              <a:solidFill>
                <a:srgbClr val="FFFFFF"/>
              </a:solidFill>
              <a:latin typeface="微软雅黑 Light" pitchFamily="34" charset="-122"/>
              <a:ea typeface="微软雅黑 Light" pitchFamily="34" charset="-122"/>
            </a:endParaRPr>
          </a:p>
        </p:txBody>
      </p:sp>
      <p:grpSp>
        <p:nvGrpSpPr>
          <p:cNvPr id="87042" name="组合 9"/>
          <p:cNvGrpSpPr/>
          <p:nvPr/>
        </p:nvGrpSpPr>
        <p:grpSpPr>
          <a:xfrm>
            <a:off x="595313" y="503238"/>
            <a:ext cx="762000" cy="755650"/>
            <a:chOff x="4629" y="3681"/>
            <a:chExt cx="3091" cy="3091"/>
          </a:xfrm>
        </p:grpSpPr>
        <p:sp>
          <p:nvSpPr>
            <p:cNvPr id="11" name="六边形 10"/>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2" name="六边形 11"/>
            <p:cNvSpPr/>
            <p:nvPr/>
          </p:nvSpPr>
          <p:spPr>
            <a:xfrm rot="16200000">
              <a:off x="4593" y="3890"/>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pic>
        <p:nvPicPr>
          <p:cNvPr id="87045" name="图片 12" descr="C:\Users\Administrator\Desktop\图片2.png图片2"/>
          <p:cNvPicPr>
            <a:picLocks noChangeAspect="1"/>
          </p:cNvPicPr>
          <p:nvPr/>
        </p:nvPicPr>
        <p:blipFill>
          <a:blip r:embed="rId1">
            <a:biLevel thresh="50000"/>
          </a:blip>
          <a:srcRect/>
          <a:stretch>
            <a:fillRect/>
          </a:stretch>
        </p:blipFill>
        <p:spPr>
          <a:xfrm>
            <a:off x="730568" y="641350"/>
            <a:ext cx="462915" cy="463550"/>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878"/>
                                        </p:tgtEl>
                                        <p:attrNameLst>
                                          <p:attrName>style.visibility</p:attrName>
                                        </p:attrNameLst>
                                      </p:cBhvr>
                                      <p:to>
                                        <p:strVal val="visible"/>
                                      </p:to>
                                    </p:set>
                                    <p:anim calcmode="lin" valueType="num">
                                      <p:cBhvr additive="base">
                                        <p:cTn id="7" dur="500" fill="hold"/>
                                        <p:tgtEl>
                                          <p:spTgt spid="79878"/>
                                        </p:tgtEl>
                                        <p:attrNameLst>
                                          <p:attrName>ppt_x</p:attrName>
                                        </p:attrNameLst>
                                      </p:cBhvr>
                                      <p:tavLst>
                                        <p:tav tm="0">
                                          <p:val>
                                            <p:strVal val="0-#ppt_w/2"/>
                                          </p:val>
                                        </p:tav>
                                        <p:tav tm="100000">
                                          <p:val>
                                            <p:strVal val="#ppt_x"/>
                                          </p:val>
                                        </p:tav>
                                      </p:tavLst>
                                    </p:anim>
                                    <p:anim calcmode="lin" valueType="num">
                                      <p:cBhvr additive="base">
                                        <p:cTn id="8" dur="500" fill="hold"/>
                                        <p:tgtEl>
                                          <p:spTgt spid="7987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9879"/>
                                        </p:tgtEl>
                                        <p:attrNameLst>
                                          <p:attrName>style.visibility</p:attrName>
                                        </p:attrNameLst>
                                      </p:cBhvr>
                                      <p:to>
                                        <p:strVal val="visible"/>
                                      </p:to>
                                    </p:set>
                                    <p:anim calcmode="lin" valueType="num">
                                      <p:cBhvr additive="base">
                                        <p:cTn id="13" dur="500" fill="hold"/>
                                        <p:tgtEl>
                                          <p:spTgt spid="79879"/>
                                        </p:tgtEl>
                                        <p:attrNameLst>
                                          <p:attrName>ppt_x</p:attrName>
                                        </p:attrNameLst>
                                      </p:cBhvr>
                                      <p:tavLst>
                                        <p:tav tm="0">
                                          <p:val>
                                            <p:strVal val="0-#ppt_w/2"/>
                                          </p:val>
                                        </p:tav>
                                        <p:tav tm="100000">
                                          <p:val>
                                            <p:strVal val="#ppt_x"/>
                                          </p:val>
                                        </p:tav>
                                      </p:tavLst>
                                    </p:anim>
                                    <p:anim calcmode="lin" valueType="num">
                                      <p:cBhvr additive="base">
                                        <p:cTn id="14" dur="500" fill="hold"/>
                                        <p:tgtEl>
                                          <p:spTgt spid="7987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9880"/>
                                        </p:tgtEl>
                                        <p:attrNameLst>
                                          <p:attrName>style.visibility</p:attrName>
                                        </p:attrNameLst>
                                      </p:cBhvr>
                                      <p:to>
                                        <p:strVal val="visible"/>
                                      </p:to>
                                    </p:set>
                                    <p:anim calcmode="lin" valueType="num">
                                      <p:cBhvr additive="base">
                                        <p:cTn id="19" dur="500" fill="hold"/>
                                        <p:tgtEl>
                                          <p:spTgt spid="79880"/>
                                        </p:tgtEl>
                                        <p:attrNameLst>
                                          <p:attrName>ppt_x</p:attrName>
                                        </p:attrNameLst>
                                      </p:cBhvr>
                                      <p:tavLst>
                                        <p:tav tm="0">
                                          <p:val>
                                            <p:strVal val="0-#ppt_w/2"/>
                                          </p:val>
                                        </p:tav>
                                        <p:tav tm="100000">
                                          <p:val>
                                            <p:strVal val="#ppt_x"/>
                                          </p:val>
                                        </p:tav>
                                      </p:tavLst>
                                    </p:anim>
                                    <p:anim calcmode="lin" valueType="num">
                                      <p:cBhvr additive="base">
                                        <p:cTn id="20" dur="500" fill="hold"/>
                                        <p:tgtEl>
                                          <p:spTgt spid="7988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8" grpId="0"/>
      <p:bldP spid="79879" grpId="0"/>
      <p:bldP spid="79880"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80901" name="文本框 80900"/>
          <p:cNvSpPr txBox="1"/>
          <p:nvPr/>
        </p:nvSpPr>
        <p:spPr>
          <a:xfrm>
            <a:off x="2457768" y="1377950"/>
            <a:ext cx="7275512" cy="478155"/>
          </a:xfrm>
          <a:prstGeom prst="rect">
            <a:avLst/>
          </a:prstGeom>
          <a:noFill/>
          <a:ln w="9525">
            <a:noFill/>
          </a:ln>
        </p:spPr>
        <p:txBody>
          <a:bodyPr>
            <a:spAutoFit/>
          </a:bodyPr>
          <a:p>
            <a:pPr>
              <a:lnSpc>
                <a:spcPct val="90000"/>
              </a:lnSpc>
              <a:spcBef>
                <a:spcPct val="20000"/>
              </a:spcBef>
            </a:pPr>
            <a:r>
              <a:rPr lang="en-US" altLang="zh-CN" sz="2800" dirty="0">
                <a:solidFill>
                  <a:srgbClr val="FFFF00"/>
                </a:solidFill>
                <a:latin typeface="楷体_GB2312" pitchFamily="49" charset="-122"/>
                <a:ea typeface="楷体_GB2312" pitchFamily="49" charset="-122"/>
              </a:rPr>
              <a:t>2.</a:t>
            </a:r>
            <a:r>
              <a:rPr lang="zh-CN" altLang="en-US" sz="2800" dirty="0">
                <a:solidFill>
                  <a:srgbClr val="FFFF00"/>
                </a:solidFill>
                <a:latin typeface="楷体_GB2312" pitchFamily="49" charset="-122"/>
                <a:ea typeface="楷体_GB2312" pitchFamily="49" charset="-122"/>
              </a:rPr>
              <a:t>按制动操纵能源分：</a:t>
            </a:r>
            <a:r>
              <a:rPr lang="zh-CN" altLang="en-US" sz="2400" dirty="0">
                <a:latin typeface="楷体_GB2312" pitchFamily="49" charset="-122"/>
                <a:ea typeface="楷体_GB2312" pitchFamily="49" charset="-122"/>
              </a:rPr>
              <a:t> </a:t>
            </a:r>
            <a:endParaRPr lang="zh-CN" altLang="en-US" sz="2400" dirty="0">
              <a:latin typeface="楷体_GB2312" pitchFamily="49" charset="-122"/>
              <a:ea typeface="楷体_GB2312" pitchFamily="49" charset="-122"/>
            </a:endParaRPr>
          </a:p>
        </p:txBody>
      </p:sp>
      <p:sp>
        <p:nvSpPr>
          <p:cNvPr id="80902" name="矩形 80901"/>
          <p:cNvSpPr/>
          <p:nvPr/>
        </p:nvSpPr>
        <p:spPr>
          <a:xfrm>
            <a:off x="2397125" y="2102485"/>
            <a:ext cx="7683500" cy="2453640"/>
          </a:xfrm>
          <a:prstGeom prst="rect">
            <a:avLst/>
          </a:prstGeom>
          <a:noFill/>
          <a:ln w="9525">
            <a:noFill/>
          </a:ln>
        </p:spPr>
        <p:txBody>
          <a:bodyPr>
            <a:spAutoFit/>
          </a:bodyPr>
          <a:p>
            <a:pPr>
              <a:lnSpc>
                <a:spcPct val="90000"/>
              </a:lnSpc>
              <a:spcBef>
                <a:spcPct val="50000"/>
              </a:spcBef>
            </a:pPr>
            <a:r>
              <a:rPr lang="en-US" altLang="zh-CN" sz="2400" dirty="0">
                <a:latin typeface="楷体_GB2312" pitchFamily="49" charset="-122"/>
                <a:ea typeface="楷体_GB2312" pitchFamily="49" charset="-122"/>
              </a:rPr>
              <a:t>(1)</a:t>
            </a:r>
            <a:r>
              <a:rPr lang="zh-CN" altLang="en-US" sz="2400" dirty="0">
                <a:latin typeface="楷体_GB2312" pitchFamily="49" charset="-122"/>
                <a:ea typeface="楷体_GB2312" pitchFamily="49" charset="-122"/>
              </a:rPr>
              <a:t>人力制动系统</a:t>
            </a:r>
            <a:r>
              <a:rPr lang="en-US" altLang="zh-CN" sz="2400">
                <a:latin typeface="Arial" panose="020B0604020202020204" pitchFamily="34" charset="0"/>
                <a:ea typeface="楷体_GB2312" pitchFamily="49" charset="-122"/>
              </a:rPr>
              <a:t>——</a:t>
            </a:r>
            <a:r>
              <a:rPr lang="zh-CN" altLang="en-US" sz="2400" dirty="0">
                <a:latin typeface="楷体_GB2312" pitchFamily="49" charset="-122"/>
                <a:ea typeface="楷体_GB2312" pitchFamily="49" charset="-122"/>
              </a:rPr>
              <a:t>以驾驶员的肌体作为唯一制动能源的制动系统</a:t>
            </a:r>
            <a:endParaRPr lang="zh-CN" altLang="en-US" sz="2400" dirty="0">
              <a:latin typeface="楷体_GB2312" pitchFamily="49" charset="-122"/>
              <a:ea typeface="楷体_GB2312" pitchFamily="49" charset="-122"/>
            </a:endParaRPr>
          </a:p>
          <a:p>
            <a:pPr>
              <a:lnSpc>
                <a:spcPct val="90000"/>
              </a:lnSpc>
              <a:spcBef>
                <a:spcPct val="50000"/>
              </a:spcBef>
            </a:pPr>
            <a:r>
              <a:rPr lang="en-US" altLang="zh-CN" sz="2400" dirty="0">
                <a:latin typeface="楷体_GB2312" pitchFamily="49" charset="-122"/>
                <a:ea typeface="楷体_GB2312" pitchFamily="49" charset="-122"/>
              </a:rPr>
              <a:t>(2)</a:t>
            </a:r>
            <a:r>
              <a:rPr lang="zh-CN" altLang="en-US" sz="2400" dirty="0">
                <a:latin typeface="楷体_GB2312" pitchFamily="49" charset="-122"/>
                <a:ea typeface="楷体_GB2312" pitchFamily="49" charset="-122"/>
              </a:rPr>
              <a:t>动力制动系统</a:t>
            </a:r>
            <a:r>
              <a:rPr lang="en-US" altLang="zh-CN" sz="2400">
                <a:latin typeface="Arial" panose="020B0604020202020204" pitchFamily="34" charset="0"/>
                <a:ea typeface="楷体_GB2312" pitchFamily="49" charset="-122"/>
              </a:rPr>
              <a:t>——</a:t>
            </a:r>
            <a:r>
              <a:rPr lang="zh-CN" altLang="en-US" sz="2400" dirty="0">
                <a:latin typeface="楷体_GB2312" pitchFamily="49" charset="-122"/>
                <a:ea typeface="楷体_GB2312" pitchFamily="49" charset="-122"/>
              </a:rPr>
              <a:t>完全靠由发动机的动力转化而成的气压或液压形式的势能进行制动的系统</a:t>
            </a:r>
            <a:endParaRPr lang="zh-CN" altLang="en-US" sz="2400" dirty="0">
              <a:latin typeface="楷体_GB2312" pitchFamily="49" charset="-122"/>
              <a:ea typeface="楷体_GB2312" pitchFamily="49" charset="-122"/>
            </a:endParaRPr>
          </a:p>
          <a:p>
            <a:pPr>
              <a:lnSpc>
                <a:spcPct val="90000"/>
              </a:lnSpc>
              <a:spcBef>
                <a:spcPct val="50000"/>
              </a:spcBef>
            </a:pPr>
            <a:r>
              <a:rPr lang="en-US" altLang="zh-CN" sz="2400" dirty="0">
                <a:latin typeface="楷体_GB2312" pitchFamily="49" charset="-122"/>
                <a:ea typeface="楷体_GB2312" pitchFamily="49" charset="-122"/>
              </a:rPr>
              <a:t>(3)</a:t>
            </a:r>
            <a:r>
              <a:rPr lang="zh-CN" altLang="en-US" sz="2400" dirty="0">
                <a:latin typeface="楷体_GB2312" pitchFamily="49" charset="-122"/>
                <a:ea typeface="楷体_GB2312" pitchFamily="49" charset="-122"/>
              </a:rPr>
              <a:t>伺服制动系统（助力制动系统）</a:t>
            </a:r>
            <a:r>
              <a:rPr lang="en-US" altLang="zh-CN" sz="2400">
                <a:latin typeface="Arial" panose="020B0604020202020204" pitchFamily="34" charset="0"/>
                <a:ea typeface="楷体_GB2312" pitchFamily="49" charset="-122"/>
              </a:rPr>
              <a:t>——</a:t>
            </a:r>
            <a:r>
              <a:rPr lang="zh-CN" altLang="en-US" sz="2400" dirty="0">
                <a:latin typeface="楷体_GB2312" pitchFamily="49" charset="-122"/>
                <a:ea typeface="楷体_GB2312" pitchFamily="49" charset="-122"/>
              </a:rPr>
              <a:t>兼用人力和发动机动力进行制动的制动系统 </a:t>
            </a:r>
            <a:endParaRPr lang="zh-CN" altLang="en-US" sz="2400" dirty="0">
              <a:latin typeface="楷体_GB2312" pitchFamily="49" charset="-122"/>
              <a:ea typeface="楷体_GB2312" pitchFamily="49" charset="-122"/>
            </a:endParaRPr>
          </a:p>
        </p:txBody>
      </p:sp>
      <p:sp>
        <p:nvSpPr>
          <p:cNvPr id="80903" name="矩形 80902"/>
          <p:cNvSpPr/>
          <p:nvPr/>
        </p:nvSpPr>
        <p:spPr>
          <a:xfrm>
            <a:off x="2354263" y="4720273"/>
            <a:ext cx="7954962" cy="478155"/>
          </a:xfrm>
          <a:prstGeom prst="rect">
            <a:avLst/>
          </a:prstGeom>
          <a:noFill/>
          <a:ln w="9525">
            <a:noFill/>
          </a:ln>
        </p:spPr>
        <p:txBody>
          <a:bodyPr>
            <a:spAutoFit/>
          </a:bodyPr>
          <a:p>
            <a:pPr>
              <a:lnSpc>
                <a:spcPct val="90000"/>
              </a:lnSpc>
              <a:spcBef>
                <a:spcPct val="50000"/>
              </a:spcBef>
            </a:pPr>
            <a:r>
              <a:rPr lang="en-US" altLang="zh-CN" sz="2800" dirty="0">
                <a:solidFill>
                  <a:srgbClr val="FFFF00"/>
                </a:solidFill>
                <a:latin typeface="楷体_GB2312" pitchFamily="49" charset="-122"/>
                <a:ea typeface="楷体_GB2312" pitchFamily="49" charset="-122"/>
              </a:rPr>
              <a:t>3.</a:t>
            </a:r>
            <a:r>
              <a:rPr lang="zh-CN" altLang="en-US" sz="2800" dirty="0">
                <a:solidFill>
                  <a:srgbClr val="FFFF00"/>
                </a:solidFill>
                <a:latin typeface="楷体_GB2312" pitchFamily="49" charset="-122"/>
                <a:ea typeface="楷体_GB2312" pitchFamily="49" charset="-122"/>
              </a:rPr>
              <a:t>按制动能量的传输方式分：</a:t>
            </a:r>
            <a:r>
              <a:rPr lang="zh-CN" altLang="en-US" sz="2400" dirty="0">
                <a:solidFill>
                  <a:srgbClr val="FFFF00"/>
                </a:solidFill>
                <a:latin typeface="楷体_GB2312" pitchFamily="49" charset="-122"/>
                <a:ea typeface="楷体_GB2312" pitchFamily="49" charset="-122"/>
              </a:rPr>
              <a:t> </a:t>
            </a:r>
            <a:endParaRPr lang="zh-CN" altLang="en-US" sz="2400" dirty="0">
              <a:solidFill>
                <a:srgbClr val="FFFF00"/>
              </a:solidFill>
              <a:latin typeface="楷体_GB2312" pitchFamily="49" charset="-122"/>
              <a:ea typeface="楷体_GB2312" pitchFamily="49" charset="-122"/>
            </a:endParaRPr>
          </a:p>
        </p:txBody>
      </p:sp>
      <p:sp>
        <p:nvSpPr>
          <p:cNvPr id="80904" name="矩形 80903"/>
          <p:cNvSpPr/>
          <p:nvPr/>
        </p:nvSpPr>
        <p:spPr>
          <a:xfrm>
            <a:off x="2354263" y="5449570"/>
            <a:ext cx="7954962" cy="755650"/>
          </a:xfrm>
          <a:prstGeom prst="rect">
            <a:avLst/>
          </a:prstGeom>
          <a:noFill/>
          <a:ln w="9525">
            <a:noFill/>
          </a:ln>
        </p:spPr>
        <p:txBody>
          <a:bodyPr>
            <a:spAutoFit/>
          </a:bodyPr>
          <a:p>
            <a:pPr>
              <a:lnSpc>
                <a:spcPct val="90000"/>
              </a:lnSpc>
              <a:spcBef>
                <a:spcPct val="50000"/>
              </a:spcBef>
            </a:pPr>
            <a:r>
              <a:rPr lang="en-US" altLang="zh-CN" sz="2400" dirty="0">
                <a:latin typeface="楷体_GB2312" pitchFamily="49" charset="-122"/>
                <a:ea typeface="楷体_GB2312" pitchFamily="49" charset="-122"/>
              </a:rPr>
              <a:t>    </a:t>
            </a:r>
            <a:r>
              <a:rPr lang="zh-CN" altLang="en-US" sz="2400" dirty="0">
                <a:latin typeface="楷体_GB2312" pitchFamily="49" charset="-122"/>
                <a:ea typeface="楷体_GB2312" pitchFamily="49" charset="-122"/>
              </a:rPr>
              <a:t>制动系统可分为机械式、液压式、气压式、电磁式等。同时采用两种以上传能方式的制动系称为组合式制动系统。 </a:t>
            </a:r>
            <a:endParaRPr lang="zh-CN" altLang="en-US" sz="2400" dirty="0">
              <a:latin typeface="楷体_GB2312" pitchFamily="49" charset="-122"/>
              <a:ea typeface="楷体_GB2312" pitchFamily="49" charset="-122"/>
            </a:endParaRPr>
          </a:p>
        </p:txBody>
      </p:sp>
      <p:sp>
        <p:nvSpPr>
          <p:cNvPr id="87041" name="文本框 8"/>
          <p:cNvSpPr txBox="1"/>
          <p:nvPr/>
        </p:nvSpPr>
        <p:spPr>
          <a:xfrm>
            <a:off x="1668463" y="619125"/>
            <a:ext cx="4824412" cy="521970"/>
          </a:xfrm>
          <a:prstGeom prst="rect">
            <a:avLst/>
          </a:prstGeom>
          <a:noFill/>
          <a:ln w="9525">
            <a:noFill/>
          </a:ln>
        </p:spPr>
        <p:txBody>
          <a:bodyPr wrap="square" anchor="t">
            <a:spAutoFit/>
          </a:bodyPr>
          <a:p>
            <a:r>
              <a:rPr lang="zh-CN" altLang="en-US" sz="2800" dirty="0">
                <a:solidFill>
                  <a:srgbClr val="FFFFFF"/>
                </a:solidFill>
                <a:latin typeface="微软雅黑 Light" pitchFamily="34" charset="-122"/>
                <a:ea typeface="微软雅黑 Light" pitchFamily="34" charset="-122"/>
              </a:rPr>
              <a:t>制动系类型</a:t>
            </a:r>
            <a:endParaRPr lang="zh-CN" altLang="en-US" sz="2800" dirty="0">
              <a:solidFill>
                <a:srgbClr val="FFFFFF"/>
              </a:solidFill>
              <a:latin typeface="微软雅黑 Light" pitchFamily="34" charset="-122"/>
              <a:ea typeface="微软雅黑 Light" pitchFamily="34" charset="-122"/>
            </a:endParaRPr>
          </a:p>
        </p:txBody>
      </p:sp>
      <p:grpSp>
        <p:nvGrpSpPr>
          <p:cNvPr id="87042" name="组合 9"/>
          <p:cNvGrpSpPr/>
          <p:nvPr/>
        </p:nvGrpSpPr>
        <p:grpSpPr>
          <a:xfrm>
            <a:off x="595313" y="503238"/>
            <a:ext cx="762000" cy="755650"/>
            <a:chOff x="4629" y="3681"/>
            <a:chExt cx="3091" cy="3091"/>
          </a:xfrm>
        </p:grpSpPr>
        <p:sp>
          <p:nvSpPr>
            <p:cNvPr id="11" name="六边形 10"/>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2" name="六边形 11"/>
            <p:cNvSpPr/>
            <p:nvPr/>
          </p:nvSpPr>
          <p:spPr>
            <a:xfrm rot="16200000">
              <a:off x="4593" y="3890"/>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pic>
        <p:nvPicPr>
          <p:cNvPr id="87045" name="图片 12" descr="C:\Users\Administrator\Desktop\图片2.png图片2"/>
          <p:cNvPicPr>
            <a:picLocks noChangeAspect="1"/>
          </p:cNvPicPr>
          <p:nvPr/>
        </p:nvPicPr>
        <p:blipFill>
          <a:blip r:embed="rId1">
            <a:biLevel thresh="50000"/>
          </a:blip>
          <a:srcRect/>
          <a:stretch>
            <a:fillRect/>
          </a:stretch>
        </p:blipFill>
        <p:spPr>
          <a:xfrm>
            <a:off x="730568" y="641350"/>
            <a:ext cx="462915" cy="463550"/>
          </a:xfrm>
          <a:prstGeom prst="rect">
            <a:avLst/>
          </a:prstGeom>
          <a:noFill/>
          <a:ln w="9525">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0902"/>
                                        </p:tgtEl>
                                        <p:attrNameLst>
                                          <p:attrName>style.visibility</p:attrName>
                                        </p:attrNameLst>
                                      </p:cBhvr>
                                      <p:to>
                                        <p:strVal val="visible"/>
                                      </p:to>
                                    </p:set>
                                    <p:anim calcmode="lin" valueType="num">
                                      <p:cBhvr additive="base">
                                        <p:cTn id="7" dur="500" fill="hold"/>
                                        <p:tgtEl>
                                          <p:spTgt spid="80902"/>
                                        </p:tgtEl>
                                        <p:attrNameLst>
                                          <p:attrName>ppt_x</p:attrName>
                                        </p:attrNameLst>
                                      </p:cBhvr>
                                      <p:tavLst>
                                        <p:tav tm="0">
                                          <p:val>
                                            <p:strVal val="0-#ppt_w/2"/>
                                          </p:val>
                                        </p:tav>
                                        <p:tav tm="100000">
                                          <p:val>
                                            <p:strVal val="#ppt_x"/>
                                          </p:val>
                                        </p:tav>
                                      </p:tavLst>
                                    </p:anim>
                                    <p:anim calcmode="lin" valueType="num">
                                      <p:cBhvr additive="base">
                                        <p:cTn id="8" dur="500" fill="hold"/>
                                        <p:tgtEl>
                                          <p:spTgt spid="8090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0903"/>
                                        </p:tgtEl>
                                        <p:attrNameLst>
                                          <p:attrName>style.visibility</p:attrName>
                                        </p:attrNameLst>
                                      </p:cBhvr>
                                      <p:to>
                                        <p:strVal val="visible"/>
                                      </p:to>
                                    </p:set>
                                    <p:anim calcmode="lin" valueType="num">
                                      <p:cBhvr additive="base">
                                        <p:cTn id="13" dur="500" fill="hold"/>
                                        <p:tgtEl>
                                          <p:spTgt spid="80903"/>
                                        </p:tgtEl>
                                        <p:attrNameLst>
                                          <p:attrName>ppt_x</p:attrName>
                                        </p:attrNameLst>
                                      </p:cBhvr>
                                      <p:tavLst>
                                        <p:tav tm="0">
                                          <p:val>
                                            <p:strVal val="0-#ppt_w/2"/>
                                          </p:val>
                                        </p:tav>
                                        <p:tav tm="100000">
                                          <p:val>
                                            <p:strVal val="#ppt_x"/>
                                          </p:val>
                                        </p:tav>
                                      </p:tavLst>
                                    </p:anim>
                                    <p:anim calcmode="lin" valueType="num">
                                      <p:cBhvr additive="base">
                                        <p:cTn id="14" dur="500" fill="hold"/>
                                        <p:tgtEl>
                                          <p:spTgt spid="8090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0904"/>
                                        </p:tgtEl>
                                        <p:attrNameLst>
                                          <p:attrName>style.visibility</p:attrName>
                                        </p:attrNameLst>
                                      </p:cBhvr>
                                      <p:to>
                                        <p:strVal val="visible"/>
                                      </p:to>
                                    </p:set>
                                    <p:anim calcmode="lin" valueType="num">
                                      <p:cBhvr additive="base">
                                        <p:cTn id="19" dur="500" fill="hold"/>
                                        <p:tgtEl>
                                          <p:spTgt spid="80904"/>
                                        </p:tgtEl>
                                        <p:attrNameLst>
                                          <p:attrName>ppt_x</p:attrName>
                                        </p:attrNameLst>
                                      </p:cBhvr>
                                      <p:tavLst>
                                        <p:tav tm="0">
                                          <p:val>
                                            <p:strVal val="0-#ppt_w/2"/>
                                          </p:val>
                                        </p:tav>
                                        <p:tav tm="100000">
                                          <p:val>
                                            <p:strVal val="#ppt_x"/>
                                          </p:val>
                                        </p:tav>
                                      </p:tavLst>
                                    </p:anim>
                                    <p:anim calcmode="lin" valueType="num">
                                      <p:cBhvr additive="base">
                                        <p:cTn id="20" dur="500" fill="hold"/>
                                        <p:tgtEl>
                                          <p:spTgt spid="8090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02" grpId="0"/>
      <p:bldP spid="80903" grpId="0"/>
      <p:bldP spid="80904"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2" name="六边形 1"/>
          <p:cNvSpPr/>
          <p:nvPr/>
        </p:nvSpPr>
        <p:spPr>
          <a:xfrm>
            <a:off x="3729038" y="2630488"/>
            <a:ext cx="1471613" cy="1268413"/>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 name="六边形 2"/>
          <p:cNvSpPr/>
          <p:nvPr/>
        </p:nvSpPr>
        <p:spPr>
          <a:xfrm rot="16200000">
            <a:off x="3713163" y="2605088"/>
            <a:ext cx="1471613" cy="1268413"/>
          </a:xfrm>
          <a:prstGeom prst="hexagon">
            <a:avLst/>
          </a:prstGeom>
          <a:noFill/>
          <a:ln w="19050">
            <a:solidFill>
              <a:schemeClr val="accent1">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cxnSp>
        <p:nvCxnSpPr>
          <p:cNvPr id="5" name="直接连接符 4"/>
          <p:cNvCxnSpPr/>
          <p:nvPr/>
        </p:nvCxnSpPr>
        <p:spPr>
          <a:xfrm>
            <a:off x="5378450" y="2451100"/>
            <a:ext cx="0" cy="1554163"/>
          </a:xfrm>
          <a:prstGeom prst="line">
            <a:avLst/>
          </a:prstGeom>
          <a:ln>
            <a:solidFill>
              <a:schemeClr val="accent1">
                <a:lumMod val="20000"/>
                <a:lumOff val="80000"/>
              </a:schemeClr>
            </a:solidFill>
            <a:prstDash val="sysDash"/>
          </a:ln>
        </p:spPr>
        <p:style>
          <a:lnRef idx="1">
            <a:schemeClr val="accent1"/>
          </a:lnRef>
          <a:fillRef idx="0">
            <a:schemeClr val="accent1"/>
          </a:fillRef>
          <a:effectRef idx="0">
            <a:schemeClr val="accent1"/>
          </a:effectRef>
          <a:fontRef idx="minor">
            <a:schemeClr val="tx1"/>
          </a:fontRef>
        </p:style>
      </p:cxnSp>
      <p:pic>
        <p:nvPicPr>
          <p:cNvPr id="86020" name="图片 3" descr="C:\Users\Administrator\Desktop\结构.png结构"/>
          <p:cNvPicPr>
            <a:picLocks noChangeAspect="1"/>
          </p:cNvPicPr>
          <p:nvPr/>
        </p:nvPicPr>
        <p:blipFill>
          <a:blip r:embed="rId1">
            <a:biLevel thresh="50000"/>
          </a:blip>
          <a:srcRect/>
          <a:stretch>
            <a:fillRect/>
          </a:stretch>
        </p:blipFill>
        <p:spPr>
          <a:xfrm>
            <a:off x="3999230" y="2761615"/>
            <a:ext cx="932815" cy="932815"/>
          </a:xfrm>
          <a:prstGeom prst="rect">
            <a:avLst/>
          </a:prstGeom>
          <a:noFill/>
          <a:ln w="9525">
            <a:noFill/>
          </a:ln>
        </p:spPr>
      </p:pic>
      <p:sp>
        <p:nvSpPr>
          <p:cNvPr id="9" name="文本框 15"/>
          <p:cNvSpPr txBox="1"/>
          <p:nvPr/>
        </p:nvSpPr>
        <p:spPr>
          <a:xfrm>
            <a:off x="5554663" y="2488248"/>
            <a:ext cx="1822450" cy="852805"/>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30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cs"/>
              </a:rPr>
              <a:t>项目</a:t>
            </a:r>
            <a:r>
              <a:rPr kumimoji="0" lang="en-US" altLang="zh-CN" sz="1350" b="0"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rPr>
              <a:t> </a:t>
            </a:r>
            <a:r>
              <a:rPr kumimoji="0" lang="en-US" altLang="zh-CN" sz="4950" b="0" i="0" u="none" strike="noStrike" kern="1200" cap="none" spc="0" normalizeH="0" baseline="0" noProof="0" dirty="0">
                <a:ln>
                  <a:noFill/>
                </a:ln>
                <a:solidFill>
                  <a:prstClr val="white"/>
                </a:solidFill>
                <a:effectLst/>
                <a:uLnTx/>
                <a:uFillTx/>
                <a:latin typeface="Arial Unicode MS" panose="020B0604020202020204" charset="-122"/>
                <a:ea typeface="Arial Unicode MS" panose="020B0604020202020204" charset="-122"/>
                <a:cs typeface="Arial Unicode MS" panose="020B0604020202020204" charset="-122"/>
              </a:rPr>
              <a:t>3</a:t>
            </a:r>
            <a:endParaRPr kumimoji="0" lang="zh-CN" altLang="en-US" sz="4950" b="0" i="0" u="none" strike="noStrike" kern="1200" cap="none" spc="0" normalizeH="0" baseline="0" noProof="0" dirty="0">
              <a:ln>
                <a:noFill/>
              </a:ln>
              <a:solidFill>
                <a:prstClr val="white"/>
              </a:solidFill>
              <a:effectLst/>
              <a:uLnTx/>
              <a:uFillTx/>
              <a:latin typeface="Arial Unicode MS" panose="020B0604020202020204" charset="-122"/>
              <a:ea typeface="Arial Unicode MS" panose="020B0604020202020204" charset="-122"/>
              <a:cs typeface="Arial Unicode MS" panose="020B0604020202020204" charset="-122"/>
            </a:endParaRPr>
          </a:p>
        </p:txBody>
      </p:sp>
      <p:sp>
        <p:nvSpPr>
          <p:cNvPr id="11" name="文本框 17"/>
          <p:cNvSpPr txBox="1"/>
          <p:nvPr/>
        </p:nvSpPr>
        <p:spPr>
          <a:xfrm>
            <a:off x="5613400" y="3333115"/>
            <a:ext cx="2447925" cy="414020"/>
          </a:xfrm>
          <a:prstGeom prst="rect">
            <a:avLst/>
          </a:prstGeom>
          <a:solidFill>
            <a:srgbClr val="B6D0D6"/>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fontAlgn="base"/>
            <a:r>
              <a:rPr kumimoji="0" lang="zh-CN" altLang="en-US" sz="21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cs"/>
              </a:rPr>
              <a:t>汽车制动系统组成</a:t>
            </a:r>
            <a:endParaRPr kumimoji="0" lang="zh-CN" altLang="en-US" sz="2100" b="0" i="0" u="none" strike="noStrike" kern="1200" cap="none" spc="0" normalizeH="0" baseline="0" noProof="0" dirty="0">
              <a:ln>
                <a:noFill/>
              </a:ln>
              <a:solidFill>
                <a:prstClr val="white"/>
              </a:solidFill>
              <a:effectLst/>
              <a:uLnTx/>
              <a:uFillTx/>
              <a:latin typeface="微软雅黑 Light" pitchFamily="34" charset="-122"/>
              <a:ea typeface="微软雅黑 Light" pitchFamily="34" charset="-122"/>
              <a:cs typeface="+mn-cs"/>
            </a:endParaRPr>
          </a:p>
        </p:txBody>
      </p:sp>
    </p:spTree>
  </p:cSld>
  <p:clrMapOvr>
    <a:overrideClrMapping bg1="lt1" tx1="dk1" bg2="lt2" tx2="dk2" accent1="accent1" accent2="accent2" accent3="accent3" accent4="accent4" accent5="accent5" accent6="accent6" hlink="hlink" folHlink="folHlink"/>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p:sp>
        <p:nvSpPr>
          <p:cNvPr id="244739" name="文本占位符 244738"/>
          <p:cNvSpPr>
            <a:spLocks noGrp="1"/>
          </p:cNvSpPr>
          <p:nvPr>
            <p:ph type="body" sz="half" idx="1"/>
          </p:nvPr>
        </p:nvSpPr>
        <p:spPr>
          <a:xfrm>
            <a:off x="1416050" y="1533843"/>
            <a:ext cx="3455988" cy="4456112"/>
          </a:xfrm>
        </p:spPr>
        <p:txBody>
          <a:bodyPr/>
          <a:p>
            <a:pPr>
              <a:buClr>
                <a:schemeClr val="hlink"/>
              </a:buClr>
              <a:buSzPct val="70000"/>
              <a:buFont typeface="Wingdings" panose="05000000000000000000" pitchFamily="2" charset="2"/>
            </a:pPr>
            <a:r>
              <a:rPr lang="zh-CN" altLang="en-US" sz="2800" b="1" dirty="0">
                <a:ea typeface="楷体_GB2312" pitchFamily="49" charset="-122"/>
              </a:rPr>
              <a:t>主要</a:t>
            </a:r>
            <a:endParaRPr lang="zh-CN" altLang="en-US" sz="2800" b="1" dirty="0">
              <a:ea typeface="楷体_GB2312" pitchFamily="49" charset="-122"/>
            </a:endParaRPr>
          </a:p>
          <a:p>
            <a:pPr lvl="1"/>
            <a:r>
              <a:rPr lang="zh-CN" altLang="en-US" sz="2400" b="1" dirty="0">
                <a:ea typeface="楷体_GB2312" pitchFamily="49" charset="-122"/>
              </a:rPr>
              <a:t>供能装置</a:t>
            </a:r>
            <a:endParaRPr lang="zh-CN" altLang="en-US" sz="2400" b="1" dirty="0">
              <a:ea typeface="楷体_GB2312" pitchFamily="49" charset="-122"/>
            </a:endParaRPr>
          </a:p>
          <a:p>
            <a:pPr lvl="1"/>
            <a:r>
              <a:rPr lang="zh-CN" altLang="en-US" sz="2400" b="1" dirty="0">
                <a:ea typeface="楷体_GB2312" pitchFamily="49" charset="-122"/>
              </a:rPr>
              <a:t>控制装置</a:t>
            </a:r>
            <a:endParaRPr lang="zh-CN" altLang="en-US" sz="2400" b="1" dirty="0">
              <a:ea typeface="楷体_GB2312" pitchFamily="49" charset="-122"/>
            </a:endParaRPr>
          </a:p>
          <a:p>
            <a:pPr lvl="1"/>
            <a:r>
              <a:rPr lang="zh-CN" altLang="en-US" sz="2400" b="1" dirty="0">
                <a:ea typeface="楷体_GB2312" pitchFamily="49" charset="-122"/>
              </a:rPr>
              <a:t>传动装置</a:t>
            </a:r>
            <a:endParaRPr lang="zh-CN" altLang="en-US" sz="2400" b="1" dirty="0">
              <a:ea typeface="楷体_GB2312" pitchFamily="49" charset="-122"/>
            </a:endParaRPr>
          </a:p>
          <a:p>
            <a:pPr lvl="1"/>
            <a:r>
              <a:rPr lang="zh-CN" altLang="en-US" sz="2400" b="1" dirty="0">
                <a:ea typeface="楷体_GB2312" pitchFamily="49" charset="-122"/>
              </a:rPr>
              <a:t>制动器</a:t>
            </a:r>
            <a:endParaRPr lang="zh-CN" altLang="en-US" sz="2400" b="1" dirty="0">
              <a:ea typeface="楷体_GB2312" pitchFamily="49" charset="-122"/>
            </a:endParaRPr>
          </a:p>
          <a:p>
            <a:pPr>
              <a:buClr>
                <a:schemeClr val="hlink"/>
              </a:buClr>
              <a:buSzPct val="70000"/>
              <a:buFont typeface="Wingdings" panose="05000000000000000000" pitchFamily="2" charset="2"/>
            </a:pPr>
            <a:r>
              <a:rPr lang="zh-CN" altLang="en-US" sz="2800" b="1" dirty="0">
                <a:ea typeface="楷体_GB2312" pitchFamily="49" charset="-122"/>
              </a:rPr>
              <a:t>此外</a:t>
            </a:r>
            <a:endParaRPr lang="zh-CN" altLang="en-US" sz="2800" b="1" dirty="0">
              <a:ea typeface="楷体_GB2312" pitchFamily="49" charset="-122"/>
            </a:endParaRPr>
          </a:p>
          <a:p>
            <a:pPr lvl="1"/>
            <a:r>
              <a:rPr lang="zh-CN" altLang="en-US" sz="2400" b="1" dirty="0">
                <a:ea typeface="楷体_GB2312" pitchFamily="49" charset="-122"/>
              </a:rPr>
              <a:t>制动力调节装置</a:t>
            </a:r>
            <a:endParaRPr lang="zh-CN" altLang="en-US" sz="2400" b="1" dirty="0">
              <a:ea typeface="楷体_GB2312" pitchFamily="49" charset="-122"/>
            </a:endParaRPr>
          </a:p>
          <a:p>
            <a:pPr lvl="1"/>
            <a:r>
              <a:rPr lang="zh-CN" altLang="en-US" sz="2400" b="1" dirty="0">
                <a:ea typeface="楷体_GB2312" pitchFamily="49" charset="-122"/>
              </a:rPr>
              <a:t>报警装置</a:t>
            </a:r>
            <a:endParaRPr lang="zh-CN" altLang="en-US" sz="2400" b="1" dirty="0">
              <a:ea typeface="楷体_GB2312" pitchFamily="49" charset="-122"/>
            </a:endParaRPr>
          </a:p>
          <a:p>
            <a:pPr lvl="1"/>
            <a:r>
              <a:rPr lang="zh-CN" altLang="en-US" sz="2400" b="1" dirty="0">
                <a:ea typeface="楷体_GB2312" pitchFamily="49" charset="-122"/>
              </a:rPr>
              <a:t>压力保护装置</a:t>
            </a:r>
            <a:endParaRPr lang="zh-CN" altLang="en-US" sz="2400" b="1">
              <a:ea typeface="楷体_GB2312" pitchFamily="49" charset="-122"/>
            </a:endParaRPr>
          </a:p>
        </p:txBody>
      </p:sp>
      <p:pic>
        <p:nvPicPr>
          <p:cNvPr id="244742" name="内容占位符 244741" descr="208"/>
          <p:cNvPicPr>
            <a:picLocks noChangeAspect="1"/>
          </p:cNvPicPr>
          <p:nvPr>
            <p:ph sz="half" idx="2"/>
          </p:nvPr>
        </p:nvPicPr>
        <p:blipFill>
          <a:blip r:embed="rId1"/>
          <a:stretch>
            <a:fillRect/>
          </a:stretch>
        </p:blipFill>
        <p:spPr>
          <a:xfrm>
            <a:off x="4872038" y="1509078"/>
            <a:ext cx="5795962" cy="4505325"/>
          </a:xfrm>
        </p:spPr>
      </p:pic>
      <p:sp>
        <p:nvSpPr>
          <p:cNvPr id="87041" name="文本框 8"/>
          <p:cNvSpPr txBox="1"/>
          <p:nvPr/>
        </p:nvSpPr>
        <p:spPr>
          <a:xfrm>
            <a:off x="1668463" y="619125"/>
            <a:ext cx="4824412" cy="521970"/>
          </a:xfrm>
          <a:prstGeom prst="rect">
            <a:avLst/>
          </a:prstGeom>
          <a:noFill/>
          <a:ln w="9525">
            <a:noFill/>
          </a:ln>
        </p:spPr>
        <p:txBody>
          <a:bodyPr wrap="square" anchor="t">
            <a:spAutoFit/>
          </a:bodyPr>
          <a:p>
            <a:r>
              <a:rPr lang="zh-CN" altLang="en-US" sz="2800" dirty="0">
                <a:solidFill>
                  <a:srgbClr val="FFFFFF"/>
                </a:solidFill>
                <a:latin typeface="微软雅黑 Light" pitchFamily="34" charset="-122"/>
                <a:ea typeface="微软雅黑 Light" pitchFamily="34" charset="-122"/>
              </a:rPr>
              <a:t>制动系统组成</a:t>
            </a:r>
            <a:endParaRPr lang="zh-CN" altLang="en-US" sz="2800" dirty="0">
              <a:solidFill>
                <a:srgbClr val="FFFFFF"/>
              </a:solidFill>
              <a:latin typeface="微软雅黑 Light" pitchFamily="34" charset="-122"/>
              <a:ea typeface="微软雅黑 Light" pitchFamily="34" charset="-122"/>
            </a:endParaRPr>
          </a:p>
        </p:txBody>
      </p:sp>
      <p:grpSp>
        <p:nvGrpSpPr>
          <p:cNvPr id="87042" name="组合 9"/>
          <p:cNvGrpSpPr/>
          <p:nvPr/>
        </p:nvGrpSpPr>
        <p:grpSpPr>
          <a:xfrm>
            <a:off x="595313" y="503238"/>
            <a:ext cx="762000" cy="755650"/>
            <a:chOff x="4629" y="3681"/>
            <a:chExt cx="3091" cy="3091"/>
          </a:xfrm>
        </p:grpSpPr>
        <p:sp>
          <p:nvSpPr>
            <p:cNvPr id="11" name="六边形 10"/>
            <p:cNvSpPr/>
            <p:nvPr/>
          </p:nvSpPr>
          <p:spPr>
            <a:xfrm>
              <a:off x="4629" y="3947"/>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2" name="六边形 11"/>
            <p:cNvSpPr/>
            <p:nvPr/>
          </p:nvSpPr>
          <p:spPr>
            <a:xfrm rot="16200000">
              <a:off x="4593" y="3890"/>
              <a:ext cx="3091" cy="2665"/>
            </a:xfrm>
            <a:prstGeom prst="hexagon">
              <a:avLst/>
            </a:prstGeom>
            <a:noFill/>
            <a:ln w="19050">
              <a:solidFill>
                <a:srgbClr val="BBE0E3">
                  <a:lumMod val="20000"/>
                  <a:lumOff val="80000"/>
                </a:srgbClr>
              </a:solidFill>
              <a:prstDash val="sysDash"/>
            </a:ln>
          </p:spPr>
          <p:style>
            <a:lnRef idx="2">
              <a:srgbClr val="BBE0E3">
                <a:shade val="50000"/>
              </a:srgbClr>
            </a:lnRef>
            <a:fillRef idx="1">
              <a:srgbClr val="BBE0E3"/>
            </a:fillRef>
            <a:effectRef idx="0">
              <a:srgbClr val="BBE0E3"/>
            </a:effectRef>
            <a:fontRef idx="minor">
              <a:srgbClr val="FFFFFF"/>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pic>
        <p:nvPicPr>
          <p:cNvPr id="87045" name="图片 12" descr="C:\Users\Administrator\Desktop\结构.png结构"/>
          <p:cNvPicPr>
            <a:picLocks noChangeAspect="1"/>
          </p:cNvPicPr>
          <p:nvPr/>
        </p:nvPicPr>
        <p:blipFill>
          <a:blip r:embed="rId2">
            <a:biLevel thresh="50000"/>
          </a:blip>
          <a:srcRect/>
          <a:stretch>
            <a:fillRect/>
          </a:stretch>
        </p:blipFill>
        <p:spPr>
          <a:xfrm>
            <a:off x="735648" y="648653"/>
            <a:ext cx="462915" cy="462915"/>
          </a:xfrm>
          <a:prstGeom prst="rect">
            <a:avLst/>
          </a:prstGeom>
          <a:noFill/>
          <a:ln w="9525">
            <a:noFill/>
          </a:ln>
        </p:spPr>
      </p:pic>
    </p:spTree>
  </p:cSld>
  <p:clrMapOvr>
    <a:masterClrMapping/>
  </p:clrMapOvr>
  <p:transition>
    <p:fade/>
  </p:transition>
</p:sld>
</file>

<file path=ppt/tags/tag1.xml><?xml version="1.0" encoding="utf-8"?>
<p:tagLst xmlns:p="http://schemas.openxmlformats.org/presentationml/2006/main">
  <p:tag name="KSO_WM_SLIDE_MODEL_TYPE" val="cover"/>
</p:tagLst>
</file>

<file path=ppt/theme/theme1.xml><?xml version="1.0" encoding="utf-8"?>
<a:theme xmlns:a="http://schemas.openxmlformats.org/drawingml/2006/main" name="Stream">
  <a:themeElements>
    <a:clrScheme name="">
      <a:dk1>
        <a:srgbClr val="FFFFFF"/>
      </a:dk1>
      <a:lt1>
        <a:srgbClr val="003399"/>
      </a:lt1>
      <a:dk2>
        <a:srgbClr val="E5E5FF"/>
      </a:dk2>
      <a:lt2>
        <a:srgbClr val="000514"/>
      </a:lt2>
      <a:accent1>
        <a:srgbClr val="0099CC"/>
      </a:accent1>
      <a:accent2>
        <a:srgbClr val="A886E0"/>
      </a:accent2>
      <a:accent3>
        <a:srgbClr val="AAADCA"/>
      </a:accent3>
      <a:accent4>
        <a:srgbClr val="DCDCDC"/>
      </a:accent4>
      <a:accent5>
        <a:srgbClr val="AACAE2"/>
      </a:accent5>
      <a:accent6>
        <a:srgbClr val="9678C9"/>
      </a:accent6>
      <a:hlink>
        <a:srgbClr val="FFCC00"/>
      </a:hlink>
      <a:folHlink>
        <a:srgbClr val="FFFFCC"/>
      </a:folHlink>
    </a:clrScheme>
    <a:fontScheme name="">
      <a:majorFont>
        <a:latin typeface="Garamond"/>
        <a:ea typeface="宋体"/>
        <a:cs typeface=""/>
      </a:majorFont>
      <a:minorFont>
        <a:latin typeface="Garamond"/>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FFFFFF"/>
        </a:dk1>
        <a:lt1>
          <a:srgbClr val="003399"/>
        </a:lt1>
        <a:dk2>
          <a:srgbClr val="E5E5FF"/>
        </a:dk2>
        <a:lt2>
          <a:srgbClr val="000514"/>
        </a:lt2>
        <a:accent1>
          <a:srgbClr val="0099CC"/>
        </a:accent1>
        <a:accent2>
          <a:srgbClr val="A886E0"/>
        </a:accent2>
        <a:accent3>
          <a:srgbClr val="AAADCA"/>
        </a:accent3>
        <a:accent4>
          <a:srgbClr val="DCDCDC"/>
        </a:accent4>
        <a:accent5>
          <a:srgbClr val="AACAE2"/>
        </a:accent5>
        <a:accent6>
          <a:srgbClr val="9678C9"/>
        </a:accent6>
        <a:hlink>
          <a:srgbClr val="FFCC00"/>
        </a:hlink>
        <a:folHlink>
          <a:srgbClr val="FFFFCC"/>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DFDFE9"/>
        </a:dk2>
        <a:lt2>
          <a:srgbClr val="3E3E5C"/>
        </a:lt2>
        <a:accent1>
          <a:srgbClr val="CC66FF"/>
        </a:accent1>
        <a:accent2>
          <a:srgbClr val="679ACD"/>
        </a:accent2>
        <a:accent3>
          <a:srgbClr val="B9B9CA"/>
        </a:accent3>
        <a:accent4>
          <a:srgbClr val="DCDCDC"/>
        </a:accent4>
        <a:accent5>
          <a:srgbClr val="E2B9FF"/>
        </a:accent5>
        <a:accent6>
          <a:srgbClr val="5C8AB8"/>
        </a:accent6>
        <a:hlink>
          <a:srgbClr val="CCECFF"/>
        </a:hlink>
        <a:folHlink>
          <a:srgbClr val="CCCCFF"/>
        </a:folHlink>
      </a:clrScheme>
      <a:clrMap bg1="lt1" tx1="dk1" bg2="lt2" tx2="dk2" accent1="accent1" accent2="accent2" accent3="accent3" accent4="accent4" accent5="accent5" accent6="accent6" hlink="hlink" folHlink="folHlink"/>
    </a:extraClrScheme>
    <a:extraClrScheme>
      <a:clrScheme name="">
        <a:dk1>
          <a:srgbClr val="FFFFFF"/>
        </a:dk1>
        <a:lt1>
          <a:srgbClr val="4A9400"/>
        </a:lt1>
        <a:dk2>
          <a:srgbClr val="BAE8BA"/>
        </a:dk2>
        <a:lt2>
          <a:srgbClr val="2A5400"/>
        </a:lt2>
        <a:accent1>
          <a:srgbClr val="33CC33"/>
        </a:accent1>
        <a:accent2>
          <a:srgbClr val="99CC00"/>
        </a:accent2>
        <a:accent3>
          <a:srgbClr val="B2C8AA"/>
        </a:accent3>
        <a:accent4>
          <a:srgbClr val="DCDCDC"/>
        </a:accent4>
        <a:accent5>
          <a:srgbClr val="ADE2AD"/>
        </a:accent5>
        <a:accent6>
          <a:srgbClr val="89B700"/>
        </a:accent6>
        <a:hlink>
          <a:srgbClr val="99FF33"/>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1596D"/>
        </a:lt1>
        <a:dk2>
          <a:srgbClr val="DDDDDD"/>
        </a:dk2>
        <a:lt2>
          <a:srgbClr val="000000"/>
        </a:lt2>
        <a:accent1>
          <a:srgbClr val="787E8A"/>
        </a:accent1>
        <a:accent2>
          <a:srgbClr val="339966"/>
        </a:accent2>
        <a:accent3>
          <a:srgbClr val="B3B5BB"/>
        </a:accent3>
        <a:accent4>
          <a:srgbClr val="DCDCDC"/>
        </a:accent4>
        <a:accent5>
          <a:srgbClr val="BEC0C4"/>
        </a:accent5>
        <a:accent6>
          <a:srgbClr val="2D895B"/>
        </a:accent6>
        <a:hlink>
          <a:srgbClr val="00FFFF"/>
        </a:hlink>
        <a:folHlink>
          <a:srgbClr val="74B6D0"/>
        </a:folHlink>
      </a:clrScheme>
      <a:clrMap bg1="lt1" tx1="dk1" bg2="lt2" tx2="dk2" accent1="accent1" accent2="accent2" accent3="accent3" accent4="accent4" accent5="accent5" accent6="accent6" hlink="hlink" folHlink="folHlink"/>
    </a:extraClrScheme>
    <a:extraClrScheme>
      <a:clrScheme name="">
        <a:dk1>
          <a:srgbClr val="FFFFFF"/>
        </a:dk1>
        <a:lt1>
          <a:srgbClr val="8C0000"/>
        </a:lt1>
        <a:dk2>
          <a:srgbClr val="DFD293"/>
        </a:dk2>
        <a:lt2>
          <a:srgbClr val="5C1F00"/>
        </a:lt2>
        <a:accent1>
          <a:srgbClr val="FF6845"/>
        </a:accent1>
        <a:accent2>
          <a:srgbClr val="BE7960"/>
        </a:accent2>
        <a:accent3>
          <a:srgbClr val="C5AAAA"/>
        </a:accent3>
        <a:accent4>
          <a:srgbClr val="DCDCDC"/>
        </a:accent4>
        <a:accent5>
          <a:srgbClr val="FFB9B1"/>
        </a:accent5>
        <a:accent6>
          <a:srgbClr val="AA6C55"/>
        </a:accent6>
        <a:hlink>
          <a:srgbClr val="FFFFCC"/>
        </a:hlink>
        <a:folHlink>
          <a:srgbClr val="FFCC00"/>
        </a:folHlink>
      </a:clrScheme>
      <a:clrMap bg1="lt1" tx1="dk1" bg2="lt2" tx2="dk2" accent1="accent1" accent2="accent2" accent3="accent3" accent4="accent4" accent5="accent5" accent6="accent6" hlink="hlink" folHlink="folHlink"/>
    </a:extraClrScheme>
    <a:extraClrScheme>
      <a:clrScheme name="">
        <a:dk1>
          <a:srgbClr val="F7F3F3"/>
        </a:dk1>
        <a:lt1>
          <a:srgbClr val="8A6362"/>
        </a:lt1>
        <a:dk2>
          <a:srgbClr val="D8C1BA"/>
        </a:dk2>
        <a:lt2>
          <a:srgbClr val="5E4444"/>
        </a:lt2>
        <a:accent1>
          <a:srgbClr val="CC6600"/>
        </a:accent1>
        <a:accent2>
          <a:srgbClr val="C16059"/>
        </a:accent2>
        <a:accent3>
          <a:srgbClr val="C4B8B8"/>
        </a:accent3>
        <a:accent4>
          <a:srgbClr val="D5D1D1"/>
        </a:accent4>
        <a:accent5>
          <a:srgbClr val="E2B9AA"/>
        </a:accent5>
        <a:accent6>
          <a:srgbClr val="AD554F"/>
        </a:accent6>
        <a:hlink>
          <a:srgbClr val="FFCC00"/>
        </a:hlink>
        <a:folHlink>
          <a:srgbClr val="CBB557"/>
        </a:folHlink>
      </a:clrScheme>
      <a:clrMap bg1="lt1" tx1="dk1" bg2="lt2" tx2="dk2" accent1="accent1" accent2="accent2" accent3="accent3" accent4="accent4" accent5="accent5" accent6="accent6" hlink="hlink" folHlink="folHlink"/>
    </a:extraClrScheme>
    <a:extraClrScheme>
      <a:clrScheme name="">
        <a:dk1>
          <a:srgbClr val="FFFFFF"/>
        </a:dk1>
        <a:lt1>
          <a:srgbClr val="BFA673"/>
        </a:lt1>
        <a:dk2>
          <a:srgbClr val="E6E3AA"/>
        </a:dk2>
        <a:lt2>
          <a:srgbClr val="7F6737"/>
        </a:lt2>
        <a:accent1>
          <a:srgbClr val="FFCC00"/>
        </a:accent1>
        <a:accent2>
          <a:srgbClr val="808000"/>
        </a:accent2>
        <a:accent3>
          <a:srgbClr val="DBD0BD"/>
        </a:accent3>
        <a:accent4>
          <a:srgbClr val="DCDCDC"/>
        </a:accent4>
        <a:accent5>
          <a:srgbClr val="FFE2AA"/>
        </a:accent5>
        <a:accent6>
          <a:srgbClr val="727200"/>
        </a:accent6>
        <a:hlink>
          <a:srgbClr val="784700"/>
        </a:hlink>
        <a:folHlink>
          <a:srgbClr val="9A7200"/>
        </a:folHlink>
      </a:clrScheme>
      <a:clrMap bg1="lt1" tx1="dk1" bg2="lt2" tx2="dk2" accent1="accent1" accent2="accent2" accent3="accent3" accent4="accent4" accent5="accent5" accent6="accent6" hlink="hlink" folHlink="folHlink"/>
    </a:extraClrScheme>
    <a:extraClrScheme>
      <a:clrScheme name="">
        <a:dk1>
          <a:srgbClr val="4B2500"/>
        </a:dk1>
        <a:lt1>
          <a:srgbClr val="F9F0D3"/>
        </a:lt1>
        <a:dk2>
          <a:srgbClr val="A69564"/>
        </a:dk2>
        <a:lt2>
          <a:srgbClr val="EFDEAF"/>
        </a:lt2>
        <a:accent1>
          <a:srgbClr val="FFFFE3"/>
        </a:accent1>
        <a:accent2>
          <a:srgbClr val="BFBFA7"/>
        </a:accent2>
        <a:accent3>
          <a:srgbClr val="FBF6E5"/>
        </a:accent3>
        <a:accent4>
          <a:srgbClr val="3F1E00"/>
        </a:accent4>
        <a:accent5>
          <a:srgbClr val="FFFFEE"/>
        </a:accent5>
        <a:accent6>
          <a:srgbClr val="ABAB95"/>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9"/>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黑体"/>
        <a:cs typeface=""/>
      </a:majorFont>
      <a:minorFont>
        <a:latin typeface="Arial"/>
        <a:ea typeface="楷体_GB2312"/>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1150</Words>
  <Application>WPS 演示</Application>
  <PresentationFormat>宽屏</PresentationFormat>
  <Paragraphs>121</Paragraphs>
  <Slides>16</Slides>
  <Notes>1</Notes>
  <HiddenSlides>0</HiddenSlides>
  <MMClips>0</MMClips>
  <ScaleCrop>false</ScaleCrop>
  <HeadingPairs>
    <vt:vector size="8" baseType="variant">
      <vt:variant>
        <vt:lpstr>已用的字体</vt:lpstr>
      </vt:variant>
      <vt:variant>
        <vt:i4>15</vt:i4>
      </vt:variant>
      <vt:variant>
        <vt:lpstr>主题</vt:lpstr>
      </vt:variant>
      <vt:variant>
        <vt:i4>3</vt:i4>
      </vt:variant>
      <vt:variant>
        <vt:lpstr>嵌入 OLE 服务器</vt:lpstr>
      </vt:variant>
      <vt:variant>
        <vt:i4>1</vt:i4>
      </vt:variant>
      <vt:variant>
        <vt:lpstr>幻灯片标题</vt:lpstr>
      </vt:variant>
      <vt:variant>
        <vt:i4>16</vt:i4>
      </vt:variant>
    </vt:vector>
  </HeadingPairs>
  <TitlesOfParts>
    <vt:vector size="35" baseType="lpstr">
      <vt:lpstr>Arial</vt:lpstr>
      <vt:lpstr>宋体</vt:lpstr>
      <vt:lpstr>Wingdings</vt:lpstr>
      <vt:lpstr>Times New Roman</vt:lpstr>
      <vt:lpstr>Garamond</vt:lpstr>
      <vt:lpstr>楷体_GB2312</vt:lpstr>
      <vt:lpstr>新宋体</vt:lpstr>
      <vt:lpstr>Calibri</vt:lpstr>
      <vt:lpstr>微软雅黑</vt:lpstr>
      <vt:lpstr>楷体_GB2312</vt:lpstr>
      <vt:lpstr>微软雅黑 Light</vt:lpstr>
      <vt:lpstr>黑体</vt:lpstr>
      <vt:lpstr>Arial Unicode MS</vt:lpstr>
      <vt:lpstr>Calibri</vt:lpstr>
      <vt:lpstr>Verdana</vt:lpstr>
      <vt:lpstr>Stream</vt:lpstr>
      <vt:lpstr>默认设计模板</vt:lpstr>
      <vt:lpstr>Office 主题​​</vt:lpstr>
      <vt:lpstr>Paint.Picture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制动装置基本结构</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L＇sf</cp:lastModifiedBy>
  <cp:revision>6</cp:revision>
  <dcterms:created xsi:type="dcterms:W3CDTF">2019-07-03T02:14:00Z</dcterms:created>
  <dcterms:modified xsi:type="dcterms:W3CDTF">2019-07-08T02:38:20Z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2052-11.1.0.8767</vt:lpwstr>
  </property>
</Properties>
</file>