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wmf" ContentType="image/x-wmf"/>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2" r:id="rId3"/>
    <p:sldId id="263" r:id="rId4"/>
    <p:sldId id="323" r:id="rId5"/>
    <p:sldId id="324" r:id="rId6"/>
    <p:sldId id="271" r:id="rId7"/>
    <p:sldId id="272" r:id="rId8"/>
    <p:sldId id="273" r:id="rId9"/>
    <p:sldId id="275" r:id="rId10"/>
    <p:sldId id="281" r:id="rId11"/>
    <p:sldId id="282" r:id="rId12"/>
    <p:sldId id="287" r:id="rId13"/>
    <p:sldId id="278" r:id="rId14"/>
    <p:sldId id="288" r:id="rId15"/>
    <p:sldId id="289" r:id="rId16"/>
    <p:sldId id="294" r:id="rId17"/>
    <p:sldId id="293" r:id="rId18"/>
    <p:sldId id="292" r:id="rId19"/>
    <p:sldId id="279" r:id="rId20"/>
    <p:sldId id="290" r:id="rId21"/>
    <p:sldId id="280" r:id="rId22"/>
    <p:sldId id="291" r:id="rId23"/>
    <p:sldId id="270" r:id="rId24"/>
  </p:sldIdLst>
  <p:sldSz cx="12192000" cy="6858000"/>
  <p:notesSz cx="6858000" cy="9144000"/>
  <p:custDataLst>
    <p:tags r:id="rId28"/>
  </p:custDataLst>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ahoma" panose="020B0604030504040204" pitchFamily="34" charset="0"/>
        <a:ea typeface="微软雅黑" panose="020B0503020204020204" pitchFamily="34"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ahoma" panose="020B0604030504040204" pitchFamily="34" charset="0"/>
        <a:ea typeface="微软雅黑" panose="020B0503020204020204" pitchFamily="34"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ahoma" panose="020B0604030504040204" pitchFamily="34" charset="0"/>
        <a:ea typeface="微软雅黑" panose="020B0503020204020204" pitchFamily="34"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ahoma" panose="020B0604030504040204" pitchFamily="34" charset="0"/>
        <a:ea typeface="微软雅黑" panose="020B0503020204020204" pitchFamily="34"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ahoma" panose="020B0604030504040204" pitchFamily="34" charset="0"/>
        <a:ea typeface="微软雅黑" panose="020B0503020204020204" pitchFamily="34"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ahoma" panose="020B0604030504040204" pitchFamily="34" charset="0"/>
        <a:ea typeface="微软雅黑" panose="020B0503020204020204" pitchFamily="34"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ahoma" panose="020B0604030504040204" pitchFamily="34" charset="0"/>
        <a:ea typeface="微软雅黑" panose="020B0503020204020204" pitchFamily="34"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ahoma" panose="020B0604030504040204" pitchFamily="34" charset="0"/>
        <a:ea typeface="微软雅黑" panose="020B0503020204020204" pitchFamily="34"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ahoma" panose="020B0604030504040204" pitchFamily="34" charset="0"/>
        <a:ea typeface="微软雅黑" panose="020B0503020204020204" pitchFamily="34" charset="-122"/>
        <a:cs typeface="+mn-cs"/>
      </a:defRPr>
    </a:lvl9pPr>
  </p:defaultTextStyle>
  <p:extLst>
    <p:ext uri="{EFAFB233-063F-42B5-8137-9DF3F51BA10A}">
      <p15:sldGuideLst xmlns:p15="http://schemas.microsoft.com/office/powerpoint/2012/main">
        <p15:guide id="1" orient="horz" pos="2172" userDrawn="1">
          <p15:clr>
            <a:srgbClr val="A4A3A4"/>
          </p15:clr>
        </p15:guide>
        <p15:guide id="2" pos="38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47E7"/>
    <a:srgbClr val="2E77B7"/>
    <a:srgbClr val="2F9FD5"/>
    <a:srgbClr val="45B2B9"/>
    <a:srgbClr val="279BD4"/>
    <a:srgbClr val="2D9FD4"/>
    <a:srgbClr val="6BC6EB"/>
    <a:srgbClr val="86F5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howGuides="1">
      <p:cViewPr varScale="1">
        <p:scale>
          <a:sx n="105" d="100"/>
          <a:sy n="105" d="100"/>
        </p:scale>
        <p:origin x="-756" y="-96"/>
      </p:cViewPr>
      <p:guideLst>
        <p:guide orient="horz" pos="2172"/>
        <p:guide pos="38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gs" Target="tags/tag63.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vmlDrawing" Target="../drawings/vmlDrawing6.vml"/><Relationship Id="rId4" Type="http://schemas.openxmlformats.org/officeDocument/2006/relationships/slideLayout" Target="../slideLayouts/slideLayout7.xml"/><Relationship Id="rId3" Type="http://schemas.openxmlformats.org/officeDocument/2006/relationships/image" Target="../media/image12.wmf"/><Relationship Id="rId2" Type="http://schemas.openxmlformats.org/officeDocument/2006/relationships/oleObject" Target="../embeddings/oleObject17.bin"/><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5" Type="http://schemas.openxmlformats.org/officeDocument/2006/relationships/vmlDrawing" Target="../drawings/vmlDrawing7.vml"/><Relationship Id="rId4" Type="http://schemas.openxmlformats.org/officeDocument/2006/relationships/slideLayout" Target="../slideLayouts/slideLayout7.xml"/><Relationship Id="rId3" Type="http://schemas.openxmlformats.org/officeDocument/2006/relationships/image" Target="../media/image13.wmf"/><Relationship Id="rId2" Type="http://schemas.openxmlformats.org/officeDocument/2006/relationships/oleObject" Target="../embeddings/oleObject18.bin"/><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5" Type="http://schemas.openxmlformats.org/officeDocument/2006/relationships/vmlDrawing" Target="../drawings/vmlDrawing8.vml"/><Relationship Id="rId4" Type="http://schemas.openxmlformats.org/officeDocument/2006/relationships/slideLayout" Target="../slideLayouts/slideLayout7.xml"/><Relationship Id="rId3" Type="http://schemas.openxmlformats.org/officeDocument/2006/relationships/image" Target="../media/image14.wmf"/><Relationship Id="rId2" Type="http://schemas.openxmlformats.org/officeDocument/2006/relationships/oleObject" Target="../embeddings/oleObject19.bin"/><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5" Type="http://schemas.openxmlformats.org/officeDocument/2006/relationships/vmlDrawing" Target="../drawings/vmlDrawing9.vml"/><Relationship Id="rId4" Type="http://schemas.openxmlformats.org/officeDocument/2006/relationships/slideLayout" Target="../slideLayouts/slideLayout7.xml"/><Relationship Id="rId3" Type="http://schemas.openxmlformats.org/officeDocument/2006/relationships/image" Target="../media/image15.wmf"/><Relationship Id="rId2" Type="http://schemas.openxmlformats.org/officeDocument/2006/relationships/oleObject" Target="../embeddings/oleObject20.bin"/><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5" Type="http://schemas.openxmlformats.org/officeDocument/2006/relationships/vmlDrawing" Target="../drawings/vmlDrawing10.vml"/><Relationship Id="rId4" Type="http://schemas.openxmlformats.org/officeDocument/2006/relationships/slideLayout" Target="../slideLayouts/slideLayout7.xml"/><Relationship Id="rId3" Type="http://schemas.openxmlformats.org/officeDocument/2006/relationships/image" Target="../media/image16.wmf"/><Relationship Id="rId2" Type="http://schemas.openxmlformats.org/officeDocument/2006/relationships/oleObject" Target="../embeddings/oleObject21.bin"/><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5" Type="http://schemas.openxmlformats.org/officeDocument/2006/relationships/vmlDrawing" Target="../drawings/vmlDrawing11.vml"/><Relationship Id="rId4" Type="http://schemas.openxmlformats.org/officeDocument/2006/relationships/slideLayout" Target="../slideLayouts/slideLayout7.xml"/><Relationship Id="rId3" Type="http://schemas.openxmlformats.org/officeDocument/2006/relationships/image" Target="../media/image17.wmf"/><Relationship Id="rId2" Type="http://schemas.openxmlformats.org/officeDocument/2006/relationships/oleObject" Target="../embeddings/oleObject22.bin"/><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5" Type="http://schemas.openxmlformats.org/officeDocument/2006/relationships/vmlDrawing" Target="../drawings/vmlDrawing12.vml"/><Relationship Id="rId4" Type="http://schemas.openxmlformats.org/officeDocument/2006/relationships/slideLayout" Target="../slideLayouts/slideLayout7.xml"/><Relationship Id="rId3" Type="http://schemas.openxmlformats.org/officeDocument/2006/relationships/image" Target="../media/image18.wmf"/><Relationship Id="rId2" Type="http://schemas.openxmlformats.org/officeDocument/2006/relationships/oleObject" Target="../embeddings/oleObject23.bin"/><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9.jpeg"/><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0.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7.xml"/><Relationship Id="rId5" Type="http://schemas.openxmlformats.org/officeDocument/2006/relationships/image" Target="../media/image3.wmf"/><Relationship Id="rId4" Type="http://schemas.openxmlformats.org/officeDocument/2006/relationships/oleObject" Target="../embeddings/oleObject2.bin"/><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7" Type="http://schemas.openxmlformats.org/officeDocument/2006/relationships/vmlDrawing" Target="../drawings/vmlDrawing2.vml"/><Relationship Id="rId6"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oleObject" Target="../embeddings/oleObject4.bin"/><Relationship Id="rId3" Type="http://schemas.openxmlformats.org/officeDocument/2006/relationships/image" Target="../media/image4.wmf"/><Relationship Id="rId2" Type="http://schemas.openxmlformats.org/officeDocument/2006/relationships/oleObject" Target="../embeddings/oleObject3.bin"/><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9" Type="http://schemas.openxmlformats.org/officeDocument/2006/relationships/image" Target="../media/image9.wmf"/><Relationship Id="rId8" Type="http://schemas.openxmlformats.org/officeDocument/2006/relationships/oleObject" Target="../embeddings/oleObject7.bin"/><Relationship Id="rId7" Type="http://schemas.openxmlformats.org/officeDocument/2006/relationships/image" Target="../media/image8.jpeg"/><Relationship Id="rId6" Type="http://schemas.openxmlformats.org/officeDocument/2006/relationships/hyperlink" Target="http://www.hncaoping.cn/Text_cn.asp?lei=2&amp;Para=3&amp;Menuid=2&amp;Names=&#20135;&#21697;&#23637;&#31034;&amp;BigClassID=0&amp;SmallClassID=0&amp;LittleClassID=0&amp;ArticleID=7" TargetMode="External"/><Relationship Id="rId5" Type="http://schemas.openxmlformats.org/officeDocument/2006/relationships/image" Target="../media/image7.wmf"/><Relationship Id="rId4" Type="http://schemas.openxmlformats.org/officeDocument/2006/relationships/oleObject" Target="../embeddings/oleObject6.bin"/><Relationship Id="rId3" Type="http://schemas.openxmlformats.org/officeDocument/2006/relationships/image" Target="../media/image6.wmf"/><Relationship Id="rId2" Type="http://schemas.openxmlformats.org/officeDocument/2006/relationships/oleObject" Target="../embeddings/oleObject5.bin"/><Relationship Id="rId18" Type="http://schemas.openxmlformats.org/officeDocument/2006/relationships/vmlDrawing" Target="../drawings/vmlDrawing3.vml"/><Relationship Id="rId17" Type="http://schemas.openxmlformats.org/officeDocument/2006/relationships/slideLayout" Target="../slideLayouts/slideLayout7.xml"/><Relationship Id="rId16" Type="http://schemas.openxmlformats.org/officeDocument/2006/relationships/oleObject" Target="../embeddings/oleObject14.bin"/><Relationship Id="rId15" Type="http://schemas.openxmlformats.org/officeDocument/2006/relationships/oleObject" Target="../embeddings/oleObject13.bin"/><Relationship Id="rId14" Type="http://schemas.openxmlformats.org/officeDocument/2006/relationships/oleObject" Target="../embeddings/oleObject12.bin"/><Relationship Id="rId13" Type="http://schemas.openxmlformats.org/officeDocument/2006/relationships/oleObject" Target="../embeddings/oleObject11.bin"/><Relationship Id="rId12" Type="http://schemas.openxmlformats.org/officeDocument/2006/relationships/oleObject" Target="../embeddings/oleObject10.bin"/><Relationship Id="rId11" Type="http://schemas.openxmlformats.org/officeDocument/2006/relationships/oleObject" Target="../embeddings/oleObject9.bin"/><Relationship Id="rId10" Type="http://schemas.openxmlformats.org/officeDocument/2006/relationships/oleObject" Target="../embeddings/oleObject8.bin"/><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5" Type="http://schemas.openxmlformats.org/officeDocument/2006/relationships/vmlDrawing" Target="../drawings/vmlDrawing4.vml"/><Relationship Id="rId4" Type="http://schemas.openxmlformats.org/officeDocument/2006/relationships/slideLayout" Target="../slideLayouts/slideLayout7.xml"/><Relationship Id="rId3" Type="http://schemas.openxmlformats.org/officeDocument/2006/relationships/image" Target="../media/image10.wmf"/><Relationship Id="rId2" Type="http://schemas.openxmlformats.org/officeDocument/2006/relationships/oleObject" Target="../embeddings/oleObject15.bin"/><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5" Type="http://schemas.openxmlformats.org/officeDocument/2006/relationships/vmlDrawing" Target="../drawings/vmlDrawing5.vml"/><Relationship Id="rId4" Type="http://schemas.openxmlformats.org/officeDocument/2006/relationships/slideLayout" Target="../slideLayouts/slideLayout7.xml"/><Relationship Id="rId3" Type="http://schemas.openxmlformats.org/officeDocument/2006/relationships/image" Target="../media/image11.wmf"/><Relationship Id="rId2" Type="http://schemas.openxmlformats.org/officeDocument/2006/relationships/oleObject" Target="../embeddings/oleObject16.bin"/><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grpSp>
        <p:nvGrpSpPr>
          <p:cNvPr id="7" name="组合 6"/>
          <p:cNvGrpSpPr/>
          <p:nvPr/>
        </p:nvGrpSpPr>
        <p:grpSpPr>
          <a:xfrm>
            <a:off x="1427480" y="1153795"/>
            <a:ext cx="7127875" cy="1813184"/>
            <a:chOff x="4539" y="2366"/>
            <a:chExt cx="11225" cy="2855"/>
          </a:xfrm>
        </p:grpSpPr>
        <p:grpSp>
          <p:nvGrpSpPr>
            <p:cNvPr id="119816" name="Group 10"/>
            <p:cNvGrpSpPr/>
            <p:nvPr/>
          </p:nvGrpSpPr>
          <p:grpSpPr>
            <a:xfrm>
              <a:off x="4539" y="2562"/>
              <a:ext cx="11225" cy="2630"/>
              <a:chOff x="3095" y="918"/>
              <a:chExt cx="1976" cy="393"/>
            </a:xfrm>
          </p:grpSpPr>
          <p:sp>
            <p:nvSpPr>
              <p:cNvPr id="119819" name="AutoShape 11"/>
              <p:cNvSpPr/>
              <p:nvPr/>
            </p:nvSpPr>
            <p:spPr>
              <a:xfrm>
                <a:off x="3095" y="934"/>
                <a:ext cx="1975" cy="377"/>
              </a:xfrm>
              <a:prstGeom prst="roundRect">
                <a:avLst>
                  <a:gd name="adj" fmla="val 50000"/>
                </a:avLst>
              </a:prstGeom>
              <a:solidFill>
                <a:sysClr val="windowText" lastClr="000000"/>
              </a:solidFill>
              <a:ln w="9525">
                <a:noFill/>
              </a:ln>
            </p:spPr>
            <p:txBody>
              <a:bodyPr wrap="none" anchor="ctr" anchorCtr="0"/>
              <a:p>
                <a:endParaRPr lang="zh-CN" altLang="zh-CN" dirty="0">
                  <a:latin typeface="Arial" panose="020B0604020202020204" pitchFamily="34" charset="0"/>
                </a:endParaRPr>
              </a:p>
            </p:txBody>
          </p:sp>
          <p:sp>
            <p:nvSpPr>
              <p:cNvPr id="203788" name="AutoShape 12"/>
              <p:cNvSpPr>
                <a:spLocks noChangeArrowheads="1"/>
              </p:cNvSpPr>
              <p:nvPr/>
            </p:nvSpPr>
            <p:spPr bwMode="gray">
              <a:xfrm>
                <a:off x="3095" y="918"/>
                <a:ext cx="1976" cy="381"/>
              </a:xfrm>
              <a:prstGeom prst="roundRect">
                <a:avLst>
                  <a:gd name="adj" fmla="val 50000"/>
                </a:avLst>
              </a:prstGeom>
              <a:gradFill rotWithShape="1">
                <a:gsLst>
                  <a:gs pos="0">
                    <a:srgbClr val="0563C1"/>
                  </a:gs>
                  <a:gs pos="100000">
                    <a:srgbClr val="0563C1">
                      <a:gamma/>
                      <a:shade val="46275"/>
                      <a:invGamma/>
                    </a:srgbClr>
                  </a:gs>
                </a:gsLst>
                <a:lin ang="5400000" scaled="1"/>
              </a:gradFill>
              <a:ln w="9525">
                <a:noFill/>
                <a:round/>
              </a:ln>
              <a:effectLst/>
            </p:spPr>
            <p:txBody>
              <a:bodyPr wrap="none" anchor="ct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ysClr val="windowText" lastClr="000000"/>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119821" name="Oval 13"/>
              <p:cNvSpPr/>
              <p:nvPr/>
            </p:nvSpPr>
            <p:spPr>
              <a:xfrm rot="-2566439">
                <a:off x="3111" y="978"/>
                <a:ext cx="143" cy="89"/>
              </a:xfrm>
              <a:prstGeom prst="ellipse">
                <a:avLst/>
              </a:prstGeom>
              <a:gradFill rotWithShape="1">
                <a:gsLst>
                  <a:gs pos="0">
                    <a:sysClr val="window" lastClr="FFFFFF"/>
                  </a:gs>
                  <a:gs pos="100000">
                    <a:srgbClr val="0563C1"/>
                  </a:gs>
                </a:gsLst>
                <a:path path="shape">
                  <a:fillToRect l="50000" t="50000" r="50000" b="50000"/>
                </a:path>
                <a:tileRect/>
              </a:gradFill>
              <a:ln w="9525">
                <a:noFill/>
              </a:ln>
            </p:spPr>
            <p:txBody>
              <a:bodyPr wrap="none" anchor="ctr" anchorCtr="0"/>
              <a:p>
                <a:endParaRPr lang="zh-CN" altLang="zh-CN" dirty="0">
                  <a:latin typeface="Arial" panose="020B0604020202020204" pitchFamily="34" charset="0"/>
                </a:endParaRPr>
              </a:p>
            </p:txBody>
          </p:sp>
        </p:grpSp>
        <p:sp>
          <p:nvSpPr>
            <p:cNvPr id="5" name="文本框 4"/>
            <p:cNvSpPr txBox="1"/>
            <p:nvPr/>
          </p:nvSpPr>
          <p:spPr>
            <a:xfrm>
              <a:off x="5557" y="3127"/>
              <a:ext cx="10002" cy="1210"/>
            </a:xfrm>
            <a:prstGeom prst="rect">
              <a:avLst/>
            </a:prstGeom>
            <a:noFill/>
          </p:spPr>
          <p:txBody>
            <a:bodyPr wrap="square" rtlCol="0">
              <a:spAutoFit/>
            </a:bodyPr>
            <a:p>
              <a:r>
                <a:rPr lang="zh-CN" altLang="zh-CN" sz="44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rPr>
                <a:t>第</a:t>
              </a:r>
              <a:r>
                <a:rPr lang="en-US" altLang="zh-CN" sz="44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zh-CN" sz="44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rPr>
                <a:t>单元</a:t>
              </a:r>
              <a:r>
                <a:rPr lang="en-US" altLang="zh-CN" sz="44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44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rPr>
                <a:t>不等式</a:t>
              </a:r>
              <a:endParaRPr lang="zh-CN" altLang="en-US" sz="44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nvGrpSpPr>
            <p:cNvPr id="6" name="组合 5"/>
            <p:cNvGrpSpPr/>
            <p:nvPr/>
          </p:nvGrpSpPr>
          <p:grpSpPr>
            <a:xfrm>
              <a:off x="6586" y="2366"/>
              <a:ext cx="3053" cy="2855"/>
              <a:chOff x="1323" y="3685"/>
              <a:chExt cx="3470" cy="3508"/>
            </a:xfrm>
          </p:grpSpPr>
          <p:sp>
            <p:nvSpPr>
              <p:cNvPr id="73738" name="Oval 10"/>
              <p:cNvSpPr>
                <a:spLocks noChangeArrowheads="1"/>
              </p:cNvSpPr>
              <p:nvPr/>
            </p:nvSpPr>
            <p:spPr bwMode="gray">
              <a:xfrm>
                <a:off x="1323" y="3685"/>
                <a:ext cx="3403" cy="3403"/>
              </a:xfrm>
              <a:prstGeom prst="ellipse">
                <a:avLst/>
              </a:prstGeom>
              <a:gradFill rotWithShape="1">
                <a:gsLst>
                  <a:gs pos="0">
                    <a:srgbClr val="99CC00">
                      <a:gamma/>
                      <a:tint val="0"/>
                      <a:invGamma/>
                    </a:srgbClr>
                  </a:gs>
                  <a:gs pos="50000">
                    <a:srgbClr val="99CC00"/>
                  </a:gs>
                  <a:gs pos="100000">
                    <a:srgbClr val="99CC00">
                      <a:gamma/>
                      <a:tint val="0"/>
                      <a:invGamma/>
                    </a:srgbClr>
                  </a:gs>
                </a:gsLst>
                <a:lin ang="2700000" scaled="1"/>
              </a:gradFill>
              <a:ln w="38100" algn="ctr">
                <a:noFill/>
                <a:round/>
              </a:ln>
              <a:effectLst/>
            </p:spPr>
            <p:txBody>
              <a:bodyPr wrap="square" anchor="ctr">
                <a:spAutoFit/>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73739" name="Oval 11"/>
              <p:cNvSpPr>
                <a:spLocks noChangeArrowheads="1"/>
              </p:cNvSpPr>
              <p:nvPr/>
            </p:nvSpPr>
            <p:spPr bwMode="gray">
              <a:xfrm>
                <a:off x="1390" y="3790"/>
                <a:ext cx="3403" cy="3403"/>
              </a:xfrm>
              <a:prstGeom prst="ellipse">
                <a:avLst/>
              </a:prstGeom>
              <a:gradFill rotWithShape="1">
                <a:gsLst>
                  <a:gs pos="0">
                    <a:srgbClr val="99CC00">
                      <a:alpha val="32001"/>
                    </a:srgbClr>
                  </a:gs>
                  <a:gs pos="100000">
                    <a:srgbClr val="99CC00">
                      <a:gamma/>
                      <a:shade val="0"/>
                      <a:invGamma/>
                      <a:alpha val="89999"/>
                    </a:srgbClr>
                  </a:gs>
                </a:gsLst>
                <a:lin ang="2700000" scaled="1"/>
              </a:gradFill>
              <a:ln w="38100" algn="ctr">
                <a:noFill/>
                <a:round/>
              </a:ln>
              <a:effectLst/>
            </p:spPr>
            <p:txBody>
              <a:bodyPr wrap="square" anchor="ctr">
                <a:spAutoFit/>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73740" name="Oval 12"/>
              <p:cNvSpPr>
                <a:spLocks noChangeArrowheads="1"/>
              </p:cNvSpPr>
              <p:nvPr/>
            </p:nvSpPr>
            <p:spPr bwMode="gray">
              <a:xfrm>
                <a:off x="1546" y="3908"/>
                <a:ext cx="2958" cy="2958"/>
              </a:xfrm>
              <a:prstGeom prst="ellipse">
                <a:avLst/>
              </a:prstGeom>
              <a:gradFill rotWithShape="1">
                <a:gsLst>
                  <a:gs pos="0">
                    <a:srgbClr val="99CC00">
                      <a:gamma/>
                      <a:shade val="54118"/>
                      <a:invGamma/>
                    </a:srgbClr>
                  </a:gs>
                  <a:gs pos="50000">
                    <a:srgbClr val="99CC00"/>
                  </a:gs>
                  <a:gs pos="100000">
                    <a:srgbClr val="99CC00">
                      <a:gamma/>
                      <a:shade val="54118"/>
                      <a:invGamma/>
                    </a:srgbClr>
                  </a:gs>
                </a:gsLst>
                <a:lin ang="18900000" scaled="1"/>
              </a:gradFill>
              <a:ln w="38100" algn="ctr">
                <a:noFill/>
                <a:round/>
              </a:ln>
              <a:effectLst/>
            </p:spPr>
            <p:txBody>
              <a:bodyPr anchor="ctr">
                <a:spAutoFit/>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73741" name="Oval 13"/>
              <p:cNvSpPr>
                <a:spLocks noChangeArrowheads="1"/>
              </p:cNvSpPr>
              <p:nvPr/>
            </p:nvSpPr>
            <p:spPr bwMode="gray">
              <a:xfrm>
                <a:off x="1548" y="3913"/>
                <a:ext cx="2958" cy="2958"/>
              </a:xfrm>
              <a:prstGeom prst="ellipse">
                <a:avLst/>
              </a:prstGeom>
              <a:gradFill rotWithShape="1">
                <a:gsLst>
                  <a:gs pos="0">
                    <a:srgbClr val="99CC00">
                      <a:gamma/>
                      <a:shade val="63529"/>
                      <a:invGamma/>
                    </a:srgbClr>
                  </a:gs>
                  <a:gs pos="100000">
                    <a:srgbClr val="99CC00">
                      <a:alpha val="0"/>
                    </a:srgbClr>
                  </a:gs>
                </a:gsLst>
                <a:lin ang="2700000" scaled="1"/>
              </a:gradFill>
              <a:ln w="38100" algn="ctr">
                <a:noFill/>
                <a:round/>
              </a:ln>
              <a:effectLst/>
            </p:spPr>
            <p:txBody>
              <a:bodyPr anchor="ctr">
                <a:spAutoFit/>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20495" name="Oval 14"/>
              <p:cNvSpPr/>
              <p:nvPr/>
            </p:nvSpPr>
            <p:spPr>
              <a:xfrm>
                <a:off x="1693" y="4055"/>
                <a:ext cx="2663" cy="2663"/>
              </a:xfrm>
              <a:prstGeom prst="ellipse">
                <a:avLst/>
              </a:prstGeom>
              <a:solidFill>
                <a:srgbClr val="333333"/>
              </a:solidFill>
              <a:ln w="38100">
                <a:noFill/>
              </a:ln>
            </p:spPr>
            <p:txBody>
              <a:bodyPr anchor="ctr" anchorCtr="0">
                <a:spAutoFit/>
              </a:bodyPr>
              <a:p>
                <a:endParaRPr lang="zh-CN" altLang="zh-CN" dirty="0">
                  <a:latin typeface="Arial" panose="020B0604020202020204" pitchFamily="34" charset="0"/>
                </a:endParaRPr>
              </a:p>
            </p:txBody>
          </p:sp>
          <p:sp>
            <p:nvSpPr>
              <p:cNvPr id="20518" name="Oval 16"/>
              <p:cNvSpPr/>
              <p:nvPr/>
            </p:nvSpPr>
            <p:spPr>
              <a:xfrm>
                <a:off x="1736" y="4095"/>
                <a:ext cx="2577" cy="2578"/>
              </a:xfrm>
              <a:prstGeom prst="ellipse">
                <a:avLst/>
              </a:prstGeom>
              <a:gradFill rotWithShape="1">
                <a:gsLst>
                  <a:gs pos="0">
                    <a:srgbClr val="636869"/>
                  </a:gs>
                  <a:gs pos="100000">
                    <a:srgbClr val="D6E1E2"/>
                  </a:gs>
                </a:gsLst>
                <a:lin ang="5400000" scaled="1"/>
                <a:tileRect/>
              </a:gradFill>
              <a:ln w="9525">
                <a:noFill/>
              </a:ln>
            </p:spPr>
            <p:txBody>
              <a:bodyPr vert="eaVert" wrap="none" anchor="ctr" anchorCtr="0"/>
              <a:p>
                <a:endParaRPr lang="zh-CN" altLang="zh-CN" dirty="0">
                  <a:latin typeface="Arial" panose="020B0604020202020204" pitchFamily="34" charset="0"/>
                </a:endParaRPr>
              </a:p>
            </p:txBody>
          </p:sp>
          <p:sp>
            <p:nvSpPr>
              <p:cNvPr id="20519" name="Oval 17"/>
              <p:cNvSpPr/>
              <p:nvPr/>
            </p:nvSpPr>
            <p:spPr>
              <a:xfrm>
                <a:off x="1768" y="4109"/>
                <a:ext cx="2516" cy="2514"/>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nchorCtr="0"/>
              <a:p>
                <a:endParaRPr lang="zh-CN" altLang="zh-CN" dirty="0">
                  <a:latin typeface="Arial" panose="020B0604020202020204" pitchFamily="34" charset="0"/>
                </a:endParaRPr>
              </a:p>
            </p:txBody>
          </p:sp>
          <p:sp>
            <p:nvSpPr>
              <p:cNvPr id="20520" name="Oval 18"/>
              <p:cNvSpPr/>
              <p:nvPr/>
            </p:nvSpPr>
            <p:spPr>
              <a:xfrm>
                <a:off x="1795" y="4134"/>
                <a:ext cx="2392" cy="2349"/>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nchorCtr="0"/>
              <a:p>
                <a:endParaRPr lang="zh-CN" altLang="zh-CN" dirty="0">
                  <a:latin typeface="Arial" panose="020B0604020202020204" pitchFamily="34" charset="0"/>
                </a:endParaRPr>
              </a:p>
            </p:txBody>
          </p:sp>
          <p:sp>
            <p:nvSpPr>
              <p:cNvPr id="20521" name="Oval 19"/>
              <p:cNvSpPr/>
              <p:nvPr/>
            </p:nvSpPr>
            <p:spPr>
              <a:xfrm>
                <a:off x="1935" y="4200"/>
                <a:ext cx="2127" cy="1906"/>
              </a:xfrm>
              <a:prstGeom prst="ellipse">
                <a:avLst/>
              </a:prstGeom>
              <a:gradFill rotWithShape="1">
                <a:gsLst>
                  <a:gs pos="0">
                    <a:srgbClr val="FFFFFF"/>
                  </a:gs>
                  <a:gs pos="100000">
                    <a:srgbClr val="D6E1E2">
                      <a:alpha val="37999"/>
                    </a:srgbClr>
                  </a:gs>
                </a:gsLst>
                <a:lin ang="5400000" scaled="1"/>
                <a:tileRect/>
              </a:gradFill>
              <a:ln w="9525">
                <a:noFill/>
              </a:ln>
            </p:spPr>
            <p:txBody>
              <a:bodyPr vert="eaVert" wrap="none" anchor="ctr" anchorCtr="0"/>
              <a:p>
                <a:endParaRPr lang="zh-CN" altLang="zh-CN" dirty="0">
                  <a:latin typeface="Arial" panose="020B0604020202020204" pitchFamily="34" charset="0"/>
                </a:endParaRPr>
              </a:p>
            </p:txBody>
          </p:sp>
          <p:sp>
            <p:nvSpPr>
              <p:cNvPr id="20507" name="Text Box 38"/>
              <p:cNvSpPr txBox="1"/>
              <p:nvPr/>
            </p:nvSpPr>
            <p:spPr>
              <a:xfrm>
                <a:off x="2400" y="4703"/>
                <a:ext cx="1172" cy="1487"/>
              </a:xfrm>
              <a:prstGeom prst="rect">
                <a:avLst/>
              </a:prstGeom>
              <a:noFill/>
              <a:ln w="9525">
                <a:noFill/>
              </a:ln>
            </p:spPr>
            <p:txBody>
              <a:bodyPr wrap="square">
                <a:spAutoFit/>
              </a:bodyPr>
              <a:p>
                <a:pPr algn="ctr" eaLnBrk="0" hangingPunct="0"/>
                <a:r>
                  <a:rPr lang="zh-CN" altLang="en-US" sz="4400" b="1" dirty="0">
                    <a:solidFill>
                      <a:srgbClr val="000000"/>
                    </a:solidFill>
                    <a:latin typeface="Arial" panose="020B0604020202020204" pitchFamily="34" charset="0"/>
                  </a:rPr>
                  <a:t>二</a:t>
                </a:r>
                <a:endParaRPr lang="zh-CN" altLang="en-US" sz="4400" b="1" dirty="0">
                  <a:solidFill>
                    <a:srgbClr val="000000"/>
                  </a:solidFill>
                  <a:latin typeface="Arial" panose="020B0604020202020204" pitchFamily="34" charset="0"/>
                </a:endParaRPr>
              </a:p>
            </p:txBody>
          </p:sp>
        </p:grpSp>
      </p:grpSp>
      <p:grpSp>
        <p:nvGrpSpPr>
          <p:cNvPr id="9" name="组合 8"/>
          <p:cNvGrpSpPr/>
          <p:nvPr/>
        </p:nvGrpSpPr>
        <p:grpSpPr>
          <a:xfrm>
            <a:off x="3983990" y="3778250"/>
            <a:ext cx="6562725" cy="1188720"/>
            <a:chOff x="6274" y="5950"/>
            <a:chExt cx="9428" cy="1872"/>
          </a:xfrm>
        </p:grpSpPr>
        <p:grpSp>
          <p:nvGrpSpPr>
            <p:cNvPr id="2" name="Group 10"/>
            <p:cNvGrpSpPr/>
            <p:nvPr/>
          </p:nvGrpSpPr>
          <p:grpSpPr>
            <a:xfrm>
              <a:off x="6274" y="5950"/>
              <a:ext cx="9428" cy="1872"/>
              <a:chOff x="3095" y="918"/>
              <a:chExt cx="1976" cy="393"/>
            </a:xfrm>
          </p:grpSpPr>
          <p:sp>
            <p:nvSpPr>
              <p:cNvPr id="3" name="AutoShape 11"/>
              <p:cNvSpPr/>
              <p:nvPr/>
            </p:nvSpPr>
            <p:spPr>
              <a:xfrm>
                <a:off x="3095" y="934"/>
                <a:ext cx="1975" cy="377"/>
              </a:xfrm>
              <a:prstGeom prst="roundRect">
                <a:avLst>
                  <a:gd name="adj" fmla="val 50000"/>
                </a:avLst>
              </a:prstGeom>
              <a:solidFill>
                <a:sysClr val="windowText" lastClr="000000"/>
              </a:solidFill>
              <a:ln w="9525">
                <a:noFill/>
              </a:ln>
            </p:spPr>
            <p:txBody>
              <a:bodyPr wrap="none" anchor="ctr" anchorCtr="0"/>
              <a:p>
                <a:endParaRPr lang="zh-CN" altLang="zh-CN" dirty="0">
                  <a:latin typeface="Arial" panose="020B0604020202020204" pitchFamily="34" charset="0"/>
                </a:endParaRPr>
              </a:p>
            </p:txBody>
          </p:sp>
          <p:sp>
            <p:nvSpPr>
              <p:cNvPr id="4" name="AutoShape 12"/>
              <p:cNvSpPr>
                <a:spLocks noChangeArrowheads="1"/>
              </p:cNvSpPr>
              <p:nvPr/>
            </p:nvSpPr>
            <p:spPr bwMode="gray">
              <a:xfrm>
                <a:off x="3095" y="918"/>
                <a:ext cx="1976" cy="381"/>
              </a:xfrm>
              <a:prstGeom prst="roundRect">
                <a:avLst>
                  <a:gd name="adj" fmla="val 50000"/>
                </a:avLst>
              </a:prstGeom>
              <a:gradFill rotWithShape="1">
                <a:gsLst>
                  <a:gs pos="0">
                    <a:srgbClr val="0563C1"/>
                  </a:gs>
                  <a:gs pos="100000">
                    <a:srgbClr val="0563C1">
                      <a:gamma/>
                      <a:shade val="46275"/>
                      <a:invGamma/>
                    </a:srgbClr>
                  </a:gs>
                </a:gsLst>
                <a:lin ang="5400000" scaled="1"/>
              </a:gradFill>
              <a:ln w="9525">
                <a:noFill/>
                <a:round/>
              </a:ln>
              <a:effectLst/>
            </p:spPr>
            <p:txBody>
              <a:bodyPr wrap="none" anchor="ct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ysClr val="windowText" lastClr="000000"/>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8" name="Oval 13"/>
              <p:cNvSpPr/>
              <p:nvPr/>
            </p:nvSpPr>
            <p:spPr>
              <a:xfrm rot="-2566439">
                <a:off x="3111" y="978"/>
                <a:ext cx="143" cy="89"/>
              </a:xfrm>
              <a:prstGeom prst="ellipse">
                <a:avLst/>
              </a:prstGeom>
              <a:gradFill rotWithShape="1">
                <a:gsLst>
                  <a:gs pos="0">
                    <a:sysClr val="window" lastClr="FFFFFF"/>
                  </a:gs>
                  <a:gs pos="100000">
                    <a:srgbClr val="0563C1"/>
                  </a:gs>
                </a:gsLst>
                <a:path path="shape">
                  <a:fillToRect l="50000" t="50000" r="50000" b="50000"/>
                </a:path>
                <a:tileRect/>
              </a:gradFill>
              <a:ln w="9525">
                <a:noFill/>
              </a:ln>
            </p:spPr>
            <p:txBody>
              <a:bodyPr wrap="none" anchor="ctr" anchorCtr="0"/>
              <a:p>
                <a:endParaRPr lang="zh-CN" altLang="zh-CN" dirty="0">
                  <a:latin typeface="Arial" panose="020B0604020202020204" pitchFamily="34" charset="0"/>
                </a:endParaRPr>
              </a:p>
            </p:txBody>
          </p:sp>
        </p:grpSp>
        <p:sp>
          <p:nvSpPr>
            <p:cNvPr id="10" name="文本框 9"/>
            <p:cNvSpPr txBox="1"/>
            <p:nvPr/>
          </p:nvSpPr>
          <p:spPr>
            <a:xfrm>
              <a:off x="7495" y="6301"/>
              <a:ext cx="7550" cy="1113"/>
            </a:xfrm>
            <a:prstGeom prst="rect">
              <a:avLst/>
            </a:prstGeom>
            <a:noFill/>
          </p:spPr>
          <p:txBody>
            <a:bodyPr wrap="square" rtlCol="0">
              <a:spAutoFit/>
            </a:bodyPr>
            <a:p>
              <a:r>
                <a:rPr lang="en-US" altLang="zh-CN" sz="40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rPr>
                <a:t>2.3    </a:t>
              </a:r>
              <a:r>
                <a:rPr lang="zh-CN" altLang="en-US" sz="40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rPr>
                <a:t>一元二次不等式</a:t>
              </a:r>
              <a:endParaRPr lang="zh-CN" altLang="en-US" sz="40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right)">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103" name="Rectangle 19"/>
          <p:cNvSpPr/>
          <p:nvPr/>
        </p:nvSpPr>
        <p:spPr>
          <a:xfrm>
            <a:off x="1563688" y="3100388"/>
            <a:ext cx="12192000" cy="0"/>
          </a:xfrm>
          <a:prstGeom prst="rect">
            <a:avLst/>
          </a:prstGeom>
          <a:noFill/>
          <a:ln w="9525">
            <a:noFill/>
          </a:ln>
          <a:effectLst>
            <a:prstShdw prst="shdw12" dir="16200000">
              <a:schemeClr val="bg2">
                <a:alpha val="50000"/>
              </a:schemeClr>
            </a:prstShdw>
          </a:effectLst>
        </p:spPr>
        <p:txBody>
          <a:bodyPr wrap="none" anchor="ctr" anchorCtr="0">
            <a:spAutoFit/>
          </a:bodyPr>
          <a:p>
            <a:pPr eaLnBrk="0" hangingPunct="0"/>
            <a:endParaRPr lang="zh-CN" altLang="en-US" dirty="0">
              <a:latin typeface="Tahoma" panose="020B0604030504040204" pitchFamily="34" charset="0"/>
            </a:endParaRPr>
          </a:p>
        </p:txBody>
      </p:sp>
      <p:sp>
        <p:nvSpPr>
          <p:cNvPr id="4104" name="Rectangle 2"/>
          <p:cNvSpPr/>
          <p:nvPr/>
        </p:nvSpPr>
        <p:spPr>
          <a:xfrm>
            <a:off x="0" y="0"/>
            <a:ext cx="12192000" cy="0"/>
          </a:xfrm>
          <a:prstGeom prst="rect">
            <a:avLst/>
          </a:prstGeom>
          <a:noFill/>
          <a:ln w="9525">
            <a:noFill/>
          </a:ln>
          <a:effectLst>
            <a:prstShdw prst="shdw12" dir="16200000">
              <a:schemeClr val="bg2">
                <a:alpha val="50000"/>
              </a:schemeClr>
            </a:prstShdw>
          </a:effectLst>
        </p:spPr>
        <p:txBody>
          <a:bodyPr wrap="none" anchor="ctr" anchorCtr="0">
            <a:spAutoFit/>
          </a:bodyPr>
          <a:p>
            <a:pPr eaLnBrk="0" hangingPunct="0"/>
            <a:endParaRPr lang="zh-CN" altLang="en-US" dirty="0">
              <a:latin typeface="Tahoma" panose="020B0604030504040204" pitchFamily="34" charset="0"/>
            </a:endParaRPr>
          </a:p>
        </p:txBody>
      </p:sp>
      <p:sp>
        <p:nvSpPr>
          <p:cNvPr id="4105" name="Rectangle 2"/>
          <p:cNvSpPr/>
          <p:nvPr/>
        </p:nvSpPr>
        <p:spPr>
          <a:xfrm>
            <a:off x="0" y="0"/>
            <a:ext cx="12192000" cy="0"/>
          </a:xfrm>
          <a:prstGeom prst="rect">
            <a:avLst/>
          </a:prstGeom>
          <a:noFill/>
          <a:ln w="9525">
            <a:noFill/>
          </a:ln>
          <a:effectLst>
            <a:prstShdw prst="shdw12" dir="16200000">
              <a:schemeClr val="bg2">
                <a:alpha val="50000"/>
              </a:schemeClr>
            </a:prstShdw>
          </a:effectLst>
        </p:spPr>
        <p:txBody>
          <a:bodyPr wrap="none" anchor="ctr" anchorCtr="0">
            <a:spAutoFit/>
          </a:bodyPr>
          <a:p>
            <a:pPr eaLnBrk="0" hangingPunct="0"/>
            <a:endParaRPr lang="zh-CN" altLang="en-US" dirty="0">
              <a:latin typeface="Tahoma" panose="020B0604030504040204" pitchFamily="34" charset="0"/>
            </a:endParaRPr>
          </a:p>
        </p:txBody>
      </p:sp>
      <p:graphicFrame>
        <p:nvGraphicFramePr>
          <p:cNvPr id="10252" name="对象 10251"/>
          <p:cNvGraphicFramePr>
            <a:graphicFrameLocks noChangeAspect="1"/>
          </p:cNvGraphicFramePr>
          <p:nvPr/>
        </p:nvGraphicFramePr>
        <p:xfrm>
          <a:off x="3592513" y="4048760"/>
          <a:ext cx="7300912" cy="1022350"/>
        </p:xfrm>
        <a:graphic>
          <a:graphicData uri="http://schemas.openxmlformats.org/presentationml/2006/ole">
            <mc:AlternateContent xmlns:mc="http://schemas.openxmlformats.org/markup-compatibility/2006">
              <mc:Choice xmlns:v="urn:schemas-microsoft-com:vml" Requires="v">
                <p:oleObj spid="_x0000_s3088" name="" r:id="rId2" imgW="3111500" imgH="2235200" progId="Equation.DSMT4">
                  <p:embed/>
                </p:oleObj>
              </mc:Choice>
              <mc:Fallback>
                <p:oleObj name="" r:id="rId2" imgW="3111500" imgH="2235200" progId="Equation.DSMT4">
                  <p:embed/>
                  <p:pic>
                    <p:nvPicPr>
                      <p:cNvPr id="0" name="图片 3087"/>
                      <p:cNvPicPr/>
                      <p:nvPr/>
                    </p:nvPicPr>
                    <p:blipFill>
                      <a:blip r:embed="rId3"/>
                      <a:srcRect t="56093" b="23781"/>
                      <a:stretch>
                        <a:fillRect/>
                      </a:stretch>
                    </p:blipFill>
                    <p:spPr>
                      <a:xfrm>
                        <a:off x="3592513" y="4048760"/>
                        <a:ext cx="7300912" cy="1022350"/>
                      </a:xfrm>
                      <a:prstGeom prst="rect">
                        <a:avLst/>
                      </a:prstGeom>
                      <a:noFill/>
                      <a:ln w="38100">
                        <a:noFill/>
                        <a:miter/>
                      </a:ln>
                    </p:spPr>
                  </p:pic>
                </p:oleObj>
              </mc:Fallback>
            </mc:AlternateContent>
          </a:graphicData>
        </a:graphic>
      </p:graphicFrame>
      <p:sp>
        <p:nvSpPr>
          <p:cNvPr id="4106" name="文本框 1"/>
          <p:cNvSpPr txBox="1"/>
          <p:nvPr/>
        </p:nvSpPr>
        <p:spPr>
          <a:xfrm>
            <a:off x="2620963" y="1076960"/>
            <a:ext cx="8089900" cy="1127125"/>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例  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40000"/>
              </a:lnSpc>
            </a:pPr>
            <a:r>
              <a:rPr lang="zh-CN" altLang="en-US"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rPr>
              <a:t>(1)</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-4</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(3)</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-6</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sp>
        <p:nvSpPr>
          <p:cNvPr id="8203" name="文本框 4"/>
          <p:cNvSpPr txBox="1"/>
          <p:nvPr/>
        </p:nvSpPr>
        <p:spPr>
          <a:xfrm>
            <a:off x="2627313" y="2185035"/>
            <a:ext cx="7359650" cy="1920875"/>
          </a:xfrm>
          <a:prstGeom prst="rect">
            <a:avLst/>
          </a:prstGeom>
          <a:noFill/>
          <a:ln w="9525">
            <a:noFill/>
          </a:ln>
        </p:spPr>
        <p:txBody>
          <a:bodyPr>
            <a:spAutoFit/>
          </a:bodyPr>
          <a:p>
            <a:pPr eaLnBrk="0" hangingPunct="0"/>
            <a:r>
              <a:rPr lang="zh-CN" altLang="en-US" sz="2400" dirty="0">
                <a:latin typeface="黑体" panose="02010609060101010101" pitchFamily="49" charset="-122"/>
                <a:ea typeface="黑体" panose="02010609060101010101" pitchFamily="49" charset="-122"/>
              </a:rPr>
              <a:t>解：</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rPr>
              <a:t>利用求根公式解得</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-6=0</a:t>
            </a:r>
            <a:r>
              <a:rPr lang="zh-CN" altLang="en-US" sz="2400" dirty="0">
                <a:latin typeface="黑体" panose="02010609060101010101" pitchFamily="49" charset="-122"/>
                <a:ea typeface="黑体" panose="02010609060101010101" pitchFamily="49" charset="-122"/>
              </a:rPr>
              <a:t>的两个根：</a:t>
            </a:r>
            <a:endParaRPr lang="zh-CN" altLang="en-US" sz="2400" dirty="0">
              <a:latin typeface="黑体" panose="02010609060101010101" pitchFamily="49" charset="-122"/>
              <a:ea typeface="黑体" panose="02010609060101010101" pitchFamily="49" charset="-122"/>
            </a:endParaRPr>
          </a:p>
          <a:p>
            <a:pPr eaLnBrk="0" hangingPunct="0"/>
            <a:r>
              <a:rPr lang="zh-CN" altLang="en-US" sz="2400" dirty="0">
                <a:latin typeface="黑体" panose="02010609060101010101" pitchFamily="49" charset="-122"/>
                <a:ea typeface="黑体" panose="02010609060101010101" pitchFamily="49" charset="-122"/>
              </a:rPr>
              <a:t>          </a:t>
            </a:r>
            <a:r>
              <a:rPr lang="en-US" altLang="zh-CN" sz="2400" i="1" dirty="0">
                <a:latin typeface="Times New Roman" panose="02020603050405020304" pitchFamily="18" charset="0"/>
                <a:ea typeface="黑体" panose="02010609060101010101" pitchFamily="49" charset="-122"/>
              </a:rPr>
              <a:t>x</a:t>
            </a:r>
            <a:r>
              <a:rPr lang="en-US" altLang="zh-CN" sz="1400" dirty="0">
                <a:latin typeface="Times New Roman" panose="02020603050405020304" pitchFamily="18" charset="0"/>
                <a:ea typeface="黑体" panose="02010609060101010101" pitchFamily="49" charset="-122"/>
              </a:rPr>
              <a:t>1</a:t>
            </a:r>
            <a:r>
              <a:rPr lang="en-US" altLang="zh-CN" sz="2400" dirty="0">
                <a:latin typeface="黑体" panose="02010609060101010101" pitchFamily="49" charset="-122"/>
                <a:ea typeface="黑体" panose="02010609060101010101" pitchFamily="49" charset="-122"/>
              </a:rPr>
              <a:t>=3,</a:t>
            </a:r>
            <a:r>
              <a:rPr lang="en-US" altLang="zh-CN" sz="2400" i="1" dirty="0">
                <a:latin typeface="Times New Roman" panose="02020603050405020304" pitchFamily="18" charset="0"/>
                <a:ea typeface="黑体" panose="02010609060101010101" pitchFamily="49" charset="-122"/>
              </a:rPr>
              <a:t>x</a:t>
            </a:r>
            <a:r>
              <a:rPr lang="en-US" altLang="zh-CN" sz="1400" dirty="0">
                <a:latin typeface="Times New Roman" panose="02020603050405020304" pitchFamily="18" charset="0"/>
                <a:ea typeface="黑体" panose="02010609060101010101" pitchFamily="49" charset="-122"/>
              </a:rPr>
              <a:t>2</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a:t>
            </a:r>
            <a:endParaRPr lang="en-US" altLang="zh-CN" sz="2400" dirty="0">
              <a:latin typeface="黑体" panose="02010609060101010101" pitchFamily="49" charset="-122"/>
              <a:ea typeface="黑体" panose="02010609060101010101" pitchFamily="49" charset="-122"/>
            </a:endParaRPr>
          </a:p>
          <a:p>
            <a:pPr eaLnBrk="0" hangingPunct="0"/>
            <a:r>
              <a:rPr lang="en-US" altLang="zh-CN" sz="2400" dirty="0">
                <a:latin typeface="黑体" panose="02010609060101010101" pitchFamily="49" charset="-122"/>
                <a:ea typeface="黑体" panose="02010609060101010101" pitchFamily="49" charset="-122"/>
              </a:rPr>
              <a:t>       ∴ </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-6=(</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-3)(</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a:t>
            </a:r>
            <a:endParaRPr lang="en-US" altLang="zh-CN" sz="2400" dirty="0">
              <a:latin typeface="黑体" panose="02010609060101010101" pitchFamily="49" charset="-122"/>
              <a:ea typeface="黑体" panose="02010609060101010101" pitchFamily="49" charset="-122"/>
            </a:endParaRPr>
          </a:p>
          <a:p>
            <a:pPr eaLnBrk="0" hangingPunct="0"/>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从而得</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-3)(</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endParaRPr lang="en-US" altLang="zh-CN" sz="2400" dirty="0">
              <a:latin typeface="黑体" panose="02010609060101010101" pitchFamily="49" charset="-122"/>
              <a:ea typeface="黑体" panose="02010609060101010101" pitchFamily="49" charset="-122"/>
            </a:endParaRPr>
          </a:p>
          <a:p>
            <a:pPr eaLnBrk="0" hangingPunct="0"/>
            <a:r>
              <a:rPr lang="en-US" altLang="zh-CN"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sym typeface="Arial" panose="020B0604020202020204" pitchFamily="34" charset="0"/>
              </a:rPr>
              <a:t>∴ </a:t>
            </a:r>
            <a:r>
              <a:rPr lang="zh-CN" altLang="en-US" sz="2400" dirty="0">
                <a:latin typeface="黑体" panose="02010609060101010101" pitchFamily="49" charset="-122"/>
                <a:ea typeface="黑体" panose="02010609060101010101" pitchFamily="49" charset="-122"/>
                <a:sym typeface="Arial" panose="020B0604020202020204" pitchFamily="34" charset="0"/>
              </a:rPr>
              <a:t>原不等式可以转化为下面两个不等式组：</a:t>
            </a:r>
            <a:endParaRPr lang="zh-CN" altLang="en-US" sz="2400" dirty="0">
              <a:latin typeface="黑体" panose="02010609060101010101" pitchFamily="49" charset="-122"/>
              <a:ea typeface="黑体" panose="02010609060101010101" pitchFamily="49" charset="-122"/>
              <a:sym typeface="Arial" panose="020B0604020202020204" pitchFamily="34" charset="0"/>
            </a:endParaRPr>
          </a:p>
        </p:txBody>
      </p:sp>
      <p:sp>
        <p:nvSpPr>
          <p:cNvPr id="3" name="文本框 4"/>
          <p:cNvSpPr txBox="1"/>
          <p:nvPr/>
        </p:nvSpPr>
        <p:spPr>
          <a:xfrm>
            <a:off x="3606800" y="4971098"/>
            <a:ext cx="5373688" cy="1052512"/>
          </a:xfrm>
          <a:prstGeom prst="rect">
            <a:avLst/>
          </a:prstGeom>
          <a:noFill/>
          <a:ln w="9525">
            <a:noFill/>
          </a:ln>
        </p:spPr>
        <p:txBody>
          <a:bodyPr>
            <a:spAutoFit/>
          </a:bodyPr>
          <a:p>
            <a:pPr eaLnBrk="0" hangingPunct="0">
              <a:lnSpc>
                <a:spcPct val="130000"/>
              </a:lnSpc>
            </a:pP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解不等式组得：</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rPr>
              <a:t>，</a:t>
            </a:r>
            <a:endParaRPr lang="en-US" altLang="zh-CN" sz="2400" dirty="0">
              <a:latin typeface="黑体" panose="02010609060101010101" pitchFamily="49" charset="-122"/>
              <a:ea typeface="黑体" panose="02010609060101010101" pitchFamily="49" charset="-122"/>
            </a:endParaRPr>
          </a:p>
          <a:p>
            <a:pPr eaLnBrk="0" hangingPunct="0">
              <a:lnSpc>
                <a:spcPct val="130000"/>
              </a:lnSpc>
            </a:pPr>
            <a:r>
              <a:rPr lang="en-US" altLang="zh-CN" sz="2400" dirty="0">
                <a:latin typeface="黑体" panose="02010609060101010101" pitchFamily="49" charset="-122"/>
                <a:ea typeface="黑体" panose="02010609060101010101" pitchFamily="49" charset="-122"/>
                <a:sym typeface="微软雅黑" panose="020B0503020204020204" pitchFamily="34" charset="-122"/>
              </a:rPr>
              <a:t>∴ </a:t>
            </a:r>
            <a:r>
              <a:rPr lang="zh-CN" altLang="en-US" sz="2400" dirty="0">
                <a:latin typeface="黑体" panose="02010609060101010101" pitchFamily="49" charset="-122"/>
                <a:ea typeface="黑体" panose="02010609060101010101" pitchFamily="49" charset="-122"/>
                <a:sym typeface="微软雅黑" panose="020B0503020204020204" pitchFamily="34" charset="-122"/>
              </a:rPr>
              <a:t>原不等式的解集为</a:t>
            </a:r>
            <a:r>
              <a:rPr lang="en-US" altLang="zh-CN"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i="1" dirty="0">
                <a:latin typeface="Times New Roman" panose="02020603050405020304" pitchFamily="18" charset="0"/>
                <a:ea typeface="黑体" panose="02010609060101010101" pitchFamily="49" charset="-122"/>
                <a:sym typeface="微软雅黑" panose="020B0503020204020204" pitchFamily="34" charset="-122"/>
              </a:rPr>
              <a:t>x</a:t>
            </a:r>
            <a:r>
              <a:rPr lang="en-US" altLang="zh-CN" sz="2400" dirty="0">
                <a:latin typeface="黑体" panose="02010609060101010101" pitchFamily="49" charset="-122"/>
                <a:ea typeface="黑体" panose="02010609060101010101" pitchFamily="49" charset="-122"/>
                <a:sym typeface="微软雅黑" panose="020B0503020204020204" pitchFamily="34" charset="-122"/>
              </a:rPr>
              <a:t>|-2</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i="1" dirty="0">
                <a:latin typeface="Times New Roman" panose="02020603050405020304" pitchFamily="18" charset="0"/>
                <a:ea typeface="黑体" panose="02010609060101010101" pitchFamily="49" charset="-122"/>
                <a:sym typeface="微软雅黑" panose="020B0503020204020204" pitchFamily="34" charset="-122"/>
              </a:rPr>
              <a:t>x</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sym typeface="微软雅黑" panose="020B0503020204020204" pitchFamily="34" charset="-122"/>
              </a:rPr>
              <a:t>3}.</a:t>
            </a:r>
            <a:endParaRPr lang="en-US" altLang="zh-CN" sz="2400" dirty="0">
              <a:latin typeface="黑体" panose="02010609060101010101" pitchFamily="49" charset="-122"/>
              <a:ea typeface="黑体" panose="02010609060101010101" pitchFamily="49" charset="-122"/>
              <a:sym typeface="微软雅黑" panose="020B0503020204020204" pitchFamily="34" charset="-122"/>
            </a:endParaRPr>
          </a:p>
        </p:txBody>
      </p:sp>
      <p:sp>
        <p:nvSpPr>
          <p:cNvPr id="16387"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典型例题</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wipe(up)">
                                      <p:cBhvr>
                                        <p:cTn id="7" dur="1000"/>
                                        <p:tgtEl>
                                          <p:spTgt spid="82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252"/>
                                        </p:tgtEl>
                                        <p:attrNameLst>
                                          <p:attrName>style.visibility</p:attrName>
                                        </p:attrNameLst>
                                      </p:cBhvr>
                                      <p:to>
                                        <p:strVal val="visible"/>
                                      </p:to>
                                    </p:set>
                                    <p:animEffect transition="in" filter="wipe(up)">
                                      <p:cBhvr>
                                        <p:cTn id="12" dur="1000"/>
                                        <p:tgtEl>
                                          <p:spTgt spid="102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6387"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典型例题</a:t>
            </a:r>
            <a:endParaRPr lang="en-US" altLang="zh-CN" sz="4000" i="1" dirty="0">
              <a:solidFill>
                <a:srgbClr val="3B3838"/>
              </a:solidFill>
              <a:latin typeface="微软雅黑" panose="020B0503020204020204" pitchFamily="34" charset="-122"/>
              <a:sym typeface="Tahoma" panose="020B0604030504040204" pitchFamily="34" charset="0"/>
            </a:endParaRPr>
          </a:p>
        </p:txBody>
      </p:sp>
      <p:sp>
        <p:nvSpPr>
          <p:cNvPr id="16390" name="Rectangle 19"/>
          <p:cNvSpPr/>
          <p:nvPr/>
        </p:nvSpPr>
        <p:spPr>
          <a:xfrm>
            <a:off x="1563688" y="3100388"/>
            <a:ext cx="12192000" cy="0"/>
          </a:xfrm>
          <a:prstGeom prst="rect">
            <a:avLst/>
          </a:prstGeom>
          <a:noFill/>
          <a:ln w="9525">
            <a:noFill/>
          </a:ln>
          <a:effectLst>
            <a:prstShdw prst="shdw12" dir="16200000">
              <a:schemeClr val="bg2">
                <a:alpha val="50000"/>
              </a:schemeClr>
            </a:prstShdw>
          </a:effectLst>
        </p:spPr>
        <p:txBody>
          <a:bodyPr wrap="none" anchor="ctr" anchorCtr="0">
            <a:spAutoFit/>
          </a:bodyPr>
          <a:p>
            <a:pPr eaLnBrk="0" hangingPunct="0"/>
            <a:endParaRPr lang="zh-CN" altLang="en-US" dirty="0">
              <a:latin typeface="Tahoma" panose="020B0604030504040204" pitchFamily="34" charset="0"/>
            </a:endParaRPr>
          </a:p>
        </p:txBody>
      </p:sp>
      <p:sp>
        <p:nvSpPr>
          <p:cNvPr id="16391" name="Rectangle 2"/>
          <p:cNvSpPr/>
          <p:nvPr/>
        </p:nvSpPr>
        <p:spPr>
          <a:xfrm>
            <a:off x="0" y="0"/>
            <a:ext cx="12192000" cy="0"/>
          </a:xfrm>
          <a:prstGeom prst="rect">
            <a:avLst/>
          </a:prstGeom>
          <a:noFill/>
          <a:ln w="9525">
            <a:noFill/>
          </a:ln>
          <a:effectLst>
            <a:prstShdw prst="shdw12" dir="16200000">
              <a:schemeClr val="bg2">
                <a:alpha val="50000"/>
              </a:schemeClr>
            </a:prstShdw>
          </a:effectLst>
        </p:spPr>
        <p:txBody>
          <a:bodyPr wrap="none" anchor="ctr" anchorCtr="0">
            <a:spAutoFit/>
          </a:bodyPr>
          <a:p>
            <a:pPr eaLnBrk="0" hangingPunct="0"/>
            <a:endParaRPr lang="zh-CN" altLang="en-US" dirty="0">
              <a:latin typeface="Tahoma" panose="020B0604030504040204" pitchFamily="34" charset="0"/>
            </a:endParaRPr>
          </a:p>
        </p:txBody>
      </p:sp>
      <p:sp>
        <p:nvSpPr>
          <p:cNvPr id="16392" name="Rectangle 2"/>
          <p:cNvSpPr/>
          <p:nvPr/>
        </p:nvSpPr>
        <p:spPr>
          <a:xfrm>
            <a:off x="0" y="0"/>
            <a:ext cx="12192000" cy="0"/>
          </a:xfrm>
          <a:prstGeom prst="rect">
            <a:avLst/>
          </a:prstGeom>
          <a:noFill/>
          <a:ln w="9525">
            <a:noFill/>
          </a:ln>
          <a:effectLst>
            <a:prstShdw prst="shdw12" dir="16200000">
              <a:schemeClr val="bg2">
                <a:alpha val="50000"/>
              </a:schemeClr>
            </a:prstShdw>
          </a:effectLst>
        </p:spPr>
        <p:txBody>
          <a:bodyPr wrap="none" anchor="ctr" anchorCtr="0">
            <a:spAutoFit/>
          </a:bodyPr>
          <a:p>
            <a:pPr eaLnBrk="0" hangingPunct="0"/>
            <a:endParaRPr lang="zh-CN" altLang="en-US" dirty="0">
              <a:latin typeface="Tahoma" panose="020B0604030504040204" pitchFamily="34" charset="0"/>
            </a:endParaRPr>
          </a:p>
        </p:txBody>
      </p:sp>
      <p:sp>
        <p:nvSpPr>
          <p:cNvPr id="11276" name="矩形 2"/>
          <p:cNvSpPr/>
          <p:nvPr/>
        </p:nvSpPr>
        <p:spPr>
          <a:xfrm>
            <a:off x="1144588" y="3386138"/>
            <a:ext cx="9348787" cy="2087562"/>
          </a:xfrm>
          <a:prstGeom prst="rect">
            <a:avLst/>
          </a:prstGeom>
          <a:noFill/>
          <a:ln w="22225" cap="flat" cmpd="sng">
            <a:solidFill>
              <a:srgbClr val="FF0000">
                <a:alpha val="98038"/>
              </a:srgbClr>
            </a:solidFill>
            <a:prstDash val="solid"/>
            <a:bevel/>
            <a:headEnd type="none" w="med" len="med"/>
            <a:tailEnd type="none" w="med" len="med"/>
          </a:ln>
        </p:spPr>
        <p:txBody>
          <a:bodyPr>
            <a:spAutoFit/>
          </a:bodyPr>
          <a:p>
            <a:pPr indent="333375" algn="just" eaLnBrk="0" hangingPunct="0">
              <a:lnSpc>
                <a:spcPct val="180000"/>
              </a:lnSpc>
            </a:pPr>
            <a:r>
              <a:rPr lang="zh-CN" altLang="en-US" sz="2400" dirty="0">
                <a:solidFill>
                  <a:srgbClr val="000000"/>
                </a:solidFill>
                <a:latin typeface="黑体" panose="02010609060101010101" pitchFamily="49" charset="-122"/>
                <a:ea typeface="黑体" panose="02010609060101010101" pitchFamily="49" charset="-122"/>
              </a:rPr>
              <a:t>♦因式分解法解一元二次不等式的步骤：</a:t>
            </a:r>
            <a:endParaRPr lang="zh-CN" altLang="en-US" sz="2400" dirty="0">
              <a:solidFill>
                <a:srgbClr val="000000"/>
              </a:solidFill>
              <a:latin typeface="黑体" panose="02010609060101010101" pitchFamily="49" charset="-122"/>
              <a:ea typeface="黑体" panose="02010609060101010101" pitchFamily="49" charset="-122"/>
            </a:endParaRPr>
          </a:p>
          <a:p>
            <a:pPr indent="333375" algn="just" eaLnBrk="0" hangingPunct="0">
              <a:lnSpc>
                <a:spcPct val="180000"/>
              </a:lnSpc>
            </a:pPr>
            <a:r>
              <a:rPr lang="zh-CN" altLang="en-US" sz="2400" dirty="0">
                <a:solidFill>
                  <a:srgbClr val="000000"/>
                </a:solidFill>
                <a:latin typeface="黑体" panose="02010609060101010101" pitchFamily="49" charset="-122"/>
                <a:ea typeface="黑体" panose="02010609060101010101" pitchFamily="49" charset="-122"/>
              </a:rPr>
              <a:t>第一步：将</a:t>
            </a:r>
            <a:r>
              <a:rPr lang="zh-CN" altLang="en-US" sz="2400" dirty="0">
                <a:latin typeface="黑体" panose="02010609060101010101" pitchFamily="49" charset="-122"/>
                <a:ea typeface="黑体" panose="02010609060101010101" pitchFamily="49" charset="-122"/>
              </a:rPr>
              <a:t>左边的二次三项式分解因式；</a:t>
            </a:r>
            <a:endParaRPr lang="zh-CN" altLang="en-US" sz="2400" dirty="0">
              <a:latin typeface="黑体" panose="02010609060101010101" pitchFamily="49" charset="-122"/>
              <a:ea typeface="黑体" panose="02010609060101010101" pitchFamily="49" charset="-122"/>
            </a:endParaRPr>
          </a:p>
          <a:p>
            <a:pPr indent="333375" algn="just" eaLnBrk="0" hangingPunct="0">
              <a:lnSpc>
                <a:spcPct val="180000"/>
              </a:lnSpc>
            </a:pPr>
            <a:r>
              <a:rPr lang="zh-CN" altLang="en-US" sz="2400" dirty="0">
                <a:latin typeface="黑体" panose="02010609060101010101" pitchFamily="49" charset="-122"/>
                <a:ea typeface="黑体" panose="02010609060101010101" pitchFamily="49" charset="-122"/>
              </a:rPr>
              <a:t>第二步：将一元二次不等式转化成两个一元一次不等式组求解</a:t>
            </a:r>
            <a:r>
              <a:rPr lang="en-US" altLang="zh-CN" sz="2400" dirty="0">
                <a:latin typeface="黑体" panose="02010609060101010101" pitchFamily="49" charset="-122"/>
                <a:ea typeface="黑体" panose="02010609060101010101" pitchFamily="49" charset="-122"/>
              </a:rPr>
              <a:t>.</a:t>
            </a:r>
            <a:endParaRPr lang="zh-CN" altLang="en-US" sz="2400" dirty="0">
              <a:latin typeface="黑体" panose="02010609060101010101" pitchFamily="49" charset="-122"/>
              <a:ea typeface="黑体" panose="02010609060101010101" pitchFamily="49" charset="-122"/>
            </a:endParaRPr>
          </a:p>
        </p:txBody>
      </p:sp>
      <p:sp>
        <p:nvSpPr>
          <p:cNvPr id="16394" name="文本框 1"/>
          <p:cNvSpPr txBox="1"/>
          <p:nvPr/>
        </p:nvSpPr>
        <p:spPr>
          <a:xfrm>
            <a:off x="1689100" y="1570038"/>
            <a:ext cx="8305800" cy="1311275"/>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例  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90000"/>
              </a:lnSpc>
            </a:pPr>
            <a:r>
              <a:rPr lang="zh-CN" altLang="en-US"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rPr>
              <a:t>(1)</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-4</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(3)</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-6</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276"/>
                                        </p:tgtEl>
                                        <p:attrNameLst>
                                          <p:attrName>style.visibility</p:attrName>
                                        </p:attrNameLst>
                                      </p:cBhvr>
                                      <p:to>
                                        <p:strVal val="visible"/>
                                      </p:to>
                                    </p:set>
                                    <p:animEffect transition="in" filter="wipe(up)">
                                      <p:cBhvr>
                                        <p:cTn id="7" dur="1000"/>
                                        <p:tgtEl>
                                          <p:spTgt spid="11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127" name="Rectangle 2"/>
          <p:cNvSpPr/>
          <p:nvPr/>
        </p:nvSpPr>
        <p:spPr>
          <a:xfrm>
            <a:off x="3140075" y="1490663"/>
            <a:ext cx="12192000" cy="457200"/>
          </a:xfrm>
          <a:prstGeom prst="rect">
            <a:avLst/>
          </a:prstGeom>
          <a:noFill/>
          <a:ln w="9525">
            <a:noFill/>
          </a:ln>
        </p:spPr>
        <p:txBody>
          <a:bodyPr wrap="none" anchor="ctr" anchorCtr="0">
            <a:spAutoFit/>
          </a:bodyPr>
          <a:p>
            <a:endParaRPr lang="zh-CN" altLang="zh-CN" dirty="0">
              <a:latin typeface="Tahoma" panose="020B0604030504040204" pitchFamily="34" charset="0"/>
            </a:endParaRPr>
          </a:p>
        </p:txBody>
      </p:sp>
      <p:graphicFrame>
        <p:nvGraphicFramePr>
          <p:cNvPr id="12298" name="对象 12297"/>
          <p:cNvGraphicFramePr>
            <a:graphicFrameLocks noChangeAspect="1"/>
          </p:cNvGraphicFramePr>
          <p:nvPr/>
        </p:nvGraphicFramePr>
        <p:xfrm>
          <a:off x="3322638" y="2321560"/>
          <a:ext cx="6499225" cy="3919538"/>
        </p:xfrm>
        <a:graphic>
          <a:graphicData uri="http://schemas.openxmlformats.org/presentationml/2006/ole">
            <mc:AlternateContent xmlns:mc="http://schemas.openxmlformats.org/markup-compatibility/2006">
              <mc:Choice xmlns:v="urn:schemas-microsoft-com:vml" Requires="v">
                <p:oleObj spid="_x0000_s3089" name="" r:id="rId2" imgW="3111500" imgH="2108200" progId="Equation.DSMT4">
                  <p:embed/>
                </p:oleObj>
              </mc:Choice>
              <mc:Fallback>
                <p:oleObj name="" r:id="rId2" imgW="3111500" imgH="2108200" progId="Equation.DSMT4">
                  <p:embed/>
                  <p:pic>
                    <p:nvPicPr>
                      <p:cNvPr id="0" name="图片 3088"/>
                      <p:cNvPicPr/>
                      <p:nvPr/>
                    </p:nvPicPr>
                    <p:blipFill>
                      <a:blip r:embed="rId3"/>
                      <a:stretch>
                        <a:fillRect/>
                      </a:stretch>
                    </p:blipFill>
                    <p:spPr>
                      <a:xfrm>
                        <a:off x="3322638" y="2321560"/>
                        <a:ext cx="6499225" cy="3919538"/>
                      </a:xfrm>
                      <a:prstGeom prst="rect">
                        <a:avLst/>
                      </a:prstGeom>
                      <a:noFill/>
                      <a:ln w="38100">
                        <a:noFill/>
                        <a:miter/>
                      </a:ln>
                    </p:spPr>
                  </p:pic>
                </p:oleObj>
              </mc:Fallback>
            </mc:AlternateContent>
          </a:graphicData>
        </a:graphic>
      </p:graphicFrame>
      <p:sp>
        <p:nvSpPr>
          <p:cNvPr id="12299" name="文本框 11"/>
          <p:cNvSpPr txBox="1"/>
          <p:nvPr/>
        </p:nvSpPr>
        <p:spPr>
          <a:xfrm>
            <a:off x="2555875" y="2323148"/>
            <a:ext cx="958850" cy="461962"/>
          </a:xfrm>
          <a:prstGeom prst="rect">
            <a:avLst/>
          </a:prstGeom>
          <a:noFill/>
          <a:ln w="9525">
            <a:noFill/>
          </a:ln>
        </p:spPr>
        <p:txBody>
          <a:bodyPr>
            <a:spAutoFit/>
          </a:bodyPr>
          <a:p>
            <a:pPr eaLnBrk="0" hangingPunct="0"/>
            <a:r>
              <a:rPr lang="zh-CN" altLang="en-US" sz="2400" dirty="0">
                <a:latin typeface="黑体" panose="02010609060101010101" pitchFamily="49" charset="-122"/>
                <a:ea typeface="黑体" panose="02010609060101010101" pitchFamily="49" charset="-122"/>
              </a:rPr>
              <a:t>解：</a:t>
            </a:r>
            <a:endParaRPr lang="zh-CN" altLang="en-US" sz="2400" dirty="0">
              <a:latin typeface="黑体" panose="02010609060101010101" pitchFamily="49" charset="-122"/>
              <a:ea typeface="黑体" panose="02010609060101010101" pitchFamily="49" charset="-122"/>
            </a:endParaRPr>
          </a:p>
        </p:txBody>
      </p:sp>
      <p:sp>
        <p:nvSpPr>
          <p:cNvPr id="5129" name="文本框 1"/>
          <p:cNvSpPr txBox="1"/>
          <p:nvPr/>
        </p:nvSpPr>
        <p:spPr>
          <a:xfrm>
            <a:off x="1987550" y="840423"/>
            <a:ext cx="8324850" cy="1200150"/>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一、求下列不等式的解集：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60000"/>
              </a:lnSpc>
            </a:pPr>
            <a:r>
              <a:rPr lang="zh-CN" altLang="en-US"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rPr>
              <a:t>(1)2</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sym typeface="Arial" panose="020B0604020202020204" pitchFamily="34" charset="0"/>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-9</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(3)</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sym typeface="Arial" panose="020B0604020202020204" pitchFamily="34" charset="0"/>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sp>
        <p:nvSpPr>
          <p:cNvPr id="10244"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巩固练习</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2298"/>
                                        </p:tgtEl>
                                        <p:attrNameLst>
                                          <p:attrName>style.visibility</p:attrName>
                                        </p:attrNameLst>
                                      </p:cBhvr>
                                      <p:to>
                                        <p:strVal val="visible"/>
                                      </p:to>
                                    </p:set>
                                    <p:animEffect transition="in" filter="wipe(up)">
                                      <p:cBhvr>
                                        <p:cTn id="7" dur="1000"/>
                                        <p:tgtEl>
                                          <p:spTgt spid="1229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2299"/>
                                        </p:tgtEl>
                                        <p:attrNameLst>
                                          <p:attrName>style.visibility</p:attrName>
                                        </p:attrNameLst>
                                      </p:cBhvr>
                                      <p:to>
                                        <p:strVal val="visible"/>
                                      </p:to>
                                    </p:set>
                                    <p:animEffect transition="in" filter="wipe(up)">
                                      <p:cBhvr>
                                        <p:cTn id="10" dur="1000"/>
                                        <p:tgtEl>
                                          <p:spTgt spid="12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6151" name="Rectangle 2"/>
          <p:cNvSpPr/>
          <p:nvPr/>
        </p:nvSpPr>
        <p:spPr>
          <a:xfrm>
            <a:off x="3140075" y="1490663"/>
            <a:ext cx="12192000" cy="457200"/>
          </a:xfrm>
          <a:prstGeom prst="rect">
            <a:avLst/>
          </a:prstGeom>
          <a:noFill/>
          <a:ln w="9525">
            <a:noFill/>
          </a:ln>
        </p:spPr>
        <p:txBody>
          <a:bodyPr wrap="none" anchor="ctr" anchorCtr="0">
            <a:spAutoFit/>
          </a:bodyPr>
          <a:p>
            <a:endParaRPr lang="zh-CN" altLang="zh-CN" dirty="0">
              <a:latin typeface="Tahoma" panose="020B0604030504040204" pitchFamily="34" charset="0"/>
            </a:endParaRPr>
          </a:p>
        </p:txBody>
      </p:sp>
      <p:graphicFrame>
        <p:nvGraphicFramePr>
          <p:cNvPr id="13322" name="对象 13321"/>
          <p:cNvGraphicFramePr>
            <a:graphicFrameLocks noChangeAspect="1"/>
          </p:cNvGraphicFramePr>
          <p:nvPr/>
        </p:nvGraphicFramePr>
        <p:xfrm>
          <a:off x="3363913" y="2411413"/>
          <a:ext cx="6783387" cy="3400425"/>
        </p:xfrm>
        <a:graphic>
          <a:graphicData uri="http://schemas.openxmlformats.org/presentationml/2006/ole">
            <mc:AlternateContent xmlns:mc="http://schemas.openxmlformats.org/markup-compatibility/2006">
              <mc:Choice xmlns:v="urn:schemas-microsoft-com:vml" Requires="v">
                <p:oleObj spid="_x0000_s3076" name="" r:id="rId2" imgW="3111500" imgH="1752600" progId="Equation.DSMT4">
                  <p:embed/>
                </p:oleObj>
              </mc:Choice>
              <mc:Fallback>
                <p:oleObj name="" r:id="rId2" imgW="3111500" imgH="1752600" progId="Equation.DSMT4">
                  <p:embed/>
                  <p:pic>
                    <p:nvPicPr>
                      <p:cNvPr id="0" name="图片 3075"/>
                      <p:cNvPicPr/>
                      <p:nvPr/>
                    </p:nvPicPr>
                    <p:blipFill>
                      <a:blip r:embed="rId3"/>
                      <a:stretch>
                        <a:fillRect/>
                      </a:stretch>
                    </p:blipFill>
                    <p:spPr>
                      <a:xfrm>
                        <a:off x="3363913" y="2411413"/>
                        <a:ext cx="6783387" cy="3400425"/>
                      </a:xfrm>
                      <a:prstGeom prst="rect">
                        <a:avLst/>
                      </a:prstGeom>
                      <a:noFill/>
                      <a:ln w="38100">
                        <a:noFill/>
                        <a:miter/>
                      </a:ln>
                    </p:spPr>
                  </p:pic>
                </p:oleObj>
              </mc:Fallback>
            </mc:AlternateContent>
          </a:graphicData>
        </a:graphic>
      </p:graphicFrame>
      <p:sp>
        <p:nvSpPr>
          <p:cNvPr id="13323" name="文本框 11"/>
          <p:cNvSpPr txBox="1"/>
          <p:nvPr/>
        </p:nvSpPr>
        <p:spPr>
          <a:xfrm>
            <a:off x="2809875" y="2387600"/>
            <a:ext cx="958850" cy="461963"/>
          </a:xfrm>
          <a:prstGeom prst="rect">
            <a:avLst/>
          </a:prstGeom>
          <a:noFill/>
          <a:ln w="9525">
            <a:noFill/>
          </a:ln>
        </p:spPr>
        <p:txBody>
          <a:bodyPr>
            <a:spAutoFit/>
          </a:bodyPr>
          <a:p>
            <a:pPr eaLnBrk="0" hangingPunct="0"/>
            <a:r>
              <a:rPr lang="zh-CN" altLang="en-US" sz="2400" dirty="0">
                <a:latin typeface="黑体" panose="02010609060101010101" pitchFamily="49" charset="-122"/>
                <a:ea typeface="黑体" panose="02010609060101010101" pitchFamily="49" charset="-122"/>
              </a:rPr>
              <a:t>解：</a:t>
            </a:r>
            <a:endParaRPr lang="zh-CN" altLang="en-US" sz="2400" dirty="0">
              <a:latin typeface="黑体" panose="02010609060101010101" pitchFamily="49" charset="-122"/>
              <a:ea typeface="黑体" panose="02010609060101010101" pitchFamily="49" charset="-122"/>
            </a:endParaRPr>
          </a:p>
        </p:txBody>
      </p:sp>
      <p:sp>
        <p:nvSpPr>
          <p:cNvPr id="6153" name="文本框 1"/>
          <p:cNvSpPr txBox="1"/>
          <p:nvPr/>
        </p:nvSpPr>
        <p:spPr>
          <a:xfrm>
            <a:off x="2620963" y="1006475"/>
            <a:ext cx="8532812" cy="1200150"/>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一、求下列不等式的解集：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60000"/>
              </a:lnSpc>
            </a:pPr>
            <a:r>
              <a:rPr lang="zh-CN" altLang="en-US"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rPr>
              <a:t>(1)2</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-9</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(3)</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sp>
        <p:nvSpPr>
          <p:cNvPr id="10244"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巩固练习</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3322"/>
                                        </p:tgtEl>
                                        <p:attrNameLst>
                                          <p:attrName>style.visibility</p:attrName>
                                        </p:attrNameLst>
                                      </p:cBhvr>
                                      <p:to>
                                        <p:strVal val="visible"/>
                                      </p:to>
                                    </p:set>
                                    <p:animEffect transition="in" filter="fade">
                                      <p:cBhvr>
                                        <p:cTn id="7" dur="1000"/>
                                        <p:tgtEl>
                                          <p:spTgt spid="13322"/>
                                        </p:tgtEl>
                                      </p:cBhvr>
                                    </p:animEffect>
                                    <p:anim calcmode="lin" valueType="num">
                                      <p:cBhvr>
                                        <p:cTn id="8" dur="1000" fill="hold"/>
                                        <p:tgtEl>
                                          <p:spTgt spid="13322"/>
                                        </p:tgtEl>
                                        <p:attrNameLst>
                                          <p:attrName>ppt_x</p:attrName>
                                        </p:attrNameLst>
                                      </p:cBhvr>
                                      <p:tavLst>
                                        <p:tav tm="0">
                                          <p:val>
                                            <p:strVal val="#ppt_x"/>
                                          </p:val>
                                        </p:tav>
                                        <p:tav tm="100000">
                                          <p:val>
                                            <p:strVal val="#ppt_x"/>
                                          </p:val>
                                        </p:tav>
                                      </p:tavLst>
                                    </p:anim>
                                    <p:anim calcmode="lin" valueType="num">
                                      <p:cBhvr>
                                        <p:cTn id="9" dur="1000" fill="hold"/>
                                        <p:tgtEl>
                                          <p:spTgt spid="1332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3323"/>
                                        </p:tgtEl>
                                        <p:attrNameLst>
                                          <p:attrName>style.visibility</p:attrName>
                                        </p:attrNameLst>
                                      </p:cBhvr>
                                      <p:to>
                                        <p:strVal val="visible"/>
                                      </p:to>
                                    </p:set>
                                    <p:animEffect transition="in" filter="fade">
                                      <p:cBhvr>
                                        <p:cTn id="12" dur="1000"/>
                                        <p:tgtEl>
                                          <p:spTgt spid="13323"/>
                                        </p:tgtEl>
                                      </p:cBhvr>
                                    </p:animEffect>
                                    <p:anim calcmode="lin" valueType="num">
                                      <p:cBhvr>
                                        <p:cTn id="13" dur="1000" fill="hold"/>
                                        <p:tgtEl>
                                          <p:spTgt spid="13323"/>
                                        </p:tgtEl>
                                        <p:attrNameLst>
                                          <p:attrName>ppt_x</p:attrName>
                                        </p:attrNameLst>
                                      </p:cBhvr>
                                      <p:tavLst>
                                        <p:tav tm="0">
                                          <p:val>
                                            <p:strVal val="#ppt_x"/>
                                          </p:val>
                                        </p:tav>
                                        <p:tav tm="100000">
                                          <p:val>
                                            <p:strVal val="#ppt_x"/>
                                          </p:val>
                                        </p:tav>
                                      </p:tavLst>
                                    </p:anim>
                                    <p:anim calcmode="lin" valueType="num">
                                      <p:cBhvr>
                                        <p:cTn id="14" dur="1000" fill="hold"/>
                                        <p:tgtEl>
                                          <p:spTgt spid="133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7175" name="Rectangle 2"/>
          <p:cNvSpPr/>
          <p:nvPr/>
        </p:nvSpPr>
        <p:spPr>
          <a:xfrm>
            <a:off x="3140075" y="1490663"/>
            <a:ext cx="12192000" cy="457200"/>
          </a:xfrm>
          <a:prstGeom prst="rect">
            <a:avLst/>
          </a:prstGeom>
          <a:noFill/>
          <a:ln w="9525">
            <a:noFill/>
          </a:ln>
        </p:spPr>
        <p:txBody>
          <a:bodyPr wrap="none" anchor="ctr" anchorCtr="0">
            <a:spAutoFit/>
          </a:bodyPr>
          <a:p>
            <a:endParaRPr lang="zh-CN" altLang="zh-CN" dirty="0">
              <a:latin typeface="Tahoma" panose="020B0604030504040204" pitchFamily="34" charset="0"/>
            </a:endParaRPr>
          </a:p>
        </p:txBody>
      </p:sp>
      <p:graphicFrame>
        <p:nvGraphicFramePr>
          <p:cNvPr id="13320" name="对象 14345"/>
          <p:cNvGraphicFramePr>
            <a:graphicFrameLocks noChangeAspect="1"/>
          </p:cNvGraphicFramePr>
          <p:nvPr/>
        </p:nvGraphicFramePr>
        <p:xfrm>
          <a:off x="3330575" y="2455863"/>
          <a:ext cx="6610350" cy="3314700"/>
        </p:xfrm>
        <a:graphic>
          <a:graphicData uri="http://schemas.openxmlformats.org/presentationml/2006/ole">
            <mc:AlternateContent xmlns:mc="http://schemas.openxmlformats.org/markup-compatibility/2006">
              <mc:Choice xmlns:v="urn:schemas-microsoft-com:vml" Requires="v">
                <p:oleObj spid="_x0000_s3077" name="" r:id="rId2" imgW="3111500" imgH="1752600" progId="Equation.DSMT4">
                  <p:embed/>
                </p:oleObj>
              </mc:Choice>
              <mc:Fallback>
                <p:oleObj name="" r:id="rId2" imgW="3111500" imgH="1752600" progId="Equation.DSMT4">
                  <p:embed/>
                  <p:pic>
                    <p:nvPicPr>
                      <p:cNvPr id="0" name="图片 3076"/>
                      <p:cNvPicPr/>
                      <p:nvPr/>
                    </p:nvPicPr>
                    <p:blipFill>
                      <a:blip r:embed="rId3"/>
                      <a:stretch>
                        <a:fillRect/>
                      </a:stretch>
                    </p:blipFill>
                    <p:spPr>
                      <a:xfrm>
                        <a:off x="3330575" y="2455863"/>
                        <a:ext cx="6610350" cy="3314700"/>
                      </a:xfrm>
                      <a:prstGeom prst="rect">
                        <a:avLst/>
                      </a:prstGeom>
                      <a:noFill/>
                      <a:ln w="38100">
                        <a:noFill/>
                        <a:miter/>
                      </a:ln>
                    </p:spPr>
                  </p:pic>
                </p:oleObj>
              </mc:Fallback>
            </mc:AlternateContent>
          </a:graphicData>
        </a:graphic>
      </p:graphicFrame>
      <p:sp>
        <p:nvSpPr>
          <p:cNvPr id="13321" name="文本框 11"/>
          <p:cNvSpPr txBox="1"/>
          <p:nvPr/>
        </p:nvSpPr>
        <p:spPr>
          <a:xfrm>
            <a:off x="2689225" y="2455863"/>
            <a:ext cx="958850" cy="461962"/>
          </a:xfrm>
          <a:prstGeom prst="rect">
            <a:avLst/>
          </a:prstGeom>
          <a:noFill/>
          <a:ln w="9525">
            <a:noFill/>
          </a:ln>
        </p:spPr>
        <p:txBody>
          <a:bodyPr>
            <a:spAutoFit/>
          </a:bodyPr>
          <a:p>
            <a:pPr eaLnBrk="0" hangingPunct="0"/>
            <a:r>
              <a:rPr lang="zh-CN" altLang="en-US" sz="2400" dirty="0">
                <a:latin typeface="黑体" panose="02010609060101010101" pitchFamily="49" charset="-122"/>
                <a:ea typeface="黑体" panose="02010609060101010101" pitchFamily="49" charset="-122"/>
              </a:rPr>
              <a:t>解：</a:t>
            </a:r>
            <a:endParaRPr lang="zh-CN" altLang="en-US" sz="2400" dirty="0">
              <a:latin typeface="黑体" panose="02010609060101010101" pitchFamily="49" charset="-122"/>
              <a:ea typeface="黑体" panose="02010609060101010101" pitchFamily="49" charset="-122"/>
            </a:endParaRPr>
          </a:p>
        </p:txBody>
      </p:sp>
      <p:sp>
        <p:nvSpPr>
          <p:cNvPr id="7177" name="文本框 1"/>
          <p:cNvSpPr txBox="1"/>
          <p:nvPr/>
        </p:nvSpPr>
        <p:spPr>
          <a:xfrm>
            <a:off x="2620963" y="1114425"/>
            <a:ext cx="8153400" cy="1200150"/>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一、求下列不等式的解集：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60000"/>
              </a:lnSpc>
            </a:pPr>
            <a:r>
              <a:rPr lang="zh-CN" altLang="en-US"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rPr>
              <a:t>(1)2</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-9</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(3)</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sp>
        <p:nvSpPr>
          <p:cNvPr id="10244"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巩固练习</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21"/>
                                        </p:tgtEl>
                                        <p:attrNameLst>
                                          <p:attrName>style.visibility</p:attrName>
                                        </p:attrNameLst>
                                      </p:cBhvr>
                                      <p:to>
                                        <p:strVal val="visible"/>
                                      </p:to>
                                    </p:set>
                                    <p:animEffect transition="in" filter="wipe(left)">
                                      <p:cBhvr>
                                        <p:cTn id="7" dur="500"/>
                                        <p:tgtEl>
                                          <p:spTgt spid="133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3320"/>
                                        </p:tgtEl>
                                        <p:attrNameLst>
                                          <p:attrName>style.visibility</p:attrName>
                                        </p:attrNameLst>
                                      </p:cBhvr>
                                      <p:to>
                                        <p:strVal val="visible"/>
                                      </p:to>
                                    </p:set>
                                    <p:animEffect transition="in" filter="wipe(up)">
                                      <p:cBhvr>
                                        <p:cTn id="12" dur="500"/>
                                        <p:tgtEl>
                                          <p:spTgt spid="13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1"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8199" name="Rectangle 2"/>
          <p:cNvSpPr/>
          <p:nvPr/>
        </p:nvSpPr>
        <p:spPr>
          <a:xfrm>
            <a:off x="3140075" y="1490663"/>
            <a:ext cx="12192000" cy="457200"/>
          </a:xfrm>
          <a:prstGeom prst="rect">
            <a:avLst/>
          </a:prstGeom>
          <a:noFill/>
          <a:ln w="9525">
            <a:noFill/>
          </a:ln>
        </p:spPr>
        <p:txBody>
          <a:bodyPr wrap="none" anchor="ctr" anchorCtr="0">
            <a:spAutoFit/>
          </a:bodyPr>
          <a:p>
            <a:endParaRPr lang="zh-CN" altLang="zh-CN" dirty="0">
              <a:latin typeface="Tahoma" panose="020B0604030504040204" pitchFamily="34" charset="0"/>
            </a:endParaRPr>
          </a:p>
        </p:txBody>
      </p:sp>
      <p:sp>
        <p:nvSpPr>
          <p:cNvPr id="15370" name="文本框 11"/>
          <p:cNvSpPr txBox="1"/>
          <p:nvPr/>
        </p:nvSpPr>
        <p:spPr>
          <a:xfrm>
            <a:off x="2582863" y="2612708"/>
            <a:ext cx="958850" cy="461962"/>
          </a:xfrm>
          <a:prstGeom prst="rect">
            <a:avLst/>
          </a:prstGeom>
          <a:noFill/>
          <a:ln w="9525">
            <a:noFill/>
          </a:ln>
        </p:spPr>
        <p:txBody>
          <a:bodyPr>
            <a:spAutoFit/>
          </a:bodyPr>
          <a:p>
            <a:pPr eaLnBrk="0" hangingPunct="0"/>
            <a:r>
              <a:rPr lang="zh-CN" altLang="en-US" sz="2400" dirty="0">
                <a:latin typeface="黑体" panose="02010609060101010101" pitchFamily="49" charset="-122"/>
                <a:ea typeface="黑体" panose="02010609060101010101" pitchFamily="49" charset="-122"/>
              </a:rPr>
              <a:t>解：</a:t>
            </a:r>
            <a:endParaRPr lang="zh-CN" altLang="en-US" sz="2400" dirty="0">
              <a:latin typeface="黑体" panose="02010609060101010101" pitchFamily="49" charset="-122"/>
              <a:ea typeface="黑体" panose="02010609060101010101" pitchFamily="49" charset="-122"/>
            </a:endParaRPr>
          </a:p>
        </p:txBody>
      </p:sp>
      <p:graphicFrame>
        <p:nvGraphicFramePr>
          <p:cNvPr id="15371" name="对象 15370"/>
          <p:cNvGraphicFramePr>
            <a:graphicFrameLocks noChangeAspect="1"/>
          </p:cNvGraphicFramePr>
          <p:nvPr/>
        </p:nvGraphicFramePr>
        <p:xfrm>
          <a:off x="3352800" y="2596833"/>
          <a:ext cx="6456363" cy="3236912"/>
        </p:xfrm>
        <a:graphic>
          <a:graphicData uri="http://schemas.openxmlformats.org/presentationml/2006/ole">
            <mc:AlternateContent xmlns:mc="http://schemas.openxmlformats.org/markup-compatibility/2006">
              <mc:Choice xmlns:v="urn:schemas-microsoft-com:vml" Requires="v">
                <p:oleObj spid="_x0000_s3078" name="" r:id="rId2" imgW="3111500" imgH="1752600" progId="Equation.DSMT4">
                  <p:embed/>
                </p:oleObj>
              </mc:Choice>
              <mc:Fallback>
                <p:oleObj name="" r:id="rId2" imgW="3111500" imgH="1752600" progId="Equation.DSMT4">
                  <p:embed/>
                  <p:pic>
                    <p:nvPicPr>
                      <p:cNvPr id="0" name="图片 3077"/>
                      <p:cNvPicPr/>
                      <p:nvPr/>
                    </p:nvPicPr>
                    <p:blipFill>
                      <a:blip r:embed="rId3"/>
                      <a:stretch>
                        <a:fillRect/>
                      </a:stretch>
                    </p:blipFill>
                    <p:spPr>
                      <a:xfrm>
                        <a:off x="3352800" y="2596833"/>
                        <a:ext cx="6456363" cy="3236912"/>
                      </a:xfrm>
                      <a:prstGeom prst="rect">
                        <a:avLst/>
                      </a:prstGeom>
                      <a:noFill/>
                      <a:ln w="38100">
                        <a:noFill/>
                        <a:miter/>
                      </a:ln>
                    </p:spPr>
                  </p:pic>
                </p:oleObj>
              </mc:Fallback>
            </mc:AlternateContent>
          </a:graphicData>
        </a:graphic>
      </p:graphicFrame>
      <p:sp>
        <p:nvSpPr>
          <p:cNvPr id="8201" name="文本框 1"/>
          <p:cNvSpPr txBox="1"/>
          <p:nvPr/>
        </p:nvSpPr>
        <p:spPr>
          <a:xfrm>
            <a:off x="1960563" y="1134745"/>
            <a:ext cx="8848725" cy="1200150"/>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二、求下列不等式的解集：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60000"/>
              </a:lnSpc>
            </a:pPr>
            <a:r>
              <a:rPr lang="zh-CN" altLang="en-US"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rPr>
              <a:t>(1)-</a:t>
            </a:r>
            <a:r>
              <a:rPr lang="en-US" altLang="zh-CN" sz="2400" i="1" dirty="0">
                <a:latin typeface="Times New Roman" panose="02020603050405020304" pitchFamily="18" charset="0"/>
                <a:ea typeface="黑体" panose="02010609060101010101" pitchFamily="49" charset="-122"/>
                <a:sym typeface="微软雅黑" panose="020B0503020204020204" pitchFamily="34" charset="-122"/>
              </a:rPr>
              <a:t>x</a:t>
            </a:r>
            <a:r>
              <a:rPr lang="zh-CN" altLang="en-US" sz="2400" dirty="0">
                <a:latin typeface="黑体" panose="02010609060101010101" pitchFamily="49" charset="-122"/>
                <a:ea typeface="黑体" panose="02010609060101010101" pitchFamily="49" charset="-122"/>
                <a:sym typeface="微软雅黑" panose="020B0503020204020204" pitchFamily="34"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+9</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(3)-</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sp>
        <p:nvSpPr>
          <p:cNvPr id="10244"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巩固练习</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371"/>
                                        </p:tgtEl>
                                        <p:attrNameLst>
                                          <p:attrName>style.visibility</p:attrName>
                                        </p:attrNameLst>
                                      </p:cBhvr>
                                      <p:to>
                                        <p:strVal val="visible"/>
                                      </p:to>
                                    </p:set>
                                    <p:animEffect transition="in" filter="wipe(up)">
                                      <p:cBhvr>
                                        <p:cTn id="7" dur="1000"/>
                                        <p:tgtEl>
                                          <p:spTgt spid="15371"/>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370"/>
                                        </p:tgtEl>
                                        <p:attrNameLst>
                                          <p:attrName>style.visibility</p:attrName>
                                        </p:attrNameLst>
                                      </p:cBhvr>
                                      <p:to>
                                        <p:strVal val="visible"/>
                                      </p:to>
                                    </p:set>
                                    <p:animEffect transition="in" filter="wipe(up)">
                                      <p:cBhvr>
                                        <p:cTn id="10" dur="1000"/>
                                        <p:tgtEl>
                                          <p:spTgt spid="15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0"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9223" name="Rectangle 2"/>
          <p:cNvSpPr/>
          <p:nvPr/>
        </p:nvSpPr>
        <p:spPr>
          <a:xfrm>
            <a:off x="3140075" y="1490663"/>
            <a:ext cx="12192000" cy="457200"/>
          </a:xfrm>
          <a:prstGeom prst="rect">
            <a:avLst/>
          </a:prstGeom>
          <a:noFill/>
          <a:ln w="9525">
            <a:noFill/>
          </a:ln>
        </p:spPr>
        <p:txBody>
          <a:bodyPr wrap="none" anchor="ctr" anchorCtr="0">
            <a:spAutoFit/>
          </a:bodyPr>
          <a:p>
            <a:endParaRPr lang="zh-CN" altLang="zh-CN" dirty="0">
              <a:latin typeface="Tahoma" panose="020B0604030504040204" pitchFamily="34" charset="0"/>
            </a:endParaRPr>
          </a:p>
        </p:txBody>
      </p:sp>
      <p:sp>
        <p:nvSpPr>
          <p:cNvPr id="16394" name="文本框 11"/>
          <p:cNvSpPr txBox="1"/>
          <p:nvPr/>
        </p:nvSpPr>
        <p:spPr>
          <a:xfrm>
            <a:off x="2636838" y="2412683"/>
            <a:ext cx="958850" cy="461962"/>
          </a:xfrm>
          <a:prstGeom prst="rect">
            <a:avLst/>
          </a:prstGeom>
          <a:noFill/>
          <a:ln w="9525">
            <a:noFill/>
          </a:ln>
        </p:spPr>
        <p:txBody>
          <a:bodyPr>
            <a:spAutoFit/>
          </a:bodyPr>
          <a:p>
            <a:pPr eaLnBrk="0" hangingPunct="0"/>
            <a:r>
              <a:rPr lang="zh-CN" altLang="en-US" sz="2400" dirty="0">
                <a:latin typeface="黑体" panose="02010609060101010101" pitchFamily="49" charset="-122"/>
                <a:ea typeface="黑体" panose="02010609060101010101" pitchFamily="49" charset="-122"/>
              </a:rPr>
              <a:t>解：</a:t>
            </a:r>
            <a:endParaRPr lang="zh-CN" altLang="en-US" sz="2400" dirty="0">
              <a:latin typeface="黑体" panose="02010609060101010101" pitchFamily="49" charset="-122"/>
              <a:ea typeface="黑体" panose="02010609060101010101" pitchFamily="49" charset="-122"/>
            </a:endParaRPr>
          </a:p>
        </p:txBody>
      </p:sp>
      <p:graphicFrame>
        <p:nvGraphicFramePr>
          <p:cNvPr id="16395" name="对象 16394"/>
          <p:cNvGraphicFramePr>
            <a:graphicFrameLocks noChangeAspect="1"/>
          </p:cNvGraphicFramePr>
          <p:nvPr/>
        </p:nvGraphicFramePr>
        <p:xfrm>
          <a:off x="3311525" y="2392045"/>
          <a:ext cx="6370638" cy="3657600"/>
        </p:xfrm>
        <a:graphic>
          <a:graphicData uri="http://schemas.openxmlformats.org/presentationml/2006/ole">
            <mc:AlternateContent xmlns:mc="http://schemas.openxmlformats.org/markup-compatibility/2006">
              <mc:Choice xmlns:v="urn:schemas-microsoft-com:vml" Requires="v">
                <p:oleObj spid="_x0000_s3079" name="" r:id="rId2" imgW="3111500" imgH="2006600" progId="Equation.DSMT4">
                  <p:embed/>
                </p:oleObj>
              </mc:Choice>
              <mc:Fallback>
                <p:oleObj name="" r:id="rId2" imgW="3111500" imgH="2006600" progId="Equation.DSMT4">
                  <p:embed/>
                  <p:pic>
                    <p:nvPicPr>
                      <p:cNvPr id="0" name="图片 3078"/>
                      <p:cNvPicPr/>
                      <p:nvPr/>
                    </p:nvPicPr>
                    <p:blipFill>
                      <a:blip r:embed="rId3"/>
                      <a:stretch>
                        <a:fillRect/>
                      </a:stretch>
                    </p:blipFill>
                    <p:spPr>
                      <a:xfrm>
                        <a:off x="3311525" y="2392045"/>
                        <a:ext cx="6370638" cy="3657600"/>
                      </a:xfrm>
                      <a:prstGeom prst="rect">
                        <a:avLst/>
                      </a:prstGeom>
                      <a:noFill/>
                      <a:ln w="38100">
                        <a:noFill/>
                        <a:miter/>
                      </a:ln>
                    </p:spPr>
                  </p:pic>
                </p:oleObj>
              </mc:Fallback>
            </mc:AlternateContent>
          </a:graphicData>
        </a:graphic>
      </p:graphicFrame>
      <p:sp>
        <p:nvSpPr>
          <p:cNvPr id="9225" name="文本框 1"/>
          <p:cNvSpPr txBox="1"/>
          <p:nvPr/>
        </p:nvSpPr>
        <p:spPr>
          <a:xfrm>
            <a:off x="2268538" y="1088708"/>
            <a:ext cx="8858250" cy="1201737"/>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二、求下列不等式的解集：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60000"/>
              </a:lnSpc>
            </a:pPr>
            <a:r>
              <a:rPr lang="zh-CN" altLang="en-US"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rPr>
              <a:t>(1)-</a:t>
            </a:r>
            <a:r>
              <a:rPr lang="en-US" altLang="zh-CN" sz="2400" i="1" dirty="0">
                <a:latin typeface="Times New Roman" panose="02020603050405020304" pitchFamily="18" charset="0"/>
                <a:ea typeface="黑体" panose="02010609060101010101" pitchFamily="49" charset="-122"/>
                <a:sym typeface="微软雅黑" panose="020B0503020204020204" pitchFamily="34" charset="-122"/>
              </a:rPr>
              <a:t>x</a:t>
            </a:r>
            <a:r>
              <a:rPr lang="zh-CN" altLang="en-US" sz="2400" dirty="0">
                <a:latin typeface="黑体" panose="02010609060101010101" pitchFamily="49" charset="-122"/>
                <a:ea typeface="黑体" panose="02010609060101010101" pitchFamily="49" charset="-122"/>
                <a:sym typeface="微软雅黑" panose="020B0503020204020204" pitchFamily="34"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+9</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(3)-</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sp>
        <p:nvSpPr>
          <p:cNvPr id="10244"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巩固练习</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6395"/>
                                        </p:tgtEl>
                                        <p:attrNameLst>
                                          <p:attrName>style.visibility</p:attrName>
                                        </p:attrNameLst>
                                      </p:cBhvr>
                                      <p:to>
                                        <p:strVal val="visible"/>
                                      </p:to>
                                    </p:set>
                                    <p:anim calcmode="lin" valueType="num">
                                      <p:cBhvr>
                                        <p:cTn id="7" dur="500"/>
                                        <p:tgtEl>
                                          <p:spTgt spid="16395"/>
                                        </p:tgtEl>
                                        <p:attrNameLst>
                                          <p:attrName>ppt_y</p:attrName>
                                        </p:attrNameLst>
                                      </p:cBhvr>
                                      <p:tavLst>
                                        <p:tav tm="0">
                                          <p:val>
                                            <p:strVal val="#ppt_y+#ppt_h*1.125000"/>
                                          </p:val>
                                        </p:tav>
                                        <p:tav tm="100000">
                                          <p:val>
                                            <p:strVal val="#ppt_y"/>
                                          </p:val>
                                        </p:tav>
                                      </p:tavLst>
                                    </p:anim>
                                    <p:animEffect transition="in" filter="wipe(up)">
                                      <p:cBhvr>
                                        <p:cTn id="8" dur="500"/>
                                        <p:tgtEl>
                                          <p:spTgt spid="16395"/>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16394"/>
                                        </p:tgtEl>
                                        <p:attrNameLst>
                                          <p:attrName>style.visibility</p:attrName>
                                        </p:attrNameLst>
                                      </p:cBhvr>
                                      <p:to>
                                        <p:strVal val="visible"/>
                                      </p:to>
                                    </p:set>
                                    <p:anim calcmode="lin" valueType="num">
                                      <p:cBhvr>
                                        <p:cTn id="11" dur="500"/>
                                        <p:tgtEl>
                                          <p:spTgt spid="16394"/>
                                        </p:tgtEl>
                                        <p:attrNameLst>
                                          <p:attrName>ppt_y</p:attrName>
                                        </p:attrNameLst>
                                      </p:cBhvr>
                                      <p:tavLst>
                                        <p:tav tm="0">
                                          <p:val>
                                            <p:strVal val="#ppt_y+#ppt_h*1.125000"/>
                                          </p:val>
                                        </p:tav>
                                        <p:tav tm="100000">
                                          <p:val>
                                            <p:strVal val="#ppt_y"/>
                                          </p:val>
                                        </p:tav>
                                      </p:tavLst>
                                    </p:anim>
                                    <p:animEffect transition="in" filter="wipe(up)">
                                      <p:cBhvr>
                                        <p:cTn id="12" dur="500"/>
                                        <p:tgtEl>
                                          <p:spTgt spid="16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244"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巩固练习</a:t>
            </a:r>
            <a:endParaRPr lang="en-US" altLang="zh-CN" sz="4000" i="1" dirty="0">
              <a:solidFill>
                <a:srgbClr val="3B3838"/>
              </a:solidFill>
              <a:latin typeface="微软雅黑" panose="020B0503020204020204" pitchFamily="34" charset="-122"/>
              <a:sym typeface="Tahoma" panose="020B0604030504040204" pitchFamily="34" charset="0"/>
            </a:endParaRPr>
          </a:p>
        </p:txBody>
      </p:sp>
      <p:sp>
        <p:nvSpPr>
          <p:cNvPr id="10247" name="Rectangle 2"/>
          <p:cNvSpPr/>
          <p:nvPr/>
        </p:nvSpPr>
        <p:spPr>
          <a:xfrm>
            <a:off x="3140075" y="1490663"/>
            <a:ext cx="12192000" cy="457200"/>
          </a:xfrm>
          <a:prstGeom prst="rect">
            <a:avLst/>
          </a:prstGeom>
          <a:noFill/>
          <a:ln w="9525">
            <a:noFill/>
          </a:ln>
        </p:spPr>
        <p:txBody>
          <a:bodyPr wrap="none" anchor="ctr" anchorCtr="0">
            <a:spAutoFit/>
          </a:bodyPr>
          <a:p>
            <a:endParaRPr lang="zh-CN" altLang="zh-CN" dirty="0">
              <a:latin typeface="Tahoma" panose="020B0604030504040204" pitchFamily="34" charset="0"/>
            </a:endParaRPr>
          </a:p>
        </p:txBody>
      </p:sp>
      <p:graphicFrame>
        <p:nvGraphicFramePr>
          <p:cNvPr id="17418" name="对象 17417"/>
          <p:cNvGraphicFramePr>
            <a:graphicFrameLocks noChangeAspect="1"/>
          </p:cNvGraphicFramePr>
          <p:nvPr/>
        </p:nvGraphicFramePr>
        <p:xfrm>
          <a:off x="3305175" y="2371408"/>
          <a:ext cx="6477000" cy="3717925"/>
        </p:xfrm>
        <a:graphic>
          <a:graphicData uri="http://schemas.openxmlformats.org/presentationml/2006/ole">
            <mc:AlternateContent xmlns:mc="http://schemas.openxmlformats.org/markup-compatibility/2006">
              <mc:Choice xmlns:v="urn:schemas-microsoft-com:vml" Requires="v">
                <p:oleObj spid="_x0000_s3080" name="" r:id="rId2" imgW="3111500" imgH="2005965" progId="Equation.DSMT4">
                  <p:embed/>
                </p:oleObj>
              </mc:Choice>
              <mc:Fallback>
                <p:oleObj name="" r:id="rId2" imgW="3111500" imgH="2005965" progId="Equation.DSMT4">
                  <p:embed/>
                  <p:pic>
                    <p:nvPicPr>
                      <p:cNvPr id="0" name="图片 3079"/>
                      <p:cNvPicPr/>
                      <p:nvPr/>
                    </p:nvPicPr>
                    <p:blipFill>
                      <a:blip r:embed="rId3"/>
                      <a:stretch>
                        <a:fillRect/>
                      </a:stretch>
                    </p:blipFill>
                    <p:spPr>
                      <a:xfrm>
                        <a:off x="3305175" y="2371408"/>
                        <a:ext cx="6477000" cy="3717925"/>
                      </a:xfrm>
                      <a:prstGeom prst="rect">
                        <a:avLst/>
                      </a:prstGeom>
                      <a:noFill/>
                      <a:ln w="38100">
                        <a:noFill/>
                        <a:miter/>
                      </a:ln>
                    </p:spPr>
                  </p:pic>
                </p:oleObj>
              </mc:Fallback>
            </mc:AlternateContent>
          </a:graphicData>
        </a:graphic>
      </p:graphicFrame>
      <p:sp>
        <p:nvSpPr>
          <p:cNvPr id="17419" name="文本框 11"/>
          <p:cNvSpPr txBox="1"/>
          <p:nvPr/>
        </p:nvSpPr>
        <p:spPr>
          <a:xfrm>
            <a:off x="2663825" y="2371408"/>
            <a:ext cx="958850" cy="461962"/>
          </a:xfrm>
          <a:prstGeom prst="rect">
            <a:avLst/>
          </a:prstGeom>
          <a:noFill/>
          <a:ln w="9525">
            <a:noFill/>
          </a:ln>
        </p:spPr>
        <p:txBody>
          <a:bodyPr>
            <a:spAutoFit/>
          </a:bodyPr>
          <a:p>
            <a:pPr eaLnBrk="0" hangingPunct="0"/>
            <a:r>
              <a:rPr lang="zh-CN" altLang="en-US" sz="2400" dirty="0">
                <a:latin typeface="黑体" panose="02010609060101010101" pitchFamily="49" charset="-122"/>
                <a:ea typeface="黑体" panose="02010609060101010101" pitchFamily="49" charset="-122"/>
              </a:rPr>
              <a:t>解：</a:t>
            </a:r>
            <a:endParaRPr lang="zh-CN" altLang="en-US" sz="2400" dirty="0">
              <a:latin typeface="黑体" panose="02010609060101010101" pitchFamily="49" charset="-122"/>
              <a:ea typeface="黑体" panose="02010609060101010101" pitchFamily="49" charset="-122"/>
            </a:endParaRPr>
          </a:p>
        </p:txBody>
      </p:sp>
      <p:sp>
        <p:nvSpPr>
          <p:cNvPr id="10249" name="文本框 1"/>
          <p:cNvSpPr txBox="1"/>
          <p:nvPr/>
        </p:nvSpPr>
        <p:spPr>
          <a:xfrm>
            <a:off x="1878013" y="907733"/>
            <a:ext cx="9456737" cy="1200150"/>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二、求下列不等式的解集：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60000"/>
              </a:lnSpc>
            </a:pPr>
            <a:r>
              <a:rPr lang="zh-CN" altLang="en-US"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rPr>
              <a:t>(1)-</a:t>
            </a:r>
            <a:r>
              <a:rPr lang="en-US" altLang="zh-CN" sz="2400" i="1" dirty="0">
                <a:latin typeface="Times New Roman" panose="02020603050405020304" pitchFamily="18" charset="0"/>
                <a:ea typeface="黑体" panose="02010609060101010101" pitchFamily="49" charset="-122"/>
                <a:sym typeface="微软雅黑" panose="020B0503020204020204" pitchFamily="34" charset="-122"/>
              </a:rPr>
              <a:t>x</a:t>
            </a:r>
            <a:r>
              <a:rPr lang="zh-CN" altLang="en-US" sz="2400" dirty="0">
                <a:latin typeface="黑体" panose="02010609060101010101" pitchFamily="49" charset="-122"/>
                <a:ea typeface="黑体" panose="02010609060101010101" pitchFamily="49" charset="-122"/>
                <a:sym typeface="微软雅黑" panose="020B0503020204020204" pitchFamily="34"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+9</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(3)-</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7418"/>
                                        </p:tgtEl>
                                        <p:attrNameLst>
                                          <p:attrName>style.visibility</p:attrName>
                                        </p:attrNameLst>
                                      </p:cBhvr>
                                      <p:to>
                                        <p:strVal val="visible"/>
                                      </p:to>
                                    </p:set>
                                    <p:animEffect transition="in" filter="wipe(up)">
                                      <p:cBhvr>
                                        <p:cTn id="7" dur="1000"/>
                                        <p:tgtEl>
                                          <p:spTgt spid="1741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7419"/>
                                        </p:tgtEl>
                                        <p:attrNameLst>
                                          <p:attrName>style.visibility</p:attrName>
                                        </p:attrNameLst>
                                      </p:cBhvr>
                                      <p:to>
                                        <p:strVal val="visible"/>
                                      </p:to>
                                    </p:set>
                                    <p:animEffect transition="in" filter="wipe(up)">
                                      <p:cBhvr>
                                        <p:cTn id="10" dur="1000"/>
                                        <p:tgtEl>
                                          <p:spTgt spid="17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9"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7411"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归纳小结</a:t>
            </a:r>
            <a:endParaRPr lang="en-US" altLang="zh-CN" sz="4000" i="1" dirty="0">
              <a:solidFill>
                <a:srgbClr val="3B3838"/>
              </a:solidFill>
              <a:latin typeface="微软雅黑" panose="020B0503020204020204" pitchFamily="34" charset="-122"/>
              <a:sym typeface="Tahoma" panose="020B0604030504040204" pitchFamily="34" charset="0"/>
            </a:endParaRPr>
          </a:p>
        </p:txBody>
      </p:sp>
      <p:grpSp>
        <p:nvGrpSpPr>
          <p:cNvPr id="3" name="组合 18439"/>
          <p:cNvGrpSpPr/>
          <p:nvPr/>
        </p:nvGrpSpPr>
        <p:grpSpPr>
          <a:xfrm>
            <a:off x="3967163" y="1031558"/>
            <a:ext cx="3854450" cy="5273675"/>
            <a:chOff x="0" y="0"/>
            <a:chExt cx="2428" cy="3322"/>
          </a:xfrm>
        </p:grpSpPr>
        <p:grpSp>
          <p:nvGrpSpPr>
            <p:cNvPr id="17416" name="组合 18440"/>
            <p:cNvGrpSpPr/>
            <p:nvPr/>
          </p:nvGrpSpPr>
          <p:grpSpPr>
            <a:xfrm>
              <a:off x="46" y="0"/>
              <a:ext cx="2382" cy="3322"/>
              <a:chOff x="0" y="0"/>
              <a:chExt cx="2382" cy="3322"/>
            </a:xfrm>
          </p:grpSpPr>
          <p:sp>
            <p:nvSpPr>
              <p:cNvPr id="17419" name="AutoShape 6"/>
              <p:cNvSpPr/>
              <p:nvPr/>
            </p:nvSpPr>
            <p:spPr>
              <a:xfrm>
                <a:off x="5" y="1246"/>
                <a:ext cx="2333" cy="2076"/>
              </a:xfrm>
              <a:prstGeom prst="roundRect">
                <a:avLst>
                  <a:gd name="adj" fmla="val 7935"/>
                </a:avLst>
              </a:prstGeom>
              <a:gradFill rotWithShape="1">
                <a:gsLst>
                  <a:gs pos="0">
                    <a:srgbClr val="DFDF00"/>
                  </a:gs>
                  <a:gs pos="100000">
                    <a:srgbClr val="FFFF00"/>
                  </a:gs>
                </a:gsLst>
                <a:lin ang="5400000" scaled="1"/>
                <a:tileRect/>
              </a:gradFill>
              <a:ln w="9525">
                <a:noFill/>
              </a:ln>
              <a:effectLst>
                <a:prstShdw prst="shdw12" dir="16200000">
                  <a:srgbClr val="000000">
                    <a:alpha val="50000"/>
                  </a:srgbClr>
                </a:prstShdw>
              </a:effectLst>
            </p:spPr>
            <p:txBody>
              <a:bodyPr wrap="none" anchor="ctr" anchorCtr="0"/>
              <a:p>
                <a:endParaRPr lang="zh-CN" altLang="zh-CN" dirty="0">
                  <a:latin typeface="Arial" panose="020B0604020202020204" pitchFamily="34" charset="0"/>
                  <a:ea typeface="宋体" panose="02010600030101010101" pitchFamily="2" charset="-122"/>
                </a:endParaRPr>
              </a:p>
            </p:txBody>
          </p:sp>
          <p:sp>
            <p:nvSpPr>
              <p:cNvPr id="17420" name="AutoShape 7"/>
              <p:cNvSpPr/>
              <p:nvPr/>
            </p:nvSpPr>
            <p:spPr>
              <a:xfrm>
                <a:off x="0" y="0"/>
                <a:ext cx="2358" cy="1602"/>
              </a:xfrm>
              <a:prstGeom prst="roundRect">
                <a:avLst>
                  <a:gd name="adj" fmla="val 17509"/>
                </a:avLst>
              </a:prstGeom>
              <a:gradFill rotWithShape="1">
                <a:gsLst>
                  <a:gs pos="0">
                    <a:srgbClr val="FFFF00"/>
                  </a:gs>
                  <a:gs pos="100000">
                    <a:srgbClr val="DCDC00"/>
                  </a:gs>
                </a:gsLst>
                <a:lin ang="5400000" scaled="1"/>
                <a:tileRect/>
              </a:gradFill>
              <a:ln w="9525">
                <a:noFill/>
              </a:ln>
            </p:spPr>
            <p:txBody>
              <a:bodyPr wrap="none" anchor="ctr" anchorCtr="0"/>
              <a:p>
                <a:endParaRPr lang="zh-CN" altLang="zh-CN" dirty="0">
                  <a:latin typeface="Arial" panose="020B0604020202020204" pitchFamily="34" charset="0"/>
                  <a:ea typeface="宋体" panose="02010600030101010101" pitchFamily="2" charset="-122"/>
                </a:endParaRPr>
              </a:p>
            </p:txBody>
          </p:sp>
          <p:sp>
            <p:nvSpPr>
              <p:cNvPr id="17421" name="AutoShape 8"/>
              <p:cNvSpPr/>
              <p:nvPr/>
            </p:nvSpPr>
            <p:spPr>
              <a:xfrm>
                <a:off x="45" y="17"/>
                <a:ext cx="2268" cy="346"/>
              </a:xfrm>
              <a:prstGeom prst="roundRect">
                <a:avLst>
                  <a:gd name="adj" fmla="val 50000"/>
                </a:avLst>
              </a:prstGeom>
              <a:gradFill rotWithShape="0">
                <a:gsLst>
                  <a:gs pos="0">
                    <a:srgbClr val="FFFFD1"/>
                  </a:gs>
                  <a:gs pos="100000">
                    <a:srgbClr val="FFFF00"/>
                  </a:gs>
                </a:gsLst>
                <a:lin ang="5400000" scaled="1"/>
                <a:tileRect/>
              </a:gradFill>
              <a:ln w="9525">
                <a:noFill/>
              </a:ln>
            </p:spPr>
            <p:txBody>
              <a:bodyPr wrap="none" anchor="ctr" anchorCtr="0"/>
              <a:p>
                <a:endParaRPr lang="zh-CN" altLang="zh-CN" dirty="0">
                  <a:latin typeface="Arial" panose="020B0604020202020204" pitchFamily="34" charset="0"/>
                  <a:ea typeface="宋体" panose="02010600030101010101" pitchFamily="2" charset="-122"/>
                </a:endParaRPr>
              </a:p>
            </p:txBody>
          </p:sp>
          <p:sp>
            <p:nvSpPr>
              <p:cNvPr id="17422" name="Text Box 9"/>
              <p:cNvSpPr txBox="1"/>
              <p:nvPr/>
            </p:nvSpPr>
            <p:spPr>
              <a:xfrm>
                <a:off x="272" y="363"/>
                <a:ext cx="2110" cy="748"/>
              </a:xfrm>
              <a:prstGeom prst="rect">
                <a:avLst/>
              </a:prstGeom>
              <a:noFill/>
              <a:ln w="9525">
                <a:noFill/>
              </a:ln>
            </p:spPr>
            <p:txBody>
              <a:bodyPr>
                <a:spAutoFit/>
              </a:bodyPr>
              <a:p>
                <a:pPr>
                  <a:lnSpc>
                    <a:spcPct val="150000"/>
                  </a:lnSpc>
                </a:pPr>
                <a:r>
                  <a:rPr lang="zh-CN" altLang="en-US" sz="2400" b="1" dirty="0">
                    <a:latin typeface="Arial" panose="020B0604020202020204" pitchFamily="34" charset="0"/>
                    <a:ea typeface="宋体" panose="02010600030101010101" pitchFamily="2" charset="-122"/>
                  </a:rPr>
                  <a:t>学习了哪些内容？</a:t>
                </a:r>
                <a:endParaRPr lang="zh-CN" altLang="en-US" sz="2400" b="1" dirty="0">
                  <a:latin typeface="Arial" panose="020B0604020202020204" pitchFamily="34" charset="0"/>
                  <a:ea typeface="宋体" panose="02010600030101010101" pitchFamily="2" charset="-122"/>
                </a:endParaRPr>
              </a:p>
              <a:p>
                <a:pPr>
                  <a:lnSpc>
                    <a:spcPct val="150000"/>
                  </a:lnSpc>
                </a:pPr>
                <a:r>
                  <a:rPr lang="zh-CN" altLang="en-US" sz="2400" b="1" dirty="0">
                    <a:latin typeface="Arial" panose="020B0604020202020204" pitchFamily="34" charset="0"/>
                    <a:ea typeface="宋体" panose="02010600030101010101" pitchFamily="2" charset="-122"/>
                  </a:rPr>
                  <a:t>重点和难点各是什么？</a:t>
                </a:r>
                <a:endParaRPr lang="zh-CN" altLang="en-US" sz="2400" b="1" dirty="0">
                  <a:latin typeface="Arial" panose="020B0604020202020204" pitchFamily="34" charset="0"/>
                  <a:ea typeface="宋体" panose="02010600030101010101" pitchFamily="2" charset="-122"/>
                </a:endParaRPr>
              </a:p>
            </p:txBody>
          </p:sp>
          <p:sp>
            <p:nvSpPr>
              <p:cNvPr id="17423" name="AutoShape 10"/>
              <p:cNvSpPr/>
              <p:nvPr/>
            </p:nvSpPr>
            <p:spPr>
              <a:xfrm flipV="1">
                <a:off x="165" y="3062"/>
                <a:ext cx="2001" cy="178"/>
              </a:xfrm>
              <a:prstGeom prst="roundRect">
                <a:avLst>
                  <a:gd name="adj" fmla="val 50000"/>
                </a:avLst>
              </a:prstGeom>
              <a:gradFill rotWithShape="0">
                <a:gsLst>
                  <a:gs pos="0">
                    <a:srgbClr val="FFFFA4"/>
                  </a:gs>
                  <a:gs pos="100000">
                    <a:srgbClr val="FFFF00"/>
                  </a:gs>
                </a:gsLst>
                <a:lin ang="5400000" scaled="1"/>
                <a:tileRect/>
              </a:gradFill>
              <a:ln w="9525">
                <a:noFill/>
              </a:ln>
            </p:spPr>
            <p:txBody>
              <a:bodyPr wrap="none" anchor="ctr" anchorCtr="0"/>
              <a:p>
                <a:endParaRPr lang="zh-CN" altLang="zh-CN" dirty="0">
                  <a:latin typeface="Arial" panose="020B0604020202020204" pitchFamily="34" charset="0"/>
                  <a:ea typeface="宋体" panose="02010600030101010101" pitchFamily="2" charset="-122"/>
                </a:endParaRPr>
              </a:p>
            </p:txBody>
          </p:sp>
        </p:grpSp>
        <p:sp>
          <p:nvSpPr>
            <p:cNvPr id="17417" name="Rectangle 11"/>
            <p:cNvSpPr/>
            <p:nvPr/>
          </p:nvSpPr>
          <p:spPr>
            <a:xfrm>
              <a:off x="0" y="1678"/>
              <a:ext cx="2407" cy="1369"/>
            </a:xfrm>
            <a:prstGeom prst="rect">
              <a:avLst/>
            </a:prstGeom>
            <a:noFill/>
            <a:ln w="9525">
              <a:noFill/>
            </a:ln>
          </p:spPr>
          <p:txBody>
            <a:bodyPr wrap="none" anchor="ctr" anchorCtr="0">
              <a:spAutoFit/>
            </a:bodyPr>
            <a:p>
              <a:pPr indent="266700">
                <a:lnSpc>
                  <a:spcPct val="190000"/>
                </a:lnSpc>
              </a:pPr>
              <a:r>
                <a:rPr lang="zh-CN" altLang="en-US" sz="2400" b="1" dirty="0">
                  <a:latin typeface="Arial" panose="020B0604020202020204" pitchFamily="34" charset="0"/>
                  <a:ea typeface="宋体" panose="02010600030101010101" pitchFamily="2" charset="-122"/>
                </a:rPr>
                <a:t>采用了怎样的学习方法？</a:t>
              </a:r>
              <a:endParaRPr lang="zh-CN" altLang="en-US" sz="2400" b="1" dirty="0">
                <a:latin typeface="Arial" panose="020B0604020202020204" pitchFamily="34" charset="0"/>
                <a:ea typeface="宋体" panose="02010600030101010101" pitchFamily="2" charset="-122"/>
              </a:endParaRPr>
            </a:p>
            <a:p>
              <a:pPr indent="266700">
                <a:lnSpc>
                  <a:spcPct val="190000"/>
                </a:lnSpc>
              </a:pPr>
              <a:r>
                <a:rPr lang="zh-CN" altLang="en-US" sz="2400" b="1" dirty="0">
                  <a:latin typeface="Arial" panose="020B0604020202020204" pitchFamily="34" charset="0"/>
                  <a:ea typeface="宋体" panose="02010600030101010101" pitchFamily="2" charset="-122"/>
                </a:rPr>
                <a:t>你是如何进行学习的？</a:t>
              </a:r>
              <a:endParaRPr lang="zh-CN" altLang="en-US" sz="2400" b="1" dirty="0">
                <a:latin typeface="Arial" panose="020B0604020202020204" pitchFamily="34" charset="0"/>
                <a:ea typeface="宋体" panose="02010600030101010101" pitchFamily="2" charset="-122"/>
              </a:endParaRPr>
            </a:p>
            <a:p>
              <a:pPr indent="266700">
                <a:lnSpc>
                  <a:spcPct val="190000"/>
                </a:lnSpc>
              </a:pPr>
              <a:r>
                <a:rPr lang="zh-CN" altLang="en-US" sz="2400" b="1" dirty="0">
                  <a:latin typeface="Arial" panose="020B0604020202020204" pitchFamily="34" charset="0"/>
                  <a:ea typeface="宋体" panose="02010600030101010101" pitchFamily="2" charset="-122"/>
                </a:rPr>
                <a:t>你的学习效果如何？</a:t>
              </a:r>
              <a:endParaRPr lang="zh-CN" altLang="en-US" sz="2400" b="1" dirty="0">
                <a:latin typeface="Arial" panose="020B0604020202020204" pitchFamily="34" charset="0"/>
                <a:ea typeface="宋体" panose="02010600030101010101" pitchFamily="2" charset="-122"/>
              </a:endParaRPr>
            </a:p>
          </p:txBody>
        </p:sp>
        <p:sp>
          <p:nvSpPr>
            <p:cNvPr id="17418" name="AutoShape 12"/>
            <p:cNvSpPr/>
            <p:nvPr/>
          </p:nvSpPr>
          <p:spPr>
            <a:xfrm rot="10800000">
              <a:off x="91" y="1180"/>
              <a:ext cx="2268" cy="346"/>
            </a:xfrm>
            <a:prstGeom prst="roundRect">
              <a:avLst>
                <a:gd name="adj" fmla="val 50000"/>
              </a:avLst>
            </a:prstGeom>
            <a:gradFill rotWithShape="0">
              <a:gsLst>
                <a:gs pos="0">
                  <a:srgbClr val="FFFFD1"/>
                </a:gs>
                <a:gs pos="100000">
                  <a:srgbClr val="FFFF00"/>
                </a:gs>
              </a:gsLst>
              <a:lin ang="5400000" scaled="1"/>
              <a:tileRect/>
            </a:gradFill>
            <a:ln w="9525">
              <a:noFill/>
            </a:ln>
          </p:spPr>
          <p:txBody>
            <a:bodyPr wrap="none" anchor="ctr" anchorCtr="0"/>
            <a:p>
              <a:endParaRPr lang="zh-CN" altLang="zh-CN" dirty="0">
                <a:latin typeface="Arial" panose="020B0604020202020204" pitchFamily="34" charset="0"/>
                <a:ea typeface="宋体" panose="02010600030101010101" pitchFamily="2" charset="-122"/>
              </a:endParaRPr>
            </a:p>
          </p:txBody>
        </p:sp>
      </p:gr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grpSp>
        <p:nvGrpSpPr>
          <p:cNvPr id="18434" name="组合 19457"/>
          <p:cNvGrpSpPr/>
          <p:nvPr/>
        </p:nvGrpSpPr>
        <p:grpSpPr>
          <a:xfrm>
            <a:off x="2389188" y="2233613"/>
            <a:ext cx="3795712" cy="869950"/>
            <a:chOff x="0" y="0"/>
            <a:chExt cx="3795712" cy="615950"/>
          </a:xfrm>
        </p:grpSpPr>
        <p:sp>
          <p:nvSpPr>
            <p:cNvPr id="18443" name="椭圆 10"/>
            <p:cNvSpPr/>
            <p:nvPr/>
          </p:nvSpPr>
          <p:spPr>
            <a:xfrm>
              <a:off x="0" y="0"/>
              <a:ext cx="3014662" cy="615950"/>
            </a:xfrm>
            <a:prstGeom prst="ellipse">
              <a:avLst/>
            </a:prstGeom>
            <a:solidFill>
              <a:srgbClr val="FFC000"/>
            </a:solidFill>
            <a:ln w="9525">
              <a:noFill/>
            </a:ln>
          </p:spPr>
          <p:txBody>
            <a:bodyPr anchor="ctr" anchorCtr="0"/>
            <a:p>
              <a:pPr algn="ctr" eaLnBrk="0" hangingPunct="0"/>
              <a:endParaRPr lang="zh-CN" altLang="en-US" sz="1300" dirty="0">
                <a:solidFill>
                  <a:srgbClr val="FFFFFF"/>
                </a:solidFill>
                <a:latin typeface="Arial" panose="020B0604020202020204" pitchFamily="34" charset="0"/>
                <a:ea typeface="宋体" panose="02010600030101010101" pitchFamily="2" charset="-122"/>
              </a:endParaRPr>
            </a:p>
          </p:txBody>
        </p:sp>
        <p:sp>
          <p:nvSpPr>
            <p:cNvPr id="18444" name="文本框 31"/>
            <p:cNvSpPr txBox="1"/>
            <p:nvPr/>
          </p:nvSpPr>
          <p:spPr>
            <a:xfrm>
              <a:off x="842962" y="88200"/>
              <a:ext cx="2952750" cy="401042"/>
            </a:xfrm>
            <a:prstGeom prst="rect">
              <a:avLst/>
            </a:prstGeom>
            <a:noFill/>
            <a:ln w="9525">
              <a:noFill/>
            </a:ln>
          </p:spPr>
          <p:txBody>
            <a:bodyPr>
              <a:spAutoFit/>
            </a:bodyPr>
            <a:p>
              <a:pPr eaLnBrk="0" hangingPunct="0">
                <a:lnSpc>
                  <a:spcPct val="130000"/>
                </a:lnSpc>
              </a:pPr>
              <a:r>
                <a:rPr lang="zh-CN" altLang="en-US" sz="2400" dirty="0">
                  <a:latin typeface="黑体" panose="02010609060101010101" pitchFamily="49" charset="-122"/>
                  <a:ea typeface="黑体" panose="02010609060101010101" pitchFamily="49" charset="-122"/>
                </a:rPr>
                <a:t>知识梳理</a:t>
              </a:r>
              <a:endParaRPr lang="en-US" altLang="zh-CN" sz="2400" dirty="0">
                <a:latin typeface="黑体" panose="02010609060101010101" pitchFamily="49" charset="-122"/>
                <a:ea typeface="黑体" panose="02010609060101010101" pitchFamily="49" charset="-122"/>
              </a:endParaRPr>
            </a:p>
          </p:txBody>
        </p:sp>
      </p:grpSp>
      <p:grpSp>
        <p:nvGrpSpPr>
          <p:cNvPr id="18435" name="组合 19460"/>
          <p:cNvGrpSpPr/>
          <p:nvPr/>
        </p:nvGrpSpPr>
        <p:grpSpPr>
          <a:xfrm>
            <a:off x="2322513" y="4108450"/>
            <a:ext cx="3471862" cy="833438"/>
            <a:chOff x="0" y="0"/>
            <a:chExt cx="3475939" cy="646999"/>
          </a:xfrm>
        </p:grpSpPr>
        <p:sp>
          <p:nvSpPr>
            <p:cNvPr id="18441" name="椭圆 23"/>
            <p:cNvSpPr/>
            <p:nvPr/>
          </p:nvSpPr>
          <p:spPr>
            <a:xfrm>
              <a:off x="0" y="0"/>
              <a:ext cx="3014427" cy="646999"/>
            </a:xfrm>
            <a:prstGeom prst="ellipse">
              <a:avLst/>
            </a:prstGeom>
            <a:solidFill>
              <a:srgbClr val="FFC000"/>
            </a:solidFill>
            <a:ln w="9525">
              <a:noFill/>
            </a:ln>
          </p:spPr>
          <p:txBody>
            <a:bodyPr anchor="ctr" anchorCtr="0"/>
            <a:p>
              <a:pPr algn="ctr" eaLnBrk="0" hangingPunct="0"/>
              <a:endParaRPr lang="zh-CN" altLang="en-US" sz="1300" dirty="0">
                <a:solidFill>
                  <a:srgbClr val="FFFFFF"/>
                </a:solidFill>
                <a:latin typeface="Arial" panose="020B0604020202020204" pitchFamily="34" charset="0"/>
                <a:ea typeface="宋体" panose="02010600030101010101" pitchFamily="2" charset="-122"/>
              </a:endParaRPr>
            </a:p>
          </p:txBody>
        </p:sp>
        <p:sp>
          <p:nvSpPr>
            <p:cNvPr id="18442" name="文本框 31"/>
            <p:cNvSpPr txBox="1"/>
            <p:nvPr/>
          </p:nvSpPr>
          <p:spPr>
            <a:xfrm>
              <a:off x="523189" y="78516"/>
              <a:ext cx="2952750" cy="439545"/>
            </a:xfrm>
            <a:prstGeom prst="rect">
              <a:avLst/>
            </a:prstGeom>
            <a:noFill/>
            <a:ln w="9525">
              <a:noFill/>
            </a:ln>
          </p:spPr>
          <p:txBody>
            <a:bodyPr>
              <a:spAutoFit/>
            </a:bodyPr>
            <a:p>
              <a:pPr eaLnBrk="0" hangingPunct="0">
                <a:lnSpc>
                  <a:spcPct val="130000"/>
                </a:lnSpc>
              </a:pPr>
              <a:r>
                <a:rPr lang="zh-CN" altLang="en-US" sz="2400" dirty="0">
                  <a:latin typeface="黑体" panose="02010609060101010101" pitchFamily="49" charset="-122"/>
                  <a:ea typeface="黑体" panose="02010609060101010101" pitchFamily="49" charset="-122"/>
                </a:rPr>
                <a:t>题型方法梳理</a:t>
              </a:r>
              <a:endParaRPr lang="en-US" altLang="zh-CN" sz="2400" dirty="0">
                <a:latin typeface="黑体" panose="02010609060101010101" pitchFamily="49" charset="-122"/>
                <a:ea typeface="黑体" panose="02010609060101010101" pitchFamily="49" charset="-122"/>
              </a:endParaRPr>
            </a:p>
          </p:txBody>
        </p:sp>
      </p:grpSp>
      <p:sp>
        <p:nvSpPr>
          <p:cNvPr id="19464" name="矩形 11"/>
          <p:cNvSpPr>
            <a:spLocks noChangeArrowheads="1"/>
          </p:cNvSpPr>
          <p:nvPr/>
        </p:nvSpPr>
        <p:spPr bwMode="auto">
          <a:xfrm>
            <a:off x="6416675" y="4180205"/>
            <a:ext cx="3683000" cy="414020"/>
          </a:xfrm>
          <a:prstGeom prst="rect">
            <a:avLst/>
          </a:prstGeom>
          <a:solidFill>
            <a:schemeClr val="tx1"/>
          </a:solidFill>
          <a:ln w="9525">
            <a:noFill/>
            <a:miter lim="800000"/>
          </a:ln>
          <a:effectLst>
            <a:outerShdw dist="38100" dir="2700000" algn="ctr" rotWithShape="0">
              <a:srgbClr val="000000">
                <a:alpha val="37000"/>
              </a:srgbClr>
            </a:outerShdw>
          </a:effectLst>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0" normalizeH="0" baseline="0" noProof="0">
                <a:ln>
                  <a:noFill/>
                </a:ln>
                <a:solidFill>
                  <a:srgbClr val="FFC000"/>
                </a:solidFill>
                <a:effectLst/>
                <a:uLnTx/>
                <a:uFillTx/>
                <a:latin typeface="Tahoma" panose="020B0604030504040204" pitchFamily="34" charset="0"/>
                <a:ea typeface="微软雅黑" panose="020B0503020204020204" pitchFamily="34" charset="-122"/>
                <a:cs typeface="+mn-cs"/>
                <a:sym typeface="Arial" panose="020B0604020202020204" pitchFamily="34" charset="0"/>
              </a:rPr>
              <a:t>因式分解法解一元二次不等式</a:t>
            </a:r>
            <a:endParaRPr kumimoji="0" lang="zh-CN" altLang="en-US" sz="2100" b="1" i="0" u="none" strike="noStrike" kern="1200" cap="none" spc="0" normalizeH="0" baseline="0" noProof="0">
              <a:ln>
                <a:noFill/>
              </a:ln>
              <a:solidFill>
                <a:srgbClr val="FFC000"/>
              </a:solidFill>
              <a:effectLst/>
              <a:uLnTx/>
              <a:uFillTx/>
              <a:latin typeface="Tahoma" panose="020B0604030504040204" pitchFamily="34" charset="0"/>
              <a:ea typeface="微软雅黑" panose="020B0503020204020204" pitchFamily="34" charset="-122"/>
              <a:cs typeface="+mn-cs"/>
              <a:sym typeface="Arial" panose="020B0604020202020204" pitchFamily="34" charset="0"/>
            </a:endParaRPr>
          </a:p>
        </p:txBody>
      </p:sp>
      <p:sp>
        <p:nvSpPr>
          <p:cNvPr id="19465" name="Text Box 5"/>
          <p:cNvSpPr>
            <a:spLocks noChangeArrowheads="1"/>
          </p:cNvSpPr>
          <p:nvPr/>
        </p:nvSpPr>
        <p:spPr bwMode="auto">
          <a:xfrm>
            <a:off x="6623050" y="2428875"/>
            <a:ext cx="2930525" cy="411163"/>
          </a:xfrm>
          <a:custGeom>
            <a:avLst/>
            <a:gdLst>
              <a:gd name="T0" fmla="*/ 2622550 w 2622550"/>
              <a:gd name="T1" fmla="*/ 282575 h 565150"/>
              <a:gd name="T2" fmla="*/ 1311275 w 2622550"/>
              <a:gd name="T3" fmla="*/ 565150 h 565150"/>
              <a:gd name="T4" fmla="*/ 0 w 2622550"/>
              <a:gd name="T5" fmla="*/ 282575 h 565150"/>
              <a:gd name="T6" fmla="*/ 1311275 w 2622550"/>
              <a:gd name="T7" fmla="*/ 0 h 565150"/>
              <a:gd name="T8" fmla="*/ 0 60000 65536"/>
              <a:gd name="T9" fmla="*/ 5400000 60000 65536"/>
              <a:gd name="T10" fmla="*/ 10800000 60000 65536"/>
              <a:gd name="T11" fmla="*/ 16200000 60000 65536"/>
              <a:gd name="T12" fmla="*/ 0 w 2622550"/>
              <a:gd name="T13" fmla="*/ 0 h 565150"/>
              <a:gd name="T14" fmla="*/ 2622550 w 2622550"/>
              <a:gd name="T15" fmla="*/ 565150 h 565150"/>
            </a:gdLst>
            <a:ahLst/>
            <a:cxnLst>
              <a:cxn ang="T8">
                <a:pos x="T0" y="T1"/>
              </a:cxn>
              <a:cxn ang="T9">
                <a:pos x="T2" y="T3"/>
              </a:cxn>
              <a:cxn ang="T10">
                <a:pos x="T4" y="T5"/>
              </a:cxn>
              <a:cxn ang="T11">
                <a:pos x="T6" y="T7"/>
              </a:cxn>
            </a:cxnLst>
            <a:rect l="T12" t="T13" r="T14" b="T15"/>
            <a:pathLst>
              <a:path w="2622550" h="565150">
                <a:moveTo>
                  <a:pt x="0" y="0"/>
                </a:moveTo>
                <a:lnTo>
                  <a:pt x="2483263" y="0"/>
                </a:lnTo>
                <a:lnTo>
                  <a:pt x="2622550" y="139286"/>
                </a:lnTo>
                <a:lnTo>
                  <a:pt x="2622550" y="565150"/>
                </a:lnTo>
                <a:lnTo>
                  <a:pt x="139286" y="565150"/>
                </a:lnTo>
                <a:lnTo>
                  <a:pt x="0" y="425863"/>
                </a:lnTo>
                <a:lnTo>
                  <a:pt x="0" y="0"/>
                </a:lnTo>
                <a:close/>
              </a:path>
            </a:pathLst>
          </a:custGeom>
          <a:solidFill>
            <a:schemeClr val="tx1"/>
          </a:solidFill>
          <a:ln w="9525">
            <a:noFill/>
            <a:miter lim="800000"/>
          </a:ln>
          <a:effectLst>
            <a:outerShdw dist="38100" dir="2700000" algn="ctr" rotWithShape="0">
              <a:srgbClr val="000000">
                <a:alpha val="37000"/>
              </a:srgbClr>
            </a:outerShdw>
          </a:effectLst>
        </p:spPr>
        <p:txBody>
          <a:bodyPr>
            <a:spAutoFit/>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0" normalizeH="0" baseline="0" noProof="0">
                <a:ln>
                  <a:noFill/>
                </a:ln>
                <a:solidFill>
                  <a:srgbClr val="FFC000"/>
                </a:solidFill>
                <a:effectLst/>
                <a:uLnTx/>
                <a:uFillTx/>
                <a:latin typeface="Tahoma" panose="020B0604030504040204" pitchFamily="34" charset="0"/>
                <a:ea typeface="微软雅黑" panose="020B0503020204020204" pitchFamily="34" charset="-122"/>
                <a:cs typeface="+mn-cs"/>
              </a:rPr>
              <a:t>一元二次不等式的定义</a:t>
            </a:r>
            <a:endParaRPr kumimoji="0" lang="zh-CN" altLang="en-US" sz="2000" b="1" i="0" u="none" strike="noStrike" kern="1200" cap="none" spc="0" normalizeH="0" baseline="0" noProof="0">
              <a:ln>
                <a:noFill/>
              </a:ln>
              <a:solidFill>
                <a:srgbClr val="FFC000"/>
              </a:solidFill>
              <a:effectLst/>
              <a:uLnTx/>
              <a:uFillTx/>
              <a:latin typeface="Tahoma" panose="020B0604030504040204" pitchFamily="34" charset="0"/>
              <a:ea typeface="微软雅黑" panose="020B0503020204020204" pitchFamily="34" charset="-122"/>
              <a:cs typeface="+mn-cs"/>
            </a:endParaRPr>
          </a:p>
        </p:txBody>
      </p:sp>
      <p:sp>
        <p:nvSpPr>
          <p:cNvPr id="18439" name="文本框 8"/>
          <p:cNvSpPr/>
          <p:nvPr/>
        </p:nvSpPr>
        <p:spPr>
          <a:xfrm>
            <a:off x="-46355"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归纳小结</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65"/>
                                        </p:tgtEl>
                                        <p:attrNameLst>
                                          <p:attrName>style.visibility</p:attrName>
                                        </p:attrNameLst>
                                      </p:cBhvr>
                                      <p:to>
                                        <p:strVal val="visible"/>
                                      </p:to>
                                    </p:set>
                                    <p:animEffect transition="in" filter="wipe(left)">
                                      <p:cBhvr>
                                        <p:cTn id="7" dur="500"/>
                                        <p:tgtEl>
                                          <p:spTgt spid="1946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64"/>
                                        </p:tgtEl>
                                        <p:attrNameLst>
                                          <p:attrName>style.visibility</p:attrName>
                                        </p:attrNameLst>
                                      </p:cBhvr>
                                      <p:to>
                                        <p:strVal val="visible"/>
                                      </p:to>
                                    </p:set>
                                    <p:animEffect transition="in" filter="wipe(left)">
                                      <p:cBhvr>
                                        <p:cTn id="12" dur="500"/>
                                        <p:tgtEl>
                                          <p:spTgt spid="19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4" grpId="0" bldLvl="0" animBg="1"/>
      <p:bldP spid="19465"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3315" name="文本框 8"/>
          <p:cNvSpPr/>
          <p:nvPr/>
        </p:nvSpPr>
        <p:spPr>
          <a:xfrm>
            <a:off x="0" y="0"/>
            <a:ext cx="4710113" cy="925513"/>
          </a:xfrm>
          <a:prstGeom prst="parallelogram">
            <a:avLst>
              <a:gd name="adj" fmla="val 24972"/>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一元二次不等式</a:t>
            </a:r>
            <a:endParaRPr lang="en-US" altLang="zh-CN" sz="4000" i="1" dirty="0">
              <a:solidFill>
                <a:srgbClr val="3B3838"/>
              </a:solidFill>
              <a:latin typeface="微软雅黑" panose="020B0503020204020204" pitchFamily="34" charset="-122"/>
              <a:sym typeface="Tahoma" panose="020B0604030504040204" pitchFamily="34" charset="0"/>
            </a:endParaRPr>
          </a:p>
        </p:txBody>
      </p:sp>
      <p:grpSp>
        <p:nvGrpSpPr>
          <p:cNvPr id="3" name="组合 4103"/>
          <p:cNvGrpSpPr/>
          <p:nvPr/>
        </p:nvGrpSpPr>
        <p:grpSpPr>
          <a:xfrm>
            <a:off x="671513" y="2990850"/>
            <a:ext cx="1433512" cy="1363663"/>
            <a:chOff x="0" y="0"/>
            <a:chExt cx="1433512" cy="1363663"/>
          </a:xfrm>
        </p:grpSpPr>
        <p:sp>
          <p:nvSpPr>
            <p:cNvPr id="13340" name="圆角矩形 16"/>
            <p:cNvSpPr/>
            <p:nvPr/>
          </p:nvSpPr>
          <p:spPr>
            <a:xfrm>
              <a:off x="0" y="0"/>
              <a:ext cx="1363662" cy="1363663"/>
            </a:xfrm>
            <a:prstGeom prst="roundRect">
              <a:avLst>
                <a:gd name="adj" fmla="val 16667"/>
              </a:avLst>
            </a:prstGeom>
            <a:gradFill rotWithShape="0">
              <a:gsLst>
                <a:gs pos="0">
                  <a:srgbClr val="FB3E73"/>
                </a:gs>
                <a:gs pos="100000">
                  <a:srgbClr val="FF6437"/>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13341" name="文本框 2"/>
            <p:cNvSpPr txBox="1"/>
            <p:nvPr/>
          </p:nvSpPr>
          <p:spPr>
            <a:xfrm>
              <a:off x="101600" y="163513"/>
              <a:ext cx="1331912" cy="1200150"/>
            </a:xfrm>
            <a:prstGeom prst="rect">
              <a:avLst/>
            </a:prstGeom>
            <a:noFill/>
            <a:ln w="9525">
              <a:noFill/>
            </a:ln>
          </p:spPr>
          <p:txBody>
            <a:bodyPr>
              <a:spAutoFit/>
            </a:bodyPr>
            <a:p>
              <a:r>
                <a:rPr lang="zh-CN" altLang="en-US" sz="3600" dirty="0">
                  <a:latin typeface="Tahoma" panose="020B0604030504040204" pitchFamily="34" charset="0"/>
                </a:rPr>
                <a:t>情境</a:t>
              </a:r>
              <a:endParaRPr lang="en-US" altLang="zh-CN" sz="3600" dirty="0">
                <a:latin typeface="Tahoma" panose="020B0604030504040204" pitchFamily="34" charset="0"/>
              </a:endParaRPr>
            </a:p>
            <a:p>
              <a:r>
                <a:rPr lang="zh-CN" altLang="en-US" sz="3600" dirty="0">
                  <a:latin typeface="Tahoma" panose="020B0604030504040204" pitchFamily="34" charset="0"/>
                </a:rPr>
                <a:t>引入</a:t>
              </a:r>
              <a:endParaRPr lang="zh-CN" altLang="en-US" sz="3600" dirty="0">
                <a:latin typeface="Tahoma" panose="020B0604030504040204" pitchFamily="34" charset="0"/>
              </a:endParaRPr>
            </a:p>
          </p:txBody>
        </p:sp>
      </p:grpSp>
      <p:grpSp>
        <p:nvGrpSpPr>
          <p:cNvPr id="4" name="组合 4106"/>
          <p:cNvGrpSpPr/>
          <p:nvPr/>
        </p:nvGrpSpPr>
        <p:grpSpPr>
          <a:xfrm>
            <a:off x="2493963" y="2990850"/>
            <a:ext cx="1441450" cy="1363663"/>
            <a:chOff x="0" y="0"/>
            <a:chExt cx="1441450" cy="1363663"/>
          </a:xfrm>
        </p:grpSpPr>
        <p:sp>
          <p:nvSpPr>
            <p:cNvPr id="13338" name="圆角矩形 9"/>
            <p:cNvSpPr/>
            <p:nvPr/>
          </p:nvSpPr>
          <p:spPr>
            <a:xfrm>
              <a:off x="0" y="0"/>
              <a:ext cx="1363662" cy="1363663"/>
            </a:xfrm>
            <a:prstGeom prst="roundRect">
              <a:avLst>
                <a:gd name="adj" fmla="val 16667"/>
              </a:avLst>
            </a:prstGeom>
            <a:gradFill rotWithShape="0">
              <a:gsLst>
                <a:gs pos="0">
                  <a:srgbClr val="F67620"/>
                </a:gs>
                <a:gs pos="100000">
                  <a:srgbClr val="FFB02B"/>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13339" name="文本框 17"/>
            <p:cNvSpPr txBox="1"/>
            <p:nvPr/>
          </p:nvSpPr>
          <p:spPr>
            <a:xfrm>
              <a:off x="109537" y="120650"/>
              <a:ext cx="1331913" cy="1200150"/>
            </a:xfrm>
            <a:prstGeom prst="rect">
              <a:avLst/>
            </a:prstGeom>
            <a:noFill/>
            <a:ln w="9525">
              <a:noFill/>
            </a:ln>
          </p:spPr>
          <p:txBody>
            <a:bodyPr>
              <a:spAutoFit/>
            </a:bodyPr>
            <a:p>
              <a:r>
                <a:rPr lang="zh-CN" altLang="en-US" sz="3600" dirty="0">
                  <a:latin typeface="Tahoma" panose="020B0604030504040204" pitchFamily="34" charset="0"/>
                </a:rPr>
                <a:t>新知探究</a:t>
              </a:r>
              <a:endParaRPr lang="zh-CN" altLang="en-US" sz="3600" dirty="0">
                <a:latin typeface="Tahoma" panose="020B0604030504040204" pitchFamily="34" charset="0"/>
              </a:endParaRPr>
            </a:p>
          </p:txBody>
        </p:sp>
      </p:grpSp>
      <p:grpSp>
        <p:nvGrpSpPr>
          <p:cNvPr id="5" name="组合 4109"/>
          <p:cNvGrpSpPr/>
          <p:nvPr/>
        </p:nvGrpSpPr>
        <p:grpSpPr>
          <a:xfrm>
            <a:off x="4395788" y="2990850"/>
            <a:ext cx="1441450" cy="1363663"/>
            <a:chOff x="0" y="0"/>
            <a:chExt cx="1441450" cy="1363663"/>
          </a:xfrm>
        </p:grpSpPr>
        <p:sp>
          <p:nvSpPr>
            <p:cNvPr id="13336" name="圆角矩形 22"/>
            <p:cNvSpPr/>
            <p:nvPr/>
          </p:nvSpPr>
          <p:spPr>
            <a:xfrm>
              <a:off x="0" y="0"/>
              <a:ext cx="1363662" cy="1363663"/>
            </a:xfrm>
            <a:prstGeom prst="roundRect">
              <a:avLst>
                <a:gd name="adj" fmla="val 16667"/>
              </a:avLst>
            </a:prstGeom>
            <a:gradFill rotWithShape="0">
              <a:gsLst>
                <a:gs pos="0">
                  <a:srgbClr val="FAC900"/>
                </a:gs>
                <a:gs pos="100000">
                  <a:srgbClr val="FFE800"/>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13337" name="文本框 18"/>
            <p:cNvSpPr txBox="1"/>
            <p:nvPr/>
          </p:nvSpPr>
          <p:spPr>
            <a:xfrm>
              <a:off x="109537" y="152400"/>
              <a:ext cx="1331913" cy="1200150"/>
            </a:xfrm>
            <a:prstGeom prst="rect">
              <a:avLst/>
            </a:prstGeom>
            <a:noFill/>
            <a:ln w="9525">
              <a:noFill/>
            </a:ln>
          </p:spPr>
          <p:txBody>
            <a:bodyPr>
              <a:spAutoFit/>
            </a:bodyPr>
            <a:p>
              <a:r>
                <a:rPr lang="zh-CN" altLang="en-US" sz="3600" dirty="0">
                  <a:latin typeface="Tahoma" panose="020B0604030504040204" pitchFamily="34" charset="0"/>
                </a:rPr>
                <a:t>例题解析</a:t>
              </a:r>
              <a:endParaRPr lang="en-US" altLang="zh-CN" sz="3600" dirty="0">
                <a:latin typeface="Tahoma" panose="020B0604030504040204" pitchFamily="34" charset="0"/>
              </a:endParaRPr>
            </a:p>
          </p:txBody>
        </p:sp>
      </p:grpSp>
      <p:grpSp>
        <p:nvGrpSpPr>
          <p:cNvPr id="6" name="组合 4112"/>
          <p:cNvGrpSpPr/>
          <p:nvPr/>
        </p:nvGrpSpPr>
        <p:grpSpPr>
          <a:xfrm>
            <a:off x="6323013" y="2992438"/>
            <a:ext cx="1427162" cy="1362075"/>
            <a:chOff x="0" y="0"/>
            <a:chExt cx="1427162" cy="1362075"/>
          </a:xfrm>
        </p:grpSpPr>
        <p:grpSp>
          <p:nvGrpSpPr>
            <p:cNvPr id="13328" name="组合 4113"/>
            <p:cNvGrpSpPr/>
            <p:nvPr/>
          </p:nvGrpSpPr>
          <p:grpSpPr>
            <a:xfrm>
              <a:off x="0" y="0"/>
              <a:ext cx="1363662" cy="1362075"/>
              <a:chOff x="0" y="0"/>
              <a:chExt cx="1363287" cy="1363287"/>
            </a:xfrm>
          </p:grpSpPr>
          <p:sp>
            <p:nvSpPr>
              <p:cNvPr id="13330" name="圆角矩形 23"/>
              <p:cNvSpPr/>
              <p:nvPr/>
            </p:nvSpPr>
            <p:spPr>
              <a:xfrm>
                <a:off x="0" y="0"/>
                <a:ext cx="1363287" cy="1363287"/>
              </a:xfrm>
              <a:prstGeom prst="roundRect">
                <a:avLst>
                  <a:gd name="adj" fmla="val 16667"/>
                </a:avLst>
              </a:prstGeom>
              <a:gradFill rotWithShape="0">
                <a:gsLst>
                  <a:gs pos="0">
                    <a:srgbClr val="00BFAE"/>
                  </a:gs>
                  <a:gs pos="100000">
                    <a:srgbClr val="00D56B"/>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grpSp>
            <p:nvGrpSpPr>
              <p:cNvPr id="13331" name="组合 4115"/>
              <p:cNvGrpSpPr/>
              <p:nvPr/>
            </p:nvGrpSpPr>
            <p:grpSpPr>
              <a:xfrm>
                <a:off x="481646" y="532977"/>
                <a:ext cx="390897" cy="218998"/>
                <a:chOff x="0" y="0"/>
                <a:chExt cx="446536" cy="250169"/>
              </a:xfrm>
            </p:grpSpPr>
            <p:cxnSp>
              <p:nvCxnSpPr>
                <p:cNvPr id="13332" name="直接连接符 33"/>
                <p:cNvCxnSpPr/>
                <p:nvPr/>
              </p:nvCxnSpPr>
              <p:spPr>
                <a:xfrm>
                  <a:off x="-875" y="30067"/>
                  <a:ext cx="375283" cy="87123"/>
                </a:xfrm>
                <a:prstGeom prst="line">
                  <a:avLst/>
                </a:prstGeom>
                <a:ln w="28575" cap="flat" cmpd="sng">
                  <a:solidFill>
                    <a:srgbClr val="00D196"/>
                  </a:solidFill>
                  <a:prstDash val="solid"/>
                  <a:headEnd type="none" w="med" len="med"/>
                  <a:tailEnd type="none" w="med" len="med"/>
                </a:ln>
              </p:spPr>
            </p:cxnSp>
            <p:cxnSp>
              <p:nvCxnSpPr>
                <p:cNvPr id="13333" name="直接连接符 34"/>
                <p:cNvCxnSpPr/>
                <p:nvPr/>
              </p:nvCxnSpPr>
              <p:spPr>
                <a:xfrm flipV="1">
                  <a:off x="363530" y="-790"/>
                  <a:ext cx="83396" cy="127055"/>
                </a:xfrm>
                <a:prstGeom prst="line">
                  <a:avLst/>
                </a:prstGeom>
                <a:ln w="28575" cap="flat" cmpd="sng">
                  <a:solidFill>
                    <a:srgbClr val="00D196"/>
                  </a:solidFill>
                  <a:prstDash val="solid"/>
                  <a:headEnd type="none" w="med" len="med"/>
                  <a:tailEnd type="none" w="med" len="med"/>
                </a:ln>
              </p:spPr>
            </p:cxnSp>
            <p:cxnSp>
              <p:nvCxnSpPr>
                <p:cNvPr id="13334" name="直接连接符 36"/>
                <p:cNvCxnSpPr/>
                <p:nvPr/>
              </p:nvCxnSpPr>
              <p:spPr>
                <a:xfrm flipV="1">
                  <a:off x="87961" y="68183"/>
                  <a:ext cx="61641" cy="181507"/>
                </a:xfrm>
                <a:prstGeom prst="line">
                  <a:avLst/>
                </a:prstGeom>
                <a:ln w="28575" cap="flat" cmpd="sng">
                  <a:solidFill>
                    <a:srgbClr val="00D196"/>
                  </a:solidFill>
                  <a:prstDash val="solid"/>
                  <a:headEnd type="none" w="med" len="med"/>
                  <a:tailEnd type="none" w="med" len="med"/>
                </a:ln>
              </p:spPr>
            </p:cxnSp>
            <p:cxnSp>
              <p:nvCxnSpPr>
                <p:cNvPr id="13335" name="直接连接符 38"/>
                <p:cNvCxnSpPr/>
                <p:nvPr/>
              </p:nvCxnSpPr>
              <p:spPr>
                <a:xfrm flipH="1" flipV="1">
                  <a:off x="178609" y="64553"/>
                  <a:ext cx="23568" cy="148836"/>
                </a:xfrm>
                <a:prstGeom prst="line">
                  <a:avLst/>
                </a:prstGeom>
                <a:ln w="28575" cap="flat" cmpd="sng">
                  <a:solidFill>
                    <a:srgbClr val="00D196"/>
                  </a:solidFill>
                  <a:prstDash val="solid"/>
                  <a:headEnd type="none" w="med" len="med"/>
                  <a:tailEnd type="none" w="med" len="med"/>
                </a:ln>
              </p:spPr>
            </p:cxnSp>
          </p:grpSp>
        </p:grpSp>
        <p:sp>
          <p:nvSpPr>
            <p:cNvPr id="13329" name="文本框 19"/>
            <p:cNvSpPr txBox="1"/>
            <p:nvPr/>
          </p:nvSpPr>
          <p:spPr>
            <a:xfrm>
              <a:off x="96837" y="119062"/>
              <a:ext cx="1330325" cy="1200150"/>
            </a:xfrm>
            <a:prstGeom prst="rect">
              <a:avLst/>
            </a:prstGeom>
            <a:noFill/>
            <a:ln w="9525">
              <a:noFill/>
            </a:ln>
          </p:spPr>
          <p:txBody>
            <a:bodyPr>
              <a:spAutoFit/>
            </a:bodyPr>
            <a:p>
              <a:r>
                <a:rPr lang="zh-CN" altLang="en-US" sz="3600" dirty="0">
                  <a:latin typeface="Tahoma" panose="020B0604030504040204" pitchFamily="34" charset="0"/>
                </a:rPr>
                <a:t>巩固练习</a:t>
              </a:r>
              <a:endParaRPr lang="zh-CN" altLang="en-US" sz="3600" dirty="0">
                <a:latin typeface="Tahoma" panose="020B0604030504040204" pitchFamily="34" charset="0"/>
              </a:endParaRPr>
            </a:p>
          </p:txBody>
        </p:sp>
      </p:grpSp>
      <p:grpSp>
        <p:nvGrpSpPr>
          <p:cNvPr id="9" name="组合 4121"/>
          <p:cNvGrpSpPr/>
          <p:nvPr/>
        </p:nvGrpSpPr>
        <p:grpSpPr>
          <a:xfrm>
            <a:off x="8226425" y="2990850"/>
            <a:ext cx="1428750" cy="1363663"/>
            <a:chOff x="0" y="0"/>
            <a:chExt cx="1428750" cy="1363663"/>
          </a:xfrm>
        </p:grpSpPr>
        <p:sp>
          <p:nvSpPr>
            <p:cNvPr id="13326" name="圆角矩形 24"/>
            <p:cNvSpPr/>
            <p:nvPr/>
          </p:nvSpPr>
          <p:spPr>
            <a:xfrm>
              <a:off x="0" y="0"/>
              <a:ext cx="1362075" cy="1363663"/>
            </a:xfrm>
            <a:prstGeom prst="roundRect">
              <a:avLst>
                <a:gd name="adj" fmla="val 16667"/>
              </a:avLst>
            </a:prstGeom>
            <a:gradFill rotWithShape="0">
              <a:gsLst>
                <a:gs pos="0">
                  <a:srgbClr val="2F84FF"/>
                </a:gs>
                <a:gs pos="100000">
                  <a:srgbClr val="38C4F5"/>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13327" name="文本框 20"/>
            <p:cNvSpPr txBox="1"/>
            <p:nvPr/>
          </p:nvSpPr>
          <p:spPr>
            <a:xfrm>
              <a:off x="96838" y="120650"/>
              <a:ext cx="1331912" cy="1200150"/>
            </a:xfrm>
            <a:prstGeom prst="rect">
              <a:avLst/>
            </a:prstGeom>
            <a:noFill/>
            <a:ln w="9525">
              <a:noFill/>
            </a:ln>
          </p:spPr>
          <p:txBody>
            <a:bodyPr>
              <a:spAutoFit/>
            </a:bodyPr>
            <a:p>
              <a:r>
                <a:rPr lang="zh-CN" altLang="en-US" sz="3600" dirty="0">
                  <a:latin typeface="Tahoma" panose="020B0604030504040204" pitchFamily="34" charset="0"/>
                </a:rPr>
                <a:t>归纳小结</a:t>
              </a:r>
              <a:endParaRPr lang="zh-CN" altLang="en-US" sz="3600" dirty="0">
                <a:latin typeface="Tahoma" panose="020B0604030504040204" pitchFamily="34" charset="0"/>
              </a:endParaRPr>
            </a:p>
          </p:txBody>
        </p:sp>
      </p:grpSp>
      <p:grpSp>
        <p:nvGrpSpPr>
          <p:cNvPr id="10" name="组合 4124"/>
          <p:cNvGrpSpPr/>
          <p:nvPr/>
        </p:nvGrpSpPr>
        <p:grpSpPr>
          <a:xfrm>
            <a:off x="10142538" y="2995613"/>
            <a:ext cx="1419225" cy="1363662"/>
            <a:chOff x="0" y="0"/>
            <a:chExt cx="1419225" cy="1363662"/>
          </a:xfrm>
        </p:grpSpPr>
        <p:sp>
          <p:nvSpPr>
            <p:cNvPr id="13324" name="圆角矩形 21"/>
            <p:cNvSpPr/>
            <p:nvPr/>
          </p:nvSpPr>
          <p:spPr>
            <a:xfrm>
              <a:off x="0" y="0"/>
              <a:ext cx="1362075" cy="1363662"/>
            </a:xfrm>
            <a:prstGeom prst="roundRect">
              <a:avLst>
                <a:gd name="adj" fmla="val 16667"/>
              </a:avLst>
            </a:prstGeom>
            <a:gradFill rotWithShape="0">
              <a:gsLst>
                <a:gs pos="0">
                  <a:srgbClr val="5A47E7"/>
                </a:gs>
                <a:gs pos="100000">
                  <a:srgbClr val="38C4F5"/>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13325" name="文本框 25"/>
            <p:cNvSpPr txBox="1"/>
            <p:nvPr/>
          </p:nvSpPr>
          <p:spPr>
            <a:xfrm>
              <a:off x="88900" y="120650"/>
              <a:ext cx="1330325" cy="1200150"/>
            </a:xfrm>
            <a:prstGeom prst="rect">
              <a:avLst/>
            </a:prstGeom>
            <a:noFill/>
            <a:ln w="9525">
              <a:noFill/>
            </a:ln>
          </p:spPr>
          <p:txBody>
            <a:bodyPr>
              <a:spAutoFit/>
            </a:bodyPr>
            <a:p>
              <a:r>
                <a:rPr lang="zh-CN" altLang="en-US" sz="3600" dirty="0">
                  <a:latin typeface="Tahoma" panose="020B0604030504040204" pitchFamily="34" charset="0"/>
                </a:rPr>
                <a:t>布置作业</a:t>
              </a:r>
              <a:endParaRPr lang="zh-CN" altLang="en-US" sz="3600" dirty="0">
                <a:latin typeface="Tahoma" panose="020B0604030504040204" pitchFamily="34" charset="0"/>
              </a:endParaRPr>
            </a:p>
          </p:txBody>
        </p:sp>
      </p:gr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9460"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布置作业</a:t>
            </a:r>
            <a:endParaRPr lang="en-US" altLang="zh-CN" sz="4000" i="1" dirty="0">
              <a:solidFill>
                <a:srgbClr val="3B3838"/>
              </a:solidFill>
              <a:latin typeface="微软雅黑" panose="020B0503020204020204" pitchFamily="34" charset="-122"/>
              <a:sym typeface="Tahoma" panose="020B0604030504040204" pitchFamily="34" charset="0"/>
            </a:endParaRPr>
          </a:p>
        </p:txBody>
      </p:sp>
      <p:grpSp>
        <p:nvGrpSpPr>
          <p:cNvPr id="4" name="组合 3"/>
          <p:cNvGrpSpPr/>
          <p:nvPr/>
        </p:nvGrpSpPr>
        <p:grpSpPr>
          <a:xfrm>
            <a:off x="4267200" y="1240155"/>
            <a:ext cx="5400040" cy="4752975"/>
            <a:chOff x="6585" y="2368"/>
            <a:chExt cx="8504" cy="7485"/>
          </a:xfrm>
        </p:grpSpPr>
        <p:sp>
          <p:nvSpPr>
            <p:cNvPr id="19457" name="AutoShape 14"/>
            <p:cNvSpPr>
              <a:spLocks noChangeArrowheads="1"/>
            </p:cNvSpPr>
            <p:nvPr/>
          </p:nvSpPr>
          <p:spPr bwMode="auto">
            <a:xfrm>
              <a:off x="6585" y="2368"/>
              <a:ext cx="8435" cy="2050"/>
            </a:xfrm>
            <a:prstGeom prst="roundRect">
              <a:avLst>
                <a:gd name="adj" fmla="val 10889"/>
              </a:avLst>
            </a:prstGeom>
            <a:gradFill rotWithShape="1">
              <a:gsLst>
                <a:gs pos="0">
                  <a:srgbClr val="DDDDDD"/>
                </a:gs>
                <a:gs pos="50000">
                  <a:srgbClr val="F2F2F2"/>
                </a:gs>
                <a:gs pos="100000">
                  <a:srgbClr val="DDDDDD"/>
                </a:gs>
              </a:gsLst>
              <a:lin ang="2700000" scaled="1"/>
            </a:gradFill>
            <a:ln w="38100">
              <a:solidFill>
                <a:srgbClr val="FFFFFF"/>
              </a:solidFill>
              <a:round/>
            </a:ln>
            <a:effectLst>
              <a:outerShdw dist="135001" dir="2928847" algn="ctr" rotWithShape="0">
                <a:srgbClr val="000000">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5" name="组合 20488"/>
            <p:cNvGrpSpPr/>
            <p:nvPr/>
          </p:nvGrpSpPr>
          <p:grpSpPr>
            <a:xfrm>
              <a:off x="6585" y="2513"/>
              <a:ext cx="8505" cy="7340"/>
              <a:chOff x="0" y="0"/>
              <a:chExt cx="3402" cy="2936"/>
            </a:xfrm>
          </p:grpSpPr>
          <p:grpSp>
            <p:nvGrpSpPr>
              <p:cNvPr id="19470" name="组合 20489"/>
              <p:cNvGrpSpPr/>
              <p:nvPr/>
            </p:nvGrpSpPr>
            <p:grpSpPr>
              <a:xfrm>
                <a:off x="74" y="0"/>
                <a:ext cx="2976" cy="706"/>
                <a:chOff x="0" y="0"/>
                <a:chExt cx="2976" cy="706"/>
              </a:xfrm>
            </p:grpSpPr>
            <p:grpSp>
              <p:nvGrpSpPr>
                <p:cNvPr id="19486" name="组合 20490"/>
                <p:cNvGrpSpPr/>
                <p:nvPr/>
              </p:nvGrpSpPr>
              <p:grpSpPr>
                <a:xfrm>
                  <a:off x="0" y="0"/>
                  <a:ext cx="656" cy="706"/>
                  <a:chOff x="0" y="0"/>
                  <a:chExt cx="768" cy="746"/>
                </a:xfrm>
              </p:grpSpPr>
              <p:sp>
                <p:nvSpPr>
                  <p:cNvPr id="19488" name="AutoShape 8"/>
                  <p:cNvSpPr/>
                  <p:nvPr/>
                </p:nvSpPr>
                <p:spPr>
                  <a:xfrm>
                    <a:off x="0" y="0"/>
                    <a:ext cx="768" cy="746"/>
                  </a:xfrm>
                  <a:prstGeom prst="roundRect">
                    <a:avLst>
                      <a:gd name="adj" fmla="val 11921"/>
                    </a:avLst>
                  </a:prstGeom>
                  <a:gradFill rotWithShape="1">
                    <a:gsLst>
                      <a:gs pos="0">
                        <a:schemeClr val="accent1"/>
                      </a:gs>
                      <a:gs pos="100000">
                        <a:srgbClr val="839C9E"/>
                      </a:gs>
                    </a:gsLst>
                    <a:lin ang="5400000" scaled="1"/>
                    <a:tileRect/>
                  </a:gradFill>
                  <a:ln w="38100" cap="flat" cmpd="sng">
                    <a:solidFill>
                      <a:schemeClr val="bg1"/>
                    </a:solidFill>
                    <a:prstDash val="solid"/>
                    <a:headEnd type="none" w="med" len="med"/>
                    <a:tailEnd type="none" w="med" len="med"/>
                  </a:ln>
                </p:spPr>
                <p:txBody>
                  <a:bodyPr wrap="none" anchor="ctr" anchorCtr="0"/>
                  <a:p>
                    <a:endParaRPr lang="zh-CN" altLang="zh-CN" dirty="0">
                      <a:latin typeface="Arial" panose="020B0604020202020204" pitchFamily="34" charset="0"/>
                      <a:ea typeface="宋体" panose="02010600030101010101" pitchFamily="2" charset="-122"/>
                    </a:endParaRPr>
                  </a:p>
                </p:txBody>
              </p:sp>
              <p:sp>
                <p:nvSpPr>
                  <p:cNvPr id="2" name="未知"/>
                  <p:cNvSpPr>
                    <a:spLocks noChangeArrowheads="1"/>
                  </p:cNvSpPr>
                  <p:nvPr/>
                </p:nvSpPr>
                <p:spPr bwMode="auto">
                  <a:xfrm>
                    <a:off x="47" y="4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DAEEF0"/>
                      </a:gs>
                      <a:gs pos="50000">
                        <a:schemeClr val="accent1">
                          <a:alpha val="0"/>
                        </a:schemeClr>
                      </a:gs>
                      <a:gs pos="100000">
                        <a:srgbClr val="DAEEF0"/>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Tahoma" panose="020B0604030504040204" pitchFamily="34" charset="0"/>
                      <a:ea typeface="微软雅黑" panose="020B0503020204020204" pitchFamily="34" charset="-122"/>
                      <a:cs typeface="+mn-cs"/>
                    </a:endParaRPr>
                  </a:p>
                </p:txBody>
              </p:sp>
              <p:sp>
                <p:nvSpPr>
                  <p:cNvPr id="20494" name="Text Box 10"/>
                  <p:cNvSpPr txBox="1"/>
                  <p:nvPr/>
                </p:nvSpPr>
                <p:spPr>
                  <a:xfrm>
                    <a:off x="46" y="188"/>
                    <a:ext cx="661" cy="346"/>
                  </a:xfrm>
                  <a:prstGeom prst="rect">
                    <a:avLst/>
                  </a:prstGeom>
                  <a:noFill/>
                  <a:ln w="9525">
                    <a:noFill/>
                  </a:ln>
                </p:spPr>
                <p:txBody>
                  <a:bodyPr wrap="none">
                    <a:spAutoFit/>
                  </a:bodyPr>
                  <a:lstStyle>
                    <a:lvl1pPr marL="228600" lvl="0" indent="-228600" algn="l" defTabSz="914400" eaLnBrk="0" fontAlgn="base" latinLnBrk="0" hangingPunct="0">
                      <a:lnSpc>
                        <a:spcPct val="90000"/>
                      </a:lnSpc>
                      <a:spcBef>
                        <a:spcPts val="1000"/>
                      </a:spcBef>
                      <a:spcAft>
                        <a:spcPct val="0"/>
                      </a:spcAft>
                      <a:buFont typeface="Arial" panose="020B0604020202020204" pitchFamily="34" charset="0"/>
                      <a:buChar char="•"/>
                      <a:defRPr sz="2800" b="0" i="0" u="none" kern="1200" baseline="0">
                        <a:solidFill>
                          <a:schemeClr val="tx1"/>
                        </a:solidFill>
                        <a:latin typeface="Tahoma" panose="020B0604030504040204" pitchFamily="34" charset="0"/>
                        <a:ea typeface="微软雅黑" panose="020B0503020204020204" pitchFamily="34" charset="-122"/>
                      </a:defRPr>
                    </a:lvl1pPr>
                    <a:lvl2pPr marL="685800" lvl="1" indent="-228600" algn="l" defTabSz="914400" eaLnBrk="0" fontAlgn="base" latinLnBrk="0" hangingPunct="0">
                      <a:lnSpc>
                        <a:spcPct val="90000"/>
                      </a:lnSpc>
                      <a:spcBef>
                        <a:spcPts val="500"/>
                      </a:spcBef>
                      <a:spcAft>
                        <a:spcPct val="0"/>
                      </a:spcAft>
                      <a:buFont typeface="Arial" panose="020B0604020202020204" pitchFamily="34" charset="0"/>
                      <a:buChar char="•"/>
                      <a:defRPr sz="2400" b="0" i="0" u="none" kern="1200" baseline="0">
                        <a:solidFill>
                          <a:schemeClr val="tx1"/>
                        </a:solidFill>
                        <a:latin typeface="+mn-lt"/>
                        <a:ea typeface="+mn-ea"/>
                        <a:cs typeface="+mn-cs"/>
                      </a:defRPr>
                    </a:lvl2pPr>
                    <a:lvl3pPr marL="1143000" lvl="2" indent="-228600" algn="l" defTabSz="914400" eaLnBrk="0" fontAlgn="base" latinLnBrk="0" hangingPunct="0">
                      <a:lnSpc>
                        <a:spcPct val="90000"/>
                      </a:lnSpc>
                      <a:spcBef>
                        <a:spcPts val="500"/>
                      </a:spcBef>
                      <a:spcAft>
                        <a:spcPct val="0"/>
                      </a:spcAft>
                      <a:buFont typeface="Arial" panose="020B0604020202020204" pitchFamily="34" charset="0"/>
                      <a:buChar char="•"/>
                      <a:defRPr sz="2000" b="0" i="0" u="none" kern="1200" baseline="0">
                        <a:solidFill>
                          <a:schemeClr val="tx1"/>
                        </a:solidFill>
                        <a:latin typeface="+mn-lt"/>
                        <a:ea typeface="+mn-ea"/>
                        <a:cs typeface="+mn-cs"/>
                      </a:defRPr>
                    </a:lvl3pPr>
                    <a:lvl4pPr marL="1600200" lvl="3" indent="-228600" algn="l" defTabSz="914400" eaLnBrk="0" fontAlgn="base" latinLnBrk="0" hangingPunct="0">
                      <a:lnSpc>
                        <a:spcPct val="90000"/>
                      </a:lnSpc>
                      <a:spcBef>
                        <a:spcPts val="500"/>
                      </a:spcBef>
                      <a:spcAft>
                        <a:spcPct val="0"/>
                      </a:spcAft>
                      <a:buFont typeface="Arial" panose="020B0604020202020204" pitchFamily="34" charset="0"/>
                      <a:buChar char="•"/>
                      <a:defRPr sz="1800" b="0" i="0" u="none" kern="1200" baseline="0">
                        <a:solidFill>
                          <a:schemeClr val="tx1"/>
                        </a:solidFill>
                        <a:latin typeface="+mn-lt"/>
                        <a:ea typeface="+mn-ea"/>
                        <a:cs typeface="+mn-cs"/>
                      </a:defRPr>
                    </a:lvl4pPr>
                    <a:lvl5pPr marL="2057400" lvl="4" indent="-228600" algn="l" defTabSz="914400" eaLnBrk="0" fontAlgn="base" latinLnBrk="0" hangingPunct="0">
                      <a:lnSpc>
                        <a:spcPct val="90000"/>
                      </a:lnSpc>
                      <a:spcBef>
                        <a:spcPts val="500"/>
                      </a:spcBef>
                      <a:spcAft>
                        <a:spcPct val="0"/>
                      </a:spcAft>
                      <a:buFont typeface="Arial" panose="020B0604020202020204" pitchFamily="34" charset="0"/>
                      <a:buChar char="•"/>
                      <a:defRPr sz="1800" b="0" i="0" u="none" kern="1200" baseline="0">
                        <a:solidFill>
                          <a:schemeClr val="tx1"/>
                        </a:solidFill>
                        <a:latin typeface="+mn-lt"/>
                        <a:ea typeface="+mn-ea"/>
                        <a:cs typeface="+mn-cs"/>
                      </a:defRPr>
                    </a:lvl5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0" i="0" u="none" strike="noStrike" kern="1200" cap="none" spc="0" normalizeH="0" baseline="0" noProof="1">
                        <a:ln>
                          <a:noFill/>
                        </a:ln>
                        <a:solidFill>
                          <a:srgbClr val="FFFFFF"/>
                        </a:solidFill>
                        <a:effectLst>
                          <a:outerShdw blurRad="38100" dist="38100" dir="2700000">
                            <a:srgbClr val="C0C0C0"/>
                          </a:outerShdw>
                        </a:effectLst>
                        <a:uLnTx/>
                        <a:uFillTx/>
                        <a:latin typeface="Arial" panose="020B0604020202020204" pitchFamily="34" charset="0"/>
                        <a:ea typeface="宋体" panose="02010600030101010101" pitchFamily="2" charset="-122"/>
                        <a:cs typeface="+mn-ea"/>
                      </a:rPr>
                      <a:t>阅读</a:t>
                    </a:r>
                    <a:endParaRPr kumimoji="0" lang="zh-CN" altLang="en-US" sz="2800" b="0" i="0" u="none" strike="noStrike" kern="1200" cap="none" spc="0" normalizeH="0" baseline="0" noProof="1">
                      <a:ln>
                        <a:noFill/>
                      </a:ln>
                      <a:solidFill>
                        <a:srgbClr val="FFFFFF"/>
                      </a:solidFill>
                      <a:effectLst>
                        <a:outerShdw blurRad="38100" dist="38100" dir="2700000">
                          <a:srgbClr val="C0C0C0"/>
                        </a:outerShdw>
                      </a:effectLst>
                      <a:uLnTx/>
                      <a:uFillTx/>
                      <a:latin typeface="Arial" panose="020B0604020202020204" pitchFamily="34" charset="0"/>
                      <a:ea typeface="宋体" panose="02010600030101010101" pitchFamily="2" charset="-122"/>
                      <a:cs typeface="+mn-cs"/>
                    </a:endParaRPr>
                  </a:p>
                </p:txBody>
              </p:sp>
            </p:grpSp>
            <p:sp>
              <p:nvSpPr>
                <p:cNvPr id="19487" name="Text Box 11"/>
                <p:cNvSpPr txBox="1"/>
                <p:nvPr/>
              </p:nvSpPr>
              <p:spPr>
                <a:xfrm>
                  <a:off x="748" y="175"/>
                  <a:ext cx="2228" cy="314"/>
                </a:xfrm>
                <a:prstGeom prst="rect">
                  <a:avLst/>
                </a:prstGeom>
                <a:noFill/>
                <a:ln w="9525">
                  <a:noFill/>
                </a:ln>
              </p:spPr>
              <p:txBody>
                <a:bodyPr>
                  <a:spAutoFit/>
                </a:bodyPr>
                <a:p>
                  <a:pPr>
                    <a:lnSpc>
                      <a:spcPct val="110000"/>
                    </a:lnSpc>
                  </a:pPr>
                  <a:r>
                    <a:rPr lang="zh-CN" altLang="en-US" sz="2400" b="1" dirty="0">
                      <a:latin typeface="黑体" panose="02010609060101010101" pitchFamily="49" charset="-122"/>
                      <a:ea typeface="黑体" panose="02010609060101010101" pitchFamily="49" charset="-122"/>
                    </a:rPr>
                    <a:t>教材章节</a:t>
                  </a:r>
                  <a:r>
                    <a:rPr lang="en-US" altLang="zh-CN" sz="2400" b="1" dirty="0">
                      <a:latin typeface="黑体" panose="02010609060101010101" pitchFamily="49" charset="-122"/>
                      <a:ea typeface="黑体" panose="02010609060101010101" pitchFamily="49" charset="-122"/>
                    </a:rPr>
                    <a:t>2.3</a:t>
                  </a:r>
                  <a:endParaRPr lang="en-US" altLang="zh-CN" sz="2400" b="1" dirty="0">
                    <a:latin typeface="黑体" panose="02010609060101010101" pitchFamily="49" charset="-122"/>
                    <a:ea typeface="黑体" panose="02010609060101010101" pitchFamily="49" charset="-122"/>
                  </a:endParaRPr>
                </a:p>
              </p:txBody>
            </p:sp>
          </p:grpSp>
          <p:grpSp>
            <p:nvGrpSpPr>
              <p:cNvPr id="19471" name="组合 20495"/>
              <p:cNvGrpSpPr/>
              <p:nvPr/>
            </p:nvGrpSpPr>
            <p:grpSpPr>
              <a:xfrm>
                <a:off x="28" y="1039"/>
                <a:ext cx="3374" cy="820"/>
                <a:chOff x="0" y="0"/>
                <a:chExt cx="3374" cy="820"/>
              </a:xfrm>
            </p:grpSpPr>
            <p:grpSp>
              <p:nvGrpSpPr>
                <p:cNvPr id="19479" name="组合 20496"/>
                <p:cNvGrpSpPr/>
                <p:nvPr/>
              </p:nvGrpSpPr>
              <p:grpSpPr>
                <a:xfrm>
                  <a:off x="0" y="0"/>
                  <a:ext cx="3374" cy="820"/>
                  <a:chOff x="0" y="0"/>
                  <a:chExt cx="4704" cy="820"/>
                </a:xfrm>
              </p:grpSpPr>
              <p:sp>
                <p:nvSpPr>
                  <p:cNvPr id="19473" name="AutoShape 14"/>
                  <p:cNvSpPr>
                    <a:spLocks noChangeArrowheads="1"/>
                  </p:cNvSpPr>
                  <p:nvPr/>
                </p:nvSpPr>
                <p:spPr bwMode="auto">
                  <a:xfrm>
                    <a:off x="0" y="0"/>
                    <a:ext cx="4704" cy="820"/>
                  </a:xfrm>
                  <a:prstGeom prst="roundRect">
                    <a:avLst>
                      <a:gd name="adj" fmla="val 10889"/>
                    </a:avLst>
                  </a:prstGeom>
                  <a:gradFill rotWithShape="1">
                    <a:gsLst>
                      <a:gs pos="0">
                        <a:srgbClr val="DDDDDD"/>
                      </a:gs>
                      <a:gs pos="50000">
                        <a:srgbClr val="F2F2F2"/>
                      </a:gs>
                      <a:gs pos="100000">
                        <a:srgbClr val="DDDDDD"/>
                      </a:gs>
                    </a:gsLst>
                    <a:lin ang="2700000" scaled="1"/>
                  </a:gradFill>
                  <a:ln w="38100">
                    <a:solidFill>
                      <a:srgbClr val="FFFFFF"/>
                    </a:solidFill>
                    <a:round/>
                  </a:ln>
                  <a:effectLst>
                    <a:outerShdw dist="135001" dir="2928847" algn="ctr" rotWithShape="0">
                      <a:srgbClr val="000000">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9482" name="组合 20498"/>
                  <p:cNvGrpSpPr/>
                  <p:nvPr/>
                </p:nvGrpSpPr>
                <p:grpSpPr>
                  <a:xfrm>
                    <a:off x="103" y="76"/>
                    <a:ext cx="907" cy="671"/>
                    <a:chOff x="0" y="0"/>
                    <a:chExt cx="768" cy="746"/>
                  </a:xfrm>
                </p:grpSpPr>
                <p:sp>
                  <p:nvSpPr>
                    <p:cNvPr id="19483" name="AutoShape 16"/>
                    <p:cNvSpPr/>
                    <p:nvPr/>
                  </p:nvSpPr>
                  <p:spPr>
                    <a:xfrm>
                      <a:off x="0" y="0"/>
                      <a:ext cx="768" cy="746"/>
                    </a:xfrm>
                    <a:prstGeom prst="roundRect">
                      <a:avLst>
                        <a:gd name="adj" fmla="val 11921"/>
                      </a:avLst>
                    </a:prstGeom>
                    <a:gradFill rotWithShape="1">
                      <a:gsLst>
                        <a:gs pos="0">
                          <a:srgbClr val="46B5B5"/>
                        </a:gs>
                        <a:gs pos="100000">
                          <a:schemeClr val="hlink"/>
                        </a:gs>
                      </a:gsLst>
                      <a:lin ang="5400000" scaled="1"/>
                      <a:tileRect/>
                    </a:gradFill>
                    <a:ln w="38100" cap="flat" cmpd="sng">
                      <a:solidFill>
                        <a:schemeClr val="bg1"/>
                      </a:solidFill>
                      <a:prstDash val="solid"/>
                      <a:headEnd type="none" w="med" len="med"/>
                      <a:tailEnd type="none" w="med" len="med"/>
                    </a:ln>
                  </p:spPr>
                  <p:txBody>
                    <a:bodyPr wrap="none" anchor="ctr" anchorCtr="0"/>
                    <a:p>
                      <a:endParaRPr lang="zh-CN" altLang="zh-CN" dirty="0">
                        <a:latin typeface="Arial" panose="020B0604020202020204" pitchFamily="34" charset="0"/>
                        <a:ea typeface="宋体" panose="02010600030101010101" pitchFamily="2" charset="-122"/>
                      </a:endParaRPr>
                    </a:p>
                  </p:txBody>
                </p:sp>
                <p:sp>
                  <p:nvSpPr>
                    <p:cNvPr id="19484" name="未知"/>
                    <p:cNvSpPr/>
                    <p:nvPr/>
                  </p:nvSpPr>
                  <p:spPr>
                    <a:xfrm>
                      <a:off x="48" y="48"/>
                      <a:ext cx="383" cy="373"/>
                    </a:xfrm>
                    <a:custGeom>
                      <a:avLst/>
                      <a:gdLst>
                        <a:gd name="txL" fmla="*/ 0 w 596"/>
                        <a:gd name="txT" fmla="*/ 0 h 598"/>
                        <a:gd name="txR" fmla="*/ 596 w 596"/>
                        <a:gd name="txB" fmla="*/ 598 h 598"/>
                      </a:gdLst>
                      <a:ahLst/>
                      <a:cxnLst>
                        <a:cxn ang="0">
                          <a:pos x="31" y="0"/>
                        </a:cxn>
                        <a:cxn ang="0">
                          <a:pos x="0" y="29"/>
                        </a:cxn>
                        <a:cxn ang="0">
                          <a:pos x="0" y="143"/>
                        </a:cxn>
                        <a:cxn ang="0">
                          <a:pos x="42" y="42"/>
                        </a:cxn>
                        <a:cxn ang="0">
                          <a:pos x="157" y="0"/>
                        </a:cxn>
                        <a:cxn ang="0">
                          <a:pos x="31" y="0"/>
                        </a:cxn>
                      </a:cxnLst>
                      <a:rect l="txL" t="txT" r="txR" b="tx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93D4D4">
                            <a:alpha val="100000"/>
                          </a:srgbClr>
                        </a:gs>
                        <a:gs pos="100000">
                          <a:schemeClr val="hlink">
                            <a:alpha val="0"/>
                          </a:schemeClr>
                        </a:gs>
                      </a:gsLst>
                      <a:lin ang="2700000" scaled="1"/>
                      <a:tileRect/>
                    </a:gradFill>
                    <a:ln w="9525">
                      <a:noFill/>
                    </a:ln>
                  </p:spPr>
                  <p:txBody>
                    <a:bodyPr/>
                    <a:p>
                      <a:endParaRPr lang="zh-CN" altLang="en-US"/>
                    </a:p>
                  </p:txBody>
                </p:sp>
                <p:sp>
                  <p:nvSpPr>
                    <p:cNvPr id="20502" name="Text Box 18"/>
                    <p:cNvSpPr txBox="1"/>
                    <p:nvPr/>
                  </p:nvSpPr>
                  <p:spPr>
                    <a:xfrm>
                      <a:off x="45" y="189"/>
                      <a:ext cx="666" cy="364"/>
                    </a:xfrm>
                    <a:prstGeom prst="rect">
                      <a:avLst/>
                    </a:prstGeom>
                    <a:noFill/>
                    <a:ln w="9525">
                      <a:noFill/>
                    </a:ln>
                  </p:spPr>
                  <p:txBody>
                    <a:bodyPr wrap="none">
                      <a:spAutoFit/>
                    </a:bodyPr>
                    <a:lstStyle>
                      <a:lvl1pPr marL="228600" lvl="0" indent="-228600" algn="l" defTabSz="914400" eaLnBrk="0" fontAlgn="base" latinLnBrk="0" hangingPunct="0">
                        <a:lnSpc>
                          <a:spcPct val="90000"/>
                        </a:lnSpc>
                        <a:spcBef>
                          <a:spcPts val="1000"/>
                        </a:spcBef>
                        <a:spcAft>
                          <a:spcPct val="0"/>
                        </a:spcAft>
                        <a:buFont typeface="Arial" panose="020B0604020202020204" pitchFamily="34" charset="0"/>
                        <a:buChar char="•"/>
                        <a:defRPr sz="2800" b="0" i="0" u="none" kern="1200" baseline="0">
                          <a:solidFill>
                            <a:schemeClr val="tx1"/>
                          </a:solidFill>
                          <a:latin typeface="Tahoma" panose="020B0604030504040204" pitchFamily="34" charset="0"/>
                          <a:ea typeface="微软雅黑" panose="020B0503020204020204" pitchFamily="34" charset="-122"/>
                        </a:defRPr>
                      </a:lvl1pPr>
                      <a:lvl2pPr marL="685800" lvl="1" indent="-228600" algn="l" defTabSz="914400" eaLnBrk="0" fontAlgn="base" latinLnBrk="0" hangingPunct="0">
                        <a:lnSpc>
                          <a:spcPct val="90000"/>
                        </a:lnSpc>
                        <a:spcBef>
                          <a:spcPts val="500"/>
                        </a:spcBef>
                        <a:spcAft>
                          <a:spcPct val="0"/>
                        </a:spcAft>
                        <a:buFont typeface="Arial" panose="020B0604020202020204" pitchFamily="34" charset="0"/>
                        <a:buChar char="•"/>
                        <a:defRPr sz="2400" b="0" i="0" u="none" kern="1200" baseline="0">
                          <a:solidFill>
                            <a:schemeClr val="tx1"/>
                          </a:solidFill>
                          <a:latin typeface="+mn-lt"/>
                          <a:ea typeface="+mn-ea"/>
                          <a:cs typeface="+mn-cs"/>
                        </a:defRPr>
                      </a:lvl2pPr>
                      <a:lvl3pPr marL="1143000" lvl="2" indent="-228600" algn="l" defTabSz="914400" eaLnBrk="0" fontAlgn="base" latinLnBrk="0" hangingPunct="0">
                        <a:lnSpc>
                          <a:spcPct val="90000"/>
                        </a:lnSpc>
                        <a:spcBef>
                          <a:spcPts val="500"/>
                        </a:spcBef>
                        <a:spcAft>
                          <a:spcPct val="0"/>
                        </a:spcAft>
                        <a:buFont typeface="Arial" panose="020B0604020202020204" pitchFamily="34" charset="0"/>
                        <a:buChar char="•"/>
                        <a:defRPr sz="2000" b="0" i="0" u="none" kern="1200" baseline="0">
                          <a:solidFill>
                            <a:schemeClr val="tx1"/>
                          </a:solidFill>
                          <a:latin typeface="+mn-lt"/>
                          <a:ea typeface="+mn-ea"/>
                          <a:cs typeface="+mn-cs"/>
                        </a:defRPr>
                      </a:lvl3pPr>
                      <a:lvl4pPr marL="1600200" lvl="3" indent="-228600" algn="l" defTabSz="914400" eaLnBrk="0" fontAlgn="base" latinLnBrk="0" hangingPunct="0">
                        <a:lnSpc>
                          <a:spcPct val="90000"/>
                        </a:lnSpc>
                        <a:spcBef>
                          <a:spcPts val="500"/>
                        </a:spcBef>
                        <a:spcAft>
                          <a:spcPct val="0"/>
                        </a:spcAft>
                        <a:buFont typeface="Arial" panose="020B0604020202020204" pitchFamily="34" charset="0"/>
                        <a:buChar char="•"/>
                        <a:defRPr sz="1800" b="0" i="0" u="none" kern="1200" baseline="0">
                          <a:solidFill>
                            <a:schemeClr val="tx1"/>
                          </a:solidFill>
                          <a:latin typeface="+mn-lt"/>
                          <a:ea typeface="+mn-ea"/>
                          <a:cs typeface="+mn-cs"/>
                        </a:defRPr>
                      </a:lvl4pPr>
                      <a:lvl5pPr marL="2057400" lvl="4" indent="-228600" algn="l" defTabSz="914400" eaLnBrk="0" fontAlgn="base" latinLnBrk="0" hangingPunct="0">
                        <a:lnSpc>
                          <a:spcPct val="90000"/>
                        </a:lnSpc>
                        <a:spcBef>
                          <a:spcPts val="500"/>
                        </a:spcBef>
                        <a:spcAft>
                          <a:spcPct val="0"/>
                        </a:spcAft>
                        <a:buFont typeface="Arial" panose="020B0604020202020204" pitchFamily="34" charset="0"/>
                        <a:buChar char="•"/>
                        <a:defRPr sz="1800" b="0" i="0" u="none" kern="1200" baseline="0">
                          <a:solidFill>
                            <a:schemeClr val="tx1"/>
                          </a:solidFill>
                          <a:latin typeface="+mn-lt"/>
                          <a:ea typeface="+mn-ea"/>
                          <a:cs typeface="+mn-cs"/>
                        </a:defRPr>
                      </a:lvl5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0" i="0" u="none" strike="noStrike" kern="1200" cap="none" spc="0" normalizeH="0" baseline="0" noProof="1">
                          <a:ln>
                            <a:noFill/>
                          </a:ln>
                          <a:solidFill>
                            <a:srgbClr val="FFFFFF"/>
                          </a:solidFill>
                          <a:effectLst>
                            <a:outerShdw blurRad="38100" dist="38100" dir="2700000">
                              <a:srgbClr val="C0C0C0"/>
                            </a:outerShdw>
                          </a:effectLst>
                          <a:uLnTx/>
                          <a:uFillTx/>
                          <a:latin typeface="Arial" panose="020B0604020202020204" pitchFamily="34" charset="0"/>
                          <a:ea typeface="宋体" panose="02010600030101010101" pitchFamily="2" charset="-122"/>
                          <a:cs typeface="+mn-ea"/>
                        </a:rPr>
                        <a:t>书写</a:t>
                      </a:r>
                      <a:endParaRPr kumimoji="0" lang="zh-CN" altLang="en-US" sz="2800" b="0" i="0" u="none" strike="noStrike" kern="1200" cap="none" spc="0" normalizeH="0" baseline="0" noProof="1">
                        <a:ln>
                          <a:noFill/>
                        </a:ln>
                        <a:solidFill>
                          <a:srgbClr val="FFFFFF"/>
                        </a:solidFill>
                        <a:effectLst>
                          <a:outerShdw blurRad="38100" dist="38100" dir="2700000">
                            <a:srgbClr val="C0C0C0"/>
                          </a:outerShdw>
                        </a:effectLst>
                        <a:uLnTx/>
                        <a:uFillTx/>
                        <a:latin typeface="Arial" panose="020B0604020202020204" pitchFamily="34" charset="0"/>
                        <a:ea typeface="宋体" panose="02010600030101010101" pitchFamily="2" charset="-122"/>
                        <a:cs typeface="+mn-cs"/>
                      </a:endParaRPr>
                    </a:p>
                  </p:txBody>
                </p:sp>
              </p:grpSp>
            </p:grpSp>
            <p:sp>
              <p:nvSpPr>
                <p:cNvPr id="19480" name="Text Box 19"/>
                <p:cNvSpPr txBox="1"/>
                <p:nvPr/>
              </p:nvSpPr>
              <p:spPr>
                <a:xfrm>
                  <a:off x="786" y="312"/>
                  <a:ext cx="2588" cy="313"/>
                </a:xfrm>
                <a:prstGeom prst="rect">
                  <a:avLst/>
                </a:prstGeom>
                <a:noFill/>
                <a:ln w="9525">
                  <a:noFill/>
                </a:ln>
              </p:spPr>
              <p:txBody>
                <a:bodyPr>
                  <a:spAutoFit/>
                </a:bodyPr>
                <a:p>
                  <a:pPr>
                    <a:lnSpc>
                      <a:spcPct val="110000"/>
                    </a:lnSpc>
                  </a:pPr>
                  <a:r>
                    <a:rPr lang="zh-CN" altLang="en-US" sz="2400" b="1" dirty="0">
                      <a:latin typeface="黑体" panose="02010609060101010101" pitchFamily="49" charset="-122"/>
                      <a:ea typeface="黑体" panose="02010609060101010101" pitchFamily="49" charset="-122"/>
                    </a:rPr>
                    <a:t>教材习题三</a:t>
                  </a:r>
                  <a:r>
                    <a:rPr lang="en-US" altLang="zh-CN" sz="2400" b="1" dirty="0">
                      <a:latin typeface="黑体" panose="02010609060101010101" pitchFamily="49" charset="-122"/>
                      <a:ea typeface="黑体" panose="02010609060101010101" pitchFamily="49" charset="-122"/>
                    </a:rPr>
                    <a:t>A</a:t>
                  </a:r>
                  <a:r>
                    <a:rPr lang="zh-CN" altLang="zh-CN" sz="2400" b="1" dirty="0">
                      <a:latin typeface="黑体" panose="02010609060101010101" pitchFamily="49" charset="-122"/>
                      <a:ea typeface="黑体" panose="02010609060101010101" pitchFamily="49" charset="-122"/>
                    </a:rPr>
                    <a:t>组</a:t>
                  </a:r>
                  <a:r>
                    <a:rPr lang="en-US" altLang="zh-CN" sz="2400" b="1" dirty="0">
                      <a:latin typeface="黑体" panose="02010609060101010101" pitchFamily="49" charset="-122"/>
                      <a:ea typeface="黑体" panose="02010609060101010101" pitchFamily="49" charset="-122"/>
                    </a:rPr>
                    <a:t>1</a:t>
                  </a:r>
                  <a:r>
                    <a:rPr lang="zh-CN" altLang="en-US" sz="2400" b="1" dirty="0">
                      <a:latin typeface="黑体" panose="02010609060101010101" pitchFamily="49" charset="-122"/>
                      <a:ea typeface="黑体" panose="02010609060101010101" pitchFamily="49" charset="-122"/>
                    </a:rPr>
                    <a:t>，</a:t>
                  </a:r>
                  <a:r>
                    <a:rPr lang="en-US" altLang="zh-CN" sz="2400" b="1" dirty="0">
                      <a:latin typeface="黑体" panose="02010609060101010101" pitchFamily="49" charset="-122"/>
                      <a:ea typeface="黑体" panose="02010609060101010101" pitchFamily="49" charset="-122"/>
                    </a:rPr>
                    <a:t>2</a:t>
                  </a:r>
                  <a:endParaRPr lang="en-US" altLang="zh-CN" sz="2400" b="1" dirty="0">
                    <a:latin typeface="黑体" panose="02010609060101010101" pitchFamily="49" charset="-122"/>
                    <a:ea typeface="黑体" panose="02010609060101010101" pitchFamily="49" charset="-122"/>
                  </a:endParaRPr>
                </a:p>
              </p:txBody>
            </p:sp>
          </p:grpSp>
          <p:grpSp>
            <p:nvGrpSpPr>
              <p:cNvPr id="19472" name="组合 20503"/>
              <p:cNvGrpSpPr/>
              <p:nvPr/>
            </p:nvGrpSpPr>
            <p:grpSpPr>
              <a:xfrm>
                <a:off x="0" y="2116"/>
                <a:ext cx="3402" cy="820"/>
                <a:chOff x="0" y="0"/>
                <a:chExt cx="3402" cy="820"/>
              </a:xfrm>
            </p:grpSpPr>
            <p:sp>
              <p:nvSpPr>
                <p:cNvPr id="3" name="AutoShape 21"/>
                <p:cNvSpPr>
                  <a:spLocks noChangeArrowheads="1"/>
                </p:cNvSpPr>
                <p:nvPr/>
              </p:nvSpPr>
              <p:spPr bwMode="auto">
                <a:xfrm>
                  <a:off x="0" y="0"/>
                  <a:ext cx="3402" cy="820"/>
                </a:xfrm>
                <a:prstGeom prst="roundRect">
                  <a:avLst>
                    <a:gd name="adj" fmla="val 10889"/>
                  </a:avLst>
                </a:prstGeom>
                <a:gradFill rotWithShape="1">
                  <a:gsLst>
                    <a:gs pos="0">
                      <a:srgbClr val="DDDDDD"/>
                    </a:gs>
                    <a:gs pos="50000">
                      <a:srgbClr val="EEEEEE"/>
                    </a:gs>
                    <a:gs pos="100000">
                      <a:srgbClr val="DDDDDD"/>
                    </a:gs>
                  </a:gsLst>
                  <a:lin ang="2700000" scaled="1"/>
                </a:gradFill>
                <a:ln w="38100">
                  <a:solidFill>
                    <a:srgbClr val="FFFFFF"/>
                  </a:solidFill>
                  <a:round/>
                </a:ln>
                <a:effectLst>
                  <a:outerShdw dist="135001" dir="2928847" algn="ctr" rotWithShape="0">
                    <a:srgbClr val="000000">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9474" name="组合 20505"/>
                <p:cNvGrpSpPr/>
                <p:nvPr/>
              </p:nvGrpSpPr>
              <p:grpSpPr>
                <a:xfrm>
                  <a:off x="74" y="76"/>
                  <a:ext cx="656" cy="670"/>
                  <a:chOff x="0" y="0"/>
                  <a:chExt cx="768" cy="746"/>
                </a:xfrm>
              </p:grpSpPr>
              <p:sp>
                <p:nvSpPr>
                  <p:cNvPr id="19476" name="AutoShape 23"/>
                  <p:cNvSpPr/>
                  <p:nvPr/>
                </p:nvSpPr>
                <p:spPr>
                  <a:xfrm>
                    <a:off x="0" y="0"/>
                    <a:ext cx="768" cy="746"/>
                  </a:xfrm>
                  <a:prstGeom prst="roundRect">
                    <a:avLst>
                      <a:gd name="adj" fmla="val 11921"/>
                    </a:avLst>
                  </a:prstGeom>
                  <a:gradFill rotWithShape="1">
                    <a:gsLst>
                      <a:gs pos="0">
                        <a:srgbClr val="BEDF5D"/>
                      </a:gs>
                      <a:gs pos="100000">
                        <a:schemeClr val="folHlink"/>
                      </a:gs>
                    </a:gsLst>
                    <a:lin ang="5400000" scaled="1"/>
                    <a:tileRect/>
                  </a:gradFill>
                  <a:ln w="38100" cap="flat" cmpd="sng">
                    <a:solidFill>
                      <a:schemeClr val="bg1"/>
                    </a:solidFill>
                    <a:prstDash val="solid"/>
                    <a:headEnd type="none" w="med" len="med"/>
                    <a:tailEnd type="none" w="med" len="med"/>
                  </a:ln>
                </p:spPr>
                <p:txBody>
                  <a:bodyPr wrap="none" anchor="ctr" anchorCtr="0"/>
                  <a:p>
                    <a:endParaRPr lang="zh-CN" altLang="zh-CN" dirty="0">
                      <a:latin typeface="Arial" panose="020B0604020202020204" pitchFamily="34" charset="0"/>
                      <a:ea typeface="宋体" panose="02010600030101010101" pitchFamily="2" charset="-122"/>
                    </a:endParaRPr>
                  </a:p>
                </p:txBody>
              </p:sp>
              <p:sp>
                <p:nvSpPr>
                  <p:cNvPr id="19477" name="未知"/>
                  <p:cNvSpPr/>
                  <p:nvPr/>
                </p:nvSpPr>
                <p:spPr>
                  <a:xfrm>
                    <a:off x="48" y="48"/>
                    <a:ext cx="383" cy="373"/>
                  </a:xfrm>
                  <a:custGeom>
                    <a:avLst/>
                    <a:gdLst>
                      <a:gd name="txL" fmla="*/ 0 w 596"/>
                      <a:gd name="txT" fmla="*/ 0 h 598"/>
                      <a:gd name="txR" fmla="*/ 596 w 596"/>
                      <a:gd name="txB" fmla="*/ 598 h 598"/>
                    </a:gdLst>
                    <a:ahLst/>
                    <a:cxnLst>
                      <a:cxn ang="0">
                        <a:pos x="31" y="0"/>
                      </a:cxn>
                      <a:cxn ang="0">
                        <a:pos x="0" y="29"/>
                      </a:cxn>
                      <a:cxn ang="0">
                        <a:pos x="0" y="143"/>
                      </a:cxn>
                      <a:cxn ang="0">
                        <a:pos x="42" y="42"/>
                      </a:cxn>
                      <a:cxn ang="0">
                        <a:pos x="157" y="0"/>
                      </a:cxn>
                      <a:cxn ang="0">
                        <a:pos x="31" y="0"/>
                      </a:cxn>
                    </a:cxnLst>
                    <a:rect l="txL" t="txT" r="txR" b="tx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CDE683">
                          <a:alpha val="100000"/>
                        </a:srgbClr>
                      </a:gs>
                      <a:gs pos="100000">
                        <a:schemeClr val="folHlink">
                          <a:alpha val="0"/>
                        </a:schemeClr>
                      </a:gs>
                    </a:gsLst>
                    <a:lin ang="2700000" scaled="1"/>
                    <a:tileRect/>
                  </a:gradFill>
                  <a:ln w="9525">
                    <a:noFill/>
                  </a:ln>
                </p:spPr>
                <p:txBody>
                  <a:bodyPr/>
                  <a:p>
                    <a:endParaRPr lang="zh-CN" altLang="en-US"/>
                  </a:p>
                </p:txBody>
              </p:sp>
              <p:sp>
                <p:nvSpPr>
                  <p:cNvPr id="20509" name="Text Box 25"/>
                  <p:cNvSpPr txBox="1"/>
                  <p:nvPr/>
                </p:nvSpPr>
                <p:spPr>
                  <a:xfrm>
                    <a:off x="50" y="189"/>
                    <a:ext cx="659" cy="364"/>
                  </a:xfrm>
                  <a:prstGeom prst="rect">
                    <a:avLst/>
                  </a:prstGeom>
                  <a:noFill/>
                  <a:ln w="9525">
                    <a:noFill/>
                  </a:ln>
                </p:spPr>
                <p:txBody>
                  <a:bodyPr wrap="none">
                    <a:spAutoFit/>
                  </a:bodyPr>
                  <a:lstStyle>
                    <a:lvl1pPr marL="228600" lvl="0" indent="-228600" algn="l" defTabSz="914400" eaLnBrk="0" fontAlgn="base" latinLnBrk="0" hangingPunct="0">
                      <a:lnSpc>
                        <a:spcPct val="90000"/>
                      </a:lnSpc>
                      <a:spcBef>
                        <a:spcPts val="1000"/>
                      </a:spcBef>
                      <a:spcAft>
                        <a:spcPct val="0"/>
                      </a:spcAft>
                      <a:buFont typeface="Arial" panose="020B0604020202020204" pitchFamily="34" charset="0"/>
                      <a:buChar char="•"/>
                      <a:defRPr sz="2800" b="0" i="0" u="none" kern="1200" baseline="0">
                        <a:solidFill>
                          <a:schemeClr val="tx1"/>
                        </a:solidFill>
                        <a:latin typeface="Tahoma" panose="020B0604030504040204" pitchFamily="34" charset="0"/>
                        <a:ea typeface="微软雅黑" panose="020B0503020204020204" pitchFamily="34" charset="-122"/>
                      </a:defRPr>
                    </a:lvl1pPr>
                    <a:lvl2pPr marL="685800" lvl="1" indent="-228600" algn="l" defTabSz="914400" eaLnBrk="0" fontAlgn="base" latinLnBrk="0" hangingPunct="0">
                      <a:lnSpc>
                        <a:spcPct val="90000"/>
                      </a:lnSpc>
                      <a:spcBef>
                        <a:spcPts val="500"/>
                      </a:spcBef>
                      <a:spcAft>
                        <a:spcPct val="0"/>
                      </a:spcAft>
                      <a:buFont typeface="Arial" panose="020B0604020202020204" pitchFamily="34" charset="0"/>
                      <a:buChar char="•"/>
                      <a:defRPr sz="2400" b="0" i="0" u="none" kern="1200" baseline="0">
                        <a:solidFill>
                          <a:schemeClr val="tx1"/>
                        </a:solidFill>
                        <a:latin typeface="+mn-lt"/>
                        <a:ea typeface="+mn-ea"/>
                        <a:cs typeface="+mn-cs"/>
                      </a:defRPr>
                    </a:lvl2pPr>
                    <a:lvl3pPr marL="1143000" lvl="2" indent="-228600" algn="l" defTabSz="914400" eaLnBrk="0" fontAlgn="base" latinLnBrk="0" hangingPunct="0">
                      <a:lnSpc>
                        <a:spcPct val="90000"/>
                      </a:lnSpc>
                      <a:spcBef>
                        <a:spcPts val="500"/>
                      </a:spcBef>
                      <a:spcAft>
                        <a:spcPct val="0"/>
                      </a:spcAft>
                      <a:buFont typeface="Arial" panose="020B0604020202020204" pitchFamily="34" charset="0"/>
                      <a:buChar char="•"/>
                      <a:defRPr sz="2000" b="0" i="0" u="none" kern="1200" baseline="0">
                        <a:solidFill>
                          <a:schemeClr val="tx1"/>
                        </a:solidFill>
                        <a:latin typeface="+mn-lt"/>
                        <a:ea typeface="+mn-ea"/>
                        <a:cs typeface="+mn-cs"/>
                      </a:defRPr>
                    </a:lvl3pPr>
                    <a:lvl4pPr marL="1600200" lvl="3" indent="-228600" algn="l" defTabSz="914400" eaLnBrk="0" fontAlgn="base" latinLnBrk="0" hangingPunct="0">
                      <a:lnSpc>
                        <a:spcPct val="90000"/>
                      </a:lnSpc>
                      <a:spcBef>
                        <a:spcPts val="500"/>
                      </a:spcBef>
                      <a:spcAft>
                        <a:spcPct val="0"/>
                      </a:spcAft>
                      <a:buFont typeface="Arial" panose="020B0604020202020204" pitchFamily="34" charset="0"/>
                      <a:buChar char="•"/>
                      <a:defRPr sz="1800" b="0" i="0" u="none" kern="1200" baseline="0">
                        <a:solidFill>
                          <a:schemeClr val="tx1"/>
                        </a:solidFill>
                        <a:latin typeface="+mn-lt"/>
                        <a:ea typeface="+mn-ea"/>
                        <a:cs typeface="+mn-cs"/>
                      </a:defRPr>
                    </a:lvl4pPr>
                    <a:lvl5pPr marL="2057400" lvl="4" indent="-228600" algn="l" defTabSz="914400" eaLnBrk="0" fontAlgn="base" latinLnBrk="0" hangingPunct="0">
                      <a:lnSpc>
                        <a:spcPct val="90000"/>
                      </a:lnSpc>
                      <a:spcBef>
                        <a:spcPts val="500"/>
                      </a:spcBef>
                      <a:spcAft>
                        <a:spcPct val="0"/>
                      </a:spcAft>
                      <a:buFont typeface="Arial" panose="020B0604020202020204" pitchFamily="34" charset="0"/>
                      <a:buChar char="•"/>
                      <a:defRPr sz="1800" b="0" i="0" u="none" kern="1200" baseline="0">
                        <a:solidFill>
                          <a:schemeClr val="tx1"/>
                        </a:solidFill>
                        <a:latin typeface="+mn-lt"/>
                        <a:ea typeface="+mn-ea"/>
                        <a:cs typeface="+mn-cs"/>
                      </a:defRPr>
                    </a:lvl5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0" i="0" u="none" strike="noStrike" kern="1200" cap="none" spc="0" normalizeH="0" baseline="0" noProof="1">
                        <a:ln>
                          <a:noFill/>
                        </a:ln>
                        <a:solidFill>
                          <a:srgbClr val="FFFFFF"/>
                        </a:solidFill>
                        <a:effectLst>
                          <a:outerShdw blurRad="38100" dist="38100" dir="2700000">
                            <a:srgbClr val="C0C0C0"/>
                          </a:outerShdw>
                        </a:effectLst>
                        <a:uLnTx/>
                        <a:uFillTx/>
                        <a:latin typeface="Arial" panose="020B0604020202020204" pitchFamily="34" charset="0"/>
                        <a:ea typeface="宋体" panose="02010600030101010101" pitchFamily="2" charset="-122"/>
                        <a:cs typeface="+mn-ea"/>
                      </a:rPr>
                      <a:t>思考</a:t>
                    </a:r>
                    <a:endParaRPr kumimoji="0" lang="zh-CN" altLang="en-US" sz="2800" b="0" i="0" u="none" strike="noStrike" kern="1200" cap="none" spc="0" normalizeH="0" baseline="0" noProof="1">
                      <a:ln>
                        <a:noFill/>
                      </a:ln>
                      <a:solidFill>
                        <a:srgbClr val="FFFFFF"/>
                      </a:solidFill>
                      <a:effectLst>
                        <a:outerShdw blurRad="38100" dist="38100" dir="2700000">
                          <a:srgbClr val="C0C0C0"/>
                        </a:outerShdw>
                      </a:effectLst>
                      <a:uLnTx/>
                      <a:uFillTx/>
                      <a:latin typeface="Arial" panose="020B0604020202020204" pitchFamily="34" charset="0"/>
                      <a:ea typeface="宋体" panose="02010600030101010101" pitchFamily="2" charset="-122"/>
                      <a:cs typeface="+mn-cs"/>
                    </a:endParaRPr>
                  </a:p>
                </p:txBody>
              </p:sp>
            </p:grpSp>
            <p:sp>
              <p:nvSpPr>
                <p:cNvPr id="19475" name="Text Box 26"/>
                <p:cNvSpPr txBox="1"/>
                <p:nvPr/>
              </p:nvSpPr>
              <p:spPr>
                <a:xfrm>
                  <a:off x="874" y="227"/>
                  <a:ext cx="2500" cy="570"/>
                </a:xfrm>
                <a:prstGeom prst="rect">
                  <a:avLst/>
                </a:prstGeom>
                <a:noFill/>
                <a:ln w="9525">
                  <a:noFill/>
                </a:ln>
              </p:spPr>
              <p:txBody>
                <a:bodyPr>
                  <a:spAutoFit/>
                </a:bodyPr>
                <a:p>
                  <a:pPr>
                    <a:lnSpc>
                      <a:spcPct val="110000"/>
                    </a:lnSpc>
                  </a:pPr>
                  <a:r>
                    <a:rPr lang="zh-CN" altLang="en-US" sz="2400" b="1" dirty="0">
                      <a:latin typeface="黑体" panose="02010609060101010101" pitchFamily="49" charset="-122"/>
                      <a:ea typeface="黑体" panose="02010609060101010101" pitchFamily="49" charset="-122"/>
                    </a:rPr>
                    <a:t>寻找生活中一元二次不等式的应用</a:t>
                  </a:r>
                  <a:endParaRPr lang="zh-CN" altLang="en-US" sz="2400" b="1" dirty="0">
                    <a:latin typeface="黑体" panose="02010609060101010101" pitchFamily="49" charset="-122"/>
                    <a:ea typeface="黑体" panose="02010609060101010101" pitchFamily="49" charset="-122"/>
                  </a:endParaRPr>
                </a:p>
              </p:txBody>
            </p:sp>
          </p:grpSp>
        </p:grpSp>
      </p:grpSp>
      <p:grpSp>
        <p:nvGrpSpPr>
          <p:cNvPr id="19464" name="组合 20510"/>
          <p:cNvGrpSpPr/>
          <p:nvPr/>
        </p:nvGrpSpPr>
        <p:grpSpPr>
          <a:xfrm>
            <a:off x="2236788" y="1854518"/>
            <a:ext cx="1293812" cy="2857500"/>
            <a:chOff x="0" y="0"/>
            <a:chExt cx="815" cy="1800"/>
          </a:xfrm>
        </p:grpSpPr>
        <p:sp>
          <p:nvSpPr>
            <p:cNvPr id="19465" name="AutoShape 28"/>
            <p:cNvSpPr/>
            <p:nvPr/>
          </p:nvSpPr>
          <p:spPr>
            <a:xfrm>
              <a:off x="0" y="0"/>
              <a:ext cx="815" cy="1800"/>
            </a:xfrm>
            <a:prstGeom prst="roundRect">
              <a:avLst>
                <a:gd name="adj" fmla="val 17509"/>
              </a:avLst>
            </a:prstGeom>
            <a:gradFill rotWithShape="1">
              <a:gsLst>
                <a:gs pos="0">
                  <a:srgbClr val="B59F43"/>
                </a:gs>
                <a:gs pos="100000">
                  <a:srgbClr val="8F8849"/>
                </a:gs>
              </a:gsLst>
              <a:lin ang="2700000" scaled="1"/>
              <a:tileRect/>
            </a:gradFill>
            <a:ln w="9525">
              <a:noFill/>
            </a:ln>
          </p:spPr>
          <p:txBody>
            <a:bodyPr wrap="none" anchor="ctr" anchorCtr="0"/>
            <a:p>
              <a:endParaRPr lang="zh-CN" altLang="zh-CN" dirty="0">
                <a:latin typeface="Arial" panose="020B0604020202020204" pitchFamily="34" charset="0"/>
                <a:ea typeface="宋体" panose="02010600030101010101" pitchFamily="2" charset="-122"/>
              </a:endParaRPr>
            </a:p>
          </p:txBody>
        </p:sp>
        <p:sp>
          <p:nvSpPr>
            <p:cNvPr id="19466" name="AutoShape 29"/>
            <p:cNvSpPr/>
            <p:nvPr/>
          </p:nvSpPr>
          <p:spPr>
            <a:xfrm>
              <a:off x="13" y="5"/>
              <a:ext cx="790" cy="1766"/>
            </a:xfrm>
            <a:prstGeom prst="roundRect">
              <a:avLst>
                <a:gd name="adj" fmla="val 16667"/>
              </a:avLst>
            </a:prstGeom>
            <a:solidFill>
              <a:srgbClr val="E9E065"/>
            </a:solidFill>
            <a:ln w="9525">
              <a:noFill/>
            </a:ln>
          </p:spPr>
          <p:txBody>
            <a:bodyPr wrap="none" anchor="ctr" anchorCtr="0"/>
            <a:p>
              <a:endParaRPr lang="zh-CN" altLang="zh-CN" dirty="0">
                <a:latin typeface="Arial" panose="020B0604020202020204" pitchFamily="34" charset="0"/>
                <a:ea typeface="宋体" panose="02010600030101010101" pitchFamily="2" charset="-122"/>
              </a:endParaRPr>
            </a:p>
          </p:txBody>
        </p:sp>
        <p:sp>
          <p:nvSpPr>
            <p:cNvPr id="19467" name="AutoShape 30"/>
            <p:cNvSpPr/>
            <p:nvPr/>
          </p:nvSpPr>
          <p:spPr>
            <a:xfrm>
              <a:off x="19" y="1305"/>
              <a:ext cx="779" cy="447"/>
            </a:xfrm>
            <a:prstGeom prst="roundRect">
              <a:avLst>
                <a:gd name="adj" fmla="val 50000"/>
              </a:avLst>
            </a:prstGeom>
            <a:gradFill rotWithShape="1">
              <a:gsLst>
                <a:gs pos="0">
                  <a:srgbClr val="E9E065"/>
                </a:gs>
                <a:gs pos="100000">
                  <a:srgbClr val="F2EDA6"/>
                </a:gs>
              </a:gsLst>
              <a:lin ang="5400000" scaled="1"/>
              <a:tileRect/>
            </a:gradFill>
            <a:ln w="9525">
              <a:noFill/>
            </a:ln>
          </p:spPr>
          <p:txBody>
            <a:bodyPr wrap="none" anchor="ctr" anchorCtr="0"/>
            <a:p>
              <a:endParaRPr lang="zh-CN" altLang="zh-CN" dirty="0">
                <a:latin typeface="Arial" panose="020B0604020202020204" pitchFamily="34" charset="0"/>
                <a:ea typeface="宋体" panose="02010600030101010101" pitchFamily="2" charset="-122"/>
              </a:endParaRPr>
            </a:p>
          </p:txBody>
        </p:sp>
        <p:sp>
          <p:nvSpPr>
            <p:cNvPr id="19468" name="AutoShape 31"/>
            <p:cNvSpPr/>
            <p:nvPr/>
          </p:nvSpPr>
          <p:spPr>
            <a:xfrm>
              <a:off x="19" y="19"/>
              <a:ext cx="779" cy="446"/>
            </a:xfrm>
            <a:prstGeom prst="roundRect">
              <a:avLst>
                <a:gd name="adj" fmla="val 50000"/>
              </a:avLst>
            </a:prstGeom>
            <a:gradFill rotWithShape="1">
              <a:gsLst>
                <a:gs pos="0">
                  <a:srgbClr val="F8F5CC"/>
                </a:gs>
                <a:gs pos="100000">
                  <a:srgbClr val="E9E065"/>
                </a:gs>
              </a:gsLst>
              <a:lin ang="5400000" scaled="1"/>
              <a:tileRect/>
            </a:gradFill>
            <a:ln w="9525">
              <a:noFill/>
            </a:ln>
          </p:spPr>
          <p:txBody>
            <a:bodyPr wrap="none" anchor="ctr" anchorCtr="0"/>
            <a:p>
              <a:endParaRPr lang="zh-CN" altLang="zh-CN" dirty="0">
                <a:latin typeface="Arial" panose="020B0604020202020204" pitchFamily="34" charset="0"/>
                <a:ea typeface="宋体" panose="02010600030101010101" pitchFamily="2" charset="-122"/>
              </a:endParaRPr>
            </a:p>
          </p:txBody>
        </p:sp>
        <p:sp>
          <p:nvSpPr>
            <p:cNvPr id="19469" name="Text Box 39"/>
            <p:cNvSpPr txBox="1"/>
            <p:nvPr/>
          </p:nvSpPr>
          <p:spPr>
            <a:xfrm>
              <a:off x="0" y="124"/>
              <a:ext cx="774" cy="1408"/>
            </a:xfrm>
            <a:prstGeom prst="rect">
              <a:avLst/>
            </a:prstGeom>
            <a:noFill/>
            <a:ln w="9525">
              <a:noFill/>
            </a:ln>
          </p:spPr>
          <p:txBody>
            <a:bodyPr>
              <a:spAutoFit/>
            </a:bodyPr>
            <a:p>
              <a:pPr algn="ctr">
                <a:lnSpc>
                  <a:spcPct val="160000"/>
                </a:lnSpc>
              </a:pPr>
              <a:r>
                <a:rPr lang="zh-CN" altLang="en-US" sz="4400" dirty="0">
                  <a:latin typeface="Arial" panose="020B0604020202020204" pitchFamily="34" charset="0"/>
                  <a:ea typeface="黑体" panose="02010609060101010101" pitchFamily="49" charset="-122"/>
                </a:rPr>
                <a:t>作</a:t>
              </a:r>
              <a:endParaRPr lang="zh-CN" altLang="en-US" sz="4400" dirty="0">
                <a:latin typeface="Arial" panose="020B0604020202020204" pitchFamily="34" charset="0"/>
                <a:ea typeface="黑体" panose="02010609060101010101" pitchFamily="49" charset="-122"/>
              </a:endParaRPr>
            </a:p>
            <a:p>
              <a:pPr algn="ctr">
                <a:lnSpc>
                  <a:spcPct val="160000"/>
                </a:lnSpc>
              </a:pPr>
              <a:r>
                <a:rPr lang="zh-CN" altLang="en-US" sz="4400" dirty="0">
                  <a:latin typeface="Arial" panose="020B0604020202020204" pitchFamily="34" charset="0"/>
                  <a:ea typeface="黑体" panose="02010609060101010101" pitchFamily="49" charset="-122"/>
                </a:rPr>
                <a:t>业</a:t>
              </a:r>
              <a:endParaRPr lang="zh-CN" altLang="en-US" sz="4400" dirty="0">
                <a:latin typeface="Arial" panose="020B0604020202020204" pitchFamily="34" charset="0"/>
                <a:ea typeface="黑体" panose="02010609060101010101" pitchFamily="49" charset="-122"/>
              </a:endParaRPr>
            </a:p>
          </p:txBody>
        </p:sp>
      </p:gr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3000" fill="hold">
                                          <p:stCondLst>
                                            <p:cond delay="0"/>
                                          </p:stCondLst>
                                        </p:cTn>
                                        <p:tgtEl>
                                          <p:spTgt spid="4"/>
                                        </p:tgtEl>
                                        <p:attrNameLst>
                                          <p:attrName>style.visibility</p:attrName>
                                        </p:attrNameLst>
                                      </p:cBhvr>
                                      <p:to>
                                        <p:strVal val="visible"/>
                                      </p:to>
                                    </p:set>
                                    <p:animEffect transition="in" filter="wipe(up)">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0483" name="文本框 8"/>
          <p:cNvSpPr/>
          <p:nvPr/>
        </p:nvSpPr>
        <p:spPr>
          <a:xfrm>
            <a:off x="0" y="0"/>
            <a:ext cx="2946400" cy="962025"/>
          </a:xfrm>
          <a:prstGeom prst="parallelogram">
            <a:avLst>
              <a:gd name="adj" fmla="val 26513"/>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拓展延伸</a:t>
            </a:r>
            <a:endParaRPr lang="zh-CN" altLang="en-US" sz="4000" i="1" dirty="0">
              <a:solidFill>
                <a:srgbClr val="3B3838"/>
              </a:solidFill>
              <a:latin typeface="微软雅黑" panose="020B0503020204020204" pitchFamily="34" charset="-122"/>
              <a:sym typeface="Tahoma" panose="020B0604030504040204" pitchFamily="34" charset="0"/>
            </a:endParaRPr>
          </a:p>
        </p:txBody>
      </p:sp>
      <p:grpSp>
        <p:nvGrpSpPr>
          <p:cNvPr id="20485" name="组合 21508"/>
          <p:cNvGrpSpPr/>
          <p:nvPr/>
        </p:nvGrpSpPr>
        <p:grpSpPr>
          <a:xfrm>
            <a:off x="1635125" y="1873250"/>
            <a:ext cx="3533775" cy="787400"/>
            <a:chOff x="111264" y="0"/>
            <a:chExt cx="3686175" cy="616056"/>
          </a:xfrm>
        </p:grpSpPr>
        <p:sp>
          <p:nvSpPr>
            <p:cNvPr id="20488" name="椭圆 23"/>
            <p:cNvSpPr/>
            <p:nvPr/>
          </p:nvSpPr>
          <p:spPr>
            <a:xfrm>
              <a:off x="133795" y="0"/>
              <a:ext cx="3015257" cy="616056"/>
            </a:xfrm>
            <a:prstGeom prst="ellipse">
              <a:avLst/>
            </a:prstGeom>
            <a:solidFill>
              <a:srgbClr val="FFC000"/>
            </a:solidFill>
            <a:ln w="9525">
              <a:noFill/>
            </a:ln>
          </p:spPr>
          <p:txBody>
            <a:bodyPr anchor="ctr" anchorCtr="0"/>
            <a:p>
              <a:pPr algn="ctr" eaLnBrk="0" hangingPunct="0"/>
              <a:endParaRPr lang="zh-CN" altLang="en-US" sz="1300" dirty="0">
                <a:solidFill>
                  <a:srgbClr val="FFFFFF"/>
                </a:solidFill>
                <a:latin typeface="Arial" panose="020B0604020202020204" pitchFamily="34" charset="0"/>
                <a:ea typeface="宋体" panose="02010600030101010101" pitchFamily="2" charset="-122"/>
              </a:endParaRPr>
            </a:p>
          </p:txBody>
        </p:sp>
        <p:sp>
          <p:nvSpPr>
            <p:cNvPr id="20489" name="文本框 31"/>
            <p:cNvSpPr txBox="1"/>
            <p:nvPr/>
          </p:nvSpPr>
          <p:spPr>
            <a:xfrm>
              <a:off x="111264" y="41836"/>
              <a:ext cx="3686175" cy="443879"/>
            </a:xfrm>
            <a:prstGeom prst="rect">
              <a:avLst/>
            </a:prstGeom>
            <a:noFill/>
            <a:ln w="9525">
              <a:noFill/>
            </a:ln>
          </p:spPr>
          <p:txBody>
            <a:bodyPr>
              <a:spAutoFit/>
            </a:bodyPr>
            <a:p>
              <a:pPr eaLnBrk="0" hangingPunct="0">
                <a:lnSpc>
                  <a:spcPct val="130000"/>
                </a:lnSpc>
              </a:pPr>
              <a:r>
                <a:rPr lang="zh-CN" altLang="en-US" sz="21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延伸探究（选做）</a:t>
              </a:r>
              <a:endParaRPr lang="zh-CN" altLang="en-US" sz="2400" dirty="0">
                <a:latin typeface="黑体" panose="02010609060101010101" pitchFamily="49" charset="-122"/>
                <a:ea typeface="黑体" panose="02010609060101010101" pitchFamily="49" charset="-122"/>
              </a:endParaRPr>
            </a:p>
          </p:txBody>
        </p:sp>
      </p:grpSp>
      <p:sp>
        <p:nvSpPr>
          <p:cNvPr id="2" name="文本框 1"/>
          <p:cNvSpPr txBox="1"/>
          <p:nvPr/>
        </p:nvSpPr>
        <p:spPr>
          <a:xfrm>
            <a:off x="3860800" y="3368675"/>
            <a:ext cx="5375275" cy="1187450"/>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60000"/>
              </a:lnSpc>
            </a:pPr>
            <a:r>
              <a:rPr lang="en-US" altLang="zh-CN" sz="2400" dirty="0">
                <a:latin typeface="黑体" panose="02010609060101010101" pitchFamily="49" charset="-122"/>
                <a:ea typeface="黑体" panose="02010609060101010101" pitchFamily="49" charset="-122"/>
              </a:rPr>
              <a:t>(1)</a:t>
            </a:r>
            <a:r>
              <a:rPr lang="en-US" altLang="zh-CN" sz="2400" i="1" dirty="0">
                <a:latin typeface="Times New Roman" panose="02020603050405020304" pitchFamily="18" charset="0"/>
                <a:ea typeface="黑体" panose="02010609060101010101" pitchFamily="49" charset="-122"/>
                <a:sym typeface="微软雅黑" panose="020B0503020204020204" pitchFamily="34" charset="-122"/>
              </a:rPr>
              <a:t>x</a:t>
            </a:r>
            <a:r>
              <a:rPr lang="zh-CN" altLang="en-US" sz="2400" dirty="0">
                <a:latin typeface="黑体" panose="02010609060101010101" pitchFamily="49" charset="-122"/>
                <a:ea typeface="黑体" panose="02010609060101010101" pitchFamily="49" charset="-122"/>
                <a:sym typeface="微软雅黑" panose="020B0503020204020204" pitchFamily="34"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+1</a:t>
            </a:r>
            <a:r>
              <a:rPr lang="zh-CN" altLang="en-US" sz="2400" dirty="0">
                <a:latin typeface="黑体" panose="02010609060101010101" pitchFamily="49" charset="-122"/>
                <a:ea typeface="黑体" panose="02010609060101010101" pitchFamily="49" charset="-122"/>
                <a:sym typeface="微软雅黑" panose="020B0503020204020204" pitchFamily="34" charset="-122"/>
              </a:rPr>
              <a:t>＜</a:t>
            </a:r>
            <a:r>
              <a:rPr lang="en-US" altLang="zh-CN" sz="2400" dirty="0">
                <a:latin typeface="黑体" panose="02010609060101010101" pitchFamily="49" charset="-122"/>
                <a:ea typeface="黑体" panose="02010609060101010101" pitchFamily="49" charset="-122"/>
              </a:rPr>
              <a:t>0    (2</a:t>
            </a:r>
            <a:r>
              <a:rPr lang="zh-CN" altLang="en-US"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-6</a:t>
            </a:r>
            <a:r>
              <a:rPr lang="en-US" altLang="zh-CN" sz="2400" i="1" dirty="0">
                <a:latin typeface="Times New Roman" panose="02020603050405020304" pitchFamily="18" charset="0"/>
                <a:ea typeface="黑体" panose="02010609060101010101" pitchFamily="49" charset="-122"/>
                <a:sym typeface="Arial" panose="020B0604020202020204" pitchFamily="34" charset="0"/>
              </a:rPr>
              <a:t>x+</a:t>
            </a:r>
            <a:r>
              <a:rPr lang="en-US" altLang="zh-CN" sz="2400" dirty="0">
                <a:latin typeface="黑体" panose="02010609060101010101" pitchFamily="49" charset="-122"/>
                <a:ea typeface="黑体" panose="02010609060101010101" pitchFamily="49" charset="-122"/>
              </a:rPr>
              <a:t>9</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pic>
        <p:nvPicPr>
          <p:cNvPr id="20487" name="图片 12" descr="235072-13061120264246"/>
          <p:cNvPicPr>
            <a:picLocks noChangeAspect="1"/>
          </p:cNvPicPr>
          <p:nvPr/>
        </p:nvPicPr>
        <p:blipFill>
          <a:blip r:embed="rId2"/>
          <a:stretch>
            <a:fillRect/>
          </a:stretch>
        </p:blipFill>
        <p:spPr>
          <a:xfrm>
            <a:off x="0" y="4344670"/>
            <a:ext cx="2279650" cy="1920875"/>
          </a:xfrm>
          <a:prstGeom prst="rect">
            <a:avLst/>
          </a:prstGeom>
          <a:noFill/>
          <a:ln w="9525">
            <a:noFill/>
          </a:ln>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1508" name="等腰三角形 7"/>
          <p:cNvSpPr/>
          <p:nvPr/>
        </p:nvSpPr>
        <p:spPr>
          <a:xfrm rot="3947506">
            <a:off x="2590800" y="1571625"/>
            <a:ext cx="2371725" cy="2243138"/>
          </a:xfrm>
          <a:prstGeom prst="triangle">
            <a:avLst>
              <a:gd name="adj" fmla="val 50000"/>
            </a:avLst>
          </a:prstGeom>
          <a:gradFill rotWithShape="0">
            <a:gsLst>
              <a:gs pos="0">
                <a:srgbClr val="FEE902"/>
              </a:gs>
              <a:gs pos="100000">
                <a:srgbClr val="F7AA35"/>
              </a:gs>
            </a:gsLst>
            <a:lin ang="5400000" scaled="1"/>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grpSp>
        <p:nvGrpSpPr>
          <p:cNvPr id="21509" name="组合 22536"/>
          <p:cNvGrpSpPr/>
          <p:nvPr/>
        </p:nvGrpSpPr>
        <p:grpSpPr>
          <a:xfrm>
            <a:off x="2378075" y="3333750"/>
            <a:ext cx="1962150" cy="2262188"/>
            <a:chOff x="0" y="0"/>
            <a:chExt cx="1236" cy="1425"/>
          </a:xfrm>
        </p:grpSpPr>
        <p:pic>
          <p:nvPicPr>
            <p:cNvPr id="21519" name="圆角矩形 11"/>
            <p:cNvPicPr/>
            <p:nvPr/>
          </p:nvPicPr>
          <p:blipFill>
            <a:blip r:embed="rId2"/>
            <a:stretch>
              <a:fillRect/>
            </a:stretch>
          </p:blipFill>
          <p:spPr>
            <a:xfrm>
              <a:off x="0" y="0"/>
              <a:ext cx="1236" cy="1425"/>
            </a:xfrm>
            <a:prstGeom prst="rect">
              <a:avLst/>
            </a:prstGeom>
            <a:noFill/>
            <a:ln w="9525">
              <a:noFill/>
            </a:ln>
          </p:spPr>
        </p:pic>
        <p:sp>
          <p:nvSpPr>
            <p:cNvPr id="21520" name="文本框 22538"/>
            <p:cNvSpPr txBox="1"/>
            <p:nvPr/>
          </p:nvSpPr>
          <p:spPr>
            <a:xfrm rot="1033044">
              <a:off x="173" y="128"/>
              <a:ext cx="890" cy="1170"/>
            </a:xfrm>
            <a:prstGeom prst="rect">
              <a:avLst/>
            </a:prstGeom>
            <a:no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grpSp>
      <p:sp>
        <p:nvSpPr>
          <p:cNvPr id="21510" name="圆角矩形 12"/>
          <p:cNvSpPr/>
          <p:nvPr/>
        </p:nvSpPr>
        <p:spPr>
          <a:xfrm rot="2933944">
            <a:off x="4237038" y="2541588"/>
            <a:ext cx="1563687" cy="2008187"/>
          </a:xfrm>
          <a:prstGeom prst="roundRect">
            <a:avLst>
              <a:gd name="adj" fmla="val 16667"/>
            </a:avLst>
          </a:prstGeom>
          <a:gradFill rotWithShape="0">
            <a:gsLst>
              <a:gs pos="0">
                <a:schemeClr val="bg1">
                  <a:alpha val="6998"/>
                </a:schemeClr>
              </a:gs>
              <a:gs pos="100000">
                <a:srgbClr val="1EC5EF">
                  <a:alpha val="46999"/>
                </a:srgbClr>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21511" name="直角三角形 13"/>
          <p:cNvSpPr/>
          <p:nvPr/>
        </p:nvSpPr>
        <p:spPr>
          <a:xfrm rot="7258735">
            <a:off x="5254625" y="4041775"/>
            <a:ext cx="1563688" cy="2009775"/>
          </a:xfrm>
          <a:prstGeom prst="rtTriangle">
            <a:avLst/>
          </a:prstGeom>
          <a:gradFill rotWithShape="0">
            <a:gsLst>
              <a:gs pos="0">
                <a:srgbClr val="10BAE5">
                  <a:alpha val="59000"/>
                </a:srgbClr>
              </a:gs>
              <a:gs pos="100000">
                <a:schemeClr val="bg1">
                  <a:alpha val="21999"/>
                </a:schemeClr>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21512" name="圆角矩形 15"/>
          <p:cNvSpPr/>
          <p:nvPr/>
        </p:nvSpPr>
        <p:spPr>
          <a:xfrm rot="1033044">
            <a:off x="7196138" y="4057650"/>
            <a:ext cx="882650" cy="2009775"/>
          </a:xfrm>
          <a:prstGeom prst="roundRect">
            <a:avLst>
              <a:gd name="adj" fmla="val 16667"/>
            </a:avLst>
          </a:prstGeom>
          <a:gradFill rotWithShape="0">
            <a:gsLst>
              <a:gs pos="0">
                <a:srgbClr val="E34671"/>
              </a:gs>
              <a:gs pos="100000">
                <a:srgbClr val="DD8150">
                  <a:alpha val="15999"/>
                </a:srgbClr>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21513" name="直角三角形 16"/>
          <p:cNvSpPr/>
          <p:nvPr/>
        </p:nvSpPr>
        <p:spPr>
          <a:xfrm rot="-5991661">
            <a:off x="5235575" y="3363913"/>
            <a:ext cx="1279525" cy="1338262"/>
          </a:xfrm>
          <a:prstGeom prst="rtTriangle">
            <a:avLst/>
          </a:prstGeom>
          <a:gradFill rotWithShape="0">
            <a:gsLst>
              <a:gs pos="0">
                <a:schemeClr val="bg1">
                  <a:alpha val="6998"/>
                </a:schemeClr>
              </a:gs>
              <a:gs pos="100000">
                <a:srgbClr val="01F8FD"/>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21514" name="直角三角形 17"/>
          <p:cNvSpPr/>
          <p:nvPr/>
        </p:nvSpPr>
        <p:spPr>
          <a:xfrm rot="6825285">
            <a:off x="4291013" y="3346450"/>
            <a:ext cx="1281112" cy="1338263"/>
          </a:xfrm>
          <a:prstGeom prst="rtTriangle">
            <a:avLst/>
          </a:prstGeom>
          <a:gradFill rotWithShape="0">
            <a:gsLst>
              <a:gs pos="0">
                <a:schemeClr val="bg1">
                  <a:alpha val="6998"/>
                </a:schemeClr>
              </a:gs>
              <a:gs pos="100000">
                <a:srgbClr val="01F8FD"/>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21515" name="直角三角形 18"/>
          <p:cNvSpPr/>
          <p:nvPr/>
        </p:nvSpPr>
        <p:spPr>
          <a:xfrm rot="-1679015">
            <a:off x="3463925" y="3703638"/>
            <a:ext cx="1784350" cy="1508125"/>
          </a:xfrm>
          <a:prstGeom prst="rtTriangle">
            <a:avLst/>
          </a:prstGeom>
          <a:gradFill rotWithShape="0">
            <a:gsLst>
              <a:gs pos="0">
                <a:srgbClr val="000000">
                  <a:alpha val="6998"/>
                </a:srgbClr>
              </a:gs>
              <a:gs pos="100000">
                <a:srgbClr val="01F8FD"/>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21516" name="直角三角形 20"/>
          <p:cNvSpPr/>
          <p:nvPr/>
        </p:nvSpPr>
        <p:spPr>
          <a:xfrm rot="-5556231">
            <a:off x="7345363" y="2341563"/>
            <a:ext cx="1565275" cy="2009775"/>
          </a:xfrm>
          <a:prstGeom prst="rtTriangle">
            <a:avLst/>
          </a:prstGeom>
          <a:gradFill rotWithShape="0">
            <a:gsLst>
              <a:gs pos="0">
                <a:srgbClr val="FBD40A">
                  <a:alpha val="25998"/>
                </a:srgbClr>
              </a:gs>
              <a:gs pos="100000">
                <a:schemeClr val="bg1">
                  <a:alpha val="21999"/>
                </a:schemeClr>
              </a:gs>
            </a:gsLst>
            <a:lin ang="5400000"/>
            <a:tileRect/>
          </a:gradFill>
          <a:ln w="9525">
            <a:noFill/>
          </a:ln>
        </p:spPr>
        <p:txBody>
          <a:bodyPr anchor="ctr" anchorCtr="0"/>
          <a:p>
            <a:pPr algn="ctr"/>
            <a:endParaRPr lang="en-US" altLang="en-US" dirty="0">
              <a:solidFill>
                <a:srgbClr val="FFFFFF"/>
              </a:solidFill>
              <a:latin typeface="Tahoma" panose="020B0604030504040204" pitchFamily="34" charset="0"/>
              <a:sym typeface="+mn-lt"/>
            </a:endParaRPr>
          </a:p>
        </p:txBody>
      </p:sp>
      <p:sp>
        <p:nvSpPr>
          <p:cNvPr id="22547" name="文本框 2"/>
          <p:cNvSpPr txBox="1"/>
          <p:nvPr/>
        </p:nvSpPr>
        <p:spPr>
          <a:xfrm>
            <a:off x="5078413" y="3038475"/>
            <a:ext cx="2597150" cy="1009650"/>
          </a:xfrm>
          <a:prstGeom prst="rect">
            <a:avLst/>
          </a:prstGeom>
          <a:noFill/>
          <a:ln w="9525">
            <a:noFill/>
          </a:ln>
        </p:spPr>
        <p:txBody>
          <a:bodyPr wrap="none">
            <a:spAutoFit/>
          </a:bodyPr>
          <a:lstStyle>
            <a:lvl1pPr marL="228600" lvl="0" indent="-228600" algn="l" defTabSz="914400" eaLnBrk="0" fontAlgn="base" latinLnBrk="0" hangingPunct="0">
              <a:lnSpc>
                <a:spcPct val="90000"/>
              </a:lnSpc>
              <a:spcBef>
                <a:spcPts val="1000"/>
              </a:spcBef>
              <a:spcAft>
                <a:spcPct val="0"/>
              </a:spcAft>
              <a:buFont typeface="Arial" panose="020B0604020202020204" pitchFamily="34" charset="0"/>
              <a:buChar char="•"/>
              <a:defRPr sz="2800" b="0" i="0" u="none" kern="1200" baseline="0">
                <a:solidFill>
                  <a:schemeClr val="tx1"/>
                </a:solidFill>
                <a:latin typeface="Tahoma" panose="020B0604030504040204" pitchFamily="34" charset="0"/>
                <a:ea typeface="微软雅黑" panose="020B0503020204020204" pitchFamily="34" charset="-122"/>
              </a:defRPr>
            </a:lvl1pPr>
            <a:lvl2pPr marL="685800" lvl="1" indent="-228600" algn="l" defTabSz="914400" eaLnBrk="0" fontAlgn="base" latinLnBrk="0" hangingPunct="0">
              <a:lnSpc>
                <a:spcPct val="90000"/>
              </a:lnSpc>
              <a:spcBef>
                <a:spcPts val="500"/>
              </a:spcBef>
              <a:spcAft>
                <a:spcPct val="0"/>
              </a:spcAft>
              <a:buFont typeface="Arial" panose="020B0604020202020204" pitchFamily="34" charset="0"/>
              <a:buChar char="•"/>
              <a:defRPr sz="2400" b="0" i="0" u="none" kern="1200" baseline="0">
                <a:solidFill>
                  <a:schemeClr val="tx1"/>
                </a:solidFill>
                <a:latin typeface="+mn-lt"/>
                <a:ea typeface="+mn-ea"/>
                <a:cs typeface="+mn-cs"/>
              </a:defRPr>
            </a:lvl2pPr>
            <a:lvl3pPr marL="1143000" lvl="2" indent="-228600" algn="l" defTabSz="914400" eaLnBrk="0" fontAlgn="base" latinLnBrk="0" hangingPunct="0">
              <a:lnSpc>
                <a:spcPct val="90000"/>
              </a:lnSpc>
              <a:spcBef>
                <a:spcPts val="500"/>
              </a:spcBef>
              <a:spcAft>
                <a:spcPct val="0"/>
              </a:spcAft>
              <a:buFont typeface="Arial" panose="020B0604020202020204" pitchFamily="34" charset="0"/>
              <a:buChar char="•"/>
              <a:defRPr sz="2000" b="0" i="0" u="none" kern="1200" baseline="0">
                <a:solidFill>
                  <a:schemeClr val="tx1"/>
                </a:solidFill>
                <a:latin typeface="+mn-lt"/>
                <a:ea typeface="+mn-ea"/>
                <a:cs typeface="+mn-cs"/>
              </a:defRPr>
            </a:lvl3pPr>
            <a:lvl4pPr marL="1600200" lvl="3" indent="-228600" algn="l" defTabSz="914400" eaLnBrk="0" fontAlgn="base" latinLnBrk="0" hangingPunct="0">
              <a:lnSpc>
                <a:spcPct val="90000"/>
              </a:lnSpc>
              <a:spcBef>
                <a:spcPts val="500"/>
              </a:spcBef>
              <a:spcAft>
                <a:spcPct val="0"/>
              </a:spcAft>
              <a:buFont typeface="Arial" panose="020B0604020202020204" pitchFamily="34" charset="0"/>
              <a:buChar char="•"/>
              <a:defRPr sz="1800" b="0" i="0" u="none" kern="1200" baseline="0">
                <a:solidFill>
                  <a:schemeClr val="tx1"/>
                </a:solidFill>
                <a:latin typeface="+mn-lt"/>
                <a:ea typeface="+mn-ea"/>
                <a:cs typeface="+mn-cs"/>
              </a:defRPr>
            </a:lvl4pPr>
            <a:lvl5pPr marL="2057400" lvl="4" indent="-228600" algn="l" defTabSz="914400" eaLnBrk="0" fontAlgn="base" latinLnBrk="0" hangingPunct="0">
              <a:lnSpc>
                <a:spcPct val="90000"/>
              </a:lnSpc>
              <a:spcBef>
                <a:spcPts val="500"/>
              </a:spcBef>
              <a:spcAft>
                <a:spcPct val="0"/>
              </a:spcAft>
              <a:buFont typeface="Arial" panose="020B0604020202020204" pitchFamily="34" charset="0"/>
              <a:buChar char="•"/>
              <a:defRPr sz="1800" b="0" i="0" u="none" kern="1200" baseline="0">
                <a:solidFill>
                  <a:schemeClr val="tx1"/>
                </a:solidFill>
                <a:latin typeface="+mn-lt"/>
                <a:ea typeface="+mn-ea"/>
                <a:cs typeface="+mn-cs"/>
              </a:defRPr>
            </a:lvl5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x-none" sz="6000" b="0" i="0" u="none" strike="noStrike" kern="1200" cap="none" spc="0" normalizeH="0" baseline="0" noProof="1">
                <a:ln w="10160">
                  <a:solidFill>
                    <a:schemeClr val="accent5"/>
                  </a:solidFill>
                  <a:prstDash val="solid"/>
                </a:ln>
                <a:solidFill>
                  <a:srgbClr val="FFFFFF"/>
                </a:solidFill>
                <a:effectLst>
                  <a:glow rad="101600">
                    <a:schemeClr val="accent4">
                      <a:satMod val="175000"/>
                      <a:alpha val="40000"/>
                    </a:schemeClr>
                  </a:glow>
                  <a:outerShdw blurRad="38100" dist="22860" dir="5400000" algn="tl" rotWithShape="0">
                    <a:srgbClr val="000000">
                      <a:alpha val="30000"/>
                    </a:srgbClr>
                  </a:outerShdw>
                </a:effectLst>
                <a:uLnTx/>
                <a:uFillTx/>
                <a:latin typeface="Tahoma" panose="020B0604030504040204" pitchFamily="34" charset="0"/>
                <a:ea typeface="微软雅黑" panose="020B0503020204020204" pitchFamily="34" charset="-122"/>
                <a:cs typeface="+mn-ea"/>
              </a:rPr>
              <a:t>Thanks</a:t>
            </a:r>
            <a:endParaRPr kumimoji="0" lang="en-US" altLang="x-none" sz="6000" b="0" i="0" u="none" strike="noStrike" kern="1200" cap="none" spc="0" normalizeH="0" baseline="0" noProof="1">
              <a:ln w="10160">
                <a:solidFill>
                  <a:schemeClr val="accent5"/>
                </a:solidFill>
                <a:prstDash val="solid"/>
              </a:ln>
              <a:solidFill>
                <a:srgbClr val="FFFFFF"/>
              </a:solidFill>
              <a:effectLst>
                <a:glow rad="101600">
                  <a:schemeClr val="accent4">
                    <a:satMod val="175000"/>
                    <a:alpha val="40000"/>
                  </a:schemeClr>
                </a:glow>
                <a:outerShdw blurRad="38100" dist="22860" dir="5400000" algn="tl" rotWithShape="0">
                  <a:srgbClr val="000000">
                    <a:alpha val="30000"/>
                  </a:srgbClr>
                </a:outerShdw>
              </a:effectLst>
              <a:uLnTx/>
              <a:uFillTx/>
              <a:latin typeface="Tahoma" panose="020B0604030504040204" pitchFamily="34" charset="0"/>
              <a:ea typeface="微软雅黑" panose="020B0503020204020204" pitchFamily="34" charset="-122"/>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2254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242" name="Rectangle 2"/>
          <p:cNvSpPr>
            <a:spLocks noGrp="1" noRot="1"/>
          </p:cNvSpPr>
          <p:nvPr>
            <p:ph type="title" idx="4294967295"/>
          </p:nvPr>
        </p:nvSpPr>
        <p:spPr>
          <a:xfrm>
            <a:off x="2835275" y="-100012"/>
            <a:ext cx="8229600" cy="1143000"/>
          </a:xfrm>
        </p:spPr>
        <p:txBody>
          <a:bodyPr vert="horz" wrap="square" lIns="91440" tIns="45720" rIns="91440" bIns="45720" anchor="ctr" anchorCtr="0"/>
          <a:p>
            <a:pPr algn="l" eaLnBrk="1" hangingPunct="1">
              <a:buClrTx/>
              <a:buSzTx/>
              <a:buFontTx/>
              <a:buNone/>
            </a:pPr>
            <a:r>
              <a:rPr lang="zh-CN" altLang="en-US" b="1" dirty="0">
                <a:solidFill>
                  <a:srgbClr val="FF0000"/>
                </a:solidFill>
              </a:rPr>
              <a:t>情境引入（交通事故问题）</a:t>
            </a:r>
            <a:endParaRPr lang="zh-CN" altLang="en-US" b="1" dirty="0">
              <a:solidFill>
                <a:srgbClr val="FF0000"/>
              </a:solidFill>
            </a:endParaRPr>
          </a:p>
        </p:txBody>
      </p:sp>
      <p:sp>
        <p:nvSpPr>
          <p:cNvPr id="10243" name="Rectangle 3"/>
          <p:cNvSpPr>
            <a:spLocks noGrp="1" noRot="1"/>
          </p:cNvSpPr>
          <p:nvPr>
            <p:ph type="body" sz="half" idx="4294967295"/>
          </p:nvPr>
        </p:nvSpPr>
        <p:spPr>
          <a:xfrm>
            <a:off x="1992313" y="908050"/>
            <a:ext cx="8567737" cy="4508500"/>
          </a:xfrm>
        </p:spPr>
        <p:txBody>
          <a:bodyPr vert="horz" wrap="square" lIns="91440" tIns="45720" rIns="91440" bIns="45720" anchor="t" anchorCtr="0"/>
          <a:lstStyle>
            <a:lvl1pPr lvl="0">
              <a:buClrTx/>
              <a:buSzTx/>
              <a:buFontTx/>
              <a:defRPr sz="2800"/>
            </a:lvl1pPr>
            <a:lvl2pPr lvl="1">
              <a:buClrTx/>
              <a:buSzTx/>
              <a:buFontTx/>
              <a:defRPr sz="2400"/>
            </a:lvl2pPr>
            <a:lvl3pPr lvl="2">
              <a:buClrTx/>
              <a:buSzTx/>
              <a:buFontTx/>
              <a:defRPr sz="2000"/>
            </a:lvl3pPr>
            <a:lvl4pPr lvl="3">
              <a:buClrTx/>
              <a:buSzTx/>
              <a:buFontTx/>
              <a:defRPr sz="1800"/>
            </a:lvl4pPr>
            <a:lvl5pPr lvl="4">
              <a:buClrTx/>
              <a:buSzTx/>
              <a:buFontTx/>
              <a:defRPr sz="1800"/>
            </a:lvl5pPr>
          </a:lstStyle>
          <a:p>
            <a:pPr marL="0" lvl="0" indent="0" eaLnBrk="1" hangingPunct="1">
              <a:buClrTx/>
              <a:buSzTx/>
              <a:buFontTx/>
              <a:buNone/>
            </a:pPr>
            <a:r>
              <a:rPr lang="en-US" altLang="zh-CN" sz="3200" u="none" dirty="0">
                <a:effectLst/>
              </a:rPr>
              <a:t>   </a:t>
            </a:r>
            <a:r>
              <a:rPr lang="zh-CN" altLang="en-US" sz="3200" b="1" u="none" dirty="0">
                <a:effectLst/>
              </a:rPr>
              <a:t>甲，乙两辆汽车相向而行，在一个弯道上相遇，弯道限制车速在</a:t>
            </a:r>
            <a:r>
              <a:rPr lang="en-US" altLang="zh-CN" sz="3200" b="1" u="none" dirty="0">
                <a:effectLst/>
              </a:rPr>
              <a:t>40km/h</a:t>
            </a:r>
            <a:r>
              <a:rPr lang="zh-CN" altLang="en-US" sz="3200" b="1" u="none" dirty="0">
                <a:effectLst/>
              </a:rPr>
              <a:t>以内，由于突发情况，两车相撞了。交警在现场测得甲车的刹车距离接近但未超过</a:t>
            </a:r>
            <a:r>
              <a:rPr lang="en-US" altLang="zh-CN" sz="3200" b="1" u="none" dirty="0">
                <a:effectLst/>
              </a:rPr>
              <a:t>12m</a:t>
            </a:r>
            <a:r>
              <a:rPr lang="zh-CN" altLang="en-US" sz="3200" b="1" u="none" dirty="0">
                <a:effectLst/>
              </a:rPr>
              <a:t>，乙车的刹车距离刚刚超过了</a:t>
            </a:r>
            <a:r>
              <a:rPr lang="en-US" altLang="zh-CN" sz="3200" b="1" u="none" dirty="0">
                <a:effectLst/>
              </a:rPr>
              <a:t>10m</a:t>
            </a:r>
            <a:r>
              <a:rPr lang="zh-CN" altLang="en-US" sz="3200" b="1" u="none" dirty="0">
                <a:effectLst/>
              </a:rPr>
              <a:t>，又知这两辆车的刹车距</a:t>
            </a:r>
            <a:r>
              <a:rPr lang="en-US" altLang="zh-CN" sz="3200" b="1" u="none" dirty="0">
                <a:effectLst/>
              </a:rPr>
              <a:t>s</a:t>
            </a:r>
            <a:r>
              <a:rPr lang="zh-CN" altLang="en-US" sz="3200" b="1" u="none" dirty="0">
                <a:effectLst/>
              </a:rPr>
              <a:t>与车速</a:t>
            </a:r>
            <a:r>
              <a:rPr lang="en-US" altLang="zh-CN" sz="3200" b="1" u="none" dirty="0">
                <a:effectLst/>
              </a:rPr>
              <a:t>x</a:t>
            </a:r>
            <a:r>
              <a:rPr lang="zh-CN" altLang="en-US" sz="3200" b="1" u="none" dirty="0">
                <a:effectLst/>
              </a:rPr>
              <a:t>（</a:t>
            </a:r>
            <a:r>
              <a:rPr lang="en-US" altLang="zh-CN" sz="3200" b="1" u="none" dirty="0">
                <a:effectLst/>
              </a:rPr>
              <a:t>km/h</a:t>
            </a:r>
            <a:r>
              <a:rPr lang="zh-CN" altLang="en-US" sz="3200" b="1" u="none" dirty="0">
                <a:effectLst/>
              </a:rPr>
              <a:t>）之间分别有以下函数关系： </a:t>
            </a:r>
            <a:endParaRPr lang="zh-CN" altLang="en-US" sz="3200" b="1" u="none" dirty="0">
              <a:effectLst/>
            </a:endParaRPr>
          </a:p>
          <a:p>
            <a:pPr marL="0" lvl="0" indent="0" eaLnBrk="1" hangingPunct="1">
              <a:buClrTx/>
              <a:buSzTx/>
              <a:buFontTx/>
              <a:buNone/>
            </a:pPr>
            <a:r>
              <a:rPr lang="zh-CN" altLang="en-US" sz="3200" b="1" u="none" dirty="0">
                <a:effectLst/>
              </a:rPr>
              <a:t> </a:t>
            </a:r>
            <a:r>
              <a:rPr lang="en-US" altLang="zh-CN" sz="3200" b="1" u="none" dirty="0">
                <a:effectLst/>
              </a:rPr>
              <a:t>S</a:t>
            </a:r>
            <a:r>
              <a:rPr lang="zh-CN" altLang="en-US" sz="3200" b="1" u="none" baseline="-25000" dirty="0">
                <a:effectLst/>
              </a:rPr>
              <a:t>甲</a:t>
            </a:r>
            <a:endParaRPr lang="zh-CN" altLang="en-US" sz="3200" b="1" u="none" baseline="-25000" dirty="0">
              <a:effectLst/>
            </a:endParaRPr>
          </a:p>
          <a:p>
            <a:pPr marL="0" lvl="0" indent="0" eaLnBrk="1" hangingPunct="1">
              <a:buClrTx/>
              <a:buSzTx/>
              <a:buFontTx/>
              <a:buNone/>
            </a:pPr>
            <a:r>
              <a:rPr lang="zh-CN" altLang="en-US" sz="3200" b="1" u="none" dirty="0">
                <a:solidFill>
                  <a:srgbClr val="000000"/>
                </a:solidFill>
                <a:effectLst/>
              </a:rPr>
              <a:t> </a:t>
            </a:r>
            <a:r>
              <a:rPr lang="en-US" altLang="zh-CN" sz="3200" b="1" u="none" dirty="0">
                <a:solidFill>
                  <a:srgbClr val="000000"/>
                </a:solidFill>
                <a:effectLst/>
              </a:rPr>
              <a:t>S</a:t>
            </a:r>
            <a:r>
              <a:rPr lang="zh-CN" altLang="en-US" sz="3200" b="1" u="none" baseline="-25000" dirty="0">
                <a:solidFill>
                  <a:srgbClr val="000000"/>
                </a:solidFill>
                <a:effectLst/>
              </a:rPr>
              <a:t>乙</a:t>
            </a:r>
            <a:endParaRPr lang="zh-CN" altLang="en-US" sz="3200" b="1" u="none" baseline="-25000" dirty="0">
              <a:solidFill>
                <a:srgbClr val="000000"/>
              </a:solidFill>
              <a:effectLst/>
            </a:endParaRPr>
          </a:p>
          <a:p>
            <a:pPr marL="0" lvl="0" indent="0" eaLnBrk="1" hangingPunct="1">
              <a:buClrTx/>
              <a:buSzTx/>
              <a:buFontTx/>
              <a:buNone/>
            </a:pPr>
            <a:r>
              <a:rPr lang="zh-CN" altLang="en-US" sz="3200" b="1" u="none" dirty="0">
                <a:solidFill>
                  <a:srgbClr val="000000"/>
                </a:solidFill>
                <a:effectLst/>
              </a:rPr>
              <a:t>谁的车速超过了</a:t>
            </a:r>
            <a:r>
              <a:rPr lang="en-US" altLang="zh-CN" sz="3200" b="1" u="none" dirty="0">
                <a:solidFill>
                  <a:srgbClr val="000000"/>
                </a:solidFill>
                <a:effectLst/>
              </a:rPr>
              <a:t>40km/h</a:t>
            </a:r>
            <a:r>
              <a:rPr lang="zh-CN" altLang="en-US" sz="3200" b="1" u="none" dirty="0">
                <a:solidFill>
                  <a:srgbClr val="000000"/>
                </a:solidFill>
                <a:effectLst/>
              </a:rPr>
              <a:t>，谁就违章了。</a:t>
            </a:r>
            <a:endParaRPr lang="zh-CN" altLang="en-US" sz="3200" b="1" u="none" dirty="0">
              <a:solidFill>
                <a:srgbClr val="000000"/>
              </a:solidFill>
              <a:effectLst/>
            </a:endParaRPr>
          </a:p>
          <a:p>
            <a:pPr marL="0" lvl="0" indent="0" eaLnBrk="1" hangingPunct="1">
              <a:buClrTx/>
              <a:buSzTx/>
              <a:buFontTx/>
              <a:buNone/>
            </a:pPr>
            <a:r>
              <a:rPr lang="zh-CN" altLang="en-US" sz="3200" b="1" u="none" dirty="0">
                <a:solidFill>
                  <a:srgbClr val="000000"/>
                </a:solidFill>
                <a:effectLst/>
              </a:rPr>
              <a:t>试问：哪一辆车违章行驶？</a:t>
            </a:r>
            <a:endParaRPr lang="zh-CN" altLang="en-US" sz="3200" b="1" u="none" dirty="0">
              <a:solidFill>
                <a:srgbClr val="000000"/>
              </a:solidFill>
              <a:effectLst/>
            </a:endParaRPr>
          </a:p>
          <a:p>
            <a:pPr marL="0" lvl="0" indent="0" eaLnBrk="1" hangingPunct="1">
              <a:buClrTx/>
              <a:buSzTx/>
              <a:buFontTx/>
              <a:buNone/>
            </a:pPr>
            <a:endParaRPr lang="zh-CN" altLang="en-US" sz="3200" b="1" u="none" dirty="0">
              <a:solidFill>
                <a:srgbClr val="000000"/>
              </a:solidFill>
              <a:effectLst/>
            </a:endParaRPr>
          </a:p>
        </p:txBody>
      </p:sp>
      <p:graphicFrame>
        <p:nvGraphicFramePr>
          <p:cNvPr id="10244" name="Object 4"/>
          <p:cNvGraphicFramePr>
            <a:graphicFrameLocks noChangeAspect="1"/>
          </p:cNvGraphicFramePr>
          <p:nvPr>
            <p:ph sz="quarter" idx="1"/>
          </p:nvPr>
        </p:nvGraphicFramePr>
        <p:xfrm>
          <a:off x="2835275" y="3713798"/>
          <a:ext cx="2305050" cy="506412"/>
        </p:xfrm>
        <a:graphic>
          <a:graphicData uri="http://schemas.openxmlformats.org/presentationml/2006/ole">
            <mc:AlternateContent xmlns:mc="http://schemas.openxmlformats.org/markup-compatibility/2006">
              <mc:Choice xmlns:v="urn:schemas-microsoft-com:vml" Requires="v">
                <p:oleObj spid="_x0000_s3076" name="" r:id="rId2" imgW="951865" imgH="203200" progId="Equation.DSMT4">
                  <p:embed/>
                </p:oleObj>
              </mc:Choice>
              <mc:Fallback>
                <p:oleObj name="" r:id="rId2" imgW="951865" imgH="203200" progId="Equation.DSMT4">
                  <p:embed/>
                  <p:pic>
                    <p:nvPicPr>
                      <p:cNvPr id="0" name="图片 3075"/>
                      <p:cNvPicPr/>
                      <p:nvPr/>
                    </p:nvPicPr>
                    <p:blipFill>
                      <a:blip r:embed="rId3"/>
                      <a:srcRect/>
                      <a:stretch>
                        <a:fillRect/>
                      </a:stretch>
                    </p:blipFill>
                    <p:spPr>
                      <a:xfrm>
                        <a:off x="2835275" y="3713798"/>
                        <a:ext cx="2305050" cy="506412"/>
                      </a:xfrm>
                      <a:prstGeom prst="rect">
                        <a:avLst/>
                      </a:prstGeom>
                      <a:noFill/>
                      <a:ln w="38100">
                        <a:miter/>
                      </a:ln>
                    </p:spPr>
                  </p:pic>
                </p:oleObj>
              </mc:Fallback>
            </mc:AlternateContent>
          </a:graphicData>
        </a:graphic>
      </p:graphicFrame>
      <p:graphicFrame>
        <p:nvGraphicFramePr>
          <p:cNvPr id="10245" name="Object 5"/>
          <p:cNvGraphicFramePr>
            <a:graphicFrameLocks noChangeAspect="1"/>
          </p:cNvGraphicFramePr>
          <p:nvPr>
            <p:ph sz="quarter" idx="1"/>
          </p:nvPr>
        </p:nvGraphicFramePr>
        <p:xfrm>
          <a:off x="2834006" y="4337685"/>
          <a:ext cx="2738755" cy="508000"/>
        </p:xfrm>
        <a:graphic>
          <a:graphicData uri="http://schemas.openxmlformats.org/presentationml/2006/ole">
            <mc:AlternateContent xmlns:mc="http://schemas.openxmlformats.org/markup-compatibility/2006">
              <mc:Choice xmlns:v="urn:schemas-microsoft-com:vml" Requires="v">
                <p:oleObj spid="_x0000_s3077" name="" r:id="rId4" imgW="1130300" imgH="203200" progId="Equation.DSMT4">
                  <p:embed/>
                </p:oleObj>
              </mc:Choice>
              <mc:Fallback>
                <p:oleObj name="" r:id="rId4" imgW="1130300" imgH="203200" progId="Equation.DSMT4">
                  <p:embed/>
                  <p:pic>
                    <p:nvPicPr>
                      <p:cNvPr id="0" name="图片 3076"/>
                      <p:cNvPicPr/>
                      <p:nvPr/>
                    </p:nvPicPr>
                    <p:blipFill>
                      <a:blip r:embed="rId5"/>
                      <a:srcRect/>
                      <a:stretch>
                        <a:fillRect/>
                      </a:stretch>
                    </p:blipFill>
                    <p:spPr>
                      <a:xfrm>
                        <a:off x="2834006" y="4337685"/>
                        <a:ext cx="2738755" cy="508000"/>
                      </a:xfrm>
                      <a:prstGeom prst="rect">
                        <a:avLst/>
                      </a:prstGeom>
                      <a:noFill/>
                      <a:ln w="38100">
                        <a:miter/>
                      </a:ln>
                    </p:spPr>
                  </p:pic>
                </p:oleObj>
              </mc:Fallback>
            </mc:AlternateContent>
          </a:graphicData>
        </a:graphic>
      </p:graphicFrame>
      <p:sp>
        <p:nvSpPr>
          <p:cNvPr id="10247" name="矩形 10246"/>
          <p:cNvSpPr/>
          <p:nvPr/>
        </p:nvSpPr>
        <p:spPr>
          <a:xfrm>
            <a:off x="10826750" y="7016750"/>
            <a:ext cx="0" cy="0"/>
          </a:xfrm>
          <a:prstGeom prst="rect">
            <a:avLst/>
          </a:prstGeom>
          <a:noFill/>
          <a:ln w="9525">
            <a:noFill/>
          </a:ln>
        </p:spPr>
        <p:txBody>
          <a:bodyPr wrap="square" anchor="ctr" anchorCtr="0"/>
          <a:p>
            <a:pPr marL="1905" indent="-1905" eaLnBrk="0" hangingPunct="0">
              <a:lnSpc>
                <a:spcPts val="140"/>
              </a:lnSpc>
              <a:buClr>
                <a:srgbClr val="000000"/>
              </a:buClr>
              <a:buSzPct val="100000"/>
              <a:buFontTx/>
              <a:buNone/>
            </a:pPr>
            <a:r>
              <a:rPr lang="zh-CN" altLang="en-US" sz="100" dirty="0">
                <a:solidFill>
                  <a:srgbClr val="000000"/>
                </a:solidFill>
                <a:latin typeface="Arial" panose="020B0604020202020204" pitchFamily="34" charset="0"/>
                <a:sym typeface="Arial" panose="020B0604020202020204" pitchFamily="34" charset="0"/>
              </a:rPr>
              <a:t>伶懒洛铜十茁吕韦套论锣氖愈娠潘碧韦孔巾栽瞻哑赎俱停宿堂羚裹滦臭却一元二次不等式解法情境导入一元二次不等式解法情境导入</a:t>
            </a:r>
            <a:endParaRPr lang="zh-CN" altLang="en-US" sz="100" dirty="0">
              <a:solidFill>
                <a:srgbClr val="000000"/>
              </a:solidFill>
              <a:latin typeface="Arial" panose="020B0604020202020204" pitchFamily="34" charset="0"/>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charRg st="0" end="128"/>
                                            </p:txEl>
                                          </p:spTgt>
                                        </p:tgtEl>
                                        <p:attrNameLst>
                                          <p:attrName>style.visibility</p:attrName>
                                        </p:attrNameLst>
                                      </p:cBhvr>
                                      <p:to>
                                        <p:strVal val="visible"/>
                                      </p:to>
                                    </p:set>
                                    <p:anim calcmode="lin" valueType="num">
                                      <p:cBhvr additive="base">
                                        <p:cTn id="13" dur="500" fill="hold"/>
                                        <p:tgtEl>
                                          <p:spTgt spid="10243">
                                            <p:txEl>
                                              <p:charRg st="0" end="128"/>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charRg st="0" end="128"/>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charRg st="128" end="132"/>
                                            </p:txEl>
                                          </p:spTgt>
                                        </p:tgtEl>
                                        <p:attrNameLst>
                                          <p:attrName>style.visibility</p:attrName>
                                        </p:attrNameLst>
                                      </p:cBhvr>
                                      <p:to>
                                        <p:strVal val="visible"/>
                                      </p:to>
                                    </p:set>
                                    <p:anim calcmode="lin" valueType="num">
                                      <p:cBhvr additive="base">
                                        <p:cTn id="19" dur="500" fill="hold"/>
                                        <p:tgtEl>
                                          <p:spTgt spid="10243">
                                            <p:txEl>
                                              <p:charRg st="128" end="13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charRg st="128" end="13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43">
                                            <p:txEl>
                                              <p:charRg st="132" end="136"/>
                                            </p:txEl>
                                          </p:spTgt>
                                        </p:tgtEl>
                                        <p:attrNameLst>
                                          <p:attrName>style.visibility</p:attrName>
                                        </p:attrNameLst>
                                      </p:cBhvr>
                                      <p:to>
                                        <p:strVal val="visible"/>
                                      </p:to>
                                    </p:set>
                                    <p:anim calcmode="lin" valueType="num">
                                      <p:cBhvr additive="base">
                                        <p:cTn id="25" dur="500" fill="hold"/>
                                        <p:tgtEl>
                                          <p:spTgt spid="10243">
                                            <p:txEl>
                                              <p:charRg st="132" end="13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charRg st="132" end="13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43">
                                            <p:txEl>
                                              <p:charRg st="136" end="157"/>
                                            </p:txEl>
                                          </p:spTgt>
                                        </p:tgtEl>
                                        <p:attrNameLst>
                                          <p:attrName>style.visibility</p:attrName>
                                        </p:attrNameLst>
                                      </p:cBhvr>
                                      <p:to>
                                        <p:strVal val="visible"/>
                                      </p:to>
                                    </p:set>
                                    <p:anim calcmode="lin" valueType="num">
                                      <p:cBhvr additive="base">
                                        <p:cTn id="31" dur="500" fill="hold"/>
                                        <p:tgtEl>
                                          <p:spTgt spid="10243">
                                            <p:txEl>
                                              <p:charRg st="136" end="15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3">
                                            <p:txEl>
                                              <p:charRg st="136" end="15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43">
                                            <p:txEl>
                                              <p:charRg st="157" end="170"/>
                                            </p:txEl>
                                          </p:spTgt>
                                        </p:tgtEl>
                                        <p:attrNameLst>
                                          <p:attrName>style.visibility</p:attrName>
                                        </p:attrNameLst>
                                      </p:cBhvr>
                                      <p:to>
                                        <p:strVal val="visible"/>
                                      </p:to>
                                    </p:set>
                                    <p:anim calcmode="lin" valueType="num">
                                      <p:cBhvr additive="base">
                                        <p:cTn id="37" dur="500" fill="hold"/>
                                        <p:tgtEl>
                                          <p:spTgt spid="10243">
                                            <p:txEl>
                                              <p:charRg st="157" end="17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3">
                                            <p:txEl>
                                              <p:charRg st="157" end="17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244"/>
                                        </p:tgtEl>
                                        <p:attrNameLst>
                                          <p:attrName>style.visibility</p:attrName>
                                        </p:attrNameLst>
                                      </p:cBhvr>
                                      <p:to>
                                        <p:strVal val="visible"/>
                                      </p:to>
                                    </p:set>
                                    <p:anim calcmode="lin" valueType="num">
                                      <p:cBhvr additive="base">
                                        <p:cTn id="43" dur="500" fill="hold"/>
                                        <p:tgtEl>
                                          <p:spTgt spid="10244"/>
                                        </p:tgtEl>
                                        <p:attrNameLst>
                                          <p:attrName>ppt_x</p:attrName>
                                        </p:attrNameLst>
                                      </p:cBhvr>
                                      <p:tavLst>
                                        <p:tav tm="0">
                                          <p:val>
                                            <p:strVal val="#ppt_x"/>
                                          </p:val>
                                        </p:tav>
                                        <p:tav tm="100000">
                                          <p:val>
                                            <p:strVal val="#ppt_x"/>
                                          </p:val>
                                        </p:tav>
                                      </p:tavLst>
                                    </p:anim>
                                    <p:anim calcmode="lin" valueType="num">
                                      <p:cBhvr additive="base">
                                        <p:cTn id="44" dur="500" fill="hold"/>
                                        <p:tgtEl>
                                          <p:spTgt spid="1024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245"/>
                                        </p:tgtEl>
                                        <p:attrNameLst>
                                          <p:attrName>style.visibility</p:attrName>
                                        </p:attrNameLst>
                                      </p:cBhvr>
                                      <p:to>
                                        <p:strVal val="visible"/>
                                      </p:to>
                                    </p:set>
                                    <p:anim calcmode="lin" valueType="num">
                                      <p:cBhvr additive="base">
                                        <p:cTn id="49" dur="500" fill="hold"/>
                                        <p:tgtEl>
                                          <p:spTgt spid="10245"/>
                                        </p:tgtEl>
                                        <p:attrNameLst>
                                          <p:attrName>ppt_x</p:attrName>
                                        </p:attrNameLst>
                                      </p:cBhvr>
                                      <p:tavLst>
                                        <p:tav tm="0">
                                          <p:val>
                                            <p:strVal val="#ppt_x"/>
                                          </p:val>
                                        </p:tav>
                                        <p:tav tm="100000">
                                          <p:val>
                                            <p:strVal val="#ppt_x"/>
                                          </p:val>
                                        </p:tav>
                                      </p:tavLst>
                                    </p:anim>
                                    <p:anim calcmode="lin" valueType="num">
                                      <p:cBhvr additive="base">
                                        <p:cTn id="50" dur="500" fill="hold"/>
                                        <p:tgtEl>
                                          <p:spTgt spid="102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1266" name="Rectangle 2"/>
          <p:cNvSpPr>
            <a:spLocks noGrp="1" noRot="1"/>
          </p:cNvSpPr>
          <p:nvPr>
            <p:ph type="title" idx="4294967295"/>
          </p:nvPr>
        </p:nvSpPr>
        <p:spPr>
          <a:xfrm>
            <a:off x="3769678" y="788988"/>
            <a:ext cx="8229600" cy="1143000"/>
          </a:xfrm>
        </p:spPr>
        <p:txBody>
          <a:bodyPr vert="horz" wrap="square" lIns="91440" tIns="45720" rIns="91440" bIns="45720" anchor="ctr" anchorCtr="0"/>
          <a:p>
            <a:pPr algn="l" eaLnBrk="1" hangingPunct="1">
              <a:buClrTx/>
              <a:buSzTx/>
              <a:buFontTx/>
              <a:buNone/>
            </a:pPr>
            <a:r>
              <a:rPr lang="zh-CN" altLang="en-US" sz="5400" b="1" dirty="0">
                <a:solidFill>
                  <a:srgbClr val="FF0000"/>
                </a:solidFill>
                <a:ea typeface="华文新魏" panose="02010800040101010101" pitchFamily="2" charset="-122"/>
              </a:rPr>
              <a:t>分析问题</a:t>
            </a:r>
            <a:endParaRPr lang="zh-CN" altLang="en-US" sz="5400" b="1" dirty="0">
              <a:solidFill>
                <a:srgbClr val="FF0000"/>
              </a:solidFill>
              <a:ea typeface="华文新魏" panose="02010800040101010101" pitchFamily="2" charset="-122"/>
            </a:endParaRPr>
          </a:p>
        </p:txBody>
      </p:sp>
      <p:sp>
        <p:nvSpPr>
          <p:cNvPr id="11267" name="Rectangle 3"/>
          <p:cNvSpPr>
            <a:spLocks noGrp="1" noRot="1"/>
          </p:cNvSpPr>
          <p:nvPr>
            <p:ph type="body" sz="half" idx="4294967295"/>
          </p:nvPr>
        </p:nvSpPr>
        <p:spPr>
          <a:xfrm>
            <a:off x="1992313" y="1632903"/>
            <a:ext cx="8496300" cy="4662487"/>
          </a:xfrm>
        </p:spPr>
        <p:txBody>
          <a:bodyPr vert="horz" wrap="square" lIns="91440" tIns="45720" rIns="91440" bIns="45720" anchor="t" anchorCtr="0"/>
          <a:lstStyle>
            <a:lvl1pPr lvl="0">
              <a:buClrTx/>
              <a:buSzTx/>
              <a:buFontTx/>
              <a:defRPr sz="2800"/>
            </a:lvl1pPr>
            <a:lvl2pPr lvl="1">
              <a:buClrTx/>
              <a:buSzTx/>
              <a:buFontTx/>
              <a:defRPr sz="2400"/>
            </a:lvl2pPr>
            <a:lvl3pPr lvl="2">
              <a:buClrTx/>
              <a:buSzTx/>
              <a:buFontTx/>
              <a:defRPr sz="2000"/>
            </a:lvl3pPr>
            <a:lvl4pPr lvl="3">
              <a:buClrTx/>
              <a:buSzTx/>
              <a:buFontTx/>
              <a:defRPr sz="1800"/>
            </a:lvl4pPr>
            <a:lvl5pPr lvl="4">
              <a:buClrTx/>
              <a:buSzTx/>
              <a:buFontTx/>
              <a:defRPr sz="1800"/>
            </a:lvl5pPr>
          </a:lstStyle>
          <a:p>
            <a:pPr marL="0" lvl="0" indent="0" eaLnBrk="1" hangingPunct="1">
              <a:lnSpc>
                <a:spcPct val="150000"/>
              </a:lnSpc>
              <a:buClrTx/>
              <a:buSzTx/>
              <a:buFontTx/>
              <a:buNone/>
            </a:pPr>
            <a:r>
              <a:rPr lang="en-US" altLang="zh-CN" sz="4000" u="none" dirty="0">
                <a:effectLst/>
                <a:latin typeface="华文新魏" panose="02010800040101010101" pitchFamily="2" charset="-122"/>
                <a:ea typeface="华文新魏" panose="02010800040101010101" pitchFamily="2" charset="-122"/>
              </a:rPr>
              <a:t>    </a:t>
            </a:r>
            <a:r>
              <a:rPr lang="zh-CN" altLang="en-US" sz="4000" b="1" u="none" dirty="0">
                <a:effectLst/>
                <a:latin typeface="华文新魏" panose="02010800040101010101" pitchFamily="2" charset="-122"/>
                <a:ea typeface="华文新魏" panose="02010800040101010101" pitchFamily="2" charset="-122"/>
              </a:rPr>
              <a:t>由题意，只需分别解出不等式                                          </a:t>
            </a:r>
            <a:endParaRPr lang="zh-CN" altLang="en-US" sz="4000" b="1" u="none" dirty="0">
              <a:effectLst/>
              <a:latin typeface="华文新魏" panose="02010800040101010101" pitchFamily="2" charset="-122"/>
              <a:ea typeface="华文新魏" panose="02010800040101010101" pitchFamily="2" charset="-122"/>
            </a:endParaRPr>
          </a:p>
          <a:p>
            <a:pPr marL="0" lvl="0" indent="0" eaLnBrk="1" hangingPunct="1">
              <a:buClrTx/>
              <a:buSzTx/>
              <a:buFontTx/>
              <a:buNone/>
            </a:pPr>
            <a:r>
              <a:rPr lang="zh-CN" altLang="en-US" sz="4000" b="1" u="none" dirty="0">
                <a:effectLst/>
                <a:latin typeface="华文新魏" panose="02010800040101010101" pitchFamily="2" charset="-122"/>
                <a:ea typeface="华文新魏" panose="02010800040101010101" pitchFamily="2" charset="-122"/>
              </a:rPr>
              <a:t>                             和         </a:t>
            </a:r>
            <a:endParaRPr lang="zh-CN" altLang="en-US" sz="4000" b="1" u="none" dirty="0">
              <a:effectLst/>
              <a:latin typeface="华文新魏" panose="02010800040101010101" pitchFamily="2" charset="-122"/>
              <a:ea typeface="华文新魏" panose="02010800040101010101" pitchFamily="2" charset="-122"/>
            </a:endParaRPr>
          </a:p>
          <a:p>
            <a:pPr marL="0" lvl="0" indent="0" eaLnBrk="1" hangingPunct="1">
              <a:lnSpc>
                <a:spcPct val="150000"/>
              </a:lnSpc>
              <a:buClrTx/>
              <a:buSzTx/>
              <a:buFontTx/>
              <a:buNone/>
            </a:pPr>
            <a:r>
              <a:rPr lang="zh-CN" altLang="en-US" sz="4000" b="1" u="none" dirty="0">
                <a:effectLst/>
                <a:latin typeface="华文新魏" panose="02010800040101010101" pitchFamily="2" charset="-122"/>
                <a:ea typeface="华文新魏" panose="02010800040101010101" pitchFamily="2" charset="-122"/>
              </a:rPr>
              <a:t>确认甲，乙两车的行驶速度，就可以判断哪一辆车违章超速行驶。</a:t>
            </a:r>
            <a:endParaRPr lang="zh-CN" altLang="en-US" sz="4000" b="1" u="none" dirty="0">
              <a:effectLst/>
              <a:latin typeface="华文新魏" panose="02010800040101010101" pitchFamily="2" charset="-122"/>
              <a:ea typeface="华文新魏" panose="02010800040101010101" pitchFamily="2" charset="-122"/>
            </a:endParaRPr>
          </a:p>
        </p:txBody>
      </p:sp>
      <p:graphicFrame>
        <p:nvGraphicFramePr>
          <p:cNvPr id="11268" name="Object 4"/>
          <p:cNvGraphicFramePr>
            <a:graphicFrameLocks noChangeAspect="1"/>
          </p:cNvGraphicFramePr>
          <p:nvPr>
            <p:ph sz="quarter" idx="1"/>
          </p:nvPr>
        </p:nvGraphicFramePr>
        <p:xfrm>
          <a:off x="1801813" y="2635250"/>
          <a:ext cx="3668712" cy="649288"/>
        </p:xfrm>
        <a:graphic>
          <a:graphicData uri="http://schemas.openxmlformats.org/presentationml/2006/ole">
            <mc:AlternateContent xmlns:mc="http://schemas.openxmlformats.org/markup-compatibility/2006">
              <mc:Choice xmlns:v="urn:schemas-microsoft-com:vml" Requires="v">
                <p:oleObj spid="_x0000_s3078" name="" r:id="rId2" imgW="1129665" imgH="203200" progId="Equation.DSMT4">
                  <p:embed/>
                </p:oleObj>
              </mc:Choice>
              <mc:Fallback>
                <p:oleObj name="" r:id="rId2" imgW="1129665" imgH="203200" progId="Equation.DSMT4">
                  <p:embed/>
                  <p:pic>
                    <p:nvPicPr>
                      <p:cNvPr id="0" name="图片 3077"/>
                      <p:cNvPicPr/>
                      <p:nvPr/>
                    </p:nvPicPr>
                    <p:blipFill>
                      <a:blip r:embed="rId3"/>
                      <a:srcRect/>
                      <a:stretch>
                        <a:fillRect/>
                      </a:stretch>
                    </p:blipFill>
                    <p:spPr>
                      <a:xfrm>
                        <a:off x="1801813" y="2635250"/>
                        <a:ext cx="3668712" cy="649288"/>
                      </a:xfrm>
                      <a:prstGeom prst="rect">
                        <a:avLst/>
                      </a:prstGeom>
                      <a:noFill/>
                      <a:ln w="38100">
                        <a:miter/>
                      </a:ln>
                    </p:spPr>
                  </p:pic>
                </p:oleObj>
              </mc:Fallback>
            </mc:AlternateContent>
          </a:graphicData>
        </a:graphic>
      </p:graphicFrame>
      <p:graphicFrame>
        <p:nvGraphicFramePr>
          <p:cNvPr id="11269" name="Object 5"/>
          <p:cNvGraphicFramePr>
            <a:graphicFrameLocks noChangeAspect="1"/>
          </p:cNvGraphicFramePr>
          <p:nvPr>
            <p:ph sz="quarter" idx="1"/>
          </p:nvPr>
        </p:nvGraphicFramePr>
        <p:xfrm>
          <a:off x="5828665" y="2698750"/>
          <a:ext cx="3614738" cy="585788"/>
        </p:xfrm>
        <a:graphic>
          <a:graphicData uri="http://schemas.openxmlformats.org/presentationml/2006/ole">
            <mc:AlternateContent xmlns:mc="http://schemas.openxmlformats.org/markup-compatibility/2006">
              <mc:Choice xmlns:v="urn:schemas-microsoft-com:vml" Requires="v">
                <p:oleObj spid="_x0000_s3079" name="" r:id="rId4" imgW="1294765" imgH="203200" progId="Equation.DSMT4">
                  <p:embed/>
                </p:oleObj>
              </mc:Choice>
              <mc:Fallback>
                <p:oleObj name="" r:id="rId4" imgW="1294765" imgH="203200" progId="Equation.DSMT4">
                  <p:embed/>
                  <p:pic>
                    <p:nvPicPr>
                      <p:cNvPr id="0" name="图片 3078"/>
                      <p:cNvPicPr/>
                      <p:nvPr/>
                    </p:nvPicPr>
                    <p:blipFill>
                      <a:blip r:embed="rId5"/>
                      <a:srcRect/>
                      <a:stretch>
                        <a:fillRect/>
                      </a:stretch>
                    </p:blipFill>
                    <p:spPr>
                      <a:xfrm>
                        <a:off x="5828665" y="2698750"/>
                        <a:ext cx="3614738" cy="585788"/>
                      </a:xfrm>
                      <a:prstGeom prst="rect">
                        <a:avLst/>
                      </a:prstGeom>
                      <a:noFill/>
                      <a:ln w="38100">
                        <a:miter/>
                      </a:ln>
                    </p:spPr>
                  </p:pic>
                </p:oleObj>
              </mc:Fallback>
            </mc:AlternateContent>
          </a:graphicData>
        </a:graphic>
      </p:graphicFrame>
      <p:sp>
        <p:nvSpPr>
          <p:cNvPr id="11271" name="矩形 11270"/>
          <p:cNvSpPr/>
          <p:nvPr/>
        </p:nvSpPr>
        <p:spPr>
          <a:xfrm>
            <a:off x="10826750" y="7016750"/>
            <a:ext cx="0" cy="0"/>
          </a:xfrm>
          <a:prstGeom prst="rect">
            <a:avLst/>
          </a:prstGeom>
          <a:noFill/>
          <a:ln w="9525">
            <a:noFill/>
          </a:ln>
        </p:spPr>
        <p:txBody>
          <a:bodyPr wrap="square" anchor="ctr" anchorCtr="0"/>
          <a:p>
            <a:pPr marL="1905" indent="-1905" eaLnBrk="0" hangingPunct="0">
              <a:lnSpc>
                <a:spcPts val="140"/>
              </a:lnSpc>
              <a:buClr>
                <a:srgbClr val="000000"/>
              </a:buClr>
              <a:buSzPct val="100000"/>
              <a:buFontTx/>
              <a:buNone/>
            </a:pPr>
            <a:r>
              <a:rPr lang="zh-CN" altLang="en-US" sz="100" dirty="0">
                <a:solidFill>
                  <a:srgbClr val="000000"/>
                </a:solidFill>
                <a:latin typeface="Arial" panose="020B0604020202020204" pitchFamily="34" charset="0"/>
                <a:sym typeface="Arial" panose="020B0604020202020204" pitchFamily="34" charset="0"/>
              </a:rPr>
              <a:t>囱壬毡挑述司耀汐蛆葱闻闻容矫救陇期化儿握检诅爽荧妨援烯龄畏屑牙欧一元二次不等式解法情境导入一元二次不等式解法情境导入</a:t>
            </a:r>
            <a:endParaRPr lang="zh-CN" altLang="en-US" sz="100" dirty="0">
              <a:solidFill>
                <a:srgbClr val="000000"/>
              </a:solidFill>
              <a:latin typeface="Arial" panose="020B0604020202020204" pitchFamily="34" charset="0"/>
              <a:sym typeface="Arial" panose="020B0604020202020204" pitchFamily="34" charset="0"/>
            </a:endParaRPr>
          </a:p>
        </p:txBody>
      </p:sp>
      <p:sp>
        <p:nvSpPr>
          <p:cNvPr id="1037"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情境引入</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128" name="AutoShape 4"/>
          <p:cNvSpPr>
            <a:spLocks noChangeArrowheads="1"/>
          </p:cNvSpPr>
          <p:nvPr/>
        </p:nvSpPr>
        <p:spPr bwMode="auto">
          <a:xfrm>
            <a:off x="1323975" y="1367155"/>
            <a:ext cx="9259888" cy="3813175"/>
          </a:xfrm>
          <a:prstGeom prst="roundRect">
            <a:avLst>
              <a:gd name="adj" fmla="val 10889"/>
            </a:avLst>
          </a:prstGeom>
          <a:gradFill rotWithShape="1">
            <a:gsLst>
              <a:gs pos="0">
                <a:srgbClr val="BDD7EE"/>
              </a:gs>
              <a:gs pos="50000">
                <a:srgbClr val="9DC3E6"/>
              </a:gs>
              <a:gs pos="100000">
                <a:srgbClr val="C7FFFF"/>
              </a:gs>
            </a:gsLst>
            <a:lin ang="18900000" scaled="1"/>
          </a:gradFill>
          <a:ln w="38100">
            <a:solidFill>
              <a:srgbClr val="FFFFFF"/>
            </a:solidFill>
            <a:round/>
          </a:ln>
          <a:effectLst>
            <a:outerShdw dist="135001" dir="2928847" algn="ctr" rotWithShape="0">
              <a:srgbClr val="000000">
                <a:alpha val="50000"/>
              </a:srgbClr>
            </a:outerShdw>
          </a:effectLst>
        </p:spPr>
        <p:txBody>
          <a:bodyPr wrap="none" anchor="ctr"/>
          <a:lstStyle/>
          <a:p>
            <a:pPr marL="0" marR="0" lvl="0" indent="0" algn="l" defTabSz="914400" rtl="0" eaLnBrk="0" fontAlgn="base" latinLnBrk="0" hangingPunct="0">
              <a:lnSpc>
                <a:spcPct val="120000"/>
              </a:lnSpc>
              <a:spcBef>
                <a:spcPct val="0"/>
              </a:spcBef>
              <a:spcAft>
                <a:spcPct val="0"/>
              </a:spcAft>
              <a:buClrTx/>
              <a:buSzTx/>
              <a:buFont typeface="Arial" panose="020B0604020202020204" pitchFamily="34" charset="0"/>
              <a:buNone/>
              <a:defRPr/>
            </a:pPr>
            <a:endParaRPr kumimoji="0" lang="zh-CN" altLang="en-US" sz="2000" b="1" i="0" u="none" strike="noStrike" kern="1200" cap="none" spc="0" normalizeH="0" baseline="0" noProof="0">
              <a:ln>
                <a:noFill/>
              </a:ln>
              <a:solidFill>
                <a:srgbClr val="000000"/>
              </a:solidFill>
              <a:effectLst/>
              <a:uLnTx/>
              <a:uFillTx/>
              <a:latin typeface="Tahoma" panose="020B0604030504040204" pitchFamily="34" charset="0"/>
              <a:ea typeface="楷体_GB2312" pitchFamily="1" charset="-122"/>
              <a:cs typeface="+mn-cs"/>
            </a:endParaRPr>
          </a:p>
        </p:txBody>
      </p:sp>
      <p:sp>
        <p:nvSpPr>
          <p:cNvPr id="5129" name="Text Box 5"/>
          <p:cNvSpPr txBox="1"/>
          <p:nvPr/>
        </p:nvSpPr>
        <p:spPr>
          <a:xfrm>
            <a:off x="1630363" y="1621155"/>
            <a:ext cx="8801100" cy="3292475"/>
          </a:xfrm>
          <a:prstGeom prst="rect">
            <a:avLst/>
          </a:prstGeom>
          <a:noFill/>
          <a:ln w="9525">
            <a:noFill/>
          </a:ln>
        </p:spPr>
        <p:txBody>
          <a:bodyPr>
            <a:spAutoFit/>
          </a:bodyPr>
          <a:p>
            <a:pPr eaLnBrk="0" hangingPunct="0">
              <a:lnSpc>
                <a:spcPct val="150000"/>
              </a:lnSpc>
            </a:pPr>
            <a:r>
              <a:rPr lang="zh-CN" altLang="en-US" sz="24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某中职学校毕业生小孙到某公司应聘，公司要他为一个长3m、宽2m的工作台设计一块长方形台布，作为考核他的项目，具体要求是：台布的面积不能超过台面面积的2倍，且使台布四边垂下的长度相等.问：垂下的长度应该在什么范围内？</a:t>
            </a:r>
            <a:endParaRPr lang="zh-CN" altLang="en-US" sz="2800" dirty="0">
              <a:latin typeface="黑体" panose="02010609060101010101" pitchFamily="49" charset="-122"/>
              <a:ea typeface="黑体" panose="02010609060101010101" pitchFamily="49" charset="-122"/>
            </a:endParaRPr>
          </a:p>
        </p:txBody>
      </p:sp>
      <p:sp>
        <p:nvSpPr>
          <p:cNvPr id="5130" name="Text Box 6"/>
          <p:cNvSpPr txBox="1"/>
          <p:nvPr/>
        </p:nvSpPr>
        <p:spPr>
          <a:xfrm>
            <a:off x="2114550" y="5254943"/>
            <a:ext cx="311150" cy="366712"/>
          </a:xfrm>
          <a:prstGeom prst="rect">
            <a:avLst/>
          </a:prstGeom>
          <a:noFill/>
          <a:ln w="9525">
            <a:noFill/>
          </a:ln>
        </p:spPr>
        <p:txBody>
          <a:bodyPr wrap="none">
            <a:spAutoFit/>
          </a:bodyPr>
          <a:p>
            <a:pPr eaLnBrk="0" hangingPunct="0"/>
            <a:endParaRPr lang="zh-CN" altLang="en-US" dirty="0">
              <a:latin typeface="Tahoma" panose="020B0604030504040204" pitchFamily="34" charset="0"/>
            </a:endParaRPr>
          </a:p>
        </p:txBody>
      </p:sp>
      <p:sp>
        <p:nvSpPr>
          <p:cNvPr id="1037"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情境引入</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8"/>
                                        </p:tgtEl>
                                        <p:attrNameLst>
                                          <p:attrName>style.visibility</p:attrName>
                                        </p:attrNameLst>
                                      </p:cBhvr>
                                      <p:to>
                                        <p:strVal val="visible"/>
                                      </p:to>
                                    </p:set>
                                    <p:animEffect transition="in" filter="fade">
                                      <p:cBhvr>
                                        <p:cTn id="7" dur="1000"/>
                                        <p:tgtEl>
                                          <p:spTgt spid="5128"/>
                                        </p:tgtEl>
                                      </p:cBhvr>
                                    </p:animEffect>
                                    <p:anim calcmode="lin" valueType="num">
                                      <p:cBhvr>
                                        <p:cTn id="8" dur="1000" fill="hold"/>
                                        <p:tgtEl>
                                          <p:spTgt spid="5128"/>
                                        </p:tgtEl>
                                        <p:attrNameLst>
                                          <p:attrName>ppt_x</p:attrName>
                                        </p:attrNameLst>
                                      </p:cBhvr>
                                      <p:tavLst>
                                        <p:tav tm="0">
                                          <p:val>
                                            <p:strVal val="#ppt_x"/>
                                          </p:val>
                                        </p:tav>
                                        <p:tav tm="100000">
                                          <p:val>
                                            <p:strVal val="#ppt_x"/>
                                          </p:val>
                                        </p:tav>
                                      </p:tavLst>
                                    </p:anim>
                                    <p:anim calcmode="lin" valueType="num">
                                      <p:cBhvr>
                                        <p:cTn id="9" dur="1000" fill="hold"/>
                                        <p:tgtEl>
                                          <p:spTgt spid="512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129"/>
                                        </p:tgtEl>
                                        <p:attrNameLst>
                                          <p:attrName>style.visibility</p:attrName>
                                        </p:attrNameLst>
                                      </p:cBhvr>
                                      <p:to>
                                        <p:strVal val="visible"/>
                                      </p:to>
                                    </p:set>
                                    <p:animEffect transition="in" filter="fade">
                                      <p:cBhvr>
                                        <p:cTn id="12" dur="1000"/>
                                        <p:tgtEl>
                                          <p:spTgt spid="5129"/>
                                        </p:tgtEl>
                                      </p:cBhvr>
                                    </p:animEffect>
                                    <p:anim calcmode="lin" valueType="num">
                                      <p:cBhvr>
                                        <p:cTn id="13" dur="1000" fill="hold"/>
                                        <p:tgtEl>
                                          <p:spTgt spid="5129"/>
                                        </p:tgtEl>
                                        <p:attrNameLst>
                                          <p:attrName>ppt_x</p:attrName>
                                        </p:attrNameLst>
                                      </p:cBhvr>
                                      <p:tavLst>
                                        <p:tav tm="0">
                                          <p:val>
                                            <p:strVal val="#ppt_x"/>
                                          </p:val>
                                        </p:tav>
                                        <p:tav tm="100000">
                                          <p:val>
                                            <p:strVal val="#ppt_x"/>
                                          </p:val>
                                        </p:tav>
                                      </p:tavLst>
                                    </p:anim>
                                    <p:anim calcmode="lin" valueType="num">
                                      <p:cBhvr>
                                        <p:cTn id="14" dur="1000" fill="hold"/>
                                        <p:tgtEl>
                                          <p:spTgt spid="512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130"/>
                                        </p:tgtEl>
                                        <p:attrNameLst>
                                          <p:attrName>style.visibility</p:attrName>
                                        </p:attrNameLst>
                                      </p:cBhvr>
                                      <p:to>
                                        <p:strVal val="visible"/>
                                      </p:to>
                                    </p:set>
                                    <p:animEffect transition="in" filter="fade">
                                      <p:cBhvr>
                                        <p:cTn id="17" dur="1000"/>
                                        <p:tgtEl>
                                          <p:spTgt spid="5130"/>
                                        </p:tgtEl>
                                      </p:cBhvr>
                                    </p:animEffect>
                                    <p:anim calcmode="lin" valueType="num">
                                      <p:cBhvr>
                                        <p:cTn id="18" dur="1000" fill="hold"/>
                                        <p:tgtEl>
                                          <p:spTgt spid="5130"/>
                                        </p:tgtEl>
                                        <p:attrNameLst>
                                          <p:attrName>ppt_x</p:attrName>
                                        </p:attrNameLst>
                                      </p:cBhvr>
                                      <p:tavLst>
                                        <p:tav tm="0">
                                          <p:val>
                                            <p:strVal val="#ppt_x"/>
                                          </p:val>
                                        </p:tav>
                                        <p:tav tm="100000">
                                          <p:val>
                                            <p:strVal val="#ppt_x"/>
                                          </p:val>
                                        </p:tav>
                                      </p:tavLst>
                                    </p:anim>
                                    <p:anim calcmode="lin" valueType="num">
                                      <p:cBhvr>
                                        <p:cTn id="19" dur="1000" fill="hold"/>
                                        <p:tgtEl>
                                          <p:spTgt spid="51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bldLvl="0" animBg="1"/>
      <p:bldP spid="5129" grpId="0"/>
      <p:bldP spid="513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37"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情境引入</a:t>
            </a:r>
            <a:endParaRPr lang="en-US" altLang="zh-CN" sz="4000" i="1" dirty="0">
              <a:solidFill>
                <a:srgbClr val="3B3838"/>
              </a:solidFill>
              <a:latin typeface="微软雅黑" panose="020B0503020204020204" pitchFamily="34" charset="-122"/>
              <a:sym typeface="Tahoma" panose="020B0604030504040204" pitchFamily="34" charset="0"/>
            </a:endParaRPr>
          </a:p>
        </p:txBody>
      </p:sp>
      <p:sp>
        <p:nvSpPr>
          <p:cNvPr id="5127" name="AutoShape 4"/>
          <p:cNvSpPr>
            <a:spLocks noChangeArrowheads="1"/>
          </p:cNvSpPr>
          <p:nvPr/>
        </p:nvSpPr>
        <p:spPr bwMode="auto">
          <a:xfrm>
            <a:off x="2133600" y="4340543"/>
            <a:ext cx="7361238" cy="1704975"/>
          </a:xfrm>
          <a:prstGeom prst="roundRect">
            <a:avLst>
              <a:gd name="adj" fmla="val 10889"/>
            </a:avLst>
          </a:prstGeom>
          <a:solidFill>
            <a:srgbClr val="FFFF00"/>
          </a:solidFill>
          <a:ln w="38100">
            <a:solidFill>
              <a:srgbClr val="FFFFFF"/>
            </a:solidFill>
            <a:round/>
          </a:ln>
          <a:effectLst>
            <a:outerShdw dist="135001" dir="2928847" algn="ctr" rotWithShape="0">
              <a:srgbClr val="000000">
                <a:alpha val="50000"/>
              </a:srgbClr>
            </a:outerShdw>
          </a:effectLst>
        </p:spPr>
        <p:txBody>
          <a:bodyPr wrap="none" lIns="90170" tIns="46990" rIns="90170" bIns="46990" anchor="ctr"/>
          <a:lstStyle/>
          <a:p>
            <a:pPr marL="0" marR="0" lvl="0" indent="0" algn="l" defTabSz="914400" rtl="0" eaLnBrk="0" fontAlgn="base" latinLnBrk="0" hangingPunct="0">
              <a:lnSpc>
                <a:spcPct val="120000"/>
              </a:lnSpc>
              <a:spcBef>
                <a:spcPct val="0"/>
              </a:spcBef>
              <a:spcAft>
                <a:spcPct val="0"/>
              </a:spcAft>
              <a:buClrTx/>
              <a:buSzTx/>
              <a:buFont typeface="Arial" panose="020B0604020202020204" pitchFamily="34" charset="0"/>
              <a:buNone/>
              <a:defRPr/>
            </a:pPr>
            <a:endParaRPr kumimoji="0" lang="zh-CN" altLang="en-US" sz="2800" b="1" i="0" u="none" strike="noStrike" kern="1200" cap="none" spc="0" normalizeH="0" baseline="0" noProof="0">
              <a:ln>
                <a:noFill/>
              </a:ln>
              <a:solidFill>
                <a:srgbClr val="000000"/>
              </a:solidFill>
              <a:effectLst/>
              <a:uLnTx/>
              <a:uFillTx/>
              <a:latin typeface="黑体" panose="02010609060101010101" pitchFamily="49" charset="-122"/>
              <a:ea typeface="黑体" panose="02010609060101010101" pitchFamily="49" charset="-122"/>
              <a:cs typeface="+mn-cs"/>
            </a:endParaRPr>
          </a:p>
        </p:txBody>
      </p:sp>
      <p:sp>
        <p:nvSpPr>
          <p:cNvPr id="1041" name="Text Box 5"/>
          <p:cNvSpPr txBox="1"/>
          <p:nvPr/>
        </p:nvSpPr>
        <p:spPr>
          <a:xfrm>
            <a:off x="2239963" y="5105718"/>
            <a:ext cx="184150" cy="461962"/>
          </a:xfrm>
          <a:prstGeom prst="rect">
            <a:avLst/>
          </a:prstGeom>
          <a:noFill/>
          <a:ln w="9525">
            <a:noFill/>
          </a:ln>
        </p:spPr>
        <p:txBody>
          <a:bodyPr wrap="none">
            <a:spAutoFit/>
          </a:bodyPr>
          <a:p>
            <a:pPr eaLnBrk="0" hangingPunct="0"/>
            <a:endParaRPr lang="zh-CN" altLang="en-US" sz="2400" dirty="0">
              <a:latin typeface="黑体" panose="02010609060101010101" pitchFamily="49" charset="-122"/>
              <a:ea typeface="黑体" panose="02010609060101010101" pitchFamily="49" charset="-122"/>
            </a:endParaRPr>
          </a:p>
        </p:txBody>
      </p:sp>
      <p:sp>
        <p:nvSpPr>
          <p:cNvPr id="6154" name="Text Box 6"/>
          <p:cNvSpPr txBox="1"/>
          <p:nvPr/>
        </p:nvSpPr>
        <p:spPr>
          <a:xfrm>
            <a:off x="3382963" y="4491355"/>
            <a:ext cx="4945062" cy="461963"/>
          </a:xfrm>
          <a:prstGeom prst="rect">
            <a:avLst/>
          </a:prstGeom>
          <a:noFill/>
          <a:ln w="9525">
            <a:noFill/>
          </a:ln>
        </p:spPr>
        <p:txBody>
          <a:bodyPr wrap="none">
            <a:spAutoFit/>
          </a:bodyPr>
          <a:p>
            <a:pPr eaLnBrk="0" hangingPunct="0"/>
            <a:r>
              <a:rPr lang="zh-CN" altLang="en-US" sz="2400" dirty="0">
                <a:latin typeface="黑体" panose="02010609060101010101" pitchFamily="49" charset="-122"/>
                <a:ea typeface="黑体" panose="02010609060101010101" pitchFamily="49" charset="-122"/>
              </a:rPr>
              <a:t>假设台布四边垂下的长度为</a:t>
            </a:r>
            <a:r>
              <a:rPr lang="zh-CN" altLang="en-US" sz="2400" i="1" dirty="0">
                <a:latin typeface="Times New Roman" panose="02020603050405020304" pitchFamily="18" charset="0"/>
                <a:ea typeface="黑体" panose="02010609060101010101" pitchFamily="49" charset="-122"/>
              </a:rPr>
              <a:t>x </a:t>
            </a:r>
            <a:r>
              <a:rPr lang="zh-CN" altLang="en-US" sz="2400" dirty="0">
                <a:latin typeface="Times New Roman" panose="02020603050405020304" pitchFamily="18" charset="0"/>
                <a:ea typeface="黑体" panose="02010609060101010101" pitchFamily="49" charset="-122"/>
              </a:rPr>
              <a:t>m</a:t>
            </a:r>
            <a:r>
              <a:rPr lang="zh-CN" altLang="en-US" sz="2400" dirty="0">
                <a:latin typeface="黑体" panose="02010609060101010101" pitchFamily="49" charset="-122"/>
                <a:ea typeface="黑体" panose="02010609060101010101" pitchFamily="49" charset="-122"/>
              </a:rPr>
              <a:t>，则</a:t>
            </a:r>
            <a:endParaRPr lang="zh-CN" altLang="en-US" sz="2400" dirty="0">
              <a:latin typeface="黑体" panose="02010609060101010101" pitchFamily="49" charset="-122"/>
              <a:ea typeface="黑体" panose="02010609060101010101" pitchFamily="49" charset="-122"/>
            </a:endParaRPr>
          </a:p>
        </p:txBody>
      </p:sp>
      <p:graphicFrame>
        <p:nvGraphicFramePr>
          <p:cNvPr id="6155" name="对象 6154"/>
          <p:cNvGraphicFramePr/>
          <p:nvPr/>
        </p:nvGraphicFramePr>
        <p:xfrm>
          <a:off x="4619625" y="4996180"/>
          <a:ext cx="2878138" cy="469900"/>
        </p:xfrm>
        <a:graphic>
          <a:graphicData uri="http://schemas.openxmlformats.org/presentationml/2006/ole">
            <mc:AlternateContent xmlns:mc="http://schemas.openxmlformats.org/markup-compatibility/2006">
              <mc:Choice xmlns:v="urn:schemas-microsoft-com:vml" Requires="v">
                <p:oleObj spid="_x0000_s3076" name="" r:id="rId2" imgW="1676400" imgH="254000" progId="Equation.DSMT4">
                  <p:embed/>
                </p:oleObj>
              </mc:Choice>
              <mc:Fallback>
                <p:oleObj name="" r:id="rId2" imgW="1676400" imgH="254000" progId="Equation.DSMT4">
                  <p:embed/>
                  <p:pic>
                    <p:nvPicPr>
                      <p:cNvPr id="0" name="图片 3075"/>
                      <p:cNvPicPr/>
                      <p:nvPr/>
                    </p:nvPicPr>
                    <p:blipFill>
                      <a:blip r:embed="rId3"/>
                      <a:stretch>
                        <a:fillRect/>
                      </a:stretch>
                    </p:blipFill>
                    <p:spPr>
                      <a:xfrm>
                        <a:off x="4619625" y="4996180"/>
                        <a:ext cx="2878138" cy="469900"/>
                      </a:xfrm>
                      <a:prstGeom prst="rect">
                        <a:avLst/>
                      </a:prstGeom>
                      <a:noFill/>
                      <a:ln w="38100">
                        <a:noFill/>
                        <a:miter/>
                      </a:ln>
                    </p:spPr>
                  </p:pic>
                </p:oleObj>
              </mc:Fallback>
            </mc:AlternateContent>
          </a:graphicData>
        </a:graphic>
      </p:graphicFrame>
      <p:graphicFrame>
        <p:nvGraphicFramePr>
          <p:cNvPr id="6156" name="对象 6155"/>
          <p:cNvGraphicFramePr/>
          <p:nvPr/>
        </p:nvGraphicFramePr>
        <p:xfrm>
          <a:off x="4994275" y="5486718"/>
          <a:ext cx="2087563" cy="433387"/>
        </p:xfrm>
        <a:graphic>
          <a:graphicData uri="http://schemas.openxmlformats.org/presentationml/2006/ole">
            <mc:AlternateContent xmlns:mc="http://schemas.openxmlformats.org/markup-compatibility/2006">
              <mc:Choice xmlns:v="urn:schemas-microsoft-com:vml" Requires="v">
                <p:oleObj spid="_x0000_s3077" name="" r:id="rId4" imgW="1135380" imgH="216535" progId="Equation.DSMT4">
                  <p:embed/>
                </p:oleObj>
              </mc:Choice>
              <mc:Fallback>
                <p:oleObj name="" r:id="rId4" imgW="1135380" imgH="216535" progId="Equation.DSMT4">
                  <p:embed/>
                  <p:pic>
                    <p:nvPicPr>
                      <p:cNvPr id="0" name="图片 3076"/>
                      <p:cNvPicPr/>
                      <p:nvPr/>
                    </p:nvPicPr>
                    <p:blipFill>
                      <a:blip r:embed="rId5"/>
                      <a:stretch>
                        <a:fillRect/>
                      </a:stretch>
                    </p:blipFill>
                    <p:spPr>
                      <a:xfrm>
                        <a:off x="4994275" y="5486718"/>
                        <a:ext cx="2087563" cy="433387"/>
                      </a:xfrm>
                      <a:prstGeom prst="rect">
                        <a:avLst/>
                      </a:prstGeom>
                      <a:noFill/>
                      <a:ln w="38100">
                        <a:noFill/>
                        <a:miter/>
                      </a:ln>
                    </p:spPr>
                  </p:pic>
                </p:oleObj>
              </mc:Fallback>
            </mc:AlternateContent>
          </a:graphicData>
        </a:graphic>
      </p:graphicFrame>
      <p:grpSp>
        <p:nvGrpSpPr>
          <p:cNvPr id="1043" name="组合 6156"/>
          <p:cNvGrpSpPr/>
          <p:nvPr/>
        </p:nvGrpSpPr>
        <p:grpSpPr>
          <a:xfrm>
            <a:off x="3263900" y="1008380"/>
            <a:ext cx="5329238" cy="3168650"/>
            <a:chOff x="0" y="0"/>
            <a:chExt cx="6120" cy="4320"/>
          </a:xfrm>
        </p:grpSpPr>
        <p:sp>
          <p:nvSpPr>
            <p:cNvPr id="1044" name="Line 10"/>
            <p:cNvSpPr/>
            <p:nvPr/>
          </p:nvSpPr>
          <p:spPr>
            <a:xfrm>
              <a:off x="0" y="0"/>
              <a:ext cx="0" cy="4320"/>
            </a:xfrm>
            <a:prstGeom prst="line">
              <a:avLst/>
            </a:prstGeom>
            <a:ln w="9525" cap="flat" cmpd="sng">
              <a:solidFill>
                <a:schemeClr val="tx1"/>
              </a:solidFill>
              <a:prstDash val="solid"/>
              <a:headEnd type="none" w="med" len="med"/>
              <a:tailEnd type="none" w="med" len="med"/>
            </a:ln>
          </p:spPr>
        </p:sp>
        <p:sp>
          <p:nvSpPr>
            <p:cNvPr id="1045" name="Line 11"/>
            <p:cNvSpPr/>
            <p:nvPr/>
          </p:nvSpPr>
          <p:spPr>
            <a:xfrm>
              <a:off x="0" y="4320"/>
              <a:ext cx="6120" cy="0"/>
            </a:xfrm>
            <a:prstGeom prst="line">
              <a:avLst/>
            </a:prstGeom>
            <a:ln w="9525" cap="flat" cmpd="sng">
              <a:solidFill>
                <a:schemeClr val="tx1"/>
              </a:solidFill>
              <a:prstDash val="solid"/>
              <a:headEnd type="none" w="med" len="med"/>
              <a:tailEnd type="none" w="med" len="med"/>
            </a:ln>
          </p:spPr>
        </p:sp>
        <p:sp>
          <p:nvSpPr>
            <p:cNvPr id="1046" name="Line 12"/>
            <p:cNvSpPr/>
            <p:nvPr/>
          </p:nvSpPr>
          <p:spPr>
            <a:xfrm>
              <a:off x="0" y="0"/>
              <a:ext cx="6000" cy="0"/>
            </a:xfrm>
            <a:prstGeom prst="line">
              <a:avLst/>
            </a:prstGeom>
            <a:ln w="9525" cap="flat" cmpd="sng">
              <a:solidFill>
                <a:schemeClr val="tx1"/>
              </a:solidFill>
              <a:prstDash val="solid"/>
              <a:headEnd type="none" w="med" len="med"/>
              <a:tailEnd type="none" w="med" len="med"/>
            </a:ln>
          </p:spPr>
        </p:sp>
        <p:sp>
          <p:nvSpPr>
            <p:cNvPr id="1047" name="Line 13"/>
            <p:cNvSpPr/>
            <p:nvPr/>
          </p:nvSpPr>
          <p:spPr>
            <a:xfrm>
              <a:off x="6000" y="0"/>
              <a:ext cx="0" cy="4320"/>
            </a:xfrm>
            <a:prstGeom prst="line">
              <a:avLst/>
            </a:prstGeom>
            <a:ln w="9525" cap="flat" cmpd="sng">
              <a:solidFill>
                <a:schemeClr val="tx1"/>
              </a:solidFill>
              <a:prstDash val="solid"/>
              <a:headEnd type="none" w="med" len="med"/>
              <a:tailEnd type="none" w="med" len="med"/>
            </a:ln>
          </p:spPr>
        </p:sp>
        <p:sp>
          <p:nvSpPr>
            <p:cNvPr id="1048" name="Line 14"/>
            <p:cNvSpPr/>
            <p:nvPr/>
          </p:nvSpPr>
          <p:spPr>
            <a:xfrm>
              <a:off x="0" y="817"/>
              <a:ext cx="6000" cy="0"/>
            </a:xfrm>
            <a:prstGeom prst="line">
              <a:avLst/>
            </a:prstGeom>
            <a:ln w="9525" cap="flat" cmpd="sng">
              <a:solidFill>
                <a:schemeClr val="tx1"/>
              </a:solidFill>
              <a:prstDash val="solid"/>
              <a:headEnd type="none" w="med" len="med"/>
              <a:tailEnd type="none" w="med" len="med"/>
            </a:ln>
          </p:spPr>
        </p:sp>
        <p:sp>
          <p:nvSpPr>
            <p:cNvPr id="1049" name="Line 15"/>
            <p:cNvSpPr/>
            <p:nvPr/>
          </p:nvSpPr>
          <p:spPr>
            <a:xfrm>
              <a:off x="0" y="3502"/>
              <a:ext cx="6000" cy="0"/>
            </a:xfrm>
            <a:prstGeom prst="line">
              <a:avLst/>
            </a:prstGeom>
            <a:ln w="9525" cap="flat" cmpd="sng">
              <a:solidFill>
                <a:schemeClr val="tx1"/>
              </a:solidFill>
              <a:prstDash val="solid"/>
              <a:headEnd type="none" w="med" len="med"/>
              <a:tailEnd type="none" w="med" len="med"/>
            </a:ln>
          </p:spPr>
        </p:sp>
        <p:sp>
          <p:nvSpPr>
            <p:cNvPr id="1050" name="Line 16"/>
            <p:cNvSpPr/>
            <p:nvPr/>
          </p:nvSpPr>
          <p:spPr>
            <a:xfrm>
              <a:off x="860" y="0"/>
              <a:ext cx="0" cy="4320"/>
            </a:xfrm>
            <a:prstGeom prst="line">
              <a:avLst/>
            </a:prstGeom>
            <a:ln w="9525" cap="flat" cmpd="sng">
              <a:solidFill>
                <a:schemeClr val="tx1"/>
              </a:solidFill>
              <a:prstDash val="solid"/>
              <a:headEnd type="none" w="med" len="med"/>
              <a:tailEnd type="none" w="med" len="med"/>
            </a:ln>
          </p:spPr>
        </p:sp>
        <p:sp>
          <p:nvSpPr>
            <p:cNvPr id="1051" name="Line 17"/>
            <p:cNvSpPr/>
            <p:nvPr/>
          </p:nvSpPr>
          <p:spPr>
            <a:xfrm>
              <a:off x="5120" y="0"/>
              <a:ext cx="0" cy="4320"/>
            </a:xfrm>
            <a:prstGeom prst="line">
              <a:avLst/>
            </a:prstGeom>
            <a:ln w="9525" cap="flat" cmpd="sng">
              <a:solidFill>
                <a:schemeClr val="tx1"/>
              </a:solidFill>
              <a:prstDash val="solid"/>
              <a:headEnd type="none" w="med" len="med"/>
              <a:tailEnd type="none" w="med" len="med"/>
            </a:ln>
          </p:spPr>
        </p:sp>
        <p:pic>
          <p:nvPicPr>
            <p:cNvPr id="1052" name="Picture 18" descr="20071225112555777">
              <a:hlinkClick r:id="rId6" tooltip="马尼拉"/>
            </p:cNvPr>
            <p:cNvPicPr>
              <a:picLocks noChangeAspect="1"/>
            </p:cNvPicPr>
            <p:nvPr/>
          </p:nvPicPr>
          <p:blipFill>
            <a:blip r:embed="rId7"/>
            <a:stretch>
              <a:fillRect/>
            </a:stretch>
          </p:blipFill>
          <p:spPr>
            <a:xfrm>
              <a:off x="840" y="817"/>
              <a:ext cx="4320" cy="2685"/>
            </a:xfrm>
            <a:prstGeom prst="rect">
              <a:avLst/>
            </a:prstGeom>
            <a:noFill/>
            <a:ln w="9525" cap="flat" cmpd="sng">
              <a:solidFill>
                <a:schemeClr val="tx1"/>
              </a:solidFill>
              <a:prstDash val="solid"/>
              <a:miter/>
              <a:headEnd type="none" w="med" len="med"/>
              <a:tailEnd type="none" w="med" len="med"/>
            </a:ln>
          </p:spPr>
        </p:pic>
        <p:graphicFrame>
          <p:nvGraphicFramePr>
            <p:cNvPr id="1028" name="对象 6166"/>
            <p:cNvGraphicFramePr>
              <a:graphicFrameLocks noChangeAspect="1"/>
            </p:cNvGraphicFramePr>
            <p:nvPr/>
          </p:nvGraphicFramePr>
          <p:xfrm>
            <a:off x="5288" y="806"/>
            <a:ext cx="583" cy="566"/>
          </p:xfrm>
          <a:graphic>
            <a:graphicData uri="http://schemas.openxmlformats.org/presentationml/2006/ole">
              <mc:AlternateContent xmlns:mc="http://schemas.openxmlformats.org/markup-compatibility/2006">
                <mc:Choice xmlns:v="urn:schemas-microsoft-com:vml" Requires="v">
                  <p:oleObj spid="_x0000_s3078" name="" r:id="rId8" imgW="129540" imgH="142875" progId="Equation.3">
                    <p:embed/>
                  </p:oleObj>
                </mc:Choice>
                <mc:Fallback>
                  <p:oleObj name="" r:id="rId8" imgW="129540" imgH="142875" progId="Equation.3">
                    <p:embed/>
                    <p:pic>
                      <p:nvPicPr>
                        <p:cNvPr id="0" name="图片 3077"/>
                        <p:cNvPicPr/>
                        <p:nvPr/>
                      </p:nvPicPr>
                      <p:blipFill>
                        <a:blip r:embed="rId9"/>
                        <a:stretch>
                          <a:fillRect/>
                        </a:stretch>
                      </p:blipFill>
                      <p:spPr>
                        <a:xfrm>
                          <a:off x="5288" y="806"/>
                          <a:ext cx="583" cy="566"/>
                        </a:xfrm>
                        <a:prstGeom prst="rect">
                          <a:avLst/>
                        </a:prstGeom>
                        <a:noFill/>
                        <a:ln w="38100">
                          <a:noFill/>
                          <a:miter/>
                        </a:ln>
                      </p:spPr>
                    </p:pic>
                  </p:oleObj>
                </mc:Fallback>
              </mc:AlternateContent>
            </a:graphicData>
          </a:graphic>
        </p:graphicFrame>
        <p:graphicFrame>
          <p:nvGraphicFramePr>
            <p:cNvPr id="1029" name="对象 6167"/>
            <p:cNvGraphicFramePr>
              <a:graphicFrameLocks noChangeAspect="1"/>
            </p:cNvGraphicFramePr>
            <p:nvPr/>
          </p:nvGraphicFramePr>
          <p:xfrm>
            <a:off x="5288" y="2961"/>
            <a:ext cx="583" cy="566"/>
          </p:xfrm>
          <a:graphic>
            <a:graphicData uri="http://schemas.openxmlformats.org/presentationml/2006/ole">
              <mc:AlternateContent xmlns:mc="http://schemas.openxmlformats.org/markup-compatibility/2006">
                <mc:Choice xmlns:v="urn:schemas-microsoft-com:vml" Requires="v">
                  <p:oleObj spid="_x0000_s3079" name="" r:id="rId10" imgW="129540" imgH="142875" progId="Equation.3">
                    <p:embed/>
                  </p:oleObj>
                </mc:Choice>
                <mc:Fallback>
                  <p:oleObj name="" r:id="rId10" imgW="129540" imgH="142875" progId="Equation.3">
                    <p:embed/>
                    <p:pic>
                      <p:nvPicPr>
                        <p:cNvPr id="0" name="图片 3078"/>
                        <p:cNvPicPr/>
                        <p:nvPr/>
                      </p:nvPicPr>
                      <p:blipFill>
                        <a:blip r:embed="rId9"/>
                        <a:stretch>
                          <a:fillRect/>
                        </a:stretch>
                      </p:blipFill>
                      <p:spPr>
                        <a:xfrm>
                          <a:off x="5288" y="2961"/>
                          <a:ext cx="583" cy="566"/>
                        </a:xfrm>
                        <a:prstGeom prst="rect">
                          <a:avLst/>
                        </a:prstGeom>
                        <a:noFill/>
                        <a:ln w="38100">
                          <a:noFill/>
                          <a:miter/>
                        </a:ln>
                      </p:spPr>
                    </p:pic>
                  </p:oleObj>
                </mc:Fallback>
              </mc:AlternateContent>
            </a:graphicData>
          </a:graphic>
        </p:graphicFrame>
        <p:graphicFrame>
          <p:nvGraphicFramePr>
            <p:cNvPr id="1030" name="对象 6168"/>
            <p:cNvGraphicFramePr>
              <a:graphicFrameLocks noChangeAspect="1"/>
            </p:cNvGraphicFramePr>
            <p:nvPr/>
          </p:nvGraphicFramePr>
          <p:xfrm>
            <a:off x="4494" y="3641"/>
            <a:ext cx="583" cy="566"/>
          </p:xfrm>
          <a:graphic>
            <a:graphicData uri="http://schemas.openxmlformats.org/presentationml/2006/ole">
              <mc:AlternateContent xmlns:mc="http://schemas.openxmlformats.org/markup-compatibility/2006">
                <mc:Choice xmlns:v="urn:schemas-microsoft-com:vml" Requires="v">
                  <p:oleObj spid="_x0000_s3080" name="" r:id="rId11" imgW="129540" imgH="142875" progId="Equation.3">
                    <p:embed/>
                  </p:oleObj>
                </mc:Choice>
                <mc:Fallback>
                  <p:oleObj name="" r:id="rId11" imgW="129540" imgH="142875" progId="Equation.3">
                    <p:embed/>
                    <p:pic>
                      <p:nvPicPr>
                        <p:cNvPr id="0" name="图片 3079"/>
                        <p:cNvPicPr/>
                        <p:nvPr/>
                      </p:nvPicPr>
                      <p:blipFill>
                        <a:blip r:embed="rId9"/>
                        <a:stretch>
                          <a:fillRect/>
                        </a:stretch>
                      </p:blipFill>
                      <p:spPr>
                        <a:xfrm>
                          <a:off x="4494" y="3641"/>
                          <a:ext cx="583" cy="566"/>
                        </a:xfrm>
                        <a:prstGeom prst="rect">
                          <a:avLst/>
                        </a:prstGeom>
                        <a:noFill/>
                        <a:ln w="38100">
                          <a:noFill/>
                          <a:miter/>
                        </a:ln>
                      </p:spPr>
                    </p:pic>
                  </p:oleObj>
                </mc:Fallback>
              </mc:AlternateContent>
            </a:graphicData>
          </a:graphic>
        </p:graphicFrame>
        <p:graphicFrame>
          <p:nvGraphicFramePr>
            <p:cNvPr id="1031" name="对象 6169"/>
            <p:cNvGraphicFramePr>
              <a:graphicFrameLocks noChangeAspect="1"/>
            </p:cNvGraphicFramePr>
            <p:nvPr/>
          </p:nvGraphicFramePr>
          <p:xfrm>
            <a:off x="865" y="126"/>
            <a:ext cx="583" cy="566"/>
          </p:xfrm>
          <a:graphic>
            <a:graphicData uri="http://schemas.openxmlformats.org/presentationml/2006/ole">
              <mc:AlternateContent xmlns:mc="http://schemas.openxmlformats.org/markup-compatibility/2006">
                <mc:Choice xmlns:v="urn:schemas-microsoft-com:vml" Requires="v">
                  <p:oleObj spid="_x0000_s3081" name="" r:id="rId12" imgW="129540" imgH="142875" progId="Equation.3">
                    <p:embed/>
                  </p:oleObj>
                </mc:Choice>
                <mc:Fallback>
                  <p:oleObj name="" r:id="rId12" imgW="129540" imgH="142875" progId="Equation.3">
                    <p:embed/>
                    <p:pic>
                      <p:nvPicPr>
                        <p:cNvPr id="0" name="图片 3080"/>
                        <p:cNvPicPr/>
                        <p:nvPr/>
                      </p:nvPicPr>
                      <p:blipFill>
                        <a:blip r:embed="rId9"/>
                        <a:stretch>
                          <a:fillRect/>
                        </a:stretch>
                      </p:blipFill>
                      <p:spPr>
                        <a:xfrm>
                          <a:off x="865" y="126"/>
                          <a:ext cx="583" cy="566"/>
                        </a:xfrm>
                        <a:prstGeom prst="rect">
                          <a:avLst/>
                        </a:prstGeom>
                        <a:noFill/>
                        <a:ln w="38100">
                          <a:noFill/>
                          <a:miter/>
                        </a:ln>
                      </p:spPr>
                    </p:pic>
                  </p:oleObj>
                </mc:Fallback>
              </mc:AlternateContent>
            </a:graphicData>
          </a:graphic>
        </p:graphicFrame>
        <p:graphicFrame>
          <p:nvGraphicFramePr>
            <p:cNvPr id="1032" name="对象 6170"/>
            <p:cNvGraphicFramePr>
              <a:graphicFrameLocks noChangeAspect="1"/>
            </p:cNvGraphicFramePr>
            <p:nvPr/>
          </p:nvGraphicFramePr>
          <p:xfrm>
            <a:off x="185" y="806"/>
            <a:ext cx="583" cy="566"/>
          </p:xfrm>
          <a:graphic>
            <a:graphicData uri="http://schemas.openxmlformats.org/presentationml/2006/ole">
              <mc:AlternateContent xmlns:mc="http://schemas.openxmlformats.org/markup-compatibility/2006">
                <mc:Choice xmlns:v="urn:schemas-microsoft-com:vml" Requires="v">
                  <p:oleObj spid="_x0000_s3082" name="" r:id="rId13" imgW="129540" imgH="142875" progId="Equation.3">
                    <p:embed/>
                  </p:oleObj>
                </mc:Choice>
                <mc:Fallback>
                  <p:oleObj name="" r:id="rId13" imgW="129540" imgH="142875" progId="Equation.3">
                    <p:embed/>
                    <p:pic>
                      <p:nvPicPr>
                        <p:cNvPr id="0" name="图片 3081"/>
                        <p:cNvPicPr/>
                        <p:nvPr/>
                      </p:nvPicPr>
                      <p:blipFill>
                        <a:blip r:embed="rId9"/>
                        <a:stretch>
                          <a:fillRect/>
                        </a:stretch>
                      </p:blipFill>
                      <p:spPr>
                        <a:xfrm>
                          <a:off x="185" y="806"/>
                          <a:ext cx="583" cy="566"/>
                        </a:xfrm>
                        <a:prstGeom prst="rect">
                          <a:avLst/>
                        </a:prstGeom>
                        <a:noFill/>
                        <a:ln w="38100">
                          <a:noFill/>
                          <a:miter/>
                        </a:ln>
                      </p:spPr>
                    </p:pic>
                  </p:oleObj>
                </mc:Fallback>
              </mc:AlternateContent>
            </a:graphicData>
          </a:graphic>
        </p:graphicFrame>
        <p:graphicFrame>
          <p:nvGraphicFramePr>
            <p:cNvPr id="1033" name="对象 6171"/>
            <p:cNvGraphicFramePr>
              <a:graphicFrameLocks noChangeAspect="1"/>
            </p:cNvGraphicFramePr>
            <p:nvPr/>
          </p:nvGraphicFramePr>
          <p:xfrm>
            <a:off x="865" y="3528"/>
            <a:ext cx="583" cy="566"/>
          </p:xfrm>
          <a:graphic>
            <a:graphicData uri="http://schemas.openxmlformats.org/presentationml/2006/ole">
              <mc:AlternateContent xmlns:mc="http://schemas.openxmlformats.org/markup-compatibility/2006">
                <mc:Choice xmlns:v="urn:schemas-microsoft-com:vml" Requires="v">
                  <p:oleObj spid="_x0000_s3083" name="" r:id="rId14" imgW="129540" imgH="142875" progId="Equation.3">
                    <p:embed/>
                  </p:oleObj>
                </mc:Choice>
                <mc:Fallback>
                  <p:oleObj name="" r:id="rId14" imgW="129540" imgH="142875" progId="Equation.3">
                    <p:embed/>
                    <p:pic>
                      <p:nvPicPr>
                        <p:cNvPr id="0" name="图片 3082"/>
                        <p:cNvPicPr/>
                        <p:nvPr/>
                      </p:nvPicPr>
                      <p:blipFill>
                        <a:blip r:embed="rId9"/>
                        <a:stretch>
                          <a:fillRect/>
                        </a:stretch>
                      </p:blipFill>
                      <p:spPr>
                        <a:xfrm>
                          <a:off x="865" y="3528"/>
                          <a:ext cx="583" cy="566"/>
                        </a:xfrm>
                        <a:prstGeom prst="rect">
                          <a:avLst/>
                        </a:prstGeom>
                        <a:noFill/>
                        <a:ln w="38100">
                          <a:noFill/>
                          <a:miter/>
                        </a:ln>
                      </p:spPr>
                    </p:pic>
                  </p:oleObj>
                </mc:Fallback>
              </mc:AlternateContent>
            </a:graphicData>
          </a:graphic>
        </p:graphicFrame>
        <p:graphicFrame>
          <p:nvGraphicFramePr>
            <p:cNvPr id="1034" name="对象 6172"/>
            <p:cNvGraphicFramePr>
              <a:graphicFrameLocks noChangeAspect="1"/>
            </p:cNvGraphicFramePr>
            <p:nvPr/>
          </p:nvGraphicFramePr>
          <p:xfrm>
            <a:off x="4504" y="172"/>
            <a:ext cx="583" cy="566"/>
          </p:xfrm>
          <a:graphic>
            <a:graphicData uri="http://schemas.openxmlformats.org/presentationml/2006/ole">
              <mc:AlternateContent xmlns:mc="http://schemas.openxmlformats.org/markup-compatibility/2006">
                <mc:Choice xmlns:v="urn:schemas-microsoft-com:vml" Requires="v">
                  <p:oleObj spid="_x0000_s3084" name="" r:id="rId15" imgW="129540" imgH="142875" progId="Equation.3">
                    <p:embed/>
                  </p:oleObj>
                </mc:Choice>
                <mc:Fallback>
                  <p:oleObj name="" r:id="rId15" imgW="129540" imgH="142875" progId="Equation.3">
                    <p:embed/>
                    <p:pic>
                      <p:nvPicPr>
                        <p:cNvPr id="0" name="图片 3083"/>
                        <p:cNvPicPr/>
                        <p:nvPr/>
                      </p:nvPicPr>
                      <p:blipFill>
                        <a:blip r:embed="rId9"/>
                        <a:stretch>
                          <a:fillRect/>
                        </a:stretch>
                      </p:blipFill>
                      <p:spPr>
                        <a:xfrm>
                          <a:off x="4504" y="172"/>
                          <a:ext cx="583" cy="566"/>
                        </a:xfrm>
                        <a:prstGeom prst="rect">
                          <a:avLst/>
                        </a:prstGeom>
                        <a:noFill/>
                        <a:ln w="38100">
                          <a:noFill/>
                          <a:miter/>
                        </a:ln>
                      </p:spPr>
                    </p:pic>
                  </p:oleObj>
                </mc:Fallback>
              </mc:AlternateContent>
            </a:graphicData>
          </a:graphic>
        </p:graphicFrame>
        <p:graphicFrame>
          <p:nvGraphicFramePr>
            <p:cNvPr id="1035" name="对象 6173"/>
            <p:cNvGraphicFramePr>
              <a:graphicFrameLocks noChangeAspect="1"/>
            </p:cNvGraphicFramePr>
            <p:nvPr/>
          </p:nvGraphicFramePr>
          <p:xfrm>
            <a:off x="281" y="2961"/>
            <a:ext cx="583" cy="566"/>
          </p:xfrm>
          <a:graphic>
            <a:graphicData uri="http://schemas.openxmlformats.org/presentationml/2006/ole">
              <mc:AlternateContent xmlns:mc="http://schemas.openxmlformats.org/markup-compatibility/2006">
                <mc:Choice xmlns:v="urn:schemas-microsoft-com:vml" Requires="v">
                  <p:oleObj spid="_x0000_s3085" name="" r:id="rId16" imgW="129540" imgH="142875" progId="Equation.3">
                    <p:embed/>
                  </p:oleObj>
                </mc:Choice>
                <mc:Fallback>
                  <p:oleObj name="" r:id="rId16" imgW="129540" imgH="142875" progId="Equation.3">
                    <p:embed/>
                    <p:pic>
                      <p:nvPicPr>
                        <p:cNvPr id="0" name="图片 3084"/>
                        <p:cNvPicPr/>
                        <p:nvPr/>
                      </p:nvPicPr>
                      <p:blipFill>
                        <a:blip r:embed="rId9"/>
                        <a:stretch>
                          <a:fillRect/>
                        </a:stretch>
                      </p:blipFill>
                      <p:spPr>
                        <a:xfrm>
                          <a:off x="281" y="2961"/>
                          <a:ext cx="583" cy="566"/>
                        </a:xfrm>
                        <a:prstGeom prst="rect">
                          <a:avLst/>
                        </a:prstGeom>
                        <a:noFill/>
                        <a:ln w="38100">
                          <a:noFill/>
                          <a:miter/>
                        </a:ln>
                      </p:spPr>
                    </p:pic>
                  </p:oleObj>
                </mc:Fallback>
              </mc:AlternateContent>
            </a:graphicData>
          </a:graphic>
        </p:graphicFrame>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54"/>
                                        </p:tgtEl>
                                        <p:attrNameLst>
                                          <p:attrName>style.visibility</p:attrName>
                                        </p:attrNameLst>
                                      </p:cBhvr>
                                      <p:to>
                                        <p:strVal val="visible"/>
                                      </p:to>
                                    </p:set>
                                    <p:animEffect transition="in" filter="box(in)">
                                      <p:cBhvr>
                                        <p:cTn id="7" dur="500"/>
                                        <p:tgtEl>
                                          <p:spTgt spid="615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155"/>
                                        </p:tgtEl>
                                        <p:attrNameLst>
                                          <p:attrName>style.visibility</p:attrName>
                                        </p:attrNameLst>
                                      </p:cBhvr>
                                      <p:to>
                                        <p:strVal val="visible"/>
                                      </p:to>
                                    </p:set>
                                    <p:animEffect transition="in" filter="diamond(in)">
                                      <p:cBhvr>
                                        <p:cTn id="12" dur="2000"/>
                                        <p:tgtEl>
                                          <p:spTgt spid="6155"/>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6156"/>
                                        </p:tgtEl>
                                        <p:attrNameLst>
                                          <p:attrName>style.visibility</p:attrName>
                                        </p:attrNameLst>
                                      </p:cBhvr>
                                      <p:to>
                                        <p:strVal val="visible"/>
                                      </p:to>
                                    </p:set>
                                    <p:animEffect transition="in" filter="wipe(down)">
                                      <p:cBhvr>
                                        <p:cTn id="17" dur="580">
                                          <p:stCondLst>
                                            <p:cond delay="0"/>
                                          </p:stCondLst>
                                        </p:cTn>
                                        <p:tgtEl>
                                          <p:spTgt spid="6156"/>
                                        </p:tgtEl>
                                      </p:cBhvr>
                                    </p:animEffect>
                                    <p:anim calcmode="lin" valueType="num">
                                      <p:cBhvr>
                                        <p:cTn id="18" dur="1822">
                                          <p:stCondLst>
                                            <p:cond delay="0"/>
                                          </p:stCondLst>
                                        </p:cTn>
                                        <p:tgtEl>
                                          <p:spTgt spid="6156"/>
                                        </p:tgtEl>
                                        <p:attrNameLst>
                                          <p:attrName>ppt_x</p:attrName>
                                        </p:attrNameLst>
                                      </p:cBhvr>
                                      <p:tavLst>
                                        <p:tav tm="0">
                                          <p:val>
                                            <p:strVal val="#ppt_x-0.25"/>
                                          </p:val>
                                        </p:tav>
                                        <p:tav tm="100000">
                                          <p:val>
                                            <p:strVal val="#ppt_x"/>
                                          </p:val>
                                        </p:tav>
                                      </p:tavLst>
                                    </p:anim>
                                    <p:anim calcmode="lin" valueType="num">
                                      <p:cBhvr>
                                        <p:cTn id="19" dur="664">
                                          <p:stCondLst>
                                            <p:cond delay="0"/>
                                          </p:stCondLst>
                                        </p:cTn>
                                        <p:tgtEl>
                                          <p:spTgt spid="6156"/>
                                        </p:tgtEl>
                                        <p:attrNameLst>
                                          <p:attrName>ppt_y</p:attrName>
                                        </p:attrNameLst>
                                      </p:cBhvr>
                                      <p:tavLst>
                                        <p:tav tm="0" fmla="#ppt_y-sin(pi*$)/3">
                                          <p:val>
                                            <p:fltVal val="0.500000"/>
                                          </p:val>
                                        </p:tav>
                                        <p:tav tm="100000">
                                          <p:val>
                                            <p:fltVal val="1.000000"/>
                                          </p:val>
                                        </p:tav>
                                      </p:tavLst>
                                    </p:anim>
                                    <p:anim calcmode="lin" valueType="num">
                                      <p:cBhvr>
                                        <p:cTn id="20" dur="664">
                                          <p:stCondLst>
                                            <p:cond delay="664"/>
                                          </p:stCondLst>
                                        </p:cTn>
                                        <p:tgtEl>
                                          <p:spTgt spid="6156"/>
                                        </p:tgtEl>
                                        <p:attrNameLst>
                                          <p:attrName>ppt_y</p:attrName>
                                        </p:attrNameLst>
                                      </p:cBhvr>
                                      <p:tavLst>
                                        <p:tav tm="0" fmla="#ppt_y-sin(pi*$)/9">
                                          <p:val>
                                            <p:fltVal val="0.000000"/>
                                          </p:val>
                                        </p:tav>
                                        <p:tav tm="100000">
                                          <p:val>
                                            <p:fltVal val="1.000000"/>
                                          </p:val>
                                        </p:tav>
                                      </p:tavLst>
                                    </p:anim>
                                    <p:anim calcmode="lin" valueType="num">
                                      <p:cBhvr>
                                        <p:cTn id="21" dur="332">
                                          <p:stCondLst>
                                            <p:cond delay="1324"/>
                                          </p:stCondLst>
                                        </p:cTn>
                                        <p:tgtEl>
                                          <p:spTgt spid="6156"/>
                                        </p:tgtEl>
                                        <p:attrNameLst>
                                          <p:attrName>ppt_y</p:attrName>
                                        </p:attrNameLst>
                                      </p:cBhvr>
                                      <p:tavLst>
                                        <p:tav tm="0" fmla="#ppt_y-sin(pi*$)/27">
                                          <p:val>
                                            <p:fltVal val="0.000000"/>
                                          </p:val>
                                        </p:tav>
                                        <p:tav tm="100000">
                                          <p:val>
                                            <p:fltVal val="1.000000"/>
                                          </p:val>
                                        </p:tav>
                                      </p:tavLst>
                                    </p:anim>
                                    <p:anim calcmode="lin" valueType="num">
                                      <p:cBhvr>
                                        <p:cTn id="22" dur="164">
                                          <p:stCondLst>
                                            <p:cond delay="1656"/>
                                          </p:stCondLst>
                                        </p:cTn>
                                        <p:tgtEl>
                                          <p:spTgt spid="6156"/>
                                        </p:tgtEl>
                                        <p:attrNameLst>
                                          <p:attrName>ppt_y</p:attrName>
                                        </p:attrNameLst>
                                      </p:cBhvr>
                                      <p:tavLst>
                                        <p:tav tm="0" fmla="#ppt_y-sin(pi*$)/81">
                                          <p:val>
                                            <p:fltVal val="0.000000"/>
                                          </p:val>
                                        </p:tav>
                                        <p:tav tm="100000">
                                          <p:val>
                                            <p:fltVal val="1.000000"/>
                                          </p:val>
                                        </p:tav>
                                      </p:tavLst>
                                    </p:anim>
                                    <p:animScale>
                                      <p:cBhvr>
                                        <p:cTn id="23" dur="26">
                                          <p:stCondLst>
                                            <p:cond delay="650"/>
                                          </p:stCondLst>
                                        </p:cTn>
                                        <p:tgtEl>
                                          <p:spTgt spid="6156"/>
                                        </p:tgtEl>
                                      </p:cBhvr>
                                      <p:to x="100000" y="60000"/>
                                    </p:animScale>
                                    <p:animScale>
                                      <p:cBhvr>
                                        <p:cTn id="24" dur="166" decel="50000">
                                          <p:stCondLst>
                                            <p:cond delay="676"/>
                                          </p:stCondLst>
                                        </p:cTn>
                                        <p:tgtEl>
                                          <p:spTgt spid="6156"/>
                                        </p:tgtEl>
                                      </p:cBhvr>
                                      <p:to x="100000" y="100000"/>
                                    </p:animScale>
                                    <p:animScale>
                                      <p:cBhvr>
                                        <p:cTn id="25" dur="26">
                                          <p:stCondLst>
                                            <p:cond delay="1312"/>
                                          </p:stCondLst>
                                        </p:cTn>
                                        <p:tgtEl>
                                          <p:spTgt spid="6156"/>
                                        </p:tgtEl>
                                      </p:cBhvr>
                                      <p:to x="100000" y="80000"/>
                                    </p:animScale>
                                    <p:animScale>
                                      <p:cBhvr>
                                        <p:cTn id="26" dur="166" decel="50000">
                                          <p:stCondLst>
                                            <p:cond delay="1338"/>
                                          </p:stCondLst>
                                        </p:cTn>
                                        <p:tgtEl>
                                          <p:spTgt spid="6156"/>
                                        </p:tgtEl>
                                      </p:cBhvr>
                                      <p:to x="100000" y="100000"/>
                                    </p:animScale>
                                    <p:animScale>
                                      <p:cBhvr>
                                        <p:cTn id="27" dur="26">
                                          <p:stCondLst>
                                            <p:cond delay="1642"/>
                                          </p:stCondLst>
                                        </p:cTn>
                                        <p:tgtEl>
                                          <p:spTgt spid="6156"/>
                                        </p:tgtEl>
                                      </p:cBhvr>
                                      <p:to x="100000" y="90000"/>
                                    </p:animScale>
                                    <p:animScale>
                                      <p:cBhvr>
                                        <p:cTn id="28" dur="166" decel="50000">
                                          <p:stCondLst>
                                            <p:cond delay="1668"/>
                                          </p:stCondLst>
                                        </p:cTn>
                                        <p:tgtEl>
                                          <p:spTgt spid="6156"/>
                                        </p:tgtEl>
                                      </p:cBhvr>
                                      <p:to x="100000" y="100000"/>
                                    </p:animScale>
                                    <p:animScale>
                                      <p:cBhvr>
                                        <p:cTn id="29" dur="26">
                                          <p:stCondLst>
                                            <p:cond delay="1808"/>
                                          </p:stCondLst>
                                        </p:cTn>
                                        <p:tgtEl>
                                          <p:spTgt spid="6156"/>
                                        </p:tgtEl>
                                      </p:cBhvr>
                                      <p:to x="100000" y="95000"/>
                                    </p:animScale>
                                    <p:animScale>
                                      <p:cBhvr>
                                        <p:cTn id="30" dur="166" decel="50000">
                                          <p:stCondLst>
                                            <p:cond delay="1834"/>
                                          </p:stCondLst>
                                        </p:cTn>
                                        <p:tgtEl>
                                          <p:spTgt spid="615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 grpId="0" bldLvl="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5363" name="文本框 8"/>
          <p:cNvSpPr/>
          <p:nvPr/>
        </p:nvSpPr>
        <p:spPr>
          <a:xfrm>
            <a:off x="0" y="1143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新知探究</a:t>
            </a:r>
            <a:endParaRPr lang="en-US" altLang="zh-CN" sz="4000" i="1" dirty="0">
              <a:solidFill>
                <a:srgbClr val="3B3838"/>
              </a:solidFill>
              <a:latin typeface="微软雅黑" panose="020B0503020204020204" pitchFamily="34" charset="-122"/>
              <a:sym typeface="Tahoma" panose="020B0604030504040204" pitchFamily="34" charset="0"/>
            </a:endParaRPr>
          </a:p>
        </p:txBody>
      </p:sp>
      <p:sp>
        <p:nvSpPr>
          <p:cNvPr id="15366" name="Rectangle 5"/>
          <p:cNvSpPr/>
          <p:nvPr/>
        </p:nvSpPr>
        <p:spPr>
          <a:xfrm>
            <a:off x="1020763" y="2017713"/>
            <a:ext cx="9223375" cy="1114425"/>
          </a:xfrm>
          <a:prstGeom prst="rect">
            <a:avLst/>
          </a:prstGeom>
          <a:noFill/>
          <a:ln w="9525">
            <a:noFill/>
          </a:ln>
        </p:spPr>
        <p:txBody>
          <a:bodyPr anchor="ctr" anchorCtr="0">
            <a:spAutoFit/>
          </a:bodyPr>
          <a:p>
            <a:pPr algn="ctr" eaLnBrk="0" hangingPunct="0">
              <a:lnSpc>
                <a:spcPct val="150000"/>
              </a:lnSpc>
            </a:pPr>
            <a:r>
              <a:rPr lang="zh-CN" altLang="en-US" sz="2400" dirty="0">
                <a:latin typeface="黑体" panose="02010609060101010101" pitchFamily="49" charset="-122"/>
                <a:ea typeface="黑体" panose="02010609060101010101" pitchFamily="49" charset="-122"/>
              </a:rPr>
              <a:t>▶含有一个未知数，并且未知数的最高次数为二次的不等式叫做</a:t>
            </a:r>
            <a:r>
              <a:rPr lang="zh-CN" altLang="en-US" sz="2400" b="1" dirty="0">
                <a:latin typeface="黑体" panose="02010609060101010101" pitchFamily="49" charset="-122"/>
                <a:ea typeface="黑体" panose="02010609060101010101" pitchFamily="49" charset="-122"/>
              </a:rPr>
              <a:t>一元二次不等式</a:t>
            </a:r>
            <a:r>
              <a:rPr lang="en-US" altLang="zh-CN" sz="2400" b="1" dirty="0">
                <a:latin typeface="黑体" panose="02010609060101010101" pitchFamily="49" charset="-122"/>
                <a:ea typeface="黑体" panose="02010609060101010101" pitchFamily="49" charset="-122"/>
              </a:rPr>
              <a:t>.</a:t>
            </a:r>
            <a:endParaRPr lang="zh-CN" altLang="en-US" sz="2400" dirty="0">
              <a:latin typeface="黑体" panose="02010609060101010101" pitchFamily="49" charset="-122"/>
              <a:ea typeface="黑体" panose="02010609060101010101" pitchFamily="49" charset="-122"/>
            </a:endParaRPr>
          </a:p>
        </p:txBody>
      </p:sp>
      <p:sp>
        <p:nvSpPr>
          <p:cNvPr id="6152" name="AutoShape 6"/>
          <p:cNvSpPr>
            <a:spLocks noChangeArrowheads="1"/>
          </p:cNvSpPr>
          <p:nvPr/>
        </p:nvSpPr>
        <p:spPr bwMode="auto">
          <a:xfrm>
            <a:off x="2311400" y="3889375"/>
            <a:ext cx="7023100" cy="906463"/>
          </a:xfrm>
          <a:prstGeom prst="roundRect">
            <a:avLst>
              <a:gd name="adj" fmla="val 16667"/>
            </a:avLst>
          </a:prstGeom>
          <a:solidFill>
            <a:srgbClr val="FFCC00">
              <a:alpha val="87000"/>
            </a:srgbClr>
          </a:solidFill>
          <a:ln w="25400">
            <a:solidFill>
              <a:srgbClr val="FF9900"/>
            </a:solidFill>
            <a:round/>
          </a:ln>
          <a:effectLst>
            <a:outerShdw sy="50000" kx="-2453608" rotWithShape="0">
              <a:srgbClr val="808080">
                <a:alpha val="50000"/>
              </a:srgbClr>
            </a:outerShdw>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en-US" sz="3200" b="1" i="0" u="none" strike="noStrike" kern="1200" cap="none" spc="0" normalizeH="0" baseline="0" noProof="0">
              <a:ln>
                <a:noFill/>
              </a:ln>
              <a:solidFill>
                <a:srgbClr val="FFFF99"/>
              </a:solidFill>
              <a:effectLst/>
              <a:uLnTx/>
              <a:uFillTx/>
              <a:latin typeface="Tahoma" panose="020B0604030504040204" pitchFamily="34" charset="0"/>
              <a:ea typeface="楷体_GB2312" pitchFamily="1" charset="-122"/>
              <a:cs typeface="+mn-cs"/>
            </a:endParaRPr>
          </a:p>
        </p:txBody>
      </p:sp>
      <p:sp>
        <p:nvSpPr>
          <p:cNvPr id="6153" name="文本框 1"/>
          <p:cNvSpPr txBox="1"/>
          <p:nvPr/>
        </p:nvSpPr>
        <p:spPr>
          <a:xfrm>
            <a:off x="2493963" y="4122738"/>
            <a:ext cx="7351712" cy="457200"/>
          </a:xfrm>
          <a:prstGeom prst="rect">
            <a:avLst/>
          </a:prstGeom>
          <a:noFill/>
          <a:ln w="9525">
            <a:noFill/>
          </a:ln>
        </p:spPr>
        <p:txBody>
          <a:bodyPr>
            <a:spAutoFit/>
          </a:bodyPr>
          <a:p>
            <a:pPr eaLnBrk="0" hangingPunct="0"/>
            <a:r>
              <a:rPr lang="en-US" altLang="zh-CN" sz="2400" i="1" dirty="0">
                <a:latin typeface="Times New Roman" panose="02020603050405020304" pitchFamily="18" charset="0"/>
                <a:ea typeface="黑体" panose="02010609060101010101" pitchFamily="49" charset="-122"/>
              </a:rPr>
              <a:t>ax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bx</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c</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0(≥0)</a:t>
            </a:r>
            <a:r>
              <a:rPr lang="zh-CN" altLang="en-US" sz="2400" dirty="0">
                <a:latin typeface="黑体" panose="02010609060101010101" pitchFamily="49" charset="-122"/>
                <a:ea typeface="黑体" panose="02010609060101010101" pitchFamily="49" charset="-122"/>
              </a:rPr>
              <a:t>或</a:t>
            </a:r>
            <a:r>
              <a:rPr lang="en-US" altLang="zh-CN" sz="2400" i="1" dirty="0">
                <a:latin typeface="Times New Roman" panose="02020603050405020304" pitchFamily="18" charset="0"/>
                <a:ea typeface="黑体" panose="02010609060101010101" pitchFamily="49" charset="-122"/>
              </a:rPr>
              <a:t>ax</a:t>
            </a:r>
            <a:r>
              <a:rPr lang="zh-CN" altLang="en-US" sz="2400" dirty="0">
                <a:latin typeface="黑体" panose="02010609060101010101" pitchFamily="49" charset="-122"/>
                <a:ea typeface="黑体" panose="02010609060101010101" pitchFamily="49" charset="-122"/>
                <a:sym typeface="Arial" panose="020B0604020202020204" pitchFamily="34" charset="0"/>
              </a:rPr>
              <a:t>²</a:t>
            </a:r>
            <a:r>
              <a:rPr lang="en-US" altLang="zh-CN" sz="2400" dirty="0">
                <a:latin typeface="黑体" panose="02010609060101010101" pitchFamily="49" charset="-122"/>
                <a:ea typeface="黑体" panose="02010609060101010101" pitchFamily="49" charset="-122"/>
                <a:sym typeface="Arial" panose="020B0604020202020204" pitchFamily="34" charset="0"/>
              </a:rPr>
              <a:t>+</a:t>
            </a:r>
            <a:r>
              <a:rPr lang="en-US" altLang="zh-CN" sz="2400" i="1" dirty="0">
                <a:latin typeface="Times New Roman" panose="02020603050405020304" pitchFamily="18" charset="0"/>
                <a:ea typeface="黑体" panose="02010609060101010101" pitchFamily="49" charset="-122"/>
                <a:sym typeface="Arial" panose="020B0604020202020204" pitchFamily="34" charset="0"/>
              </a:rPr>
              <a:t>bx</a:t>
            </a:r>
            <a:r>
              <a:rPr lang="en-US" altLang="zh-CN" sz="2400" dirty="0">
                <a:latin typeface="黑体" panose="02010609060101010101" pitchFamily="49" charset="-122"/>
                <a:ea typeface="黑体" panose="02010609060101010101" pitchFamily="49" charset="-122"/>
                <a:sym typeface="Arial" panose="020B0604020202020204" pitchFamily="34" charset="0"/>
              </a:rPr>
              <a:t>+</a:t>
            </a:r>
            <a:r>
              <a:rPr lang="en-US" altLang="zh-CN" sz="2400" i="1" dirty="0">
                <a:latin typeface="Times New Roman" panose="02020603050405020304" pitchFamily="18" charset="0"/>
                <a:ea typeface="黑体" panose="02010609060101010101" pitchFamily="49" charset="-122"/>
                <a:sym typeface="Arial" panose="020B0604020202020204" pitchFamily="34" charset="0"/>
              </a:rPr>
              <a:t>c</a:t>
            </a:r>
            <a:r>
              <a:rPr lang="zh-CN" altLang="en-US" sz="2400" dirty="0">
                <a:latin typeface="黑体" panose="02010609060101010101" pitchFamily="49" charset="-122"/>
                <a:ea typeface="黑体" panose="02010609060101010101" pitchFamily="49" charset="-122"/>
                <a:sym typeface="Arial" panose="020B0604020202020204" pitchFamily="34" charset="0"/>
              </a:rPr>
              <a:t>＜</a:t>
            </a:r>
            <a:r>
              <a:rPr lang="en-US" altLang="zh-CN" sz="2400" dirty="0">
                <a:latin typeface="黑体" panose="02010609060101010101" pitchFamily="49" charset="-122"/>
                <a:ea typeface="黑体" panose="02010609060101010101" pitchFamily="49" charset="-122"/>
                <a:sym typeface="Arial" panose="020B0604020202020204" pitchFamily="34" charset="0"/>
              </a:rPr>
              <a:t>0(≤0)(</a:t>
            </a:r>
            <a:r>
              <a:rPr lang="zh-CN" altLang="en-US" sz="2400" dirty="0">
                <a:latin typeface="黑体" panose="02010609060101010101" pitchFamily="49" charset="-122"/>
                <a:ea typeface="黑体" panose="02010609060101010101" pitchFamily="49" charset="-122"/>
                <a:sym typeface="Arial" panose="020B0604020202020204" pitchFamily="34" charset="0"/>
              </a:rPr>
              <a:t>其中</a:t>
            </a:r>
            <a:r>
              <a:rPr lang="en-US" altLang="zh-CN" sz="2400" i="1" dirty="0">
                <a:latin typeface="Times New Roman" panose="02020603050405020304" pitchFamily="18" charset="0"/>
                <a:ea typeface="黑体" panose="02010609060101010101" pitchFamily="49" charset="-122"/>
                <a:sym typeface="Arial" panose="020B0604020202020204" pitchFamily="34" charset="0"/>
              </a:rPr>
              <a:t>a</a:t>
            </a:r>
            <a:r>
              <a:rPr lang="en-US" altLang="zh-CN" sz="2400" dirty="0">
                <a:latin typeface="黑体" panose="02010609060101010101" pitchFamily="49" charset="-122"/>
                <a:ea typeface="黑体" panose="02010609060101010101" pitchFamily="49" charset="-122"/>
                <a:sym typeface="Arial" panose="020B0604020202020204" pitchFamily="34" charset="0"/>
              </a:rPr>
              <a:t>≠0)</a:t>
            </a:r>
            <a:endParaRPr lang="en-US" altLang="zh-CN" sz="2400" dirty="0">
              <a:latin typeface="黑体" panose="02010609060101010101" pitchFamily="49" charset="-122"/>
              <a:ea typeface="黑体" panose="02010609060101010101" pitchFamily="49" charset="-122"/>
              <a:sym typeface="Arial" panose="020B0604020202020204" pitchFamily="34"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1" nodeType="clickEffect">
                                  <p:stCondLst>
                                    <p:cond delay="0"/>
                                  </p:stCondLst>
                                  <p:childTnLst>
                                    <p:set>
                                      <p:cBhvr>
                                        <p:cTn id="6" dur="1" fill="hold">
                                          <p:stCondLst>
                                            <p:cond delay="0"/>
                                          </p:stCondLst>
                                        </p:cTn>
                                        <p:tgtEl>
                                          <p:spTgt spid="6152"/>
                                        </p:tgtEl>
                                        <p:attrNameLst>
                                          <p:attrName>style.visibility</p:attrName>
                                        </p:attrNameLst>
                                      </p:cBhvr>
                                      <p:to>
                                        <p:strVal val="visible"/>
                                      </p:to>
                                    </p:set>
                                    <p:animEffect transition="in" filter="wipe(down)">
                                      <p:cBhvr>
                                        <p:cTn id="7" dur="580">
                                          <p:stCondLst>
                                            <p:cond delay="0"/>
                                          </p:stCondLst>
                                        </p:cTn>
                                        <p:tgtEl>
                                          <p:spTgt spid="6152"/>
                                        </p:tgtEl>
                                      </p:cBhvr>
                                    </p:animEffect>
                                    <p:anim calcmode="lin" valueType="num">
                                      <p:cBhvr>
                                        <p:cTn id="8" dur="1822" tmFilter="0,0; 0.14,0.36; 0.43,0.73; 0.71,0.91; 1.0,1.0">
                                          <p:stCondLst>
                                            <p:cond delay="0"/>
                                          </p:stCondLst>
                                        </p:cTn>
                                        <p:tgtEl>
                                          <p:spTgt spid="615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152"/>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6152"/>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6152"/>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6152"/>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6152"/>
                                        </p:tgtEl>
                                      </p:cBhvr>
                                      <p:to x="100000" y="60000"/>
                                    </p:animScale>
                                    <p:animScale>
                                      <p:cBhvr>
                                        <p:cTn id="14" dur="166" decel="50000">
                                          <p:stCondLst>
                                            <p:cond delay="676"/>
                                          </p:stCondLst>
                                        </p:cTn>
                                        <p:tgtEl>
                                          <p:spTgt spid="6152"/>
                                        </p:tgtEl>
                                      </p:cBhvr>
                                      <p:to x="100000" y="100000"/>
                                    </p:animScale>
                                    <p:animScale>
                                      <p:cBhvr>
                                        <p:cTn id="15" dur="26">
                                          <p:stCondLst>
                                            <p:cond delay="1312"/>
                                          </p:stCondLst>
                                        </p:cTn>
                                        <p:tgtEl>
                                          <p:spTgt spid="6152"/>
                                        </p:tgtEl>
                                      </p:cBhvr>
                                      <p:to x="100000" y="80000"/>
                                    </p:animScale>
                                    <p:animScale>
                                      <p:cBhvr>
                                        <p:cTn id="16" dur="166" decel="50000">
                                          <p:stCondLst>
                                            <p:cond delay="1338"/>
                                          </p:stCondLst>
                                        </p:cTn>
                                        <p:tgtEl>
                                          <p:spTgt spid="6152"/>
                                        </p:tgtEl>
                                      </p:cBhvr>
                                      <p:to x="100000" y="100000"/>
                                    </p:animScale>
                                    <p:animScale>
                                      <p:cBhvr>
                                        <p:cTn id="17" dur="26">
                                          <p:stCondLst>
                                            <p:cond delay="1642"/>
                                          </p:stCondLst>
                                        </p:cTn>
                                        <p:tgtEl>
                                          <p:spTgt spid="6152"/>
                                        </p:tgtEl>
                                      </p:cBhvr>
                                      <p:to x="100000" y="90000"/>
                                    </p:animScale>
                                    <p:animScale>
                                      <p:cBhvr>
                                        <p:cTn id="18" dur="166" decel="50000">
                                          <p:stCondLst>
                                            <p:cond delay="1668"/>
                                          </p:stCondLst>
                                        </p:cTn>
                                        <p:tgtEl>
                                          <p:spTgt spid="6152"/>
                                        </p:tgtEl>
                                      </p:cBhvr>
                                      <p:to x="100000" y="100000"/>
                                    </p:animScale>
                                    <p:animScale>
                                      <p:cBhvr>
                                        <p:cTn id="19" dur="26">
                                          <p:stCondLst>
                                            <p:cond delay="1808"/>
                                          </p:stCondLst>
                                        </p:cTn>
                                        <p:tgtEl>
                                          <p:spTgt spid="6152"/>
                                        </p:tgtEl>
                                      </p:cBhvr>
                                      <p:to x="100000" y="95000"/>
                                    </p:animScale>
                                    <p:animScale>
                                      <p:cBhvr>
                                        <p:cTn id="20" dur="166" decel="50000">
                                          <p:stCondLst>
                                            <p:cond delay="1834"/>
                                          </p:stCondLst>
                                        </p:cTn>
                                        <p:tgtEl>
                                          <p:spTgt spid="6152"/>
                                        </p:tgtEl>
                                      </p:cBhvr>
                                      <p:to x="100000" y="100000"/>
                                    </p:animScale>
                                  </p:childTnLst>
                                </p:cTn>
                              </p:par>
                              <p:par>
                                <p:cTn id="21" presetID="26" presetClass="entr" presetSubtype="0" fill="hold" grpId="1" nodeType="withEffect">
                                  <p:stCondLst>
                                    <p:cond delay="0"/>
                                  </p:stCondLst>
                                  <p:childTnLst>
                                    <p:set>
                                      <p:cBhvr>
                                        <p:cTn id="22" dur="1" fill="hold">
                                          <p:stCondLst>
                                            <p:cond delay="0"/>
                                          </p:stCondLst>
                                        </p:cTn>
                                        <p:tgtEl>
                                          <p:spTgt spid="6153"/>
                                        </p:tgtEl>
                                        <p:attrNameLst>
                                          <p:attrName>style.visibility</p:attrName>
                                        </p:attrNameLst>
                                      </p:cBhvr>
                                      <p:to>
                                        <p:strVal val="visible"/>
                                      </p:to>
                                    </p:set>
                                    <p:animEffect transition="in" filter="wipe(down)">
                                      <p:cBhvr>
                                        <p:cTn id="23" dur="580">
                                          <p:stCondLst>
                                            <p:cond delay="0"/>
                                          </p:stCondLst>
                                        </p:cTn>
                                        <p:tgtEl>
                                          <p:spTgt spid="6153"/>
                                        </p:tgtEl>
                                      </p:cBhvr>
                                    </p:animEffect>
                                    <p:anim calcmode="lin" valueType="num">
                                      <p:cBhvr>
                                        <p:cTn id="24" dur="1822" tmFilter="0,0; 0.14,0.36; 0.43,0.73; 0.71,0.91; 1.0,1.0">
                                          <p:stCondLst>
                                            <p:cond delay="0"/>
                                          </p:stCondLst>
                                        </p:cTn>
                                        <p:tgtEl>
                                          <p:spTgt spid="615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153"/>
                                        </p:tgtEl>
                                        <p:attrNameLst>
                                          <p:attrName>ppt_y</p:attrName>
                                        </p:attrNameLst>
                                      </p:cBhvr>
                                      <p:tavLst>
                                        <p:tav tm="0" fmla="#ppt_y-sin(pi*$)/3">
                                          <p:val>
                                            <p:fltVal val="0.500000"/>
                                          </p:val>
                                        </p:tav>
                                        <p:tav tm="100000">
                                          <p:val>
                                            <p:fltVal val="1.000000"/>
                                          </p:val>
                                        </p:tav>
                                      </p:tavLst>
                                    </p:anim>
                                    <p:anim calcmode="lin" valueType="num">
                                      <p:cBhvr>
                                        <p:cTn id="26" dur="664" tmFilter="0, 0; 0.125,0.2665; 0.25,0.4; 0.375,0.465; 0.5,0.5;  0.625,0.535; 0.75,0.6; 0.875,0.7335; 1,1">
                                          <p:stCondLst>
                                            <p:cond delay="664"/>
                                          </p:stCondLst>
                                        </p:cTn>
                                        <p:tgtEl>
                                          <p:spTgt spid="6153"/>
                                        </p:tgtEl>
                                        <p:attrNameLst>
                                          <p:attrName>ppt_y</p:attrName>
                                        </p:attrNameLst>
                                      </p:cBhvr>
                                      <p:tavLst>
                                        <p:tav tm="0" fmla="#ppt_y-sin(pi*$)/9">
                                          <p:val>
                                            <p:fltVal val="0.000000"/>
                                          </p:val>
                                        </p:tav>
                                        <p:tav tm="100000">
                                          <p:val>
                                            <p:fltVal val="1.000000"/>
                                          </p:val>
                                        </p:tav>
                                      </p:tavLst>
                                    </p:anim>
                                    <p:anim calcmode="lin" valueType="num">
                                      <p:cBhvr>
                                        <p:cTn id="27" dur="332" tmFilter="0, 0; 0.125,0.2665; 0.25,0.4; 0.375,0.465; 0.5,0.5;  0.625,0.535; 0.75,0.6; 0.875,0.7335; 1,1">
                                          <p:stCondLst>
                                            <p:cond delay="1324"/>
                                          </p:stCondLst>
                                        </p:cTn>
                                        <p:tgtEl>
                                          <p:spTgt spid="6153"/>
                                        </p:tgtEl>
                                        <p:attrNameLst>
                                          <p:attrName>ppt_y</p:attrName>
                                        </p:attrNameLst>
                                      </p:cBhvr>
                                      <p:tavLst>
                                        <p:tav tm="0" fmla="#ppt_y-sin(pi*$)/27">
                                          <p:val>
                                            <p:fltVal val="0.000000"/>
                                          </p:val>
                                        </p:tav>
                                        <p:tav tm="100000">
                                          <p:val>
                                            <p:fltVal val="1.000000"/>
                                          </p:val>
                                        </p:tav>
                                      </p:tavLst>
                                    </p:anim>
                                    <p:anim calcmode="lin" valueType="num">
                                      <p:cBhvr>
                                        <p:cTn id="28" dur="164" tmFilter="0, 0; 0.125,0.2665; 0.25,0.4; 0.375,0.465; 0.5,0.5;  0.625,0.535; 0.75,0.6; 0.875,0.7335; 1,1">
                                          <p:stCondLst>
                                            <p:cond delay="1656"/>
                                          </p:stCondLst>
                                        </p:cTn>
                                        <p:tgtEl>
                                          <p:spTgt spid="6153"/>
                                        </p:tgtEl>
                                        <p:attrNameLst>
                                          <p:attrName>ppt_y</p:attrName>
                                        </p:attrNameLst>
                                      </p:cBhvr>
                                      <p:tavLst>
                                        <p:tav tm="0" fmla="#ppt_y-sin(pi*$)/81">
                                          <p:val>
                                            <p:fltVal val="0.000000"/>
                                          </p:val>
                                        </p:tav>
                                        <p:tav tm="100000">
                                          <p:val>
                                            <p:fltVal val="1.000000"/>
                                          </p:val>
                                        </p:tav>
                                      </p:tavLst>
                                    </p:anim>
                                    <p:animScale>
                                      <p:cBhvr>
                                        <p:cTn id="29" dur="26">
                                          <p:stCondLst>
                                            <p:cond delay="650"/>
                                          </p:stCondLst>
                                        </p:cTn>
                                        <p:tgtEl>
                                          <p:spTgt spid="6153"/>
                                        </p:tgtEl>
                                      </p:cBhvr>
                                      <p:to x="100000" y="60000"/>
                                    </p:animScale>
                                    <p:animScale>
                                      <p:cBhvr>
                                        <p:cTn id="30" dur="166" decel="50000">
                                          <p:stCondLst>
                                            <p:cond delay="676"/>
                                          </p:stCondLst>
                                        </p:cTn>
                                        <p:tgtEl>
                                          <p:spTgt spid="6153"/>
                                        </p:tgtEl>
                                      </p:cBhvr>
                                      <p:to x="100000" y="100000"/>
                                    </p:animScale>
                                    <p:animScale>
                                      <p:cBhvr>
                                        <p:cTn id="31" dur="26">
                                          <p:stCondLst>
                                            <p:cond delay="1312"/>
                                          </p:stCondLst>
                                        </p:cTn>
                                        <p:tgtEl>
                                          <p:spTgt spid="6153"/>
                                        </p:tgtEl>
                                      </p:cBhvr>
                                      <p:to x="100000" y="80000"/>
                                    </p:animScale>
                                    <p:animScale>
                                      <p:cBhvr>
                                        <p:cTn id="32" dur="166" decel="50000">
                                          <p:stCondLst>
                                            <p:cond delay="1338"/>
                                          </p:stCondLst>
                                        </p:cTn>
                                        <p:tgtEl>
                                          <p:spTgt spid="6153"/>
                                        </p:tgtEl>
                                      </p:cBhvr>
                                      <p:to x="100000" y="100000"/>
                                    </p:animScale>
                                    <p:animScale>
                                      <p:cBhvr>
                                        <p:cTn id="33" dur="26">
                                          <p:stCondLst>
                                            <p:cond delay="1642"/>
                                          </p:stCondLst>
                                        </p:cTn>
                                        <p:tgtEl>
                                          <p:spTgt spid="6153"/>
                                        </p:tgtEl>
                                      </p:cBhvr>
                                      <p:to x="100000" y="90000"/>
                                    </p:animScale>
                                    <p:animScale>
                                      <p:cBhvr>
                                        <p:cTn id="34" dur="166" decel="50000">
                                          <p:stCondLst>
                                            <p:cond delay="1668"/>
                                          </p:stCondLst>
                                        </p:cTn>
                                        <p:tgtEl>
                                          <p:spTgt spid="6153"/>
                                        </p:tgtEl>
                                      </p:cBhvr>
                                      <p:to x="100000" y="100000"/>
                                    </p:animScale>
                                    <p:animScale>
                                      <p:cBhvr>
                                        <p:cTn id="35" dur="26">
                                          <p:stCondLst>
                                            <p:cond delay="1808"/>
                                          </p:stCondLst>
                                        </p:cTn>
                                        <p:tgtEl>
                                          <p:spTgt spid="6153"/>
                                        </p:tgtEl>
                                      </p:cBhvr>
                                      <p:to x="100000" y="95000"/>
                                    </p:animScale>
                                    <p:animScale>
                                      <p:cBhvr>
                                        <p:cTn id="36" dur="166" decel="50000">
                                          <p:stCondLst>
                                            <p:cond delay="1834"/>
                                          </p:stCondLst>
                                        </p:cTn>
                                        <p:tgtEl>
                                          <p:spTgt spid="615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animBg="1"/>
      <p:bldP spid="6152" grpId="1" animBg="1"/>
      <p:bldP spid="6153" grpId="0"/>
      <p:bldP spid="6153"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055" name="Rectangle 19"/>
          <p:cNvSpPr/>
          <p:nvPr/>
        </p:nvSpPr>
        <p:spPr>
          <a:xfrm>
            <a:off x="1563688" y="3100388"/>
            <a:ext cx="12192000" cy="0"/>
          </a:xfrm>
          <a:prstGeom prst="rect">
            <a:avLst/>
          </a:prstGeom>
          <a:noFill/>
          <a:ln w="9525">
            <a:noFill/>
          </a:ln>
          <a:effectLst>
            <a:prstShdw prst="shdw12" dir="16200000">
              <a:schemeClr val="bg2">
                <a:alpha val="50000"/>
              </a:schemeClr>
            </a:prstShdw>
          </a:effectLst>
        </p:spPr>
        <p:txBody>
          <a:bodyPr wrap="none" anchor="ctr" anchorCtr="0">
            <a:spAutoFit/>
          </a:bodyPr>
          <a:p>
            <a:pPr eaLnBrk="0" hangingPunct="0"/>
            <a:endParaRPr lang="zh-CN" altLang="en-US" dirty="0">
              <a:latin typeface="Tahoma" panose="020B0604030504040204" pitchFamily="34" charset="0"/>
            </a:endParaRPr>
          </a:p>
        </p:txBody>
      </p:sp>
      <p:graphicFrame>
        <p:nvGraphicFramePr>
          <p:cNvPr id="8202" name="对象 8201"/>
          <p:cNvGraphicFramePr>
            <a:graphicFrameLocks noChangeAspect="1"/>
          </p:cNvGraphicFramePr>
          <p:nvPr/>
        </p:nvGraphicFramePr>
        <p:xfrm>
          <a:off x="3176588" y="3929698"/>
          <a:ext cx="6935787" cy="1016000"/>
        </p:xfrm>
        <a:graphic>
          <a:graphicData uri="http://schemas.openxmlformats.org/presentationml/2006/ole">
            <mc:AlternateContent xmlns:mc="http://schemas.openxmlformats.org/markup-compatibility/2006">
              <mc:Choice xmlns:v="urn:schemas-microsoft-com:vml" Requires="v">
                <p:oleObj spid="_x0000_s3086" name="" r:id="rId2" imgW="3111500" imgH="1752600" progId="Equation.DSMT4">
                  <p:embed/>
                </p:oleObj>
              </mc:Choice>
              <mc:Fallback>
                <p:oleObj name="" r:id="rId2" imgW="3111500" imgH="1752600" progId="Equation.DSMT4">
                  <p:embed/>
                  <p:pic>
                    <p:nvPicPr>
                      <p:cNvPr id="0" name="图片 3085"/>
                      <p:cNvPicPr/>
                      <p:nvPr/>
                    </p:nvPicPr>
                    <p:blipFill>
                      <a:blip r:embed="rId3"/>
                      <a:srcRect t="40930" b="29865"/>
                      <a:stretch>
                        <a:fillRect/>
                      </a:stretch>
                    </p:blipFill>
                    <p:spPr>
                      <a:xfrm>
                        <a:off x="3176588" y="3929698"/>
                        <a:ext cx="6935787" cy="1016000"/>
                      </a:xfrm>
                      <a:prstGeom prst="rect">
                        <a:avLst/>
                      </a:prstGeom>
                      <a:noFill/>
                      <a:ln w="38100">
                        <a:noFill/>
                        <a:miter/>
                      </a:ln>
                    </p:spPr>
                  </p:pic>
                </p:oleObj>
              </mc:Fallback>
            </mc:AlternateContent>
          </a:graphicData>
        </a:graphic>
      </p:graphicFrame>
      <p:sp>
        <p:nvSpPr>
          <p:cNvPr id="8203" name="文本框 4"/>
          <p:cNvSpPr txBox="1"/>
          <p:nvPr/>
        </p:nvSpPr>
        <p:spPr>
          <a:xfrm>
            <a:off x="2627313" y="2489835"/>
            <a:ext cx="7359650" cy="1516063"/>
          </a:xfrm>
          <a:prstGeom prst="rect">
            <a:avLst/>
          </a:prstGeom>
          <a:noFill/>
          <a:ln w="9525">
            <a:noFill/>
          </a:ln>
        </p:spPr>
        <p:txBody>
          <a:bodyPr>
            <a:spAutoFit/>
          </a:bodyPr>
          <a:p>
            <a:pPr eaLnBrk="0" hangingPunct="0">
              <a:lnSpc>
                <a:spcPct val="130000"/>
              </a:lnSpc>
            </a:pPr>
            <a:r>
              <a:rPr lang="zh-CN" altLang="en-US" sz="2400" dirty="0">
                <a:latin typeface="黑体" panose="02010609060101010101" pitchFamily="49" charset="-122"/>
                <a:ea typeface="黑体" panose="02010609060101010101" pitchFamily="49" charset="-122"/>
              </a:rPr>
              <a:t>解：</a:t>
            </a:r>
            <a:r>
              <a:rPr lang="en-US" altLang="zh-CN" sz="2400" dirty="0">
                <a:latin typeface="黑体" panose="02010609060101010101" pitchFamily="49" charset="-122"/>
                <a:ea typeface="黑体" panose="02010609060101010101" pitchFamily="49" charset="-122"/>
              </a:rPr>
              <a:t>(1)∵</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-2),</a:t>
            </a:r>
            <a:endParaRPr lang="en-US" altLang="zh-CN" sz="2400" dirty="0">
              <a:latin typeface="黑体" panose="02010609060101010101" pitchFamily="49" charset="-122"/>
              <a:ea typeface="黑体" panose="02010609060101010101" pitchFamily="49" charset="-122"/>
            </a:endParaRPr>
          </a:p>
          <a:p>
            <a:pPr eaLnBrk="0" hangingPunct="0">
              <a:lnSpc>
                <a:spcPct val="130000"/>
              </a:lnSpc>
            </a:pP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从而得</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endParaRPr lang="en-US" altLang="zh-CN" sz="2400" dirty="0">
              <a:latin typeface="黑体" panose="02010609060101010101" pitchFamily="49" charset="-122"/>
              <a:ea typeface="黑体" panose="02010609060101010101" pitchFamily="49" charset="-122"/>
            </a:endParaRPr>
          </a:p>
          <a:p>
            <a:pPr eaLnBrk="0" hangingPunct="0">
              <a:lnSpc>
                <a:spcPct val="130000"/>
              </a:lnSpc>
            </a:pP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原不等式可以转化为下面两个不等式组：</a:t>
            </a:r>
            <a:endParaRPr lang="zh-CN" altLang="en-US" sz="2400" dirty="0">
              <a:latin typeface="黑体" panose="02010609060101010101" pitchFamily="49" charset="-122"/>
              <a:ea typeface="黑体" panose="02010609060101010101" pitchFamily="49" charset="-122"/>
            </a:endParaRPr>
          </a:p>
        </p:txBody>
      </p:sp>
      <p:sp>
        <p:nvSpPr>
          <p:cNvPr id="2057" name="文本框 1"/>
          <p:cNvSpPr txBox="1"/>
          <p:nvPr/>
        </p:nvSpPr>
        <p:spPr>
          <a:xfrm>
            <a:off x="2620963" y="1184910"/>
            <a:ext cx="8315325" cy="1127125"/>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例  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40000"/>
              </a:lnSpc>
            </a:pPr>
            <a:r>
              <a:rPr lang="zh-CN" altLang="en-US"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rPr>
              <a:t>(1)</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-4</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(3)</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-6</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sp>
        <p:nvSpPr>
          <p:cNvPr id="3" name="文本框 4"/>
          <p:cNvSpPr txBox="1"/>
          <p:nvPr/>
        </p:nvSpPr>
        <p:spPr>
          <a:xfrm>
            <a:off x="3648075" y="4912360"/>
            <a:ext cx="5911850" cy="1052513"/>
          </a:xfrm>
          <a:prstGeom prst="rect">
            <a:avLst/>
          </a:prstGeom>
          <a:noFill/>
          <a:ln w="9525">
            <a:noFill/>
          </a:ln>
        </p:spPr>
        <p:txBody>
          <a:bodyPr>
            <a:spAutoFit/>
          </a:bodyPr>
          <a:p>
            <a:pPr eaLnBrk="0" hangingPunct="0">
              <a:lnSpc>
                <a:spcPct val="130000"/>
              </a:lnSpc>
            </a:pP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解不等式组得 </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或</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endParaRPr lang="en-US" altLang="zh-CN" sz="2400" dirty="0">
              <a:latin typeface="黑体" panose="02010609060101010101" pitchFamily="49" charset="-122"/>
              <a:ea typeface="黑体" panose="02010609060101010101" pitchFamily="49" charset="-122"/>
            </a:endParaRPr>
          </a:p>
          <a:p>
            <a:pPr eaLnBrk="0" hangingPunct="0">
              <a:lnSpc>
                <a:spcPct val="130000"/>
              </a:lnSpc>
            </a:pP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原不等式的解集为</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或</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endParaRPr lang="en-US" altLang="zh-CN" sz="2400" dirty="0">
              <a:latin typeface="黑体" panose="02010609060101010101" pitchFamily="49" charset="-122"/>
              <a:ea typeface="黑体" panose="02010609060101010101" pitchFamily="49" charset="-122"/>
            </a:endParaRPr>
          </a:p>
        </p:txBody>
      </p:sp>
      <p:sp>
        <p:nvSpPr>
          <p:cNvPr id="16387"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典型例题</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wipe(up)">
                                      <p:cBhvr>
                                        <p:cTn id="7" dur="1000"/>
                                        <p:tgtEl>
                                          <p:spTgt spid="82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202"/>
                                        </p:tgtEl>
                                        <p:attrNameLst>
                                          <p:attrName>style.visibility</p:attrName>
                                        </p:attrNameLst>
                                      </p:cBhvr>
                                      <p:to>
                                        <p:strVal val="visible"/>
                                      </p:to>
                                    </p:set>
                                    <p:animEffect transition="in" filter="wipe(up)">
                                      <p:cBhvr>
                                        <p:cTn id="12" dur="1000"/>
                                        <p:tgtEl>
                                          <p:spTgt spid="820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9" name="Rectangle 19"/>
          <p:cNvSpPr/>
          <p:nvPr/>
        </p:nvSpPr>
        <p:spPr>
          <a:xfrm>
            <a:off x="1563688" y="3100388"/>
            <a:ext cx="12192000" cy="0"/>
          </a:xfrm>
          <a:prstGeom prst="rect">
            <a:avLst/>
          </a:prstGeom>
          <a:noFill/>
          <a:ln w="9525">
            <a:noFill/>
          </a:ln>
          <a:effectLst>
            <a:prstShdw prst="shdw12" dir="16200000">
              <a:schemeClr val="bg2">
                <a:alpha val="50000"/>
              </a:schemeClr>
            </a:prstShdw>
          </a:effectLst>
        </p:spPr>
        <p:txBody>
          <a:bodyPr wrap="none" anchor="ctr" anchorCtr="0">
            <a:spAutoFit/>
          </a:bodyPr>
          <a:p>
            <a:pPr eaLnBrk="0" hangingPunct="0"/>
            <a:endParaRPr lang="zh-CN" altLang="en-US" dirty="0">
              <a:latin typeface="Tahoma" panose="020B0604030504040204" pitchFamily="34" charset="0"/>
            </a:endParaRPr>
          </a:p>
        </p:txBody>
      </p:sp>
      <p:sp>
        <p:nvSpPr>
          <p:cNvPr id="3080" name="Rectangle 2"/>
          <p:cNvSpPr/>
          <p:nvPr/>
        </p:nvSpPr>
        <p:spPr>
          <a:xfrm>
            <a:off x="0" y="0"/>
            <a:ext cx="12192000" cy="0"/>
          </a:xfrm>
          <a:prstGeom prst="rect">
            <a:avLst/>
          </a:prstGeom>
          <a:noFill/>
          <a:ln w="9525">
            <a:noFill/>
          </a:ln>
          <a:effectLst>
            <a:prstShdw prst="shdw12" dir="16200000">
              <a:schemeClr val="bg2">
                <a:alpha val="50000"/>
              </a:schemeClr>
            </a:prstShdw>
          </a:effectLst>
        </p:spPr>
        <p:txBody>
          <a:bodyPr wrap="none" anchor="ctr" anchorCtr="0">
            <a:spAutoFit/>
          </a:bodyPr>
          <a:p>
            <a:pPr eaLnBrk="0" hangingPunct="0"/>
            <a:endParaRPr lang="zh-CN" altLang="en-US" dirty="0">
              <a:latin typeface="Tahoma" panose="020B0604030504040204" pitchFamily="34" charset="0"/>
            </a:endParaRPr>
          </a:p>
        </p:txBody>
      </p:sp>
      <p:graphicFrame>
        <p:nvGraphicFramePr>
          <p:cNvPr id="9227" name="对象 9226"/>
          <p:cNvGraphicFramePr>
            <a:graphicFrameLocks noChangeAspect="1"/>
          </p:cNvGraphicFramePr>
          <p:nvPr/>
        </p:nvGraphicFramePr>
        <p:xfrm>
          <a:off x="3248025" y="3959543"/>
          <a:ext cx="7191375" cy="1062037"/>
        </p:xfrm>
        <a:graphic>
          <a:graphicData uri="http://schemas.openxmlformats.org/presentationml/2006/ole">
            <mc:AlternateContent xmlns:mc="http://schemas.openxmlformats.org/markup-compatibility/2006">
              <mc:Choice xmlns:v="urn:schemas-microsoft-com:vml" Requires="v">
                <p:oleObj spid="_x0000_s3087" name="" r:id="rId2" imgW="3111500" imgH="1752600" progId="Equation.DSMT4">
                  <p:embed/>
                </p:oleObj>
              </mc:Choice>
              <mc:Fallback>
                <p:oleObj name="" r:id="rId2" imgW="3111500" imgH="1752600" progId="Equation.DSMT4">
                  <p:embed/>
                  <p:pic>
                    <p:nvPicPr>
                      <p:cNvPr id="0" name="图片 3086"/>
                      <p:cNvPicPr/>
                      <p:nvPr/>
                    </p:nvPicPr>
                    <p:blipFill>
                      <a:blip r:embed="rId3"/>
                      <a:srcRect t="41440" b="29092"/>
                      <a:stretch>
                        <a:fillRect/>
                      </a:stretch>
                    </p:blipFill>
                    <p:spPr>
                      <a:xfrm>
                        <a:off x="3248025" y="3959543"/>
                        <a:ext cx="7191375" cy="1062037"/>
                      </a:xfrm>
                      <a:prstGeom prst="rect">
                        <a:avLst/>
                      </a:prstGeom>
                      <a:noFill/>
                      <a:ln w="38100">
                        <a:noFill/>
                        <a:miter/>
                      </a:ln>
                    </p:spPr>
                  </p:pic>
                </p:oleObj>
              </mc:Fallback>
            </mc:AlternateContent>
          </a:graphicData>
        </a:graphic>
      </p:graphicFrame>
      <p:sp>
        <p:nvSpPr>
          <p:cNvPr id="8203" name="文本框 4"/>
          <p:cNvSpPr txBox="1"/>
          <p:nvPr/>
        </p:nvSpPr>
        <p:spPr>
          <a:xfrm>
            <a:off x="2627313" y="2500630"/>
            <a:ext cx="7359650" cy="1531938"/>
          </a:xfrm>
          <a:prstGeom prst="rect">
            <a:avLst/>
          </a:prstGeom>
          <a:noFill/>
          <a:ln w="9525">
            <a:noFill/>
          </a:ln>
        </p:spPr>
        <p:txBody>
          <a:bodyPr>
            <a:spAutoFit/>
          </a:bodyPr>
          <a:p>
            <a:pPr eaLnBrk="0" hangingPunct="0">
              <a:lnSpc>
                <a:spcPct val="130000"/>
              </a:lnSpc>
            </a:pPr>
            <a:r>
              <a:rPr lang="zh-CN" altLang="en-US" sz="2400" dirty="0">
                <a:latin typeface="黑体" panose="02010609060101010101" pitchFamily="49" charset="-122"/>
                <a:ea typeface="黑体" panose="02010609060101010101" pitchFamily="49" charset="-122"/>
              </a:rPr>
              <a:t>解：</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-4=(</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a:t>
            </a:r>
            <a:endParaRPr lang="en-US" altLang="zh-CN" sz="2400" dirty="0">
              <a:latin typeface="黑体" panose="02010609060101010101" pitchFamily="49" charset="-122"/>
              <a:ea typeface="黑体" panose="02010609060101010101" pitchFamily="49" charset="-122"/>
            </a:endParaRPr>
          </a:p>
          <a:p>
            <a:pPr eaLnBrk="0" hangingPunct="0">
              <a:lnSpc>
                <a:spcPct val="130000"/>
              </a:lnSpc>
            </a:pP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从而得</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-2)</a:t>
            </a:r>
            <a:r>
              <a:rPr lang="en-US" altLang="zh-CN" sz="2400" dirty="0">
                <a:latin typeface="黑体" panose="02010609060101010101" pitchFamily="49" charset="-122"/>
                <a:ea typeface="黑体" panose="02010609060101010101" pitchFamily="49" charset="-122"/>
                <a:sym typeface="Arial" panose="020B0604020202020204" pitchFamily="34" charset="0"/>
              </a:rPr>
              <a:t>(</a:t>
            </a:r>
            <a:r>
              <a:rPr lang="en-US" altLang="zh-CN" sz="2400" i="1" dirty="0">
                <a:latin typeface="Times New Roman" panose="02020603050405020304" pitchFamily="18" charset="0"/>
                <a:ea typeface="黑体" panose="02010609060101010101" pitchFamily="49" charset="-122"/>
                <a:sym typeface="Arial" panose="020B0604020202020204" pitchFamily="34" charset="0"/>
              </a:rPr>
              <a:t>x</a:t>
            </a:r>
            <a:r>
              <a:rPr lang="en-US" altLang="zh-CN" sz="2400" dirty="0">
                <a:latin typeface="黑体" panose="02010609060101010101" pitchFamily="49" charset="-122"/>
                <a:ea typeface="黑体" panose="02010609060101010101" pitchFamily="49" charset="-122"/>
                <a:sym typeface="Arial" panose="020B0604020202020204" pitchFamily="34" charset="0"/>
              </a:rPr>
              <a:t>+2)</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endParaRPr lang="en-US" altLang="zh-CN" sz="2400" dirty="0">
              <a:latin typeface="黑体" panose="02010609060101010101" pitchFamily="49" charset="-122"/>
              <a:ea typeface="黑体" panose="02010609060101010101" pitchFamily="49" charset="-122"/>
            </a:endParaRPr>
          </a:p>
          <a:p>
            <a:pPr eaLnBrk="0" hangingPunct="0">
              <a:lnSpc>
                <a:spcPct val="130000"/>
              </a:lnSpc>
            </a:pP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原不等式可以转化为下面两个不等式组：</a:t>
            </a:r>
            <a:endParaRPr lang="zh-CN" altLang="en-US" sz="2400" dirty="0">
              <a:latin typeface="黑体" panose="02010609060101010101" pitchFamily="49" charset="-122"/>
              <a:ea typeface="黑体" panose="02010609060101010101" pitchFamily="49" charset="-122"/>
            </a:endParaRPr>
          </a:p>
        </p:txBody>
      </p:sp>
      <p:sp>
        <p:nvSpPr>
          <p:cNvPr id="3082" name="文本框 1"/>
          <p:cNvSpPr txBox="1"/>
          <p:nvPr/>
        </p:nvSpPr>
        <p:spPr>
          <a:xfrm>
            <a:off x="2620963" y="1195705"/>
            <a:ext cx="8016875" cy="1127125"/>
          </a:xfrm>
          <a:prstGeom prst="rect">
            <a:avLst/>
          </a:prstGeom>
          <a:noFill/>
          <a:ln w="9525">
            <a:noFill/>
          </a:ln>
        </p:spPr>
        <p:txBody>
          <a:bodyPr>
            <a:spAutoFit/>
          </a:bodyPr>
          <a:p>
            <a:pPr eaLnBrk="0" hangingPunct="0">
              <a:lnSpc>
                <a:spcPct val="140000"/>
              </a:lnSpc>
            </a:pPr>
            <a:r>
              <a:rPr lang="zh-CN" altLang="en-US" sz="2400" dirty="0">
                <a:latin typeface="黑体" panose="02010609060101010101" pitchFamily="49" charset="-122"/>
                <a:ea typeface="黑体" panose="02010609060101010101" pitchFamily="49" charset="-122"/>
              </a:rPr>
              <a:t>例  求下列不等式的解集：</a:t>
            </a:r>
            <a:endParaRPr lang="zh-CN" altLang="en-US" sz="2400" dirty="0">
              <a:latin typeface="黑体" panose="02010609060101010101" pitchFamily="49" charset="-122"/>
              <a:ea typeface="黑体" panose="02010609060101010101" pitchFamily="49" charset="-122"/>
            </a:endParaRPr>
          </a:p>
          <a:p>
            <a:pPr eaLnBrk="0" hangingPunct="0">
              <a:lnSpc>
                <a:spcPct val="140000"/>
              </a:lnSpc>
            </a:pPr>
            <a:r>
              <a:rPr lang="zh-CN" altLang="en-US" sz="2400" dirty="0">
                <a:latin typeface="黑体" panose="02010609060101010101" pitchFamily="49" charset="-122"/>
                <a:ea typeface="黑体" panose="02010609060101010101" pitchFamily="49" charset="-122"/>
              </a:rPr>
              <a:t>    </a:t>
            </a:r>
            <a:r>
              <a:rPr lang="en-US" altLang="zh-CN" sz="2400" dirty="0">
                <a:latin typeface="黑体" panose="02010609060101010101" pitchFamily="49" charset="-122"/>
                <a:ea typeface="黑体" panose="02010609060101010101" pitchFamily="49" charset="-122"/>
              </a:rPr>
              <a:t>(1)</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-2</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(2</a:t>
            </a:r>
            <a:r>
              <a:rPr lang="zh-CN" altLang="en-US"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-4</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    (3)</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²</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-6</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0.     </a:t>
            </a:r>
            <a:endParaRPr lang="en-US" altLang="zh-CN" sz="2400" dirty="0">
              <a:latin typeface="黑体" panose="02010609060101010101" pitchFamily="49" charset="-122"/>
              <a:ea typeface="黑体" panose="02010609060101010101" pitchFamily="49" charset="-122"/>
            </a:endParaRPr>
          </a:p>
        </p:txBody>
      </p:sp>
      <p:sp>
        <p:nvSpPr>
          <p:cNvPr id="3" name="文本框 4"/>
          <p:cNvSpPr txBox="1"/>
          <p:nvPr/>
        </p:nvSpPr>
        <p:spPr>
          <a:xfrm>
            <a:off x="3678238" y="5012055"/>
            <a:ext cx="6265862" cy="1052513"/>
          </a:xfrm>
          <a:prstGeom prst="rect">
            <a:avLst/>
          </a:prstGeom>
          <a:noFill/>
          <a:ln w="9525">
            <a:noFill/>
          </a:ln>
        </p:spPr>
        <p:txBody>
          <a:bodyPr>
            <a:spAutoFit/>
          </a:bodyPr>
          <a:p>
            <a:pPr eaLnBrk="0" hangingPunct="0">
              <a:lnSpc>
                <a:spcPct val="130000"/>
              </a:lnSpc>
            </a:pP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解不等式组得：</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或</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a:t>
            </a:r>
            <a:endParaRPr lang="en-US" altLang="zh-CN" sz="2400" dirty="0">
              <a:latin typeface="黑体" panose="02010609060101010101" pitchFamily="49" charset="-122"/>
              <a:ea typeface="黑体" panose="02010609060101010101" pitchFamily="49" charset="-122"/>
            </a:endParaRPr>
          </a:p>
          <a:p>
            <a:pPr eaLnBrk="0" hangingPunct="0">
              <a:lnSpc>
                <a:spcPct val="130000"/>
              </a:lnSpc>
            </a:pP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原不等式的解集为</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或</a:t>
            </a:r>
            <a:r>
              <a:rPr lang="en-US" altLang="zh-CN" sz="2400" i="1" dirty="0">
                <a:latin typeface="Times New Roman" panose="02020603050405020304" pitchFamily="18" charset="0"/>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-2}.</a:t>
            </a:r>
            <a:endParaRPr lang="en-US" altLang="zh-CN" sz="2400" dirty="0">
              <a:latin typeface="黑体" panose="02010609060101010101" pitchFamily="49" charset="-122"/>
              <a:ea typeface="黑体" panose="02010609060101010101" pitchFamily="49" charset="-122"/>
            </a:endParaRPr>
          </a:p>
        </p:txBody>
      </p:sp>
      <p:sp>
        <p:nvSpPr>
          <p:cNvPr id="16387" name="文本框 8"/>
          <p:cNvSpPr/>
          <p:nvPr/>
        </p:nvSpPr>
        <p:spPr>
          <a:xfrm>
            <a:off x="0" y="0"/>
            <a:ext cx="2890838" cy="957263"/>
          </a:xfrm>
          <a:prstGeom prst="parallelogram">
            <a:avLst>
              <a:gd name="adj" fmla="val 25025"/>
            </a:avLst>
          </a:prstGeom>
          <a:noFill/>
          <a:ln w="9525">
            <a:noFill/>
          </a:ln>
        </p:spPr>
        <p:txBody>
          <a:bodyPr wrap="none">
            <a:spAutoFit/>
          </a:bodyPr>
          <a:p>
            <a:r>
              <a:rPr lang="zh-CN" altLang="en-US" sz="4000" i="1" dirty="0">
                <a:solidFill>
                  <a:srgbClr val="3B3838"/>
                </a:solidFill>
                <a:latin typeface="微软雅黑" panose="020B0503020204020204" pitchFamily="34" charset="-122"/>
                <a:sym typeface="Tahoma" panose="020B0604030504040204" pitchFamily="34" charset="0"/>
              </a:rPr>
              <a:t>典型例题</a:t>
            </a:r>
            <a:endParaRPr lang="en-US" altLang="zh-CN" sz="4000" i="1" dirty="0">
              <a:solidFill>
                <a:srgbClr val="3B3838"/>
              </a:solidFill>
              <a:latin typeface="微软雅黑" panose="020B0503020204020204" pitchFamily="34" charset="-122"/>
              <a:sym typeface="Tahoma" panose="020B060403050404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wipe(up)">
                                      <p:cBhvr>
                                        <p:cTn id="7" dur="1000"/>
                                        <p:tgtEl>
                                          <p:spTgt spid="82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9227"/>
                                        </p:tgtEl>
                                        <p:attrNameLst>
                                          <p:attrName>style.visibility</p:attrName>
                                        </p:attrNameLst>
                                      </p:cBhvr>
                                      <p:to>
                                        <p:strVal val="visible"/>
                                      </p:to>
                                    </p:set>
                                    <p:animEffect transition="in" filter="wipe(up)">
                                      <p:cBhvr>
                                        <p:cTn id="12" dur="1000"/>
                                        <p:tgtEl>
                                          <p:spTgt spid="92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P spid="3"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commondata" val="eyJoZGlkIjoiOWE5Zjc4Y2VkOTkyZTVhZDZkMzFkODg0MWEwYmZlYTM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自定义设计方案">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2032</Words>
  <Application>WPS 演示</Application>
  <PresentationFormat>自定义</PresentationFormat>
  <Paragraphs>190</Paragraphs>
  <Slides>22</Slides>
  <Notes>0</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23</vt:i4>
      </vt:variant>
      <vt:variant>
        <vt:lpstr>幻灯片标题</vt:lpstr>
      </vt:variant>
      <vt:variant>
        <vt:i4>22</vt:i4>
      </vt:variant>
    </vt:vector>
  </HeadingPairs>
  <TitlesOfParts>
    <vt:vector size="59" baseType="lpstr">
      <vt:lpstr>Arial</vt:lpstr>
      <vt:lpstr>宋体</vt:lpstr>
      <vt:lpstr>Wingdings</vt:lpstr>
      <vt:lpstr>Tahoma</vt:lpstr>
      <vt:lpstr>微软雅黑</vt:lpstr>
      <vt:lpstr>华文新魏</vt:lpstr>
      <vt:lpstr>楷体_GB2312</vt:lpstr>
      <vt:lpstr>黑体</vt:lpstr>
      <vt:lpstr>Times New Roman</vt:lpstr>
      <vt:lpstr>Arial Unicode MS</vt:lpstr>
      <vt:lpstr>Calibri</vt:lpstr>
      <vt:lpstr>新宋体</vt:lpstr>
      <vt:lpstr>Wingdings</vt:lpstr>
      <vt:lpstr>自定义设计方案</vt:lpstr>
      <vt:lpstr>Equation.DSMT4</vt:lpstr>
      <vt:lpstr>Equation.3</vt:lpstr>
      <vt:lpstr>Equation.3</vt:lpstr>
      <vt:lpstr>Equation.3</vt:lpstr>
      <vt:lpstr>Equation.3</vt:lpstr>
      <vt:lpstr>Equation.3</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Equation.3</vt:lpstr>
      <vt:lpstr>Equation.3</vt:lpstr>
      <vt:lpstr>Equation.3</vt:lpstr>
      <vt:lpstr>PowerPoint 演示文稿</vt:lpstr>
      <vt:lpstr>PowerPoint 演示文稿</vt:lpstr>
      <vt:lpstr>情境引入（交通事故问题）</vt:lpstr>
      <vt:lpstr>分析问题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MideaGroup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龙卉</dc:creator>
  <cp:lastModifiedBy>天秤座</cp:lastModifiedBy>
  <cp:revision>182</cp:revision>
  <dcterms:created xsi:type="dcterms:W3CDTF">2014-09-09T10:19:00Z</dcterms:created>
  <dcterms:modified xsi:type="dcterms:W3CDTF">2023-10-08T02:37:32Z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2052-12.1.0.15374</vt:lpwstr>
  </property>
  <property fmtid="{D5CDD505-2E9C-101B-9397-08002B2CF9AE}" pid="3" name="ICV">
    <vt:lpwstr>7E427128A9DD4274A320E832926675A1</vt:lpwstr>
  </property>
</Properties>
</file>