
<file path=[Content_Types].xml><?xml version="1.0" encoding="utf-8"?>
<Types xmlns="http://schemas.openxmlformats.org/package/2006/content-types">
  <Default Extension="vml" ContentType="application/vnd.openxmlformats-officedocument.vmlDrawing"/>
  <Default Extension="bin" ContentType="application/vnd.openxmlformats-officedocument.oleObject"/>
  <Default Extension="png" ContentType="image/png"/>
  <Default Extension="wmf" ContentType="image/x-wmf"/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diagrams/colors1.xml" ContentType="application/vnd.openxmlformats-officedocument.drawingml.diagramColors+xml"/>
  <Override PartName="/ppt/diagrams/colors2.xml" ContentType="application/vnd.openxmlformats-officedocument.drawingml.diagramColors+xml"/>
  <Override PartName="/ppt/diagrams/colors3.xml" ContentType="application/vnd.openxmlformats-officedocument.drawingml.diagramColors+xml"/>
  <Override PartName="/ppt/diagrams/data1.xml" ContentType="application/vnd.openxmlformats-officedocument.drawingml.diagramData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diagrams/drawing1.xml" ContentType="application/vnd.ms-office.drawingml.diagramDrawing+xml"/>
  <Override PartName="/ppt/diagrams/drawing2.xml" ContentType="application/vnd.ms-office.drawingml.diagramDrawing+xml"/>
  <Override PartName="/ppt/diagrams/drawing3.xml" ContentType="application/vnd.ms-office.drawingml.diagramDrawing+xml"/>
  <Override PartName="/ppt/diagrams/layout1.xml" ContentType="application/vnd.openxmlformats-officedocument.drawingml.diagram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quickStyle1.xml" ContentType="application/vnd.openxmlformats-officedocument.drawingml.diagramStyle+xml"/>
  <Override PartName="/ppt/diagrams/quickStyle2.xml" ContentType="application/vnd.openxmlformats-officedocument.drawingml.diagramStyle+xml"/>
  <Override PartName="/ppt/diagrams/quickStyle3.xml" ContentType="application/vnd.openxmlformats-officedocument.drawingml.diagramStyl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320" r:id="rId3"/>
    <p:sldId id="344" r:id="rId4"/>
    <p:sldId id="281" r:id="rId5"/>
    <p:sldId id="271" r:id="rId6"/>
    <p:sldId id="272" r:id="rId7"/>
    <p:sldId id="282" r:id="rId8"/>
    <p:sldId id="303" r:id="rId9"/>
    <p:sldId id="299" r:id="rId10"/>
    <p:sldId id="304" r:id="rId11"/>
    <p:sldId id="286" r:id="rId12"/>
    <p:sldId id="295" r:id="rId13"/>
    <p:sldId id="296" r:id="rId14"/>
    <p:sldId id="297" r:id="rId15"/>
    <p:sldId id="288" r:id="rId16"/>
    <p:sldId id="305" r:id="rId17"/>
    <p:sldId id="306" r:id="rId18"/>
    <p:sldId id="308" r:id="rId19"/>
    <p:sldId id="307" r:id="rId20"/>
    <p:sldId id="310" r:id="rId21"/>
    <p:sldId id="309" r:id="rId22"/>
    <p:sldId id="294" r:id="rId23"/>
    <p:sldId id="366" r:id="rId24"/>
    <p:sldId id="367" r:id="rId25"/>
    <p:sldId id="298" r:id="rId26"/>
    <p:sldId id="270" r:id="rId27"/>
  </p:sldIdLst>
  <p:sldSz cx="12192000" cy="6858000"/>
  <p:notesSz cx="6858000" cy="9144000"/>
  <p:custDataLst>
    <p:tags r:id="rId32"/>
  </p:custDataLst>
  <p:defaultTextStyle>
    <a:defPPr>
      <a:defRPr lang="zh-CN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微软雅黑" panose="020B0503020204020204" pitchFamily="34" charset="-122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微软雅黑" panose="020B0503020204020204" pitchFamily="34" charset="-122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微软雅黑" panose="020B0503020204020204" pitchFamily="34" charset="-122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微软雅黑" panose="020B0503020204020204" pitchFamily="34" charset="-122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微软雅黑" panose="020B0503020204020204" pitchFamily="34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微软雅黑" panose="020B0503020204020204" pitchFamily="34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微软雅黑" panose="020B0503020204020204" pitchFamily="34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微软雅黑" panose="020B0503020204020204" pitchFamily="34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微软雅黑" panose="020B0503020204020204" pitchFamily="34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72" userDrawn="1">
          <p15:clr>
            <a:srgbClr val="A4A3A4"/>
          </p15:clr>
        </p15:guide>
        <p15:guide id="2" pos="3806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zhangch" initials="z" lastIdx="3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A47E7"/>
    <a:srgbClr val="FFCC66"/>
    <a:srgbClr val="2E77B7"/>
    <a:srgbClr val="2F9FD5"/>
    <a:srgbClr val="45B2B9"/>
    <a:srgbClr val="279BD4"/>
    <a:srgbClr val="2D9FD4"/>
    <a:srgbClr val="6BC6EB"/>
    <a:srgbClr val="86F5F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853" autoAdjust="0"/>
    <p:restoredTop sz="94660" autoAdjust="0"/>
  </p:normalViewPr>
  <p:slideViewPr>
    <p:cSldViewPr snapToGrid="0">
      <p:cViewPr varScale="1">
        <p:scale>
          <a:sx n="112" d="100"/>
          <a:sy n="112" d="100"/>
        </p:scale>
        <p:origin x="-804" y="-72"/>
      </p:cViewPr>
      <p:guideLst>
        <p:guide orient="horz" pos="2172"/>
        <p:guide pos="3806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4" cy="72004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2" Type="http://schemas.openxmlformats.org/officeDocument/2006/relationships/tags" Target="tags/tag63.xml"/><Relationship Id="rId31" Type="http://schemas.openxmlformats.org/officeDocument/2006/relationships/commentAuthors" Target="commentAuthors.xml"/><Relationship Id="rId30" Type="http://schemas.openxmlformats.org/officeDocument/2006/relationships/tableStyles" Target="tableStyles.xml"/><Relationship Id="rId3" Type="http://schemas.openxmlformats.org/officeDocument/2006/relationships/slide" Target="slides/slide1.xml"/><Relationship Id="rId29" Type="http://schemas.openxmlformats.org/officeDocument/2006/relationships/viewProps" Target="viewProps.xml"/><Relationship Id="rId28" Type="http://schemas.openxmlformats.org/officeDocument/2006/relationships/presProps" Target="presProps.xml"/><Relationship Id="rId27" Type="http://schemas.openxmlformats.org/officeDocument/2006/relationships/slide" Target="slides/slide25.xml"/><Relationship Id="rId26" Type="http://schemas.openxmlformats.org/officeDocument/2006/relationships/slide" Target="slides/slide24.xml"/><Relationship Id="rId25" Type="http://schemas.openxmlformats.org/officeDocument/2006/relationships/slide" Target="slides/slide23.xml"/><Relationship Id="rId24" Type="http://schemas.openxmlformats.org/officeDocument/2006/relationships/slide" Target="slides/slide22.xml"/><Relationship Id="rId23" Type="http://schemas.openxmlformats.org/officeDocument/2006/relationships/slide" Target="slides/slide21.xml"/><Relationship Id="rId22" Type="http://schemas.openxmlformats.org/officeDocument/2006/relationships/slide" Target="slides/slide20.xml"/><Relationship Id="rId21" Type="http://schemas.openxmlformats.org/officeDocument/2006/relationships/slide" Target="slides/slide19.xml"/><Relationship Id="rId20" Type="http://schemas.openxmlformats.org/officeDocument/2006/relationships/slide" Target="slides/slide18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E47D9A2-CCEB-4B17-9517-E5B6D0A9FF0A}" type="doc">
      <dgm:prSet loTypeId="urn:microsoft.com/office/officeart/2005/8/layout/chevron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CN" altLang="en-US"/>
        </a:p>
      </dgm:t>
    </dgm:pt>
    <dgm:pt modelId="{B722AB4C-BECC-48E8-8943-83E277ADFD1C}">
      <dgm:prSet phldrT="[文本]"/>
      <dgm:spPr/>
      <dgm:t>
        <a:bodyPr/>
        <a:lstStyle/>
        <a:p>
          <a:r>
            <a:rPr lang="en-US" altLang="zh-CN" dirty="0" smtClean="0"/>
            <a:t>1</a:t>
          </a:r>
          <a:endParaRPr lang="zh-CN" altLang="en-US" dirty="0"/>
        </a:p>
      </dgm:t>
    </dgm:pt>
    <dgm:pt modelId="{A4B428A6-FCE4-4210-90E6-D4D4A9E25C2C}" cxnId="{00C2C0E9-402B-4D4A-8A72-0F9D0E326169}" type="parTrans">
      <dgm:prSet/>
      <dgm:spPr/>
      <dgm:t>
        <a:bodyPr/>
        <a:lstStyle/>
        <a:p>
          <a:endParaRPr lang="zh-CN" altLang="en-US"/>
        </a:p>
      </dgm:t>
    </dgm:pt>
    <dgm:pt modelId="{559D776B-DF37-4149-A3C6-7F3A6CF7BD03}" cxnId="{00C2C0E9-402B-4D4A-8A72-0F9D0E326169}" type="sibTrans">
      <dgm:prSet/>
      <dgm:spPr/>
      <dgm:t>
        <a:bodyPr/>
        <a:lstStyle/>
        <a:p>
          <a:endParaRPr lang="zh-CN" altLang="en-US"/>
        </a:p>
      </dgm:t>
    </dgm:pt>
    <dgm:pt modelId="{D62B9E00-F288-4194-A88B-889442DC4A18}">
      <dgm:prSet phldrT="[文本]"/>
      <dgm:spPr/>
      <dgm:t>
        <a:bodyPr/>
        <a:lstStyle/>
        <a:p>
          <a:endParaRPr lang="zh-CN" altLang="en-US" dirty="0"/>
        </a:p>
      </dgm:t>
    </dgm:pt>
    <dgm:pt modelId="{4E23E383-98CA-4F57-BDD2-4456B937C0AE}" cxnId="{D5B5F8E8-523A-4E2A-9E57-F9619E77C89F}" type="parTrans">
      <dgm:prSet/>
      <dgm:spPr/>
      <dgm:t>
        <a:bodyPr/>
        <a:lstStyle/>
        <a:p>
          <a:endParaRPr lang="zh-CN" altLang="en-US"/>
        </a:p>
      </dgm:t>
    </dgm:pt>
    <dgm:pt modelId="{09857EB0-F2FB-4C35-8A77-8C1D143643D5}" cxnId="{D5B5F8E8-523A-4E2A-9E57-F9619E77C89F}" type="sibTrans">
      <dgm:prSet/>
      <dgm:spPr/>
      <dgm:t>
        <a:bodyPr/>
        <a:lstStyle/>
        <a:p>
          <a:endParaRPr lang="zh-CN" altLang="en-US"/>
        </a:p>
      </dgm:t>
    </dgm:pt>
    <dgm:pt modelId="{8EE0F146-EC52-4A97-B29B-89C19C34D254}">
      <dgm:prSet phldrT="[文本]"/>
      <dgm:spPr/>
      <dgm:t>
        <a:bodyPr/>
        <a:lstStyle/>
        <a:p>
          <a:r>
            <a:rPr lang="en-US" altLang="zh-CN" dirty="0" smtClean="0"/>
            <a:t>3</a:t>
          </a:r>
          <a:endParaRPr lang="zh-CN" altLang="en-US" dirty="0"/>
        </a:p>
      </dgm:t>
    </dgm:pt>
    <dgm:pt modelId="{A6A130E6-C698-4042-B206-54B5FFF7818D}" cxnId="{77767879-B5DD-49B2-976E-75DC234D4D26}" type="parTrans">
      <dgm:prSet/>
      <dgm:spPr/>
      <dgm:t>
        <a:bodyPr/>
        <a:lstStyle/>
        <a:p>
          <a:endParaRPr lang="zh-CN" altLang="en-US"/>
        </a:p>
      </dgm:t>
    </dgm:pt>
    <dgm:pt modelId="{13194BE5-DBBE-4CF2-AA77-E2BD9DE69435}" cxnId="{77767879-B5DD-49B2-976E-75DC234D4D26}" type="sibTrans">
      <dgm:prSet/>
      <dgm:spPr/>
      <dgm:t>
        <a:bodyPr/>
        <a:lstStyle/>
        <a:p>
          <a:endParaRPr lang="zh-CN" altLang="en-US"/>
        </a:p>
      </dgm:t>
    </dgm:pt>
    <dgm:pt modelId="{BE3152B8-30C4-474C-8669-336A40748747}">
      <dgm:prSet phldrT="[文本]"/>
      <dgm:spPr/>
      <dgm:t>
        <a:bodyPr/>
        <a:lstStyle/>
        <a:p>
          <a:endParaRPr lang="zh-CN" altLang="en-US" dirty="0"/>
        </a:p>
      </dgm:t>
    </dgm:pt>
    <dgm:pt modelId="{8C95F92F-6DCE-42AA-A3A7-4199E4B2D6B1}" cxnId="{CF937CFC-6592-443F-84FF-AE76FE99A41A}" type="parTrans">
      <dgm:prSet/>
      <dgm:spPr/>
      <dgm:t>
        <a:bodyPr/>
        <a:lstStyle/>
        <a:p>
          <a:endParaRPr lang="zh-CN" altLang="en-US"/>
        </a:p>
      </dgm:t>
    </dgm:pt>
    <dgm:pt modelId="{528EAB5E-3A9D-4A20-AC81-410F68C3C0A8}" cxnId="{CF937CFC-6592-443F-84FF-AE76FE99A41A}" type="sibTrans">
      <dgm:prSet/>
      <dgm:spPr/>
      <dgm:t>
        <a:bodyPr/>
        <a:lstStyle/>
        <a:p>
          <a:endParaRPr lang="zh-CN" altLang="en-US"/>
        </a:p>
      </dgm:t>
    </dgm:pt>
    <dgm:pt modelId="{7357243C-F261-4949-BC83-EEE005619561}">
      <dgm:prSet phldrT="[文本]"/>
      <dgm:spPr/>
      <dgm:t>
        <a:bodyPr/>
        <a:lstStyle/>
        <a:p>
          <a:r>
            <a:rPr lang="en-US" altLang="zh-CN" dirty="0" smtClean="0"/>
            <a:t>4</a:t>
          </a:r>
          <a:endParaRPr lang="zh-CN" altLang="en-US" dirty="0"/>
        </a:p>
      </dgm:t>
    </dgm:pt>
    <dgm:pt modelId="{49DADADC-7F39-4D29-B9A0-DB120E6F45D4}" cxnId="{03D83F97-A6CA-49D8-B2D7-7C86F63DC362}" type="parTrans">
      <dgm:prSet/>
      <dgm:spPr/>
      <dgm:t>
        <a:bodyPr/>
        <a:lstStyle/>
        <a:p>
          <a:endParaRPr lang="zh-CN" altLang="en-US"/>
        </a:p>
      </dgm:t>
    </dgm:pt>
    <dgm:pt modelId="{71B31D1D-F016-45B9-8FDF-759E2E5AEF49}" cxnId="{03D83F97-A6CA-49D8-B2D7-7C86F63DC362}" type="sibTrans">
      <dgm:prSet/>
      <dgm:spPr/>
      <dgm:t>
        <a:bodyPr/>
        <a:lstStyle/>
        <a:p>
          <a:endParaRPr lang="zh-CN" altLang="en-US"/>
        </a:p>
      </dgm:t>
    </dgm:pt>
    <dgm:pt modelId="{F1853483-D49C-450D-8C33-5107D2F448F4}">
      <dgm:prSet phldrT="[文本]"/>
      <dgm:spPr/>
      <dgm:t>
        <a:bodyPr/>
        <a:lstStyle/>
        <a:p>
          <a:endParaRPr lang="zh-CN" altLang="en-US" dirty="0"/>
        </a:p>
      </dgm:t>
    </dgm:pt>
    <dgm:pt modelId="{E2EB58CC-9ADE-4B48-9C56-851C61D46D40}" cxnId="{56E3AC1A-D191-46BC-B21C-D879AA203113}" type="sibTrans">
      <dgm:prSet/>
      <dgm:spPr/>
      <dgm:t>
        <a:bodyPr/>
        <a:lstStyle/>
        <a:p>
          <a:endParaRPr lang="zh-CN" altLang="en-US"/>
        </a:p>
      </dgm:t>
    </dgm:pt>
    <dgm:pt modelId="{E595ED78-1D50-4C90-B89C-74CA9DED3BAD}" cxnId="{56E3AC1A-D191-46BC-B21C-D879AA203113}" type="parTrans">
      <dgm:prSet/>
      <dgm:spPr/>
      <dgm:t>
        <a:bodyPr/>
        <a:lstStyle/>
        <a:p>
          <a:endParaRPr lang="zh-CN" altLang="en-US"/>
        </a:p>
      </dgm:t>
    </dgm:pt>
    <dgm:pt modelId="{32F3CDC3-2F61-4F33-AD78-6868F66B87CE}">
      <dgm:prSet phldrT="[文本]"/>
      <dgm:spPr/>
      <dgm:t>
        <a:bodyPr/>
        <a:lstStyle/>
        <a:p>
          <a:r>
            <a:rPr lang="en-US" altLang="zh-CN" dirty="0" smtClean="0"/>
            <a:t>2</a:t>
          </a:r>
          <a:endParaRPr lang="zh-CN" altLang="en-US" dirty="0"/>
        </a:p>
      </dgm:t>
    </dgm:pt>
    <dgm:pt modelId="{E4D7C3DF-B7FB-480F-BBDD-FAAA5EE81871}" cxnId="{A5967A63-E282-4F4C-8711-2222D1280E4E}" type="sibTrans">
      <dgm:prSet/>
      <dgm:spPr/>
      <dgm:t>
        <a:bodyPr/>
        <a:lstStyle/>
        <a:p>
          <a:endParaRPr lang="zh-CN" altLang="en-US"/>
        </a:p>
      </dgm:t>
    </dgm:pt>
    <dgm:pt modelId="{52A8A616-071E-4D0B-9682-4B278CECB471}" cxnId="{A5967A63-E282-4F4C-8711-2222D1280E4E}" type="parTrans">
      <dgm:prSet/>
      <dgm:spPr/>
      <dgm:t>
        <a:bodyPr/>
        <a:lstStyle/>
        <a:p>
          <a:endParaRPr lang="zh-CN" altLang="en-US"/>
        </a:p>
      </dgm:t>
    </dgm:pt>
    <dgm:pt modelId="{CDF09A97-D4CB-4957-8B36-A2CFEDF28EEE}" type="pres">
      <dgm:prSet presAssocID="{7E47D9A2-CCEB-4B17-9517-E5B6D0A9FF0A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zh-CN" altLang="en-US"/>
        </a:p>
      </dgm:t>
    </dgm:pt>
    <dgm:pt modelId="{1E7795EE-CD1A-4DED-BFCD-B415829D3459}" type="pres">
      <dgm:prSet presAssocID="{B722AB4C-BECC-48E8-8943-83E277ADFD1C}" presName="composite" presStyleCnt="0"/>
      <dgm:spPr/>
    </dgm:pt>
    <dgm:pt modelId="{B7C1A5D5-5322-4F6A-8F61-092837349957}" type="pres">
      <dgm:prSet presAssocID="{B722AB4C-BECC-48E8-8943-83E277ADFD1C}" presName="parentText" presStyleLbl="alignNode1" presStyleIdx="0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53AD51F8-BEA6-4FEA-AE52-F4E28B191A21}" type="pres">
      <dgm:prSet presAssocID="{B722AB4C-BECC-48E8-8943-83E277ADFD1C}" presName="descendantText" presStyleLbl="alignAcc1" presStyleIdx="0" presStyleCnt="4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B2C06A97-45FE-4CC8-8E9C-FF999C2CB66F}" type="pres">
      <dgm:prSet presAssocID="{559D776B-DF37-4149-A3C6-7F3A6CF7BD03}" presName="sp" presStyleCnt="0"/>
      <dgm:spPr/>
    </dgm:pt>
    <dgm:pt modelId="{1BE78547-28DA-4F40-B772-1CBACA849033}" type="pres">
      <dgm:prSet presAssocID="{32F3CDC3-2F61-4F33-AD78-6868F66B87CE}" presName="composite" presStyleCnt="0"/>
      <dgm:spPr/>
    </dgm:pt>
    <dgm:pt modelId="{93E95C82-D8EA-4213-B8D6-1B686F8BC092}" type="pres">
      <dgm:prSet presAssocID="{32F3CDC3-2F61-4F33-AD78-6868F66B87CE}" presName="parentText" presStyleLbl="alignNode1" presStyleIdx="1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B1DF148A-E09B-473C-B05C-5179D5D725DB}" type="pres">
      <dgm:prSet presAssocID="{32F3CDC3-2F61-4F33-AD78-6868F66B87CE}" presName="descendantText" presStyleLbl="alignAcc1" presStyleIdx="1" presStyleCnt="4" custLinFactNeighborX="64964" custLinFactNeighborY="-14362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06F5CA31-BD54-4297-A576-A94F01A3F175}" type="pres">
      <dgm:prSet presAssocID="{E4D7C3DF-B7FB-480F-BBDD-FAAA5EE81871}" presName="sp" presStyleCnt="0"/>
      <dgm:spPr/>
    </dgm:pt>
    <dgm:pt modelId="{4166D717-205C-4050-8F99-1A32CF549FA6}" type="pres">
      <dgm:prSet presAssocID="{8EE0F146-EC52-4A97-B29B-89C19C34D254}" presName="composite" presStyleCnt="0"/>
      <dgm:spPr/>
    </dgm:pt>
    <dgm:pt modelId="{68D457DD-7247-41C9-B4EB-AC122D35DB8B}" type="pres">
      <dgm:prSet presAssocID="{8EE0F146-EC52-4A97-B29B-89C19C34D254}" presName="parentText" presStyleLbl="alignNode1" presStyleIdx="2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2BD8022C-13F5-4FF3-AF9C-FB6D80F78837}" type="pres">
      <dgm:prSet presAssocID="{8EE0F146-EC52-4A97-B29B-89C19C34D254}" presName="descendantText" presStyleLbl="alignAcc1" presStyleIdx="2" presStyleCnt="4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E300025F-6CC6-4E90-B642-C269379FF8DE}" type="pres">
      <dgm:prSet presAssocID="{13194BE5-DBBE-4CF2-AA77-E2BD9DE69435}" presName="sp" presStyleCnt="0"/>
      <dgm:spPr/>
    </dgm:pt>
    <dgm:pt modelId="{174FD9A4-58D5-497C-845A-87E6CC9E01C5}" type="pres">
      <dgm:prSet presAssocID="{7357243C-F261-4949-BC83-EEE005619561}" presName="composite" presStyleCnt="0"/>
      <dgm:spPr/>
    </dgm:pt>
    <dgm:pt modelId="{3F751A7A-C45D-43D4-A18D-264B203C4278}" type="pres">
      <dgm:prSet presAssocID="{7357243C-F261-4949-BC83-EEE005619561}" presName="parentText" presStyleLbl="align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0C2070E9-38A9-4AD8-9825-04816F9DE7E6}" type="pres">
      <dgm:prSet presAssocID="{7357243C-F261-4949-BC83-EEE005619561}" presName="descendantText" presStyleLbl="alignAcc1" presStyleIdx="3" presStyleCnt="4" custScaleY="139747" custLinFactNeighborX="711" custLinFactNeighborY="8068">
        <dgm:presLayoutVars>
          <dgm:bulletEnabled val="1"/>
        </dgm:presLayoutVars>
      </dgm:prSet>
      <dgm:spPr/>
    </dgm:pt>
  </dgm:ptLst>
  <dgm:cxnLst>
    <dgm:cxn modelId="{03D83F97-A6CA-49D8-B2D7-7C86F63DC362}" srcId="{7E47D9A2-CCEB-4B17-9517-E5B6D0A9FF0A}" destId="{7357243C-F261-4949-BC83-EEE005619561}" srcOrd="3" destOrd="0" parTransId="{49DADADC-7F39-4D29-B9A0-DB120E6F45D4}" sibTransId="{71B31D1D-F016-45B9-8FDF-759E2E5AEF49}"/>
    <dgm:cxn modelId="{508A0CE1-626A-458F-820F-247326ABA3D3}" type="presOf" srcId="{32F3CDC3-2F61-4F33-AD78-6868F66B87CE}" destId="{93E95C82-D8EA-4213-B8D6-1B686F8BC092}" srcOrd="0" destOrd="0" presId="urn:microsoft.com/office/officeart/2005/8/layout/chevron2"/>
    <dgm:cxn modelId="{EC5AAB26-AC68-448C-8F40-E584464884E1}" type="presOf" srcId="{B722AB4C-BECC-48E8-8943-83E277ADFD1C}" destId="{B7C1A5D5-5322-4F6A-8F61-092837349957}" srcOrd="0" destOrd="0" presId="urn:microsoft.com/office/officeart/2005/8/layout/chevron2"/>
    <dgm:cxn modelId="{5F8E3BB9-A43E-4362-8BE2-2F5248E6493F}" type="presOf" srcId="{7357243C-F261-4949-BC83-EEE005619561}" destId="{3F751A7A-C45D-43D4-A18D-264B203C4278}" srcOrd="0" destOrd="0" presId="urn:microsoft.com/office/officeart/2005/8/layout/chevron2"/>
    <dgm:cxn modelId="{CB33E859-D0FB-44B0-AAAC-D192A93B4258}" type="presOf" srcId="{D62B9E00-F288-4194-A88B-889442DC4A18}" destId="{53AD51F8-BEA6-4FEA-AE52-F4E28B191A21}" srcOrd="0" destOrd="0" presId="urn:microsoft.com/office/officeart/2005/8/layout/chevron2"/>
    <dgm:cxn modelId="{A5967A63-E282-4F4C-8711-2222D1280E4E}" srcId="{7E47D9A2-CCEB-4B17-9517-E5B6D0A9FF0A}" destId="{32F3CDC3-2F61-4F33-AD78-6868F66B87CE}" srcOrd="1" destOrd="0" parTransId="{52A8A616-071E-4D0B-9682-4B278CECB471}" sibTransId="{E4D7C3DF-B7FB-480F-BBDD-FAAA5EE81871}"/>
    <dgm:cxn modelId="{DF3E1769-563F-4F49-B8EE-2DFB2FADE200}" type="presOf" srcId="{F1853483-D49C-450D-8C33-5107D2F448F4}" destId="{B1DF148A-E09B-473C-B05C-5179D5D725DB}" srcOrd="0" destOrd="0" presId="urn:microsoft.com/office/officeart/2005/8/layout/chevron2"/>
    <dgm:cxn modelId="{77767879-B5DD-49B2-976E-75DC234D4D26}" srcId="{7E47D9A2-CCEB-4B17-9517-E5B6D0A9FF0A}" destId="{8EE0F146-EC52-4A97-B29B-89C19C34D254}" srcOrd="2" destOrd="0" parTransId="{A6A130E6-C698-4042-B206-54B5FFF7818D}" sibTransId="{13194BE5-DBBE-4CF2-AA77-E2BD9DE69435}"/>
    <dgm:cxn modelId="{00C2C0E9-402B-4D4A-8A72-0F9D0E326169}" srcId="{7E47D9A2-CCEB-4B17-9517-E5B6D0A9FF0A}" destId="{B722AB4C-BECC-48E8-8943-83E277ADFD1C}" srcOrd="0" destOrd="0" parTransId="{A4B428A6-FCE4-4210-90E6-D4D4A9E25C2C}" sibTransId="{559D776B-DF37-4149-A3C6-7F3A6CF7BD03}"/>
    <dgm:cxn modelId="{CF937CFC-6592-443F-84FF-AE76FE99A41A}" srcId="{8EE0F146-EC52-4A97-B29B-89C19C34D254}" destId="{BE3152B8-30C4-474C-8669-336A40748747}" srcOrd="0" destOrd="0" parTransId="{8C95F92F-6DCE-42AA-A3A7-4199E4B2D6B1}" sibTransId="{528EAB5E-3A9D-4A20-AC81-410F68C3C0A8}"/>
    <dgm:cxn modelId="{D5B5F8E8-523A-4E2A-9E57-F9619E77C89F}" srcId="{B722AB4C-BECC-48E8-8943-83E277ADFD1C}" destId="{D62B9E00-F288-4194-A88B-889442DC4A18}" srcOrd="0" destOrd="0" parTransId="{4E23E383-98CA-4F57-BDD2-4456B937C0AE}" sibTransId="{09857EB0-F2FB-4C35-8A77-8C1D143643D5}"/>
    <dgm:cxn modelId="{56E3AC1A-D191-46BC-B21C-D879AA203113}" srcId="{32F3CDC3-2F61-4F33-AD78-6868F66B87CE}" destId="{F1853483-D49C-450D-8C33-5107D2F448F4}" srcOrd="0" destOrd="0" parTransId="{E595ED78-1D50-4C90-B89C-74CA9DED3BAD}" sibTransId="{E2EB58CC-9ADE-4B48-9C56-851C61D46D40}"/>
    <dgm:cxn modelId="{E1C1379F-4040-4959-A079-01D73E16B331}" type="presOf" srcId="{BE3152B8-30C4-474C-8669-336A40748747}" destId="{2BD8022C-13F5-4FF3-AF9C-FB6D80F78837}" srcOrd="0" destOrd="0" presId="urn:microsoft.com/office/officeart/2005/8/layout/chevron2"/>
    <dgm:cxn modelId="{FD6D5048-CE2C-4535-BEE3-A933ACDB3AD2}" type="presOf" srcId="{7E47D9A2-CCEB-4B17-9517-E5B6D0A9FF0A}" destId="{CDF09A97-D4CB-4957-8B36-A2CFEDF28EEE}" srcOrd="0" destOrd="0" presId="urn:microsoft.com/office/officeart/2005/8/layout/chevron2"/>
    <dgm:cxn modelId="{CF58A348-FEAF-4021-B29C-B3BA42F8E7AE}" type="presOf" srcId="{8EE0F146-EC52-4A97-B29B-89C19C34D254}" destId="{68D457DD-7247-41C9-B4EB-AC122D35DB8B}" srcOrd="0" destOrd="0" presId="urn:microsoft.com/office/officeart/2005/8/layout/chevron2"/>
    <dgm:cxn modelId="{FC16BB4B-894E-4FC3-84D2-0925BE54CBB6}" type="presParOf" srcId="{CDF09A97-D4CB-4957-8B36-A2CFEDF28EEE}" destId="{1E7795EE-CD1A-4DED-BFCD-B415829D3459}" srcOrd="0" destOrd="0" presId="urn:microsoft.com/office/officeart/2005/8/layout/chevron2"/>
    <dgm:cxn modelId="{9118F75B-471D-4B51-834B-7111668CC583}" type="presParOf" srcId="{1E7795EE-CD1A-4DED-BFCD-B415829D3459}" destId="{B7C1A5D5-5322-4F6A-8F61-092837349957}" srcOrd="0" destOrd="0" presId="urn:microsoft.com/office/officeart/2005/8/layout/chevron2"/>
    <dgm:cxn modelId="{D3E30386-F2F9-4E7E-A8F9-F41FF92286DA}" type="presParOf" srcId="{1E7795EE-CD1A-4DED-BFCD-B415829D3459}" destId="{53AD51F8-BEA6-4FEA-AE52-F4E28B191A21}" srcOrd="1" destOrd="0" presId="urn:microsoft.com/office/officeart/2005/8/layout/chevron2"/>
    <dgm:cxn modelId="{39C21B43-4433-4529-8321-DEFBA3C8968A}" type="presParOf" srcId="{CDF09A97-D4CB-4957-8B36-A2CFEDF28EEE}" destId="{B2C06A97-45FE-4CC8-8E9C-FF999C2CB66F}" srcOrd="1" destOrd="0" presId="urn:microsoft.com/office/officeart/2005/8/layout/chevron2"/>
    <dgm:cxn modelId="{6D9EC37A-4226-4DA9-B2BD-FE51EB550D74}" type="presParOf" srcId="{CDF09A97-D4CB-4957-8B36-A2CFEDF28EEE}" destId="{1BE78547-28DA-4F40-B772-1CBACA849033}" srcOrd="2" destOrd="0" presId="urn:microsoft.com/office/officeart/2005/8/layout/chevron2"/>
    <dgm:cxn modelId="{B838DEA9-7068-45BA-9997-003885C317AF}" type="presParOf" srcId="{1BE78547-28DA-4F40-B772-1CBACA849033}" destId="{93E95C82-D8EA-4213-B8D6-1B686F8BC092}" srcOrd="0" destOrd="0" presId="urn:microsoft.com/office/officeart/2005/8/layout/chevron2"/>
    <dgm:cxn modelId="{441B5A65-326C-4552-B65B-028DC4FA047E}" type="presParOf" srcId="{1BE78547-28DA-4F40-B772-1CBACA849033}" destId="{B1DF148A-E09B-473C-B05C-5179D5D725DB}" srcOrd="1" destOrd="0" presId="urn:microsoft.com/office/officeart/2005/8/layout/chevron2"/>
    <dgm:cxn modelId="{9DCD6210-9097-49BB-96A6-1B730F059736}" type="presParOf" srcId="{CDF09A97-D4CB-4957-8B36-A2CFEDF28EEE}" destId="{06F5CA31-BD54-4297-A576-A94F01A3F175}" srcOrd="3" destOrd="0" presId="urn:microsoft.com/office/officeart/2005/8/layout/chevron2"/>
    <dgm:cxn modelId="{9F2B17E0-F945-4A74-9F58-CF2BEF366D9E}" type="presParOf" srcId="{CDF09A97-D4CB-4957-8B36-A2CFEDF28EEE}" destId="{4166D717-205C-4050-8F99-1A32CF549FA6}" srcOrd="4" destOrd="0" presId="urn:microsoft.com/office/officeart/2005/8/layout/chevron2"/>
    <dgm:cxn modelId="{EB977D92-2AFF-4DDF-ADF4-BA77C9DD5265}" type="presParOf" srcId="{4166D717-205C-4050-8F99-1A32CF549FA6}" destId="{68D457DD-7247-41C9-B4EB-AC122D35DB8B}" srcOrd="0" destOrd="0" presId="urn:microsoft.com/office/officeart/2005/8/layout/chevron2"/>
    <dgm:cxn modelId="{61D8298F-412D-4FBF-ADE5-771746193259}" type="presParOf" srcId="{4166D717-205C-4050-8F99-1A32CF549FA6}" destId="{2BD8022C-13F5-4FF3-AF9C-FB6D80F78837}" srcOrd="1" destOrd="0" presId="urn:microsoft.com/office/officeart/2005/8/layout/chevron2"/>
    <dgm:cxn modelId="{E5D7F306-67F7-4388-A2CD-F9F49448A4F5}" type="presParOf" srcId="{CDF09A97-D4CB-4957-8B36-A2CFEDF28EEE}" destId="{E300025F-6CC6-4E90-B642-C269379FF8DE}" srcOrd="5" destOrd="0" presId="urn:microsoft.com/office/officeart/2005/8/layout/chevron2"/>
    <dgm:cxn modelId="{FFB81084-EBEF-4911-969A-B12CC6D611E0}" type="presParOf" srcId="{CDF09A97-D4CB-4957-8B36-A2CFEDF28EEE}" destId="{174FD9A4-58D5-497C-845A-87E6CC9E01C5}" srcOrd="6" destOrd="0" presId="urn:microsoft.com/office/officeart/2005/8/layout/chevron2"/>
    <dgm:cxn modelId="{7487C608-3250-469B-8510-66B58A4528FC}" type="presParOf" srcId="{174FD9A4-58D5-497C-845A-87E6CC9E01C5}" destId="{3F751A7A-C45D-43D4-A18D-264B203C4278}" srcOrd="0" destOrd="0" presId="urn:microsoft.com/office/officeart/2005/8/layout/chevron2"/>
    <dgm:cxn modelId="{7A1FDB64-8E29-4BE3-B845-86597D74F30F}" type="presParOf" srcId="{174FD9A4-58D5-497C-845A-87E6CC9E01C5}" destId="{0C2070E9-38A9-4AD8-9825-04816F9DE7E6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3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DF9A4BB-C097-40C5-870B-603AE4202B79}" type="doc">
      <dgm:prSet loTypeId="urn:microsoft.com/office/officeart/2005/8/layout/vList6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CN" altLang="en-US"/>
        </a:p>
      </dgm:t>
    </dgm:pt>
    <dgm:pt modelId="{A9EFE260-0803-4010-8EB4-B447826844BF}">
      <dgm:prSet phldrT="[文本]"/>
      <dgm:spPr/>
      <dgm:t>
        <a:bodyPr/>
        <a:lstStyle/>
        <a:p>
          <a:endParaRPr lang="zh-CN" altLang="en-US" dirty="0"/>
        </a:p>
      </dgm:t>
    </dgm:pt>
    <dgm:pt modelId="{45148E22-0D79-431D-8C53-879645584C34}" cxnId="{4A00F06E-2A35-4647-AD3A-3F4B630DB3D9}" type="parTrans">
      <dgm:prSet/>
      <dgm:spPr/>
      <dgm:t>
        <a:bodyPr/>
        <a:lstStyle/>
        <a:p>
          <a:endParaRPr lang="zh-CN" altLang="en-US"/>
        </a:p>
      </dgm:t>
    </dgm:pt>
    <dgm:pt modelId="{DC7DB23F-660D-49D7-B629-9F18B2787727}" cxnId="{4A00F06E-2A35-4647-AD3A-3F4B630DB3D9}" type="sibTrans">
      <dgm:prSet/>
      <dgm:spPr/>
      <dgm:t>
        <a:bodyPr/>
        <a:lstStyle/>
        <a:p>
          <a:endParaRPr lang="zh-CN" altLang="en-US"/>
        </a:p>
      </dgm:t>
    </dgm:pt>
    <dgm:pt modelId="{C30AB0A6-EE6A-41C7-8932-B7C68BB1B28A}">
      <dgm:prSet phldrT="[文本]"/>
      <dgm:spPr/>
      <dgm:t>
        <a:bodyPr/>
        <a:lstStyle/>
        <a:p>
          <a:endParaRPr lang="zh-CN" altLang="en-US" dirty="0"/>
        </a:p>
      </dgm:t>
    </dgm:pt>
    <dgm:pt modelId="{AB44948A-1795-4572-B208-BB284537F461}" cxnId="{0227F014-14A8-419E-8097-2EF76217E426}" type="parTrans">
      <dgm:prSet/>
      <dgm:spPr/>
      <dgm:t>
        <a:bodyPr/>
        <a:lstStyle/>
        <a:p>
          <a:endParaRPr lang="zh-CN" altLang="en-US"/>
        </a:p>
      </dgm:t>
    </dgm:pt>
    <dgm:pt modelId="{61782D7A-9097-4CCD-9BFE-9C00065B103D}" cxnId="{0227F014-14A8-419E-8097-2EF76217E426}" type="sibTrans">
      <dgm:prSet/>
      <dgm:spPr/>
      <dgm:t>
        <a:bodyPr/>
        <a:lstStyle/>
        <a:p>
          <a:endParaRPr lang="zh-CN" altLang="en-US"/>
        </a:p>
      </dgm:t>
    </dgm:pt>
    <dgm:pt modelId="{8417D33F-DE98-431E-95B8-281A36D824A8}">
      <dgm:prSet phldrT="[文本]"/>
      <dgm:spPr/>
      <dgm:t>
        <a:bodyPr/>
        <a:lstStyle/>
        <a:p>
          <a:endParaRPr lang="zh-CN" altLang="en-US" dirty="0"/>
        </a:p>
      </dgm:t>
    </dgm:pt>
    <dgm:pt modelId="{138D5CEF-6F10-40C1-A979-1D8A3C3E5340}" cxnId="{7DC786D9-E3B6-4D6E-A25D-6A9C4356A550}" type="parTrans">
      <dgm:prSet/>
      <dgm:spPr/>
      <dgm:t>
        <a:bodyPr/>
        <a:lstStyle/>
        <a:p>
          <a:endParaRPr lang="zh-CN" altLang="en-US"/>
        </a:p>
      </dgm:t>
    </dgm:pt>
    <dgm:pt modelId="{4B28870F-D365-42FC-A487-51014F48A71F}" cxnId="{7DC786D9-E3B6-4D6E-A25D-6A9C4356A550}" type="sibTrans">
      <dgm:prSet/>
      <dgm:spPr/>
      <dgm:t>
        <a:bodyPr/>
        <a:lstStyle/>
        <a:p>
          <a:endParaRPr lang="zh-CN" altLang="en-US"/>
        </a:p>
      </dgm:t>
    </dgm:pt>
    <dgm:pt modelId="{2BA20FD1-6553-494F-93F1-FAD369A56A77}">
      <dgm:prSet phldrT="[文本]"/>
      <dgm:spPr/>
      <dgm:t>
        <a:bodyPr/>
        <a:lstStyle/>
        <a:p>
          <a:endParaRPr lang="zh-CN" altLang="en-US" dirty="0"/>
        </a:p>
      </dgm:t>
    </dgm:pt>
    <dgm:pt modelId="{00F45C36-96F9-4569-AA22-04363CAF1A79}" cxnId="{DEE2DD1B-D7DE-4279-A724-78ACC05071BB}" type="parTrans">
      <dgm:prSet/>
      <dgm:spPr/>
      <dgm:t>
        <a:bodyPr/>
        <a:lstStyle/>
        <a:p>
          <a:endParaRPr lang="zh-CN" altLang="en-US"/>
        </a:p>
      </dgm:t>
    </dgm:pt>
    <dgm:pt modelId="{91FF9018-D0D5-47EE-82E5-4136F54335C0}" cxnId="{DEE2DD1B-D7DE-4279-A724-78ACC05071BB}" type="sibTrans">
      <dgm:prSet/>
      <dgm:spPr/>
      <dgm:t>
        <a:bodyPr/>
        <a:lstStyle/>
        <a:p>
          <a:endParaRPr lang="zh-CN" altLang="en-US"/>
        </a:p>
      </dgm:t>
    </dgm:pt>
    <dgm:pt modelId="{351EB4E8-7189-4FB1-AE49-106D4891F993}">
      <dgm:prSet phldrT="[文本]"/>
      <dgm:spPr/>
      <dgm:t>
        <a:bodyPr/>
        <a:lstStyle/>
        <a:p>
          <a:endParaRPr lang="zh-CN" altLang="en-US" dirty="0"/>
        </a:p>
      </dgm:t>
    </dgm:pt>
    <dgm:pt modelId="{DCD75566-3F5D-4462-98B7-80A808E47105}" cxnId="{AC5E2962-08F6-4D4C-A28B-ECC9F8DC1CEE}" type="parTrans">
      <dgm:prSet/>
      <dgm:spPr/>
      <dgm:t>
        <a:bodyPr/>
        <a:lstStyle/>
        <a:p>
          <a:endParaRPr lang="zh-CN" altLang="en-US"/>
        </a:p>
      </dgm:t>
    </dgm:pt>
    <dgm:pt modelId="{26531CD7-F0CE-427B-883D-5B60435F8051}" cxnId="{AC5E2962-08F6-4D4C-A28B-ECC9F8DC1CEE}" type="sibTrans">
      <dgm:prSet/>
      <dgm:spPr/>
      <dgm:t>
        <a:bodyPr/>
        <a:lstStyle/>
        <a:p>
          <a:endParaRPr lang="zh-CN" altLang="en-US"/>
        </a:p>
      </dgm:t>
    </dgm:pt>
    <dgm:pt modelId="{E94B8501-C016-4C57-BCF3-8538AF5056D2}" type="pres">
      <dgm:prSet presAssocID="{ADF9A4BB-C097-40C5-870B-603AE4202B79}" presName="Name0" presStyleCnt="0">
        <dgm:presLayoutVars>
          <dgm:dir/>
          <dgm:animLvl val="lvl"/>
          <dgm:resizeHandles/>
        </dgm:presLayoutVars>
      </dgm:prSet>
      <dgm:spPr/>
      <dgm:t>
        <a:bodyPr/>
        <a:lstStyle/>
        <a:p>
          <a:endParaRPr lang="zh-CN" altLang="en-US"/>
        </a:p>
      </dgm:t>
    </dgm:pt>
    <dgm:pt modelId="{32A767D2-4D1B-43E1-84C4-C1D863825E9F}" type="pres">
      <dgm:prSet presAssocID="{A9EFE260-0803-4010-8EB4-B447826844BF}" presName="linNode" presStyleCnt="0"/>
      <dgm:spPr/>
    </dgm:pt>
    <dgm:pt modelId="{3C1CC6F5-041C-46E7-BB22-DE32BCC6BFBE}" type="pres">
      <dgm:prSet presAssocID="{A9EFE260-0803-4010-8EB4-B447826844BF}" presName="parentShp" presStyleLbl="node1" presStyleIdx="0" presStyleCnt="2" custScaleX="54062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4F1D9A28-8A93-4334-A055-53EBAB8C371D}" type="pres">
      <dgm:prSet presAssocID="{A9EFE260-0803-4010-8EB4-B447826844BF}" presName="childShp" presStyleLbl="bgAccFollowNode1" presStyleIdx="0" presStyleCnt="2" custScaleY="301674" custLinFactNeighborX="3030" custLinFactNeighborY="-5618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9E8C6BCA-6024-49AE-93B1-03104C467839}" type="pres">
      <dgm:prSet presAssocID="{DC7DB23F-660D-49D7-B629-9F18B2787727}" presName="spacing" presStyleCnt="0"/>
      <dgm:spPr/>
    </dgm:pt>
    <dgm:pt modelId="{A3DC57FD-6285-4E97-A65F-78B5E34928F9}" type="pres">
      <dgm:prSet presAssocID="{8417D33F-DE98-431E-95B8-281A36D824A8}" presName="linNode" presStyleCnt="0"/>
      <dgm:spPr/>
    </dgm:pt>
    <dgm:pt modelId="{089F13DB-9CAE-42DD-BD65-65088C92D3C9}" type="pres">
      <dgm:prSet presAssocID="{8417D33F-DE98-431E-95B8-281A36D824A8}" presName="parentShp" presStyleLbl="node1" presStyleIdx="1" presStyleCnt="2" custScaleX="55135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9F06183A-67FD-4FC7-9C7E-6376801E73F6}" type="pres">
      <dgm:prSet presAssocID="{8417D33F-DE98-431E-95B8-281A36D824A8}" presName="childShp" presStyleLbl="bgAccFollowNode1" presStyleIdx="1" presStyleCnt="2" custScaleY="299796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</dgm:ptLst>
  <dgm:cxnLst>
    <dgm:cxn modelId="{96F725C3-F2DE-40BA-90C7-31723F6BDEB0}" type="presOf" srcId="{ADF9A4BB-C097-40C5-870B-603AE4202B79}" destId="{E94B8501-C016-4C57-BCF3-8538AF5056D2}" srcOrd="0" destOrd="0" presId="urn:microsoft.com/office/officeart/2005/8/layout/vList6"/>
    <dgm:cxn modelId="{4CC350E8-EE3F-4B39-BB84-A4E205C811E5}" type="presOf" srcId="{2BA20FD1-6553-494F-93F1-FAD369A56A77}" destId="{9F06183A-67FD-4FC7-9C7E-6376801E73F6}" srcOrd="0" destOrd="0" presId="urn:microsoft.com/office/officeart/2005/8/layout/vList6"/>
    <dgm:cxn modelId="{DEE2DD1B-D7DE-4279-A724-78ACC05071BB}" srcId="{8417D33F-DE98-431E-95B8-281A36D824A8}" destId="{2BA20FD1-6553-494F-93F1-FAD369A56A77}" srcOrd="0" destOrd="0" parTransId="{00F45C36-96F9-4569-AA22-04363CAF1A79}" sibTransId="{91FF9018-D0D5-47EE-82E5-4136F54335C0}"/>
    <dgm:cxn modelId="{9056EA9F-CAAC-4B9E-A564-B17D9736E2E5}" type="presOf" srcId="{351EB4E8-7189-4FB1-AE49-106D4891F993}" destId="{9F06183A-67FD-4FC7-9C7E-6376801E73F6}" srcOrd="0" destOrd="1" presId="urn:microsoft.com/office/officeart/2005/8/layout/vList6"/>
    <dgm:cxn modelId="{AC5E2962-08F6-4D4C-A28B-ECC9F8DC1CEE}" srcId="{8417D33F-DE98-431E-95B8-281A36D824A8}" destId="{351EB4E8-7189-4FB1-AE49-106D4891F993}" srcOrd="1" destOrd="0" parTransId="{DCD75566-3F5D-4462-98B7-80A808E47105}" sibTransId="{26531CD7-F0CE-427B-883D-5B60435F8051}"/>
    <dgm:cxn modelId="{425503EC-2859-4524-A263-CF8CE5307970}" type="presOf" srcId="{8417D33F-DE98-431E-95B8-281A36D824A8}" destId="{089F13DB-9CAE-42DD-BD65-65088C92D3C9}" srcOrd="0" destOrd="0" presId="urn:microsoft.com/office/officeart/2005/8/layout/vList6"/>
    <dgm:cxn modelId="{C80DB24C-264F-492C-A3EF-5FFD252004EE}" type="presOf" srcId="{C30AB0A6-EE6A-41C7-8932-B7C68BB1B28A}" destId="{4F1D9A28-8A93-4334-A055-53EBAB8C371D}" srcOrd="0" destOrd="0" presId="urn:microsoft.com/office/officeart/2005/8/layout/vList6"/>
    <dgm:cxn modelId="{7DC786D9-E3B6-4D6E-A25D-6A9C4356A550}" srcId="{ADF9A4BB-C097-40C5-870B-603AE4202B79}" destId="{8417D33F-DE98-431E-95B8-281A36D824A8}" srcOrd="1" destOrd="0" parTransId="{138D5CEF-6F10-40C1-A979-1D8A3C3E5340}" sibTransId="{4B28870F-D365-42FC-A487-51014F48A71F}"/>
    <dgm:cxn modelId="{57688312-63F7-4085-BCF1-19DD5375E72E}" type="presOf" srcId="{A9EFE260-0803-4010-8EB4-B447826844BF}" destId="{3C1CC6F5-041C-46E7-BB22-DE32BCC6BFBE}" srcOrd="0" destOrd="0" presId="urn:microsoft.com/office/officeart/2005/8/layout/vList6"/>
    <dgm:cxn modelId="{0227F014-14A8-419E-8097-2EF76217E426}" srcId="{A9EFE260-0803-4010-8EB4-B447826844BF}" destId="{C30AB0A6-EE6A-41C7-8932-B7C68BB1B28A}" srcOrd="0" destOrd="0" parTransId="{AB44948A-1795-4572-B208-BB284537F461}" sibTransId="{61782D7A-9097-4CCD-9BFE-9C00065B103D}"/>
    <dgm:cxn modelId="{4A00F06E-2A35-4647-AD3A-3F4B630DB3D9}" srcId="{ADF9A4BB-C097-40C5-870B-603AE4202B79}" destId="{A9EFE260-0803-4010-8EB4-B447826844BF}" srcOrd="0" destOrd="0" parTransId="{45148E22-0D79-431D-8C53-879645584C34}" sibTransId="{DC7DB23F-660D-49D7-B629-9F18B2787727}"/>
    <dgm:cxn modelId="{E1107F15-FDD8-46D2-A0BA-B6C1AC05BC8D}" type="presParOf" srcId="{E94B8501-C016-4C57-BCF3-8538AF5056D2}" destId="{32A767D2-4D1B-43E1-84C4-C1D863825E9F}" srcOrd="0" destOrd="0" presId="urn:microsoft.com/office/officeart/2005/8/layout/vList6"/>
    <dgm:cxn modelId="{46B784F0-6800-46A9-843E-889304D999A8}" type="presParOf" srcId="{32A767D2-4D1B-43E1-84C4-C1D863825E9F}" destId="{3C1CC6F5-041C-46E7-BB22-DE32BCC6BFBE}" srcOrd="0" destOrd="0" presId="urn:microsoft.com/office/officeart/2005/8/layout/vList6"/>
    <dgm:cxn modelId="{16058F2D-5FF9-4929-A395-7707BD1CC546}" type="presParOf" srcId="{32A767D2-4D1B-43E1-84C4-C1D863825E9F}" destId="{4F1D9A28-8A93-4334-A055-53EBAB8C371D}" srcOrd="1" destOrd="0" presId="urn:microsoft.com/office/officeart/2005/8/layout/vList6"/>
    <dgm:cxn modelId="{BA5B7AF6-F53F-40D0-A422-CE15942A6568}" type="presParOf" srcId="{E94B8501-C016-4C57-BCF3-8538AF5056D2}" destId="{9E8C6BCA-6024-49AE-93B1-03104C467839}" srcOrd="1" destOrd="0" presId="urn:microsoft.com/office/officeart/2005/8/layout/vList6"/>
    <dgm:cxn modelId="{E6893770-88AC-45CB-8DB8-24A3919AC237}" type="presParOf" srcId="{E94B8501-C016-4C57-BCF3-8538AF5056D2}" destId="{A3DC57FD-6285-4E97-A65F-78B5E34928F9}" srcOrd="2" destOrd="0" presId="urn:microsoft.com/office/officeart/2005/8/layout/vList6"/>
    <dgm:cxn modelId="{650E1734-FB6F-449A-ACF7-A11CE95F1097}" type="presParOf" srcId="{A3DC57FD-6285-4E97-A65F-78B5E34928F9}" destId="{089F13DB-9CAE-42DD-BD65-65088C92D3C9}" srcOrd="0" destOrd="0" presId="urn:microsoft.com/office/officeart/2005/8/layout/vList6"/>
    <dgm:cxn modelId="{0088502F-739C-4EE2-8CFD-80616DB87F2B}" type="presParOf" srcId="{A3DC57FD-6285-4E97-A65F-78B5E34928F9}" destId="{9F06183A-67FD-4FC7-9C7E-6376801E73F6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relId="rId18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4806D80E-8775-43C4-B227-0063AC4D5040}" type="doc">
      <dgm:prSet loTypeId="urn:microsoft.com/office/officeart/2005/8/layout/process4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CN" altLang="en-US"/>
        </a:p>
      </dgm:t>
    </dgm:pt>
    <dgm:pt modelId="{5892AFDF-AA56-4437-A5D0-69B8CDEC0A33}">
      <dgm:prSet phldrT="[文本]" custT="1"/>
      <dgm:spPr>
        <a:solidFill>
          <a:srgbClr val="FFFF00"/>
        </a:solidFill>
        <a:effectLst>
          <a:innerShdw blurRad="63500" dist="50800" dir="16200000">
            <a:prstClr val="black">
              <a:alpha val="50000"/>
            </a:prstClr>
          </a:innerShdw>
        </a:effectLst>
      </dgm:spPr>
      <dgm:t>
        <a:bodyPr/>
        <a:lstStyle/>
        <a:p>
          <a:r>
            <a:rPr lang="zh-CN" altLang="en-US" sz="3600" dirty="0" smtClean="0">
              <a:solidFill>
                <a:srgbClr val="4C3CC4"/>
              </a:solidFill>
            </a:rPr>
            <a:t>你学习了哪些内容</a:t>
          </a:r>
          <a:endParaRPr lang="zh-CN" altLang="en-US" sz="3600" dirty="0">
            <a:solidFill>
              <a:srgbClr val="4C3CC4"/>
            </a:solidFill>
          </a:endParaRPr>
        </a:p>
      </dgm:t>
    </dgm:pt>
    <dgm:pt modelId="{8EDFC1DD-5BCA-4056-A9E4-A5F906B92694}" cxnId="{4D3D074F-FB84-4552-8838-093B4623A9F3}" type="parTrans">
      <dgm:prSet/>
      <dgm:spPr/>
      <dgm:t>
        <a:bodyPr/>
        <a:lstStyle/>
        <a:p>
          <a:endParaRPr lang="zh-CN" altLang="en-US"/>
        </a:p>
      </dgm:t>
    </dgm:pt>
    <dgm:pt modelId="{0967A70F-6E09-4409-8532-C37269F69694}" cxnId="{4D3D074F-FB84-4552-8838-093B4623A9F3}" type="sibTrans">
      <dgm:prSet/>
      <dgm:spPr/>
      <dgm:t>
        <a:bodyPr/>
        <a:lstStyle/>
        <a:p>
          <a:endParaRPr lang="zh-CN" altLang="en-US"/>
        </a:p>
      </dgm:t>
    </dgm:pt>
    <dgm:pt modelId="{471AD50B-B3B8-4AC5-A612-BA2FED03CC32}">
      <dgm:prSet phldrT="[文本]"/>
      <dgm:spPr/>
      <dgm:t>
        <a:bodyPr/>
        <a:lstStyle/>
        <a:p>
          <a:r>
            <a:rPr lang="zh-CN" altLang="en-US" b="1" dirty="0" smtClean="0">
              <a:solidFill>
                <a:srgbClr val="4C3CC4"/>
              </a:solidFill>
            </a:rPr>
            <a:t>重点</a:t>
          </a:r>
          <a:endParaRPr lang="zh-CN" altLang="en-US" b="1" dirty="0">
            <a:solidFill>
              <a:srgbClr val="4C3CC4"/>
            </a:solidFill>
          </a:endParaRPr>
        </a:p>
      </dgm:t>
    </dgm:pt>
    <dgm:pt modelId="{D7F15E83-E5A0-46C9-AE5E-2B1388A43A14}" cxnId="{A94A015A-1B99-48B1-8668-FFBB8C5B1416}" type="parTrans">
      <dgm:prSet/>
      <dgm:spPr/>
      <dgm:t>
        <a:bodyPr/>
        <a:lstStyle/>
        <a:p>
          <a:endParaRPr lang="zh-CN" altLang="en-US"/>
        </a:p>
      </dgm:t>
    </dgm:pt>
    <dgm:pt modelId="{8A069FB1-11D8-401D-93C3-FFFF84B745CF}" cxnId="{A94A015A-1B99-48B1-8668-FFBB8C5B1416}" type="sibTrans">
      <dgm:prSet/>
      <dgm:spPr/>
      <dgm:t>
        <a:bodyPr/>
        <a:lstStyle/>
        <a:p>
          <a:endParaRPr lang="zh-CN" altLang="en-US"/>
        </a:p>
      </dgm:t>
    </dgm:pt>
    <dgm:pt modelId="{5897881D-4100-495D-8EA6-7E6C1A52B6D7}">
      <dgm:prSet phldrT="[文本]"/>
      <dgm:spPr/>
      <dgm:t>
        <a:bodyPr/>
        <a:lstStyle/>
        <a:p>
          <a:r>
            <a:rPr lang="zh-CN" altLang="en-US" b="1" dirty="0" smtClean="0">
              <a:solidFill>
                <a:srgbClr val="4C3CC4"/>
              </a:solidFill>
            </a:rPr>
            <a:t>难点</a:t>
          </a:r>
          <a:endParaRPr lang="zh-CN" altLang="en-US" b="1" dirty="0">
            <a:solidFill>
              <a:srgbClr val="4C3CC4"/>
            </a:solidFill>
          </a:endParaRPr>
        </a:p>
      </dgm:t>
    </dgm:pt>
    <dgm:pt modelId="{08702FBF-5D4B-4D18-957A-DB9E738DCC45}" cxnId="{A32DD059-B3EB-4719-81FC-2DEE4B53B6FA}" type="parTrans">
      <dgm:prSet/>
      <dgm:spPr/>
      <dgm:t>
        <a:bodyPr/>
        <a:lstStyle/>
        <a:p>
          <a:endParaRPr lang="zh-CN" altLang="en-US"/>
        </a:p>
      </dgm:t>
    </dgm:pt>
    <dgm:pt modelId="{7669681C-A3B9-44E0-9BAF-74B817890916}" cxnId="{A32DD059-B3EB-4719-81FC-2DEE4B53B6FA}" type="sibTrans">
      <dgm:prSet/>
      <dgm:spPr/>
      <dgm:t>
        <a:bodyPr/>
        <a:lstStyle/>
        <a:p>
          <a:endParaRPr lang="zh-CN" altLang="en-US"/>
        </a:p>
      </dgm:t>
    </dgm:pt>
    <dgm:pt modelId="{E582E736-2870-4E96-BED8-4CE0CF67995B}">
      <dgm:prSet phldrT="[文本]" custT="1"/>
      <dgm:spPr>
        <a:solidFill>
          <a:srgbClr val="FFFF00"/>
        </a:solidFill>
        <a:effectLst>
          <a:innerShdw blurRad="63500" dist="50800" dir="16200000">
            <a:prstClr val="black">
              <a:alpha val="50000"/>
            </a:prstClr>
          </a:innerShdw>
        </a:effectLst>
      </dgm:spPr>
      <dgm:t>
        <a:bodyPr/>
        <a:lstStyle/>
        <a:p>
          <a:r>
            <a:rPr lang="zh-CN" altLang="en-US" sz="3600" dirty="0" smtClean="0">
              <a:solidFill>
                <a:srgbClr val="4C3CC4"/>
              </a:solidFill>
            </a:rPr>
            <a:t>你获得了什么学习方法？</a:t>
          </a:r>
          <a:endParaRPr lang="zh-CN" altLang="en-US" sz="3600" dirty="0">
            <a:solidFill>
              <a:srgbClr val="4C3CC4"/>
            </a:solidFill>
          </a:endParaRPr>
        </a:p>
      </dgm:t>
    </dgm:pt>
    <dgm:pt modelId="{84FA834C-D5CB-429C-9E18-D96124CAB0AF}" cxnId="{07362788-C6B0-4616-8F60-074D55DEE6D2}" type="parTrans">
      <dgm:prSet/>
      <dgm:spPr/>
      <dgm:t>
        <a:bodyPr/>
        <a:lstStyle/>
        <a:p>
          <a:endParaRPr lang="zh-CN" altLang="en-US"/>
        </a:p>
      </dgm:t>
    </dgm:pt>
    <dgm:pt modelId="{5049C9E5-5CEB-4477-9618-60ADD6E90C2E}" cxnId="{07362788-C6B0-4616-8F60-074D55DEE6D2}" type="sibTrans">
      <dgm:prSet/>
      <dgm:spPr/>
      <dgm:t>
        <a:bodyPr/>
        <a:lstStyle/>
        <a:p>
          <a:endParaRPr lang="zh-CN" altLang="en-US"/>
        </a:p>
      </dgm:t>
    </dgm:pt>
    <dgm:pt modelId="{85183C90-3A16-41C4-896D-820917BB9D79}">
      <dgm:prSet phldrT="[文本]"/>
      <dgm:spPr/>
      <dgm:t>
        <a:bodyPr/>
        <a:lstStyle/>
        <a:p>
          <a:endParaRPr lang="zh-CN" altLang="en-US" dirty="0"/>
        </a:p>
      </dgm:t>
    </dgm:pt>
    <dgm:pt modelId="{6B60D334-2578-4DA8-A0E7-01D53F343B61}" cxnId="{6E67DDBA-695D-4498-8E62-B1E6A98ECCF1}" type="parTrans">
      <dgm:prSet/>
      <dgm:spPr/>
      <dgm:t>
        <a:bodyPr/>
        <a:lstStyle/>
        <a:p>
          <a:endParaRPr lang="zh-CN" altLang="en-US"/>
        </a:p>
      </dgm:t>
    </dgm:pt>
    <dgm:pt modelId="{BCCF1C2F-5057-4AC7-8DE7-A2A55F00CD18}" cxnId="{6E67DDBA-695D-4498-8E62-B1E6A98ECCF1}" type="sibTrans">
      <dgm:prSet/>
      <dgm:spPr/>
      <dgm:t>
        <a:bodyPr/>
        <a:lstStyle/>
        <a:p>
          <a:endParaRPr lang="zh-CN" altLang="en-US"/>
        </a:p>
      </dgm:t>
    </dgm:pt>
    <dgm:pt modelId="{E233382C-9E75-4914-8328-34E1623ACCCF}">
      <dgm:prSet phldrT="[文本]"/>
      <dgm:spPr/>
      <dgm:t>
        <a:bodyPr/>
        <a:lstStyle/>
        <a:p>
          <a:endParaRPr lang="zh-CN" altLang="en-US" dirty="0"/>
        </a:p>
      </dgm:t>
    </dgm:pt>
    <dgm:pt modelId="{EF3D74FF-0C86-46AD-817D-A564FC7D16BD}" cxnId="{D80ACFE3-5821-4102-9A72-29D27177997E}" type="parTrans">
      <dgm:prSet/>
      <dgm:spPr/>
      <dgm:t>
        <a:bodyPr/>
        <a:lstStyle/>
        <a:p>
          <a:endParaRPr lang="zh-CN" altLang="en-US"/>
        </a:p>
      </dgm:t>
    </dgm:pt>
    <dgm:pt modelId="{7B0CF781-DDE0-488D-AD90-70957A810AB0}" cxnId="{D80ACFE3-5821-4102-9A72-29D27177997E}" type="sibTrans">
      <dgm:prSet/>
      <dgm:spPr/>
      <dgm:t>
        <a:bodyPr/>
        <a:lstStyle/>
        <a:p>
          <a:endParaRPr lang="zh-CN" altLang="en-US"/>
        </a:p>
      </dgm:t>
    </dgm:pt>
    <dgm:pt modelId="{686DB3D4-1AAC-4388-8C5D-57B9D632F429}">
      <dgm:prSet phldrT="[文本]" custT="1"/>
      <dgm:spPr>
        <a:solidFill>
          <a:srgbClr val="FFFF00"/>
        </a:solidFill>
        <a:effectLst>
          <a:innerShdw blurRad="63500" dist="50800" dir="16200000">
            <a:prstClr val="black">
              <a:alpha val="50000"/>
            </a:prstClr>
          </a:innerShdw>
        </a:effectLst>
      </dgm:spPr>
      <dgm:t>
        <a:bodyPr/>
        <a:lstStyle/>
        <a:p>
          <a:r>
            <a:rPr lang="zh-CN" altLang="en-US" sz="3600" dirty="0" smtClean="0">
              <a:solidFill>
                <a:srgbClr val="4C3CC4"/>
              </a:solidFill>
            </a:rPr>
            <a:t>你的学习效果如何？</a:t>
          </a:r>
          <a:endParaRPr lang="zh-CN" altLang="en-US" sz="3600" dirty="0">
            <a:solidFill>
              <a:srgbClr val="4C3CC4"/>
            </a:solidFill>
          </a:endParaRPr>
        </a:p>
      </dgm:t>
    </dgm:pt>
    <dgm:pt modelId="{F0D58E44-5FBC-438B-BE68-736A9FF3F84D}" cxnId="{23F09232-1237-40E5-9849-5808FEEB3E16}" type="parTrans">
      <dgm:prSet/>
      <dgm:spPr/>
      <dgm:t>
        <a:bodyPr/>
        <a:lstStyle/>
        <a:p>
          <a:endParaRPr lang="zh-CN" altLang="en-US"/>
        </a:p>
      </dgm:t>
    </dgm:pt>
    <dgm:pt modelId="{EB263926-903B-4893-89E4-2385525D6CDC}" cxnId="{23F09232-1237-40E5-9849-5808FEEB3E16}" type="sibTrans">
      <dgm:prSet/>
      <dgm:spPr/>
      <dgm:t>
        <a:bodyPr/>
        <a:lstStyle/>
        <a:p>
          <a:endParaRPr lang="zh-CN" altLang="en-US"/>
        </a:p>
      </dgm:t>
    </dgm:pt>
    <dgm:pt modelId="{7BB27145-B151-47E8-A861-66402183E3A0}">
      <dgm:prSet phldrT="[文本]"/>
      <dgm:spPr/>
      <dgm:t>
        <a:bodyPr/>
        <a:lstStyle/>
        <a:p>
          <a:endParaRPr lang="zh-CN" altLang="en-US" dirty="0"/>
        </a:p>
      </dgm:t>
    </dgm:pt>
    <dgm:pt modelId="{38764C69-774A-45DD-B20E-3E58F8562FFB}" cxnId="{45BC70D9-6006-4CDB-B590-D15D4897D778}" type="parTrans">
      <dgm:prSet/>
      <dgm:spPr/>
      <dgm:t>
        <a:bodyPr/>
        <a:lstStyle/>
        <a:p>
          <a:endParaRPr lang="zh-CN" altLang="en-US"/>
        </a:p>
      </dgm:t>
    </dgm:pt>
    <dgm:pt modelId="{E650F7B5-6B4B-4EE0-87FB-92BD8552175D}" cxnId="{45BC70D9-6006-4CDB-B590-D15D4897D778}" type="sibTrans">
      <dgm:prSet/>
      <dgm:spPr/>
      <dgm:t>
        <a:bodyPr/>
        <a:lstStyle/>
        <a:p>
          <a:endParaRPr lang="zh-CN" altLang="en-US"/>
        </a:p>
      </dgm:t>
    </dgm:pt>
    <dgm:pt modelId="{253CDDB7-BB96-4003-BBC7-42D80477E21E}">
      <dgm:prSet phldrT="[文本]"/>
      <dgm:spPr/>
      <dgm:t>
        <a:bodyPr/>
        <a:lstStyle/>
        <a:p>
          <a:endParaRPr lang="zh-CN" altLang="en-US" dirty="0"/>
        </a:p>
      </dgm:t>
    </dgm:pt>
    <dgm:pt modelId="{EB1878C7-58E9-462B-8979-81CABFC690C5}" cxnId="{5E539B4D-FCFB-4168-BA43-6D7058A44CAA}" type="parTrans">
      <dgm:prSet/>
      <dgm:spPr/>
      <dgm:t>
        <a:bodyPr/>
        <a:lstStyle/>
        <a:p>
          <a:endParaRPr lang="zh-CN" altLang="en-US"/>
        </a:p>
      </dgm:t>
    </dgm:pt>
    <dgm:pt modelId="{3EA8E503-3CA2-4DA1-BD3B-A8395BC43A97}" cxnId="{5E539B4D-FCFB-4168-BA43-6D7058A44CAA}" type="sibTrans">
      <dgm:prSet/>
      <dgm:spPr/>
      <dgm:t>
        <a:bodyPr/>
        <a:lstStyle/>
        <a:p>
          <a:endParaRPr lang="zh-CN" altLang="en-US"/>
        </a:p>
      </dgm:t>
    </dgm:pt>
    <dgm:pt modelId="{53C0BA43-2DD6-40C9-A155-197C1C9388C9}" type="pres">
      <dgm:prSet presAssocID="{4806D80E-8775-43C4-B227-0063AC4D5040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zh-CN" altLang="en-US"/>
        </a:p>
      </dgm:t>
    </dgm:pt>
    <dgm:pt modelId="{7867D93A-4E93-4750-9905-E110B49D7C0C}" type="pres">
      <dgm:prSet presAssocID="{686DB3D4-1AAC-4388-8C5D-57B9D632F429}" presName="boxAndChildren" presStyleCnt="0"/>
      <dgm:spPr/>
    </dgm:pt>
    <dgm:pt modelId="{808B7BA2-19FB-4C63-91A2-98D343C57F7C}" type="pres">
      <dgm:prSet presAssocID="{686DB3D4-1AAC-4388-8C5D-57B9D632F429}" presName="parentTextBox" presStyleLbl="node1" presStyleIdx="0" presStyleCnt="3"/>
      <dgm:spPr/>
      <dgm:t>
        <a:bodyPr/>
        <a:lstStyle/>
        <a:p>
          <a:endParaRPr lang="zh-CN" altLang="en-US"/>
        </a:p>
      </dgm:t>
    </dgm:pt>
    <dgm:pt modelId="{98C4E39E-10F3-4D03-A868-BC96ECF27A11}" type="pres">
      <dgm:prSet presAssocID="{686DB3D4-1AAC-4388-8C5D-57B9D632F429}" presName="entireBox" presStyleLbl="node1" presStyleIdx="0" presStyleCnt="3"/>
      <dgm:spPr/>
      <dgm:t>
        <a:bodyPr/>
        <a:lstStyle/>
        <a:p>
          <a:endParaRPr lang="zh-CN" altLang="en-US"/>
        </a:p>
      </dgm:t>
    </dgm:pt>
    <dgm:pt modelId="{15956C15-0725-455D-BF0E-2053741ACB11}" type="pres">
      <dgm:prSet presAssocID="{686DB3D4-1AAC-4388-8C5D-57B9D632F429}" presName="descendantBox" presStyleCnt="0"/>
      <dgm:spPr/>
    </dgm:pt>
    <dgm:pt modelId="{01AC5AF5-8D67-4CBC-A1A3-F0577FDBF38E}" type="pres">
      <dgm:prSet presAssocID="{7BB27145-B151-47E8-A861-66402183E3A0}" presName="childTextBox" presStyleLbl="fgAccFollowNode1" presStyleIdx="0" presStyleCnt="6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1CBD4569-6870-42B2-A9DD-217728E10514}" type="pres">
      <dgm:prSet presAssocID="{253CDDB7-BB96-4003-BBC7-42D80477E21E}" presName="childTextBox" presStyleLbl="fgAccFollowNode1" presStyleIdx="1" presStyleCnt="6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ADF88A39-752C-46E4-A362-B1CE22C74F39}" type="pres">
      <dgm:prSet presAssocID="{5049C9E5-5CEB-4477-9618-60ADD6E90C2E}" presName="sp" presStyleCnt="0"/>
      <dgm:spPr/>
    </dgm:pt>
    <dgm:pt modelId="{592A0256-7C4E-445C-BEB9-E59A4A32736C}" type="pres">
      <dgm:prSet presAssocID="{E582E736-2870-4E96-BED8-4CE0CF67995B}" presName="arrowAndChildren" presStyleCnt="0"/>
      <dgm:spPr/>
    </dgm:pt>
    <dgm:pt modelId="{5EE99884-9E2E-4FE6-A5D8-6ACA831E9755}" type="pres">
      <dgm:prSet presAssocID="{E582E736-2870-4E96-BED8-4CE0CF67995B}" presName="parentTextArrow" presStyleLbl="node1" presStyleIdx="0" presStyleCnt="3"/>
      <dgm:spPr/>
      <dgm:t>
        <a:bodyPr/>
        <a:lstStyle/>
        <a:p>
          <a:endParaRPr lang="zh-CN" altLang="en-US"/>
        </a:p>
      </dgm:t>
    </dgm:pt>
    <dgm:pt modelId="{B4406A72-DDFE-449E-A8CB-60482EBA02AE}" type="pres">
      <dgm:prSet presAssocID="{E582E736-2870-4E96-BED8-4CE0CF67995B}" presName="arrow" presStyleLbl="node1" presStyleIdx="1" presStyleCnt="3"/>
      <dgm:spPr/>
      <dgm:t>
        <a:bodyPr/>
        <a:lstStyle/>
        <a:p>
          <a:endParaRPr lang="zh-CN" altLang="en-US"/>
        </a:p>
      </dgm:t>
    </dgm:pt>
    <dgm:pt modelId="{282800D4-5028-4E8C-94BA-9CE910ECF6E5}" type="pres">
      <dgm:prSet presAssocID="{E582E736-2870-4E96-BED8-4CE0CF67995B}" presName="descendantArrow" presStyleCnt="0"/>
      <dgm:spPr/>
    </dgm:pt>
    <dgm:pt modelId="{D2B5C53B-EC74-48AE-90BF-B3B941F46D4C}" type="pres">
      <dgm:prSet presAssocID="{85183C90-3A16-41C4-896D-820917BB9D79}" presName="childTextArrow" presStyleLbl="fgAccFollowNode1" presStyleIdx="2" presStyleCnt="6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00129A5A-6583-48B0-96FB-05AE29122BAC}" type="pres">
      <dgm:prSet presAssocID="{E233382C-9E75-4914-8328-34E1623ACCCF}" presName="childTextArrow" presStyleLbl="fgAccFollowNode1" presStyleIdx="3" presStyleCnt="6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2E0806B2-1229-45F3-B1CC-E2D0D8F513D5}" type="pres">
      <dgm:prSet presAssocID="{0967A70F-6E09-4409-8532-C37269F69694}" presName="sp" presStyleCnt="0"/>
      <dgm:spPr/>
    </dgm:pt>
    <dgm:pt modelId="{B0259C26-5767-40FE-BA56-97FAF65E7950}" type="pres">
      <dgm:prSet presAssocID="{5892AFDF-AA56-4437-A5D0-69B8CDEC0A33}" presName="arrowAndChildren" presStyleCnt="0"/>
      <dgm:spPr/>
    </dgm:pt>
    <dgm:pt modelId="{4A3841E5-E850-4768-BCEB-156462614172}" type="pres">
      <dgm:prSet presAssocID="{5892AFDF-AA56-4437-A5D0-69B8CDEC0A33}" presName="parentTextArrow" presStyleLbl="node1" presStyleIdx="1" presStyleCnt="3"/>
      <dgm:spPr/>
      <dgm:t>
        <a:bodyPr/>
        <a:lstStyle/>
        <a:p>
          <a:endParaRPr lang="zh-CN" altLang="en-US"/>
        </a:p>
      </dgm:t>
    </dgm:pt>
    <dgm:pt modelId="{C1A68B1A-3D49-4ACA-A2E3-B498B7BABEE6}" type="pres">
      <dgm:prSet presAssocID="{5892AFDF-AA56-4437-A5D0-69B8CDEC0A33}" presName="arrow" presStyleLbl="node1" presStyleIdx="2" presStyleCnt="3" custLinFactNeighborY="-1433"/>
      <dgm:spPr/>
      <dgm:t>
        <a:bodyPr/>
        <a:lstStyle/>
        <a:p>
          <a:endParaRPr lang="zh-CN" altLang="en-US"/>
        </a:p>
      </dgm:t>
    </dgm:pt>
    <dgm:pt modelId="{5D5B5423-C58C-441F-A07A-E10BC6BAA87C}" type="pres">
      <dgm:prSet presAssocID="{5892AFDF-AA56-4437-A5D0-69B8CDEC0A33}" presName="descendantArrow" presStyleCnt="0"/>
      <dgm:spPr/>
    </dgm:pt>
    <dgm:pt modelId="{4B9A3AFB-121F-4379-8524-D58120764772}" type="pres">
      <dgm:prSet presAssocID="{471AD50B-B3B8-4AC5-A612-BA2FED03CC32}" presName="childTextArrow" presStyleLbl="fgAccFollowNode1" presStyleIdx="4" presStyleCnt="6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26E760D4-5974-4810-8717-4B8FC2236871}" type="pres">
      <dgm:prSet presAssocID="{5897881D-4100-495D-8EA6-7E6C1A52B6D7}" presName="childTextArrow" presStyleLbl="fgAccFollowNode1" presStyleIdx="5" presStyleCnt="6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</dgm:ptLst>
  <dgm:cxnLst>
    <dgm:cxn modelId="{45BC70D9-6006-4CDB-B590-D15D4897D778}" srcId="{686DB3D4-1AAC-4388-8C5D-57B9D632F429}" destId="{7BB27145-B151-47E8-A861-66402183E3A0}" srcOrd="0" destOrd="0" parTransId="{38764C69-774A-45DD-B20E-3E58F8562FFB}" sibTransId="{E650F7B5-6B4B-4EE0-87FB-92BD8552175D}"/>
    <dgm:cxn modelId="{267642E0-4B6B-46BC-B665-40DCAB68CF66}" type="presOf" srcId="{686DB3D4-1AAC-4388-8C5D-57B9D632F429}" destId="{808B7BA2-19FB-4C63-91A2-98D343C57F7C}" srcOrd="0" destOrd="0" presId="urn:microsoft.com/office/officeart/2005/8/layout/process4"/>
    <dgm:cxn modelId="{07362788-C6B0-4616-8F60-074D55DEE6D2}" srcId="{4806D80E-8775-43C4-B227-0063AC4D5040}" destId="{E582E736-2870-4E96-BED8-4CE0CF67995B}" srcOrd="1" destOrd="0" parTransId="{84FA834C-D5CB-429C-9E18-D96124CAB0AF}" sibTransId="{5049C9E5-5CEB-4477-9618-60ADD6E90C2E}"/>
    <dgm:cxn modelId="{A32DD059-B3EB-4719-81FC-2DEE4B53B6FA}" srcId="{5892AFDF-AA56-4437-A5D0-69B8CDEC0A33}" destId="{5897881D-4100-495D-8EA6-7E6C1A52B6D7}" srcOrd="1" destOrd="0" parTransId="{08702FBF-5D4B-4D18-957A-DB9E738DCC45}" sibTransId="{7669681C-A3B9-44E0-9BAF-74B817890916}"/>
    <dgm:cxn modelId="{9BEFFBBF-C582-4F07-BF53-E6EB8A7ABAE7}" type="presOf" srcId="{4806D80E-8775-43C4-B227-0063AC4D5040}" destId="{53C0BA43-2DD6-40C9-A155-197C1C9388C9}" srcOrd="0" destOrd="0" presId="urn:microsoft.com/office/officeart/2005/8/layout/process4"/>
    <dgm:cxn modelId="{6A727FA2-B7B4-4A34-87A8-2477FE78A2A7}" type="presOf" srcId="{686DB3D4-1AAC-4388-8C5D-57B9D632F429}" destId="{98C4E39E-10F3-4D03-A868-BC96ECF27A11}" srcOrd="1" destOrd="0" presId="urn:microsoft.com/office/officeart/2005/8/layout/process4"/>
    <dgm:cxn modelId="{60D81790-1EFC-402A-95AC-6922F703EBD1}" type="presOf" srcId="{471AD50B-B3B8-4AC5-A612-BA2FED03CC32}" destId="{4B9A3AFB-121F-4379-8524-D58120764772}" srcOrd="0" destOrd="0" presId="urn:microsoft.com/office/officeart/2005/8/layout/process4"/>
    <dgm:cxn modelId="{4D3D074F-FB84-4552-8838-093B4623A9F3}" srcId="{4806D80E-8775-43C4-B227-0063AC4D5040}" destId="{5892AFDF-AA56-4437-A5D0-69B8CDEC0A33}" srcOrd="0" destOrd="0" parTransId="{8EDFC1DD-5BCA-4056-A9E4-A5F906B92694}" sibTransId="{0967A70F-6E09-4409-8532-C37269F69694}"/>
    <dgm:cxn modelId="{D1226EFC-231F-4D21-B7D2-6DEB84A5CCF6}" type="presOf" srcId="{85183C90-3A16-41C4-896D-820917BB9D79}" destId="{D2B5C53B-EC74-48AE-90BF-B3B941F46D4C}" srcOrd="0" destOrd="0" presId="urn:microsoft.com/office/officeart/2005/8/layout/process4"/>
    <dgm:cxn modelId="{0AF42AFF-4564-44C5-A1D0-6A0A87E0620E}" type="presOf" srcId="{5892AFDF-AA56-4437-A5D0-69B8CDEC0A33}" destId="{C1A68B1A-3D49-4ACA-A2E3-B498B7BABEE6}" srcOrd="1" destOrd="0" presId="urn:microsoft.com/office/officeart/2005/8/layout/process4"/>
    <dgm:cxn modelId="{4344E3AA-2364-47A5-8DA0-54892A3D215A}" type="presOf" srcId="{5897881D-4100-495D-8EA6-7E6C1A52B6D7}" destId="{26E760D4-5974-4810-8717-4B8FC2236871}" srcOrd="0" destOrd="0" presId="urn:microsoft.com/office/officeart/2005/8/layout/process4"/>
    <dgm:cxn modelId="{EFA6D258-1E92-427B-973F-AEF7924B9299}" type="presOf" srcId="{E233382C-9E75-4914-8328-34E1623ACCCF}" destId="{00129A5A-6583-48B0-96FB-05AE29122BAC}" srcOrd="0" destOrd="0" presId="urn:microsoft.com/office/officeart/2005/8/layout/process4"/>
    <dgm:cxn modelId="{D3A8B7C5-542C-4283-A85B-1A1D56D360C0}" type="presOf" srcId="{253CDDB7-BB96-4003-BBC7-42D80477E21E}" destId="{1CBD4569-6870-42B2-A9DD-217728E10514}" srcOrd="0" destOrd="0" presId="urn:microsoft.com/office/officeart/2005/8/layout/process4"/>
    <dgm:cxn modelId="{6E67DDBA-695D-4498-8E62-B1E6A98ECCF1}" srcId="{E582E736-2870-4E96-BED8-4CE0CF67995B}" destId="{85183C90-3A16-41C4-896D-820917BB9D79}" srcOrd="0" destOrd="0" parTransId="{6B60D334-2578-4DA8-A0E7-01D53F343B61}" sibTransId="{BCCF1C2F-5057-4AC7-8DE7-A2A55F00CD18}"/>
    <dgm:cxn modelId="{D80ACFE3-5821-4102-9A72-29D27177997E}" srcId="{E582E736-2870-4E96-BED8-4CE0CF67995B}" destId="{E233382C-9E75-4914-8328-34E1623ACCCF}" srcOrd="1" destOrd="0" parTransId="{EF3D74FF-0C86-46AD-817D-A564FC7D16BD}" sibTransId="{7B0CF781-DDE0-488D-AD90-70957A810AB0}"/>
    <dgm:cxn modelId="{5E539B4D-FCFB-4168-BA43-6D7058A44CAA}" srcId="{686DB3D4-1AAC-4388-8C5D-57B9D632F429}" destId="{253CDDB7-BB96-4003-BBC7-42D80477E21E}" srcOrd="1" destOrd="0" parTransId="{EB1878C7-58E9-462B-8979-81CABFC690C5}" sibTransId="{3EA8E503-3CA2-4DA1-BD3B-A8395BC43A97}"/>
    <dgm:cxn modelId="{23F09232-1237-40E5-9849-5808FEEB3E16}" srcId="{4806D80E-8775-43C4-B227-0063AC4D5040}" destId="{686DB3D4-1AAC-4388-8C5D-57B9D632F429}" srcOrd="2" destOrd="0" parTransId="{F0D58E44-5FBC-438B-BE68-736A9FF3F84D}" sibTransId="{EB263926-903B-4893-89E4-2385525D6CDC}"/>
    <dgm:cxn modelId="{A94A015A-1B99-48B1-8668-FFBB8C5B1416}" srcId="{5892AFDF-AA56-4437-A5D0-69B8CDEC0A33}" destId="{471AD50B-B3B8-4AC5-A612-BA2FED03CC32}" srcOrd="0" destOrd="0" parTransId="{D7F15E83-E5A0-46C9-AE5E-2B1388A43A14}" sibTransId="{8A069FB1-11D8-401D-93C3-FFFF84B745CF}"/>
    <dgm:cxn modelId="{CBA0DED9-699C-42E2-81B7-7A794A237D85}" type="presOf" srcId="{5892AFDF-AA56-4437-A5D0-69B8CDEC0A33}" destId="{4A3841E5-E850-4768-BCEB-156462614172}" srcOrd="0" destOrd="0" presId="urn:microsoft.com/office/officeart/2005/8/layout/process4"/>
    <dgm:cxn modelId="{CF202B6A-0DE7-47E8-BB5C-BF9923DE2A31}" type="presOf" srcId="{E582E736-2870-4E96-BED8-4CE0CF67995B}" destId="{5EE99884-9E2E-4FE6-A5D8-6ACA831E9755}" srcOrd="0" destOrd="0" presId="urn:microsoft.com/office/officeart/2005/8/layout/process4"/>
    <dgm:cxn modelId="{3381BC68-972F-4C3E-BAD1-1649EA5A55B1}" type="presOf" srcId="{7BB27145-B151-47E8-A861-66402183E3A0}" destId="{01AC5AF5-8D67-4CBC-A1A3-F0577FDBF38E}" srcOrd="0" destOrd="0" presId="urn:microsoft.com/office/officeart/2005/8/layout/process4"/>
    <dgm:cxn modelId="{E7A04E16-E86A-40D7-A81D-10D0A4922D99}" type="presOf" srcId="{E582E736-2870-4E96-BED8-4CE0CF67995B}" destId="{B4406A72-DDFE-449E-A8CB-60482EBA02AE}" srcOrd="1" destOrd="0" presId="urn:microsoft.com/office/officeart/2005/8/layout/process4"/>
    <dgm:cxn modelId="{221B7C29-1908-426C-BA7A-ED67ECDC9032}" type="presParOf" srcId="{53C0BA43-2DD6-40C9-A155-197C1C9388C9}" destId="{7867D93A-4E93-4750-9905-E110B49D7C0C}" srcOrd="0" destOrd="0" presId="urn:microsoft.com/office/officeart/2005/8/layout/process4"/>
    <dgm:cxn modelId="{1026F1B7-2A88-4577-BF57-B07042F96C2A}" type="presParOf" srcId="{7867D93A-4E93-4750-9905-E110B49D7C0C}" destId="{808B7BA2-19FB-4C63-91A2-98D343C57F7C}" srcOrd="0" destOrd="0" presId="urn:microsoft.com/office/officeart/2005/8/layout/process4"/>
    <dgm:cxn modelId="{ABB9F253-3328-4381-A23A-1DD897B24C62}" type="presParOf" srcId="{7867D93A-4E93-4750-9905-E110B49D7C0C}" destId="{98C4E39E-10F3-4D03-A868-BC96ECF27A11}" srcOrd="1" destOrd="0" presId="urn:microsoft.com/office/officeart/2005/8/layout/process4"/>
    <dgm:cxn modelId="{535D860C-09B6-4A27-B205-C3B2C889F10C}" type="presParOf" srcId="{7867D93A-4E93-4750-9905-E110B49D7C0C}" destId="{15956C15-0725-455D-BF0E-2053741ACB11}" srcOrd="2" destOrd="0" presId="urn:microsoft.com/office/officeart/2005/8/layout/process4"/>
    <dgm:cxn modelId="{E9317572-937B-4FE2-914E-289E453FA06B}" type="presParOf" srcId="{15956C15-0725-455D-BF0E-2053741ACB11}" destId="{01AC5AF5-8D67-4CBC-A1A3-F0577FDBF38E}" srcOrd="0" destOrd="0" presId="urn:microsoft.com/office/officeart/2005/8/layout/process4"/>
    <dgm:cxn modelId="{E2F8F1E8-B5BA-4418-91EC-9858B41C58D2}" type="presParOf" srcId="{15956C15-0725-455D-BF0E-2053741ACB11}" destId="{1CBD4569-6870-42B2-A9DD-217728E10514}" srcOrd="1" destOrd="0" presId="urn:microsoft.com/office/officeart/2005/8/layout/process4"/>
    <dgm:cxn modelId="{EFBD004F-05AD-48F3-91B7-F9355E54DEF0}" type="presParOf" srcId="{53C0BA43-2DD6-40C9-A155-197C1C9388C9}" destId="{ADF88A39-752C-46E4-A362-B1CE22C74F39}" srcOrd="1" destOrd="0" presId="urn:microsoft.com/office/officeart/2005/8/layout/process4"/>
    <dgm:cxn modelId="{4307C60F-DB08-4376-8C5C-5BA487DF1DE0}" type="presParOf" srcId="{53C0BA43-2DD6-40C9-A155-197C1C9388C9}" destId="{592A0256-7C4E-445C-BEB9-E59A4A32736C}" srcOrd="2" destOrd="0" presId="urn:microsoft.com/office/officeart/2005/8/layout/process4"/>
    <dgm:cxn modelId="{49BCEB03-CF38-4623-A62C-47CFB11A917E}" type="presParOf" srcId="{592A0256-7C4E-445C-BEB9-E59A4A32736C}" destId="{5EE99884-9E2E-4FE6-A5D8-6ACA831E9755}" srcOrd="0" destOrd="0" presId="urn:microsoft.com/office/officeart/2005/8/layout/process4"/>
    <dgm:cxn modelId="{D6E0E840-1262-4F11-9720-1D5756EA068D}" type="presParOf" srcId="{592A0256-7C4E-445C-BEB9-E59A4A32736C}" destId="{B4406A72-DDFE-449E-A8CB-60482EBA02AE}" srcOrd="1" destOrd="0" presId="urn:microsoft.com/office/officeart/2005/8/layout/process4"/>
    <dgm:cxn modelId="{0A57D41D-B72E-404F-8A19-C797D8FEBCF3}" type="presParOf" srcId="{592A0256-7C4E-445C-BEB9-E59A4A32736C}" destId="{282800D4-5028-4E8C-94BA-9CE910ECF6E5}" srcOrd="2" destOrd="0" presId="urn:microsoft.com/office/officeart/2005/8/layout/process4"/>
    <dgm:cxn modelId="{A92E3884-3A21-46C6-821E-A11EF393D2DF}" type="presParOf" srcId="{282800D4-5028-4E8C-94BA-9CE910ECF6E5}" destId="{D2B5C53B-EC74-48AE-90BF-B3B941F46D4C}" srcOrd="0" destOrd="0" presId="urn:microsoft.com/office/officeart/2005/8/layout/process4"/>
    <dgm:cxn modelId="{5C4D5807-2023-4623-87C3-BB8B8DE540A1}" type="presParOf" srcId="{282800D4-5028-4E8C-94BA-9CE910ECF6E5}" destId="{00129A5A-6583-48B0-96FB-05AE29122BAC}" srcOrd="1" destOrd="0" presId="urn:microsoft.com/office/officeart/2005/8/layout/process4"/>
    <dgm:cxn modelId="{C55355E7-EF09-4724-81E3-E9010A80C4F6}" type="presParOf" srcId="{53C0BA43-2DD6-40C9-A155-197C1C9388C9}" destId="{2E0806B2-1229-45F3-B1CC-E2D0D8F513D5}" srcOrd="3" destOrd="0" presId="urn:microsoft.com/office/officeart/2005/8/layout/process4"/>
    <dgm:cxn modelId="{28E044C9-6C74-4DA3-BBDA-4553280D4B38}" type="presParOf" srcId="{53C0BA43-2DD6-40C9-A155-197C1C9388C9}" destId="{B0259C26-5767-40FE-BA56-97FAF65E7950}" srcOrd="4" destOrd="0" presId="urn:microsoft.com/office/officeart/2005/8/layout/process4"/>
    <dgm:cxn modelId="{6B663D15-3AD0-4469-9DDB-230292DCEB58}" type="presParOf" srcId="{B0259C26-5767-40FE-BA56-97FAF65E7950}" destId="{4A3841E5-E850-4768-BCEB-156462614172}" srcOrd="0" destOrd="0" presId="urn:microsoft.com/office/officeart/2005/8/layout/process4"/>
    <dgm:cxn modelId="{D5CC504C-C7FC-41EB-B5FC-8DB258428988}" type="presParOf" srcId="{B0259C26-5767-40FE-BA56-97FAF65E7950}" destId="{C1A68B1A-3D49-4ACA-A2E3-B498B7BABEE6}" srcOrd="1" destOrd="0" presId="urn:microsoft.com/office/officeart/2005/8/layout/process4"/>
    <dgm:cxn modelId="{D8EFBE8A-90D3-4244-B9BE-726447CCFFC1}" type="presParOf" srcId="{B0259C26-5767-40FE-BA56-97FAF65E7950}" destId="{5D5B5423-C58C-441F-A07A-E10BC6BAA87C}" srcOrd="2" destOrd="0" presId="urn:microsoft.com/office/officeart/2005/8/layout/process4"/>
    <dgm:cxn modelId="{F462C9B2-8997-4F16-A19A-62ADA6F2ACCB}" type="presParOf" srcId="{5D5B5423-C58C-441F-A07A-E10BC6BAA87C}" destId="{4B9A3AFB-121F-4379-8524-D58120764772}" srcOrd="0" destOrd="0" presId="urn:microsoft.com/office/officeart/2005/8/layout/process4"/>
    <dgm:cxn modelId="{07FD0846-F87C-4AE4-8FB8-A1DDC3F0BFDA}" type="presParOf" srcId="{5D5B5423-C58C-441F-A07A-E10BC6BAA87C}" destId="{26E760D4-5974-4810-8717-4B8FC2236871}" srcOrd="1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 xmlns:r="http://schemas.openxmlformats.org/officeDocument/2006/relationships">
  <dsp:spTree>
    <dsp:nvGrpSpPr>
      <dsp:cNvPr id="2" name="组合 1"/>
      <dsp:cNvGrpSpPr/>
    </dsp:nvGrpSpPr>
    <dsp:grpSpPr>
      <a:xfrm>
        <a:off x="0" y="0"/>
        <a:ext cx="7111995" cy="3085417"/>
        <a:chOff x="0" y="0"/>
        <a:chExt cx="7111995" cy="3085417"/>
      </a:xfrm>
    </dsp:grpSpPr>
    <dsp:sp modelId="{B7C1A5D5-5322-4F6A-8F61-092837349957}">
      <dsp:nvSpPr>
        <dsp:cNvPr id="3" name="燕尾形 2"/>
        <dsp:cNvSpPr/>
      </dsp:nvSpPr>
      <dsp:spPr bwMode="white">
        <a:xfrm rot="5400000">
          <a:off x="-133025" y="133025"/>
          <a:ext cx="886831" cy="620782"/>
        </a:xfrm>
        <a:prstGeom prst="chevron">
          <a:avLst/>
        </a:prstGeom>
      </dsp:spPr>
      <dsp:style>
        <a:lnRef idx="2">
          <a:schemeClr val="accen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Body>
        <a:bodyPr rot="-5400000" lIns="10160" tIns="10160" rIns="10160" bIns="10160" anchor="ctr"/>
        <a:lstStyle>
          <a:lvl1pPr algn="ctr">
            <a:defRPr sz="1600"/>
          </a:lvl1pPr>
          <a:lvl2pPr marL="114300" indent="-114300" algn="ctr">
            <a:defRPr sz="1200"/>
          </a:lvl2pPr>
          <a:lvl3pPr marL="228600" indent="-114300" algn="ctr">
            <a:defRPr sz="1200"/>
          </a:lvl3pPr>
          <a:lvl4pPr marL="342900" indent="-114300" algn="ctr">
            <a:defRPr sz="1200"/>
          </a:lvl4pPr>
          <a:lvl5pPr marL="457200" indent="-114300" algn="ctr">
            <a:defRPr sz="1200"/>
          </a:lvl5pPr>
          <a:lvl6pPr marL="571500" indent="-114300" algn="ctr">
            <a:defRPr sz="1200"/>
          </a:lvl6pPr>
          <a:lvl7pPr marL="685800" indent="-114300" algn="ctr">
            <a:defRPr sz="1200"/>
          </a:lvl7pPr>
          <a:lvl8pPr marL="800100" indent="-114300" algn="ctr">
            <a:defRPr sz="1200"/>
          </a:lvl8pPr>
          <a:lvl9pPr marL="914400" indent="-114300" algn="ctr">
            <a:defRPr sz="12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altLang="zh-CN" dirty="0" smtClean="0"/>
            <a:t>1</a:t>
          </a:r>
          <a:endParaRPr lang="zh-CN" altLang="en-US" dirty="0"/>
        </a:p>
      </dsp:txBody>
      <dsp:txXfrm rot="5400000">
        <a:off x="-133025" y="133025"/>
        <a:ext cx="886831" cy="620782"/>
      </dsp:txXfrm>
    </dsp:sp>
    <dsp:sp modelId="{53AD51F8-BEA6-4FEA-AE52-F4E28B191A21}">
      <dsp:nvSpPr>
        <dsp:cNvPr id="4" name="同侧圆角矩形 3"/>
        <dsp:cNvSpPr/>
      </dsp:nvSpPr>
      <dsp:spPr bwMode="white">
        <a:xfrm rot="5400000">
          <a:off x="3578168" y="-2957387"/>
          <a:ext cx="576440" cy="6491213"/>
        </a:xfrm>
        <a:prstGeom prst="round2SameRect">
          <a:avLst/>
        </a:prstGeom>
      </dsp:spPr>
      <dsp:style>
        <a:lnRef idx="2">
          <a:schemeClr val="accent1"/>
        </a:lnRef>
        <a:fillRef idx="1">
          <a:schemeClr val="lt1">
            <a:alpha val="90000"/>
          </a:schemeClr>
        </a:fillRef>
        <a:effectRef idx="0">
          <a:scrgbClr r="0" g="0" b="0"/>
        </a:effectRef>
        <a:fontRef idx="minor"/>
      </dsp:style>
      <dsp:txBody>
        <a:bodyPr rot="-5400000" lIns="277368" tIns="24765" rIns="24765" bIns="24765" anchor="ctr"/>
        <a:lstStyle>
          <a:lvl1pPr algn="l">
            <a:defRPr sz="3900"/>
          </a:lvl1pPr>
          <a:lvl2pPr marL="285750" indent="-285750" algn="l">
            <a:defRPr sz="3000"/>
          </a:lvl2pPr>
          <a:lvl3pPr marL="571500" indent="-285750" algn="l">
            <a:defRPr sz="3000"/>
          </a:lvl3pPr>
          <a:lvl4pPr marL="857250" indent="-285750" algn="l">
            <a:defRPr sz="3000"/>
          </a:lvl4pPr>
          <a:lvl5pPr marL="1143000" indent="-285750" algn="l">
            <a:defRPr sz="3000"/>
          </a:lvl5pPr>
          <a:lvl6pPr marL="1428750" indent="-285750" algn="l">
            <a:defRPr sz="3000"/>
          </a:lvl6pPr>
          <a:lvl7pPr marL="1714500" indent="-285750" algn="l">
            <a:defRPr sz="3000"/>
          </a:lvl7pPr>
          <a:lvl8pPr marL="2000250" indent="-285750" algn="l">
            <a:defRPr sz="3000"/>
          </a:lvl8pPr>
          <a:lvl9pPr marL="2286000" indent="-285750" algn="l">
            <a:defRPr sz="3000"/>
          </a:lvl9pPr>
        </a:lstStyle>
        <a:p>
          <a:pPr lvl="1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zh-CN" altLang="en-US" dirty="0">
            <a:solidFill>
              <a:schemeClr val="dk1"/>
            </a:solidFill>
          </a:endParaRPr>
        </a:p>
      </dsp:txBody>
      <dsp:txXfrm rot="5400000">
        <a:off x="3578168" y="-2957387"/>
        <a:ext cx="576440" cy="6491213"/>
      </dsp:txXfrm>
    </dsp:sp>
    <dsp:sp modelId="{93E95C82-D8EA-4213-B8D6-1B686F8BC092}">
      <dsp:nvSpPr>
        <dsp:cNvPr id="5" name="燕尾形 4"/>
        <dsp:cNvSpPr/>
      </dsp:nvSpPr>
      <dsp:spPr bwMode="white">
        <a:xfrm rot="5400000">
          <a:off x="-133025" y="865887"/>
          <a:ext cx="886831" cy="620782"/>
        </a:xfrm>
        <a:prstGeom prst="chevron">
          <a:avLst/>
        </a:prstGeom>
      </dsp:spPr>
      <dsp:style>
        <a:lnRef idx="2">
          <a:schemeClr val="accen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Body>
        <a:bodyPr rot="-5400000" lIns="10160" tIns="10160" rIns="10160" bIns="10160" anchor="ctr"/>
        <a:lstStyle>
          <a:lvl1pPr algn="ctr">
            <a:defRPr sz="1600"/>
          </a:lvl1pPr>
          <a:lvl2pPr marL="114300" indent="-114300" algn="ctr">
            <a:defRPr sz="1200"/>
          </a:lvl2pPr>
          <a:lvl3pPr marL="228600" indent="-114300" algn="ctr">
            <a:defRPr sz="1200"/>
          </a:lvl3pPr>
          <a:lvl4pPr marL="342900" indent="-114300" algn="ctr">
            <a:defRPr sz="1200"/>
          </a:lvl4pPr>
          <a:lvl5pPr marL="457200" indent="-114300" algn="ctr">
            <a:defRPr sz="1200"/>
          </a:lvl5pPr>
          <a:lvl6pPr marL="571500" indent="-114300" algn="ctr">
            <a:defRPr sz="1200"/>
          </a:lvl6pPr>
          <a:lvl7pPr marL="685800" indent="-114300" algn="ctr">
            <a:defRPr sz="1200"/>
          </a:lvl7pPr>
          <a:lvl8pPr marL="800100" indent="-114300" algn="ctr">
            <a:defRPr sz="1200"/>
          </a:lvl8pPr>
          <a:lvl9pPr marL="914400" indent="-114300" algn="ctr">
            <a:defRPr sz="12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altLang="zh-CN" dirty="0" smtClean="0"/>
            <a:t>2</a:t>
          </a:r>
          <a:endParaRPr lang="zh-CN" altLang="en-US" dirty="0"/>
        </a:p>
      </dsp:txBody>
      <dsp:txXfrm rot="5400000">
        <a:off x="-133025" y="865887"/>
        <a:ext cx="886831" cy="620782"/>
      </dsp:txXfrm>
    </dsp:sp>
    <dsp:sp modelId="{B1DF148A-E09B-473C-B05C-5179D5D725DB}">
      <dsp:nvSpPr>
        <dsp:cNvPr id="6" name="同侧圆角矩形 5"/>
        <dsp:cNvSpPr/>
      </dsp:nvSpPr>
      <dsp:spPr bwMode="white">
        <a:xfrm rot="5400000">
          <a:off x="3578168" y="-2307313"/>
          <a:ext cx="576440" cy="6491213"/>
        </a:xfrm>
        <a:prstGeom prst="round2SameRect">
          <a:avLst/>
        </a:prstGeom>
      </dsp:spPr>
      <dsp:style>
        <a:lnRef idx="2">
          <a:schemeClr val="accent1"/>
        </a:lnRef>
        <a:fillRef idx="1">
          <a:schemeClr val="lt1">
            <a:alpha val="90000"/>
          </a:schemeClr>
        </a:fillRef>
        <a:effectRef idx="0">
          <a:scrgbClr r="0" g="0" b="0"/>
        </a:effectRef>
        <a:fontRef idx="minor"/>
      </dsp:style>
      <dsp:txBody>
        <a:bodyPr rot="-5400000" lIns="277368" tIns="24765" rIns="24765" bIns="24765" anchor="ctr"/>
        <a:lstStyle>
          <a:lvl1pPr algn="l">
            <a:defRPr sz="3900"/>
          </a:lvl1pPr>
          <a:lvl2pPr marL="285750" indent="-285750" algn="l">
            <a:defRPr sz="3000"/>
          </a:lvl2pPr>
          <a:lvl3pPr marL="571500" indent="-285750" algn="l">
            <a:defRPr sz="3000"/>
          </a:lvl3pPr>
          <a:lvl4pPr marL="857250" indent="-285750" algn="l">
            <a:defRPr sz="3000"/>
          </a:lvl4pPr>
          <a:lvl5pPr marL="1143000" indent="-285750" algn="l">
            <a:defRPr sz="3000"/>
          </a:lvl5pPr>
          <a:lvl6pPr marL="1428750" indent="-285750" algn="l">
            <a:defRPr sz="3000"/>
          </a:lvl6pPr>
          <a:lvl7pPr marL="1714500" indent="-285750" algn="l">
            <a:defRPr sz="3000"/>
          </a:lvl7pPr>
          <a:lvl8pPr marL="2000250" indent="-285750" algn="l">
            <a:defRPr sz="3000"/>
          </a:lvl8pPr>
          <a:lvl9pPr marL="2286000" indent="-285750" algn="l">
            <a:defRPr sz="3000"/>
          </a:lvl9pPr>
        </a:lstStyle>
        <a:p>
          <a:pPr lvl="1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zh-CN" altLang="en-US" dirty="0">
            <a:solidFill>
              <a:schemeClr val="dk1"/>
            </a:solidFill>
          </a:endParaRPr>
        </a:p>
      </dsp:txBody>
      <dsp:txXfrm rot="5400000">
        <a:off x="3578168" y="-2307313"/>
        <a:ext cx="576440" cy="6491213"/>
      </dsp:txXfrm>
    </dsp:sp>
    <dsp:sp modelId="{68D457DD-7247-41C9-B4EB-AC122D35DB8B}">
      <dsp:nvSpPr>
        <dsp:cNvPr id="7" name="燕尾形 6"/>
        <dsp:cNvSpPr/>
      </dsp:nvSpPr>
      <dsp:spPr bwMode="white">
        <a:xfrm rot="5400000">
          <a:off x="-133025" y="1598749"/>
          <a:ext cx="886831" cy="620782"/>
        </a:xfrm>
        <a:prstGeom prst="chevron">
          <a:avLst/>
        </a:prstGeom>
      </dsp:spPr>
      <dsp:style>
        <a:lnRef idx="2">
          <a:schemeClr val="accen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Body>
        <a:bodyPr rot="-5400000" lIns="10160" tIns="10160" rIns="10160" bIns="10160" anchor="ctr"/>
        <a:lstStyle>
          <a:lvl1pPr algn="ctr">
            <a:defRPr sz="1600"/>
          </a:lvl1pPr>
          <a:lvl2pPr marL="114300" indent="-114300" algn="ctr">
            <a:defRPr sz="1200"/>
          </a:lvl2pPr>
          <a:lvl3pPr marL="228600" indent="-114300" algn="ctr">
            <a:defRPr sz="1200"/>
          </a:lvl3pPr>
          <a:lvl4pPr marL="342900" indent="-114300" algn="ctr">
            <a:defRPr sz="1200"/>
          </a:lvl4pPr>
          <a:lvl5pPr marL="457200" indent="-114300" algn="ctr">
            <a:defRPr sz="1200"/>
          </a:lvl5pPr>
          <a:lvl6pPr marL="571500" indent="-114300" algn="ctr">
            <a:defRPr sz="1200"/>
          </a:lvl6pPr>
          <a:lvl7pPr marL="685800" indent="-114300" algn="ctr">
            <a:defRPr sz="1200"/>
          </a:lvl7pPr>
          <a:lvl8pPr marL="800100" indent="-114300" algn="ctr">
            <a:defRPr sz="1200"/>
          </a:lvl8pPr>
          <a:lvl9pPr marL="914400" indent="-114300" algn="ctr">
            <a:defRPr sz="12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altLang="zh-CN" dirty="0" smtClean="0"/>
            <a:t>3</a:t>
          </a:r>
          <a:endParaRPr lang="zh-CN" altLang="en-US" dirty="0"/>
        </a:p>
      </dsp:txBody>
      <dsp:txXfrm rot="5400000">
        <a:off x="-133025" y="1598749"/>
        <a:ext cx="886831" cy="620782"/>
      </dsp:txXfrm>
    </dsp:sp>
    <dsp:sp modelId="{2BD8022C-13F5-4FF3-AF9C-FB6D80F78837}">
      <dsp:nvSpPr>
        <dsp:cNvPr id="8" name="同侧圆角矩形 7"/>
        <dsp:cNvSpPr/>
      </dsp:nvSpPr>
      <dsp:spPr bwMode="white">
        <a:xfrm rot="5400000">
          <a:off x="3578168" y="-1491663"/>
          <a:ext cx="576440" cy="6491213"/>
        </a:xfrm>
        <a:prstGeom prst="round2SameRect">
          <a:avLst/>
        </a:prstGeom>
      </dsp:spPr>
      <dsp:style>
        <a:lnRef idx="2">
          <a:schemeClr val="accent1"/>
        </a:lnRef>
        <a:fillRef idx="1">
          <a:schemeClr val="lt1">
            <a:alpha val="90000"/>
          </a:schemeClr>
        </a:fillRef>
        <a:effectRef idx="0">
          <a:scrgbClr r="0" g="0" b="0"/>
        </a:effectRef>
        <a:fontRef idx="minor"/>
      </dsp:style>
      <dsp:txBody>
        <a:bodyPr rot="-5400000" lIns="277368" tIns="24765" rIns="24765" bIns="24765" anchor="ctr"/>
        <a:lstStyle>
          <a:lvl1pPr algn="l">
            <a:defRPr sz="3900"/>
          </a:lvl1pPr>
          <a:lvl2pPr marL="285750" indent="-285750" algn="l">
            <a:defRPr sz="3000"/>
          </a:lvl2pPr>
          <a:lvl3pPr marL="571500" indent="-285750" algn="l">
            <a:defRPr sz="3000"/>
          </a:lvl3pPr>
          <a:lvl4pPr marL="857250" indent="-285750" algn="l">
            <a:defRPr sz="3000"/>
          </a:lvl4pPr>
          <a:lvl5pPr marL="1143000" indent="-285750" algn="l">
            <a:defRPr sz="3000"/>
          </a:lvl5pPr>
          <a:lvl6pPr marL="1428750" indent="-285750" algn="l">
            <a:defRPr sz="3000"/>
          </a:lvl6pPr>
          <a:lvl7pPr marL="1714500" indent="-285750" algn="l">
            <a:defRPr sz="3000"/>
          </a:lvl7pPr>
          <a:lvl8pPr marL="2000250" indent="-285750" algn="l">
            <a:defRPr sz="3000"/>
          </a:lvl8pPr>
          <a:lvl9pPr marL="2286000" indent="-285750" algn="l">
            <a:defRPr sz="3000"/>
          </a:lvl9pPr>
        </a:lstStyle>
        <a:p>
          <a:pPr lvl="1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zh-CN" altLang="en-US" dirty="0">
            <a:solidFill>
              <a:schemeClr val="dk1"/>
            </a:solidFill>
          </a:endParaRPr>
        </a:p>
      </dsp:txBody>
      <dsp:txXfrm rot="5400000">
        <a:off x="3578168" y="-1491663"/>
        <a:ext cx="576440" cy="6491213"/>
      </dsp:txXfrm>
    </dsp:sp>
    <dsp:sp modelId="{3F751A7A-C45D-43D4-A18D-264B203C4278}">
      <dsp:nvSpPr>
        <dsp:cNvPr id="9" name="燕尾形 8"/>
        <dsp:cNvSpPr/>
      </dsp:nvSpPr>
      <dsp:spPr bwMode="white">
        <a:xfrm rot="5400000">
          <a:off x="-133025" y="2331611"/>
          <a:ext cx="886831" cy="620782"/>
        </a:xfrm>
        <a:prstGeom prst="chevron">
          <a:avLst/>
        </a:prstGeom>
      </dsp:spPr>
      <dsp:style>
        <a:lnRef idx="2">
          <a:schemeClr val="accen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Body>
        <a:bodyPr rot="-5400000" lIns="10160" tIns="10160" rIns="10160" bIns="10160" anchor="ctr"/>
        <a:lstStyle>
          <a:lvl1pPr algn="ctr">
            <a:defRPr sz="1600"/>
          </a:lvl1pPr>
          <a:lvl2pPr marL="114300" indent="-114300" algn="ctr">
            <a:defRPr sz="1200"/>
          </a:lvl2pPr>
          <a:lvl3pPr marL="228600" indent="-114300" algn="ctr">
            <a:defRPr sz="1200"/>
          </a:lvl3pPr>
          <a:lvl4pPr marL="342900" indent="-114300" algn="ctr">
            <a:defRPr sz="1200"/>
          </a:lvl4pPr>
          <a:lvl5pPr marL="457200" indent="-114300" algn="ctr">
            <a:defRPr sz="1200"/>
          </a:lvl5pPr>
          <a:lvl6pPr marL="571500" indent="-114300" algn="ctr">
            <a:defRPr sz="1200"/>
          </a:lvl6pPr>
          <a:lvl7pPr marL="685800" indent="-114300" algn="ctr">
            <a:defRPr sz="1200"/>
          </a:lvl7pPr>
          <a:lvl8pPr marL="800100" indent="-114300" algn="ctr">
            <a:defRPr sz="1200"/>
          </a:lvl8pPr>
          <a:lvl9pPr marL="914400" indent="-114300" algn="ctr">
            <a:defRPr sz="12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altLang="zh-CN" dirty="0" smtClean="0"/>
            <a:t>4</a:t>
          </a:r>
          <a:endParaRPr lang="zh-CN" altLang="en-US" dirty="0"/>
        </a:p>
      </dsp:txBody>
      <dsp:txXfrm rot="5400000">
        <a:off x="-133025" y="2331611"/>
        <a:ext cx="886831" cy="620782"/>
      </dsp:txXfrm>
    </dsp:sp>
    <dsp:sp modelId="{0C2070E9-38A9-4AD8-9825-04816F9DE7E6}">
      <dsp:nvSpPr>
        <dsp:cNvPr id="10" name="同侧圆角矩形 9"/>
        <dsp:cNvSpPr/>
      </dsp:nvSpPr>
      <dsp:spPr bwMode="white">
        <a:xfrm rot="5400000">
          <a:off x="3578168" y="-725521"/>
          <a:ext cx="576440" cy="6491213"/>
        </a:xfrm>
        <a:prstGeom prst="round2SameRect">
          <a:avLst/>
        </a:prstGeom>
      </dsp:spPr>
      <dsp:style>
        <a:lnRef idx="2">
          <a:schemeClr val="accent1"/>
        </a:lnRef>
        <a:fillRef idx="1">
          <a:schemeClr val="lt1">
            <a:alpha val="90000"/>
          </a:schemeClr>
        </a:fillRef>
        <a:effectRef idx="0">
          <a:scrgbClr r="0" g="0" b="0"/>
        </a:effectRef>
        <a:fontRef idx="minor"/>
      </dsp:style>
      <dsp:txBody>
        <a:bodyPr rot="-5400000" lIns="220472" tIns="19685" rIns="19685" bIns="19685" anchor="ctr"/>
        <a:lstStyle>
          <a:lvl1pPr algn="l">
            <a:defRPr sz="3100"/>
          </a:lvl1pPr>
          <a:lvl2pPr marL="228600" indent="-228600" algn="l">
            <a:defRPr sz="2400"/>
          </a:lvl2pPr>
          <a:lvl3pPr marL="457200" indent="-228600" algn="l">
            <a:defRPr sz="2400"/>
          </a:lvl3pPr>
          <a:lvl4pPr marL="685800" indent="-228600" algn="l">
            <a:defRPr sz="2400"/>
          </a:lvl4pPr>
          <a:lvl5pPr marL="914400" indent="-228600" algn="l">
            <a:defRPr sz="2400"/>
          </a:lvl5pPr>
          <a:lvl6pPr marL="1143000" indent="-228600" algn="l">
            <a:defRPr sz="2400"/>
          </a:lvl6pPr>
          <a:lvl7pPr marL="1371600" indent="-228600" algn="l">
            <a:defRPr sz="2400"/>
          </a:lvl7pPr>
          <a:lvl8pPr marL="1600200" indent="-228600" algn="l">
            <a:defRPr sz="2400"/>
          </a:lvl8pPr>
          <a:lvl9pPr marL="1828800" indent="-228600" algn="l">
            <a:defRPr sz="2400"/>
          </a:lvl9pPr>
        </a:lstStyle>
        <a:p>
          <a:endParaRPr>
            <a:solidFill>
              <a:schemeClr val="dk1"/>
            </a:solidFill>
          </a:endParaRPr>
        </a:p>
      </dsp:txBody>
      <dsp:txXfrm rot="5400000">
        <a:off x="3578168" y="-725521"/>
        <a:ext cx="576440" cy="6491213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4F1D9A28-8A93-4334-A055-53EBAB8C371D}">
      <dsp:nvSpPr>
        <dsp:cNvPr id="0" name=""/>
        <dsp:cNvSpPr/>
      </dsp:nvSpPr>
      <dsp:spPr>
        <a:xfrm>
          <a:off x="2202164" y="0"/>
          <a:ext cx="4119625" cy="1576915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3495" tIns="23495" rIns="23495" bIns="23495" numCol="1" spcCol="1270" anchor="t" anchorCtr="0">
          <a:noAutofit/>
        </a:bodyPr>
        <a:lstStyle/>
        <a:p>
          <a:pPr marL="285750" lvl="1" indent="-285750" algn="l" defTabSz="1644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zh-CN" altLang="en-US" sz="3700" kern="1200" dirty="0"/>
        </a:p>
      </dsp:txBody>
      <dsp:txXfrm>
        <a:off x="2202164" y="0"/>
        <a:ext cx="4119625" cy="1576915"/>
      </dsp:txXfrm>
    </dsp:sp>
    <dsp:sp modelId="{3C1CC6F5-041C-46E7-BB22-DE32BCC6BFBE}">
      <dsp:nvSpPr>
        <dsp:cNvPr id="0" name=""/>
        <dsp:cNvSpPr/>
      </dsp:nvSpPr>
      <dsp:spPr>
        <a:xfrm>
          <a:off x="634180" y="529153"/>
          <a:ext cx="1484767" cy="52272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49530" rIns="99060" bIns="4953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CN" altLang="en-US" sz="2600" kern="1200" dirty="0"/>
        </a:p>
      </dsp:txBody>
      <dsp:txXfrm>
        <a:off x="634180" y="529153"/>
        <a:ext cx="1484767" cy="522721"/>
      </dsp:txXfrm>
    </dsp:sp>
    <dsp:sp modelId="{9F06183A-67FD-4FC7-9C7E-6376801E73F6}">
      <dsp:nvSpPr>
        <dsp:cNvPr id="0" name=""/>
        <dsp:cNvSpPr/>
      </dsp:nvSpPr>
      <dsp:spPr>
        <a:xfrm>
          <a:off x="2133696" y="1631244"/>
          <a:ext cx="4119625" cy="1567098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3495" tIns="23495" rIns="23495" bIns="23495" numCol="1" spcCol="1270" anchor="t" anchorCtr="0">
          <a:noAutofit/>
        </a:bodyPr>
        <a:lstStyle/>
        <a:p>
          <a:pPr marL="285750" lvl="1" indent="-285750" algn="l" defTabSz="1644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zh-CN" altLang="en-US" sz="3700" kern="1200" dirty="0"/>
        </a:p>
        <a:p>
          <a:pPr marL="285750" lvl="1" indent="-285750" algn="l" defTabSz="1644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zh-CN" altLang="en-US" sz="3700" kern="1200" dirty="0"/>
        </a:p>
      </dsp:txBody>
      <dsp:txXfrm>
        <a:off x="2133696" y="1631244"/>
        <a:ext cx="4119625" cy="1567098"/>
      </dsp:txXfrm>
    </dsp:sp>
    <dsp:sp modelId="{089F13DB-9CAE-42DD-BD65-65088C92D3C9}">
      <dsp:nvSpPr>
        <dsp:cNvPr id="0" name=""/>
        <dsp:cNvSpPr/>
      </dsp:nvSpPr>
      <dsp:spPr>
        <a:xfrm>
          <a:off x="619432" y="2153432"/>
          <a:ext cx="1514264" cy="52272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49530" rIns="99060" bIns="4953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CN" altLang="en-US" sz="2600" kern="1200" dirty="0"/>
        </a:p>
      </dsp:txBody>
      <dsp:txXfrm>
        <a:off x="619432" y="2153432"/>
        <a:ext cx="1514264" cy="522721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 xmlns:r="http://schemas.openxmlformats.org/officeDocument/2006/relationships">
  <dsp:spTree>
    <dsp:nvGrpSpPr>
      <dsp:cNvPr id="2" name="组合 1"/>
      <dsp:cNvGrpSpPr/>
    </dsp:nvGrpSpPr>
    <dsp:grpSpPr>
      <a:xfrm>
        <a:off x="0" y="0"/>
        <a:ext cx="8128000" cy="3406878"/>
        <a:chOff x="0" y="0"/>
        <a:chExt cx="8128000" cy="3406878"/>
      </a:xfrm>
    </dsp:grpSpPr>
    <dsp:sp modelId="{98C4E39E-10F3-4D03-A868-BC96ECF27A11}">
      <dsp:nvSpPr>
        <dsp:cNvPr id="3" name="矩形 2"/>
        <dsp:cNvSpPr/>
      </dsp:nvSpPr>
      <dsp:spPr bwMode="white">
        <a:xfrm>
          <a:off x="0" y="2564842"/>
          <a:ext cx="8128000" cy="842036"/>
        </a:xfrm>
        <a:prstGeom prst="rect">
          <a:avLst/>
        </a:prstGeom>
        <a:solidFill>
          <a:srgbClr val="FFFF00"/>
        </a:solidFill>
        <a:effectLst>
          <a:innerShdw blurRad="63500" dist="50800" dir="16200000">
            <a:prstClr val="black">
              <a:alpha val="50000"/>
            </a:prstClr>
          </a:innerShdw>
        </a:effectLst>
      </dsp:spPr>
      <dsp:style>
        <a:lnRef idx="2">
          <a:schemeClr val="l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Body>
        <a:bodyPr lIns="256032" tIns="256032" rIns="256032" bIns="256032" anchor="ctr"/>
        <a:lstStyle>
          <a:lvl1pPr algn="ctr">
            <a:defRPr sz="6500"/>
          </a:lvl1pPr>
          <a:lvl2pPr marL="285750" indent="-285750" algn="ctr">
            <a:defRPr sz="5000"/>
          </a:lvl2pPr>
          <a:lvl3pPr marL="571500" indent="-285750" algn="ctr">
            <a:defRPr sz="5000"/>
          </a:lvl3pPr>
          <a:lvl4pPr marL="857250" indent="-285750" algn="ctr">
            <a:defRPr sz="5000"/>
          </a:lvl4pPr>
          <a:lvl5pPr marL="1143000" indent="-285750" algn="ctr">
            <a:defRPr sz="5000"/>
          </a:lvl5pPr>
          <a:lvl6pPr marL="1428750" indent="-285750" algn="ctr">
            <a:defRPr sz="5000"/>
          </a:lvl6pPr>
          <a:lvl7pPr marL="1714500" indent="-285750" algn="ctr">
            <a:defRPr sz="5000"/>
          </a:lvl7pPr>
          <a:lvl8pPr marL="2000250" indent="-285750" algn="ctr">
            <a:defRPr sz="5000"/>
          </a:lvl8pPr>
          <a:lvl9pPr marL="2286000" indent="-285750" algn="ctr">
            <a:defRPr sz="50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3600" dirty="0" smtClean="0">
              <a:solidFill>
                <a:srgbClr val="4C3CC4"/>
              </a:solidFill>
            </a:rPr>
            <a:t>你的学习效果如何？</a:t>
          </a:r>
          <a:endParaRPr lang="zh-CN" altLang="en-US" sz="3600" dirty="0">
            <a:solidFill>
              <a:srgbClr val="4C3CC4"/>
            </a:solidFill>
          </a:endParaRPr>
        </a:p>
      </dsp:txBody>
      <dsp:txXfrm>
        <a:off x="0" y="2564842"/>
        <a:ext cx="8128000" cy="842036"/>
      </dsp:txXfrm>
    </dsp:sp>
    <dsp:sp modelId="{01AC5AF5-8D67-4CBC-A1A3-F0577FDBF38E}">
      <dsp:nvSpPr>
        <dsp:cNvPr id="4" name="矩形 3"/>
        <dsp:cNvSpPr/>
      </dsp:nvSpPr>
      <dsp:spPr bwMode="white">
        <a:xfrm>
          <a:off x="0" y="3002701"/>
          <a:ext cx="4064000" cy="387337"/>
        </a:xfrm>
        <a:prstGeom prst="rect">
          <a:avLst/>
        </a:prstGeom>
      </dsp:spPr>
      <dsp:style>
        <a:lnRef idx="2">
          <a:schemeClr val="accent1">
            <a:alpha val="90000"/>
            <a:tint val="40000"/>
          </a:schemeClr>
        </a:lnRef>
        <a:fillRef idx="1">
          <a:schemeClr val="accent1">
            <a:alpha val="90000"/>
            <a:tint val="40000"/>
          </a:schemeClr>
        </a:fillRef>
        <a:effectRef idx="0">
          <a:scrgbClr r="0" g="0" b="0"/>
        </a:effectRef>
        <a:fontRef idx="minor"/>
      </dsp:style>
      <dsp:txBody>
        <a:bodyPr lIns="142240" tIns="25400" rIns="142240" bIns="25400" anchor="ctr"/>
        <a:lstStyle>
          <a:lvl1pPr algn="ctr">
            <a:defRPr sz="2000"/>
          </a:lvl1pPr>
          <a:lvl2pPr marL="171450" indent="-171450" algn="ctr">
            <a:defRPr sz="1600"/>
          </a:lvl2pPr>
          <a:lvl3pPr marL="342900" indent="-171450" algn="ctr">
            <a:defRPr sz="1600"/>
          </a:lvl3pPr>
          <a:lvl4pPr marL="514350" indent="-171450" algn="ctr">
            <a:defRPr sz="1600"/>
          </a:lvl4pPr>
          <a:lvl5pPr marL="685800" indent="-171450" algn="ctr">
            <a:defRPr sz="1600"/>
          </a:lvl5pPr>
          <a:lvl6pPr marL="857250" indent="-171450" algn="ctr">
            <a:defRPr sz="1600"/>
          </a:lvl6pPr>
          <a:lvl7pPr marL="1028700" indent="-171450" algn="ctr">
            <a:defRPr sz="1600"/>
          </a:lvl7pPr>
          <a:lvl8pPr marL="1200150" indent="-171450" algn="ctr">
            <a:defRPr sz="1600"/>
          </a:lvl8pPr>
          <a:lvl9pPr marL="1371600" indent="-171450" algn="ctr">
            <a:defRPr sz="16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endParaRPr lang="zh-CN" altLang="en-US" dirty="0">
            <a:solidFill>
              <a:schemeClr val="dk1"/>
            </a:solidFill>
          </a:endParaRPr>
        </a:p>
      </dsp:txBody>
      <dsp:txXfrm>
        <a:off x="0" y="3002701"/>
        <a:ext cx="4064000" cy="387337"/>
      </dsp:txXfrm>
    </dsp:sp>
    <dsp:sp modelId="{1CBD4569-6870-42B2-A9DD-217728E10514}">
      <dsp:nvSpPr>
        <dsp:cNvPr id="5" name="矩形 4"/>
        <dsp:cNvSpPr/>
      </dsp:nvSpPr>
      <dsp:spPr bwMode="white">
        <a:xfrm>
          <a:off x="4064000" y="3002701"/>
          <a:ext cx="4064000" cy="387337"/>
        </a:xfrm>
        <a:prstGeom prst="rect">
          <a:avLst/>
        </a:prstGeom>
      </dsp:spPr>
      <dsp:style>
        <a:lnRef idx="2">
          <a:schemeClr val="accent1">
            <a:alpha val="90000"/>
            <a:tint val="40000"/>
          </a:schemeClr>
        </a:lnRef>
        <a:fillRef idx="1">
          <a:schemeClr val="accent1">
            <a:alpha val="90000"/>
            <a:tint val="40000"/>
          </a:schemeClr>
        </a:fillRef>
        <a:effectRef idx="0">
          <a:scrgbClr r="0" g="0" b="0"/>
        </a:effectRef>
        <a:fontRef idx="minor"/>
      </dsp:style>
      <dsp:txBody>
        <a:bodyPr lIns="142240" tIns="25400" rIns="142240" bIns="25400" anchor="ctr"/>
        <a:lstStyle>
          <a:lvl1pPr algn="ctr">
            <a:defRPr sz="2000"/>
          </a:lvl1pPr>
          <a:lvl2pPr marL="171450" indent="-171450" algn="ctr">
            <a:defRPr sz="1600"/>
          </a:lvl2pPr>
          <a:lvl3pPr marL="342900" indent="-171450" algn="ctr">
            <a:defRPr sz="1600"/>
          </a:lvl3pPr>
          <a:lvl4pPr marL="514350" indent="-171450" algn="ctr">
            <a:defRPr sz="1600"/>
          </a:lvl4pPr>
          <a:lvl5pPr marL="685800" indent="-171450" algn="ctr">
            <a:defRPr sz="1600"/>
          </a:lvl5pPr>
          <a:lvl6pPr marL="857250" indent="-171450" algn="ctr">
            <a:defRPr sz="1600"/>
          </a:lvl6pPr>
          <a:lvl7pPr marL="1028700" indent="-171450" algn="ctr">
            <a:defRPr sz="1600"/>
          </a:lvl7pPr>
          <a:lvl8pPr marL="1200150" indent="-171450" algn="ctr">
            <a:defRPr sz="1600"/>
          </a:lvl8pPr>
          <a:lvl9pPr marL="1371600" indent="-171450" algn="ctr">
            <a:defRPr sz="16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endParaRPr lang="zh-CN" altLang="en-US" dirty="0">
            <a:solidFill>
              <a:schemeClr val="dk1"/>
            </a:solidFill>
          </a:endParaRPr>
        </a:p>
      </dsp:txBody>
      <dsp:txXfrm>
        <a:off x="4064000" y="3002701"/>
        <a:ext cx="4064000" cy="387337"/>
      </dsp:txXfrm>
    </dsp:sp>
    <dsp:sp modelId="{B4406A72-DDFE-449E-A8CB-60482EBA02AE}">
      <dsp:nvSpPr>
        <dsp:cNvPr id="6" name="上箭头标注 5"/>
        <dsp:cNvSpPr/>
      </dsp:nvSpPr>
      <dsp:spPr bwMode="white">
        <a:xfrm rot="10800000">
          <a:off x="0" y="1282421"/>
          <a:ext cx="8128000" cy="1295051"/>
        </a:xfrm>
        <a:prstGeom prst="upArrowCallout">
          <a:avLst/>
        </a:prstGeom>
        <a:solidFill>
          <a:srgbClr val="FFFF00"/>
        </a:solidFill>
        <a:effectLst>
          <a:innerShdw blurRad="63500" dist="50800" dir="16200000">
            <a:prstClr val="black">
              <a:alpha val="50000"/>
            </a:prstClr>
          </a:innerShdw>
        </a:effectLst>
      </dsp:spPr>
      <dsp:style>
        <a:lnRef idx="2">
          <a:schemeClr val="l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Body>
        <a:bodyPr lIns="256032" tIns="256032" rIns="256032" bIns="256032" anchor="ctr"/>
        <a:lstStyle>
          <a:lvl1pPr algn="ctr">
            <a:defRPr sz="6500"/>
          </a:lvl1pPr>
          <a:lvl2pPr marL="285750" indent="-285750" algn="ctr">
            <a:defRPr sz="5000"/>
          </a:lvl2pPr>
          <a:lvl3pPr marL="571500" indent="-285750" algn="ctr">
            <a:defRPr sz="5000"/>
          </a:lvl3pPr>
          <a:lvl4pPr marL="857250" indent="-285750" algn="ctr">
            <a:defRPr sz="5000"/>
          </a:lvl4pPr>
          <a:lvl5pPr marL="1143000" indent="-285750" algn="ctr">
            <a:defRPr sz="5000"/>
          </a:lvl5pPr>
          <a:lvl6pPr marL="1428750" indent="-285750" algn="ctr">
            <a:defRPr sz="5000"/>
          </a:lvl6pPr>
          <a:lvl7pPr marL="1714500" indent="-285750" algn="ctr">
            <a:defRPr sz="5000"/>
          </a:lvl7pPr>
          <a:lvl8pPr marL="2000250" indent="-285750" algn="ctr">
            <a:defRPr sz="5000"/>
          </a:lvl8pPr>
          <a:lvl9pPr marL="2286000" indent="-285750" algn="ctr">
            <a:defRPr sz="50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3600" dirty="0" smtClean="0">
              <a:solidFill>
                <a:srgbClr val="4C3CC4"/>
              </a:solidFill>
            </a:rPr>
            <a:t>你获得了什么学习方法？</a:t>
          </a:r>
          <a:endParaRPr lang="zh-CN" altLang="en-US" sz="3600" dirty="0">
            <a:solidFill>
              <a:srgbClr val="4C3CC4"/>
            </a:solidFill>
          </a:endParaRPr>
        </a:p>
      </dsp:txBody>
      <dsp:txXfrm rot="10800000">
        <a:off x="0" y="1282421"/>
        <a:ext cx="8128000" cy="1295051"/>
      </dsp:txXfrm>
    </dsp:sp>
    <dsp:sp modelId="{D2B5C53B-EC74-48AE-90BF-B3B941F46D4C}">
      <dsp:nvSpPr>
        <dsp:cNvPr id="7" name="矩形 6"/>
        <dsp:cNvSpPr/>
      </dsp:nvSpPr>
      <dsp:spPr bwMode="white">
        <a:xfrm>
          <a:off x="0" y="1736984"/>
          <a:ext cx="4064000" cy="387220"/>
        </a:xfrm>
        <a:prstGeom prst="rect">
          <a:avLst/>
        </a:prstGeom>
      </dsp:spPr>
      <dsp:style>
        <a:lnRef idx="2">
          <a:schemeClr val="accent1">
            <a:alpha val="90000"/>
            <a:tint val="40000"/>
          </a:schemeClr>
        </a:lnRef>
        <a:fillRef idx="1">
          <a:schemeClr val="accent1">
            <a:alpha val="90000"/>
            <a:tint val="40000"/>
          </a:schemeClr>
        </a:fillRef>
        <a:effectRef idx="0">
          <a:scrgbClr r="0" g="0" b="0"/>
        </a:effectRef>
        <a:fontRef idx="minor"/>
      </dsp:style>
      <dsp:txBody>
        <a:bodyPr lIns="142240" tIns="25400" rIns="142240" bIns="25400" anchor="ctr"/>
        <a:lstStyle>
          <a:lvl1pPr algn="ctr">
            <a:defRPr sz="2000"/>
          </a:lvl1pPr>
          <a:lvl2pPr marL="171450" indent="-171450" algn="ctr">
            <a:defRPr sz="1600"/>
          </a:lvl2pPr>
          <a:lvl3pPr marL="342900" indent="-171450" algn="ctr">
            <a:defRPr sz="1600"/>
          </a:lvl3pPr>
          <a:lvl4pPr marL="514350" indent="-171450" algn="ctr">
            <a:defRPr sz="1600"/>
          </a:lvl4pPr>
          <a:lvl5pPr marL="685800" indent="-171450" algn="ctr">
            <a:defRPr sz="1600"/>
          </a:lvl5pPr>
          <a:lvl6pPr marL="857250" indent="-171450" algn="ctr">
            <a:defRPr sz="1600"/>
          </a:lvl6pPr>
          <a:lvl7pPr marL="1028700" indent="-171450" algn="ctr">
            <a:defRPr sz="1600"/>
          </a:lvl7pPr>
          <a:lvl8pPr marL="1200150" indent="-171450" algn="ctr">
            <a:defRPr sz="1600"/>
          </a:lvl8pPr>
          <a:lvl9pPr marL="1371600" indent="-171450" algn="ctr">
            <a:defRPr sz="16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endParaRPr lang="zh-CN" altLang="en-US" dirty="0">
            <a:solidFill>
              <a:schemeClr val="dk1"/>
            </a:solidFill>
          </a:endParaRPr>
        </a:p>
      </dsp:txBody>
      <dsp:txXfrm>
        <a:off x="0" y="1736984"/>
        <a:ext cx="4064000" cy="387220"/>
      </dsp:txXfrm>
    </dsp:sp>
    <dsp:sp modelId="{00129A5A-6583-48B0-96FB-05AE29122BAC}">
      <dsp:nvSpPr>
        <dsp:cNvPr id="8" name="矩形 7"/>
        <dsp:cNvSpPr/>
      </dsp:nvSpPr>
      <dsp:spPr bwMode="white">
        <a:xfrm>
          <a:off x="4064000" y="1736984"/>
          <a:ext cx="4064000" cy="387220"/>
        </a:xfrm>
        <a:prstGeom prst="rect">
          <a:avLst/>
        </a:prstGeom>
      </dsp:spPr>
      <dsp:style>
        <a:lnRef idx="2">
          <a:schemeClr val="accent1">
            <a:alpha val="90000"/>
            <a:tint val="40000"/>
          </a:schemeClr>
        </a:lnRef>
        <a:fillRef idx="1">
          <a:schemeClr val="accent1">
            <a:alpha val="90000"/>
            <a:tint val="40000"/>
          </a:schemeClr>
        </a:fillRef>
        <a:effectRef idx="0">
          <a:scrgbClr r="0" g="0" b="0"/>
        </a:effectRef>
        <a:fontRef idx="minor"/>
      </dsp:style>
      <dsp:txBody>
        <a:bodyPr lIns="142240" tIns="25400" rIns="142240" bIns="25400" anchor="ctr"/>
        <a:lstStyle>
          <a:lvl1pPr algn="ctr">
            <a:defRPr sz="2000"/>
          </a:lvl1pPr>
          <a:lvl2pPr marL="171450" indent="-171450" algn="ctr">
            <a:defRPr sz="1600"/>
          </a:lvl2pPr>
          <a:lvl3pPr marL="342900" indent="-171450" algn="ctr">
            <a:defRPr sz="1600"/>
          </a:lvl3pPr>
          <a:lvl4pPr marL="514350" indent="-171450" algn="ctr">
            <a:defRPr sz="1600"/>
          </a:lvl4pPr>
          <a:lvl5pPr marL="685800" indent="-171450" algn="ctr">
            <a:defRPr sz="1600"/>
          </a:lvl5pPr>
          <a:lvl6pPr marL="857250" indent="-171450" algn="ctr">
            <a:defRPr sz="1600"/>
          </a:lvl6pPr>
          <a:lvl7pPr marL="1028700" indent="-171450" algn="ctr">
            <a:defRPr sz="1600"/>
          </a:lvl7pPr>
          <a:lvl8pPr marL="1200150" indent="-171450" algn="ctr">
            <a:defRPr sz="1600"/>
          </a:lvl8pPr>
          <a:lvl9pPr marL="1371600" indent="-171450" algn="ctr">
            <a:defRPr sz="16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endParaRPr lang="zh-CN" altLang="en-US" dirty="0">
            <a:solidFill>
              <a:schemeClr val="dk1"/>
            </a:solidFill>
          </a:endParaRPr>
        </a:p>
      </dsp:txBody>
      <dsp:txXfrm>
        <a:off x="4064000" y="1736984"/>
        <a:ext cx="4064000" cy="387220"/>
      </dsp:txXfrm>
    </dsp:sp>
    <dsp:sp modelId="{C1A68B1A-3D49-4ACA-A2E3-B498B7BABEE6}">
      <dsp:nvSpPr>
        <dsp:cNvPr id="9" name="上箭头标注 8"/>
        <dsp:cNvSpPr/>
      </dsp:nvSpPr>
      <dsp:spPr bwMode="white">
        <a:xfrm rot="10800000">
          <a:off x="0" y="0"/>
          <a:ext cx="8128000" cy="1295051"/>
        </a:xfrm>
        <a:prstGeom prst="upArrowCallout">
          <a:avLst/>
        </a:prstGeom>
        <a:solidFill>
          <a:srgbClr val="FFFF00"/>
        </a:solidFill>
        <a:effectLst>
          <a:innerShdw blurRad="63500" dist="50800" dir="16200000">
            <a:prstClr val="black">
              <a:alpha val="50000"/>
            </a:prstClr>
          </a:innerShdw>
        </a:effectLst>
      </dsp:spPr>
      <dsp:style>
        <a:lnRef idx="2">
          <a:schemeClr val="l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Body>
        <a:bodyPr lIns="256032" tIns="256032" rIns="256032" bIns="256032" anchor="ctr"/>
        <a:lstStyle>
          <a:lvl1pPr algn="ctr">
            <a:defRPr sz="6500"/>
          </a:lvl1pPr>
          <a:lvl2pPr marL="285750" indent="-285750" algn="ctr">
            <a:defRPr sz="5000"/>
          </a:lvl2pPr>
          <a:lvl3pPr marL="571500" indent="-285750" algn="ctr">
            <a:defRPr sz="5000"/>
          </a:lvl3pPr>
          <a:lvl4pPr marL="857250" indent="-285750" algn="ctr">
            <a:defRPr sz="5000"/>
          </a:lvl4pPr>
          <a:lvl5pPr marL="1143000" indent="-285750" algn="ctr">
            <a:defRPr sz="5000"/>
          </a:lvl5pPr>
          <a:lvl6pPr marL="1428750" indent="-285750" algn="ctr">
            <a:defRPr sz="5000"/>
          </a:lvl6pPr>
          <a:lvl7pPr marL="1714500" indent="-285750" algn="ctr">
            <a:defRPr sz="5000"/>
          </a:lvl7pPr>
          <a:lvl8pPr marL="2000250" indent="-285750" algn="ctr">
            <a:defRPr sz="5000"/>
          </a:lvl8pPr>
          <a:lvl9pPr marL="2286000" indent="-285750" algn="ctr">
            <a:defRPr sz="50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3600" dirty="0" smtClean="0">
              <a:solidFill>
                <a:srgbClr val="4C3CC4"/>
              </a:solidFill>
            </a:rPr>
            <a:t>你学习了哪些内容</a:t>
          </a:r>
          <a:endParaRPr lang="zh-CN" altLang="en-US" sz="3600" dirty="0">
            <a:solidFill>
              <a:srgbClr val="4C3CC4"/>
            </a:solidFill>
          </a:endParaRPr>
        </a:p>
      </dsp:txBody>
      <dsp:txXfrm rot="10800000">
        <a:off x="0" y="0"/>
        <a:ext cx="8128000" cy="1295051"/>
      </dsp:txXfrm>
    </dsp:sp>
    <dsp:sp modelId="{4B9A3AFB-121F-4379-8524-D58120764772}">
      <dsp:nvSpPr>
        <dsp:cNvPr id="10" name="矩形 9"/>
        <dsp:cNvSpPr/>
      </dsp:nvSpPr>
      <dsp:spPr bwMode="white">
        <a:xfrm>
          <a:off x="0" y="454563"/>
          <a:ext cx="4064000" cy="387220"/>
        </a:xfrm>
        <a:prstGeom prst="rect">
          <a:avLst/>
        </a:prstGeom>
      </dsp:spPr>
      <dsp:style>
        <a:lnRef idx="2">
          <a:schemeClr val="accent1">
            <a:alpha val="90000"/>
            <a:tint val="40000"/>
          </a:schemeClr>
        </a:lnRef>
        <a:fillRef idx="1">
          <a:schemeClr val="accent1">
            <a:alpha val="90000"/>
            <a:tint val="40000"/>
          </a:schemeClr>
        </a:fillRef>
        <a:effectRef idx="0">
          <a:scrgbClr r="0" g="0" b="0"/>
        </a:effectRef>
        <a:fontRef idx="minor"/>
      </dsp:style>
      <dsp:txBody>
        <a:bodyPr lIns="142240" tIns="25400" rIns="142240" bIns="25400" anchor="ctr"/>
        <a:lstStyle>
          <a:lvl1pPr algn="ctr">
            <a:defRPr sz="2000"/>
          </a:lvl1pPr>
          <a:lvl2pPr marL="114300" indent="-114300" algn="ctr">
            <a:defRPr sz="1500"/>
          </a:lvl2pPr>
          <a:lvl3pPr marL="228600" indent="-114300" algn="ctr">
            <a:defRPr sz="1500"/>
          </a:lvl3pPr>
          <a:lvl4pPr marL="342900" indent="-114300" algn="ctr">
            <a:defRPr sz="1500"/>
          </a:lvl4pPr>
          <a:lvl5pPr marL="457200" indent="-114300" algn="ctr">
            <a:defRPr sz="1500"/>
          </a:lvl5pPr>
          <a:lvl6pPr marL="571500" indent="-114300" algn="ctr">
            <a:defRPr sz="1500"/>
          </a:lvl6pPr>
          <a:lvl7pPr marL="685800" indent="-114300" algn="ctr">
            <a:defRPr sz="1500"/>
          </a:lvl7pPr>
          <a:lvl8pPr marL="800100" indent="-114300" algn="ctr">
            <a:defRPr sz="1500"/>
          </a:lvl8pPr>
          <a:lvl9pPr marL="914400" indent="-114300" algn="ctr">
            <a:defRPr sz="15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b="1" dirty="0" smtClean="0">
              <a:solidFill>
                <a:srgbClr val="4C3CC4"/>
              </a:solidFill>
            </a:rPr>
            <a:t>重点</a:t>
          </a:r>
          <a:endParaRPr lang="zh-CN" altLang="en-US" b="1" dirty="0">
            <a:solidFill>
              <a:srgbClr val="4C3CC4"/>
            </a:solidFill>
          </a:endParaRPr>
        </a:p>
      </dsp:txBody>
      <dsp:txXfrm>
        <a:off x="0" y="454563"/>
        <a:ext cx="4064000" cy="387220"/>
      </dsp:txXfrm>
    </dsp:sp>
    <dsp:sp modelId="{26E760D4-5974-4810-8717-4B8FC2236871}">
      <dsp:nvSpPr>
        <dsp:cNvPr id="11" name="矩形 10"/>
        <dsp:cNvSpPr/>
      </dsp:nvSpPr>
      <dsp:spPr bwMode="white">
        <a:xfrm>
          <a:off x="4064000" y="454563"/>
          <a:ext cx="4064000" cy="387220"/>
        </a:xfrm>
        <a:prstGeom prst="rect">
          <a:avLst/>
        </a:prstGeom>
      </dsp:spPr>
      <dsp:style>
        <a:lnRef idx="2">
          <a:schemeClr val="accent1">
            <a:alpha val="90000"/>
            <a:tint val="40000"/>
          </a:schemeClr>
        </a:lnRef>
        <a:fillRef idx="1">
          <a:schemeClr val="accent1">
            <a:alpha val="90000"/>
            <a:tint val="40000"/>
          </a:schemeClr>
        </a:fillRef>
        <a:effectRef idx="0">
          <a:scrgbClr r="0" g="0" b="0"/>
        </a:effectRef>
        <a:fontRef idx="minor"/>
      </dsp:style>
      <dsp:txBody>
        <a:bodyPr lIns="142240" tIns="25400" rIns="142240" bIns="25400" anchor="ctr"/>
        <a:lstStyle>
          <a:lvl1pPr algn="ctr">
            <a:defRPr sz="2000"/>
          </a:lvl1pPr>
          <a:lvl2pPr marL="114300" indent="-114300" algn="ctr">
            <a:defRPr sz="1500"/>
          </a:lvl2pPr>
          <a:lvl3pPr marL="228600" indent="-114300" algn="ctr">
            <a:defRPr sz="1500"/>
          </a:lvl3pPr>
          <a:lvl4pPr marL="342900" indent="-114300" algn="ctr">
            <a:defRPr sz="1500"/>
          </a:lvl4pPr>
          <a:lvl5pPr marL="457200" indent="-114300" algn="ctr">
            <a:defRPr sz="1500"/>
          </a:lvl5pPr>
          <a:lvl6pPr marL="571500" indent="-114300" algn="ctr">
            <a:defRPr sz="1500"/>
          </a:lvl6pPr>
          <a:lvl7pPr marL="685800" indent="-114300" algn="ctr">
            <a:defRPr sz="1500"/>
          </a:lvl7pPr>
          <a:lvl8pPr marL="800100" indent="-114300" algn="ctr">
            <a:defRPr sz="1500"/>
          </a:lvl8pPr>
          <a:lvl9pPr marL="914400" indent="-114300" algn="ctr">
            <a:defRPr sz="15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b="1" dirty="0" smtClean="0">
              <a:solidFill>
                <a:srgbClr val="4C3CC4"/>
              </a:solidFill>
            </a:rPr>
            <a:t>难点</a:t>
          </a:r>
          <a:endParaRPr lang="zh-CN" altLang="en-US" b="1" dirty="0">
            <a:solidFill>
              <a:srgbClr val="4C3CC4"/>
            </a:solidFill>
          </a:endParaRPr>
        </a:p>
      </dsp:txBody>
      <dsp:txXfrm>
        <a:off x="4064000" y="454563"/>
        <a:ext cx="4064000" cy="38722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type="chevron" r:blip="" rot="90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round2SameRect" r:blip="" rot="90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round2SameRect" r:blip="" rot="-90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type="rightArrow" r:blip="" rot="180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type="upArrowCallout" r:blip="" rot="180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type="upArrowCallout" r:blip="" rot="180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callout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2D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olid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ven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callout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2D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olid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ven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callout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2D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olid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ven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</dgm:styleDef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10.vml.rels><?xml version="1.0" encoding="UTF-8" standalone="yes"?>
<Relationships xmlns="http://schemas.openxmlformats.org/package/2006/relationships"><Relationship Id="rId9" Type="http://schemas.openxmlformats.org/officeDocument/2006/relationships/image" Target="../media/image82.wmf"/><Relationship Id="rId8" Type="http://schemas.openxmlformats.org/officeDocument/2006/relationships/image" Target="../media/image81.wmf"/><Relationship Id="rId7" Type="http://schemas.openxmlformats.org/officeDocument/2006/relationships/image" Target="../media/image80.wmf"/><Relationship Id="rId6" Type="http://schemas.openxmlformats.org/officeDocument/2006/relationships/image" Target="../media/image79.wmf"/><Relationship Id="rId5" Type="http://schemas.openxmlformats.org/officeDocument/2006/relationships/image" Target="../media/image78.wmf"/><Relationship Id="rId4" Type="http://schemas.openxmlformats.org/officeDocument/2006/relationships/image" Target="../media/image56.wmf"/><Relationship Id="rId3" Type="http://schemas.openxmlformats.org/officeDocument/2006/relationships/image" Target="../media/image57.wmf"/><Relationship Id="rId2" Type="http://schemas.openxmlformats.org/officeDocument/2006/relationships/image" Target="../media/image77.wmf"/><Relationship Id="rId10" Type="http://schemas.openxmlformats.org/officeDocument/2006/relationships/image" Target="../media/image83.wmf"/><Relationship Id="rId1" Type="http://schemas.openxmlformats.org/officeDocument/2006/relationships/image" Target="../media/image76.wmf"/></Relationships>
</file>

<file path=ppt/drawings/_rels/vmlDrawing11.vml.rels><?xml version="1.0" encoding="UTF-8" standalone="yes"?>
<Relationships xmlns="http://schemas.openxmlformats.org/package/2006/relationships"><Relationship Id="rId9" Type="http://schemas.openxmlformats.org/officeDocument/2006/relationships/image" Target="../media/image90.wmf"/><Relationship Id="rId8" Type="http://schemas.openxmlformats.org/officeDocument/2006/relationships/image" Target="../media/image89.wmf"/><Relationship Id="rId7" Type="http://schemas.openxmlformats.org/officeDocument/2006/relationships/image" Target="../media/image88.wmf"/><Relationship Id="rId6" Type="http://schemas.openxmlformats.org/officeDocument/2006/relationships/image" Target="../media/image87.wmf"/><Relationship Id="rId5" Type="http://schemas.openxmlformats.org/officeDocument/2006/relationships/image" Target="../media/image86.wmf"/><Relationship Id="rId4" Type="http://schemas.openxmlformats.org/officeDocument/2006/relationships/image" Target="../media/image85.wmf"/><Relationship Id="rId3" Type="http://schemas.openxmlformats.org/officeDocument/2006/relationships/image" Target="../media/image48.wmf"/><Relationship Id="rId2" Type="http://schemas.openxmlformats.org/officeDocument/2006/relationships/image" Target="../media/image47.wmf"/><Relationship Id="rId12" Type="http://schemas.openxmlformats.org/officeDocument/2006/relationships/image" Target="../media/image93.wmf"/><Relationship Id="rId11" Type="http://schemas.openxmlformats.org/officeDocument/2006/relationships/image" Target="../media/image92.wmf"/><Relationship Id="rId10" Type="http://schemas.openxmlformats.org/officeDocument/2006/relationships/image" Target="../media/image91.wmf"/><Relationship Id="rId1" Type="http://schemas.openxmlformats.org/officeDocument/2006/relationships/image" Target="../media/image84.wmf"/></Relationships>
</file>

<file path=ppt/drawings/_rels/vmlDrawing12.vml.rels><?xml version="1.0" encoding="UTF-8" standalone="yes"?>
<Relationships xmlns="http://schemas.openxmlformats.org/package/2006/relationships"><Relationship Id="rId9" Type="http://schemas.openxmlformats.org/officeDocument/2006/relationships/image" Target="../media/image102.wmf"/><Relationship Id="rId8" Type="http://schemas.openxmlformats.org/officeDocument/2006/relationships/image" Target="../media/image101.wmf"/><Relationship Id="rId7" Type="http://schemas.openxmlformats.org/officeDocument/2006/relationships/image" Target="../media/image100.wmf"/><Relationship Id="rId6" Type="http://schemas.openxmlformats.org/officeDocument/2006/relationships/image" Target="../media/image99.wmf"/><Relationship Id="rId5" Type="http://schemas.openxmlformats.org/officeDocument/2006/relationships/image" Target="../media/image98.wmf"/><Relationship Id="rId4" Type="http://schemas.openxmlformats.org/officeDocument/2006/relationships/image" Target="../media/image97.wmf"/><Relationship Id="rId3" Type="http://schemas.openxmlformats.org/officeDocument/2006/relationships/image" Target="../media/image96.wmf"/><Relationship Id="rId2" Type="http://schemas.openxmlformats.org/officeDocument/2006/relationships/image" Target="../media/image95.wmf"/><Relationship Id="rId10" Type="http://schemas.openxmlformats.org/officeDocument/2006/relationships/image" Target="../media/image103.wmf"/><Relationship Id="rId1" Type="http://schemas.openxmlformats.org/officeDocument/2006/relationships/image" Target="../media/image94.wmf"/></Relationships>
</file>

<file path=ppt/drawings/_rels/vmlDrawing13.vml.rels><?xml version="1.0" encoding="UTF-8" standalone="yes"?>
<Relationships xmlns="http://schemas.openxmlformats.org/package/2006/relationships"><Relationship Id="rId9" Type="http://schemas.openxmlformats.org/officeDocument/2006/relationships/image" Target="../media/image112.wmf"/><Relationship Id="rId8" Type="http://schemas.openxmlformats.org/officeDocument/2006/relationships/image" Target="../media/image111.wmf"/><Relationship Id="rId7" Type="http://schemas.openxmlformats.org/officeDocument/2006/relationships/image" Target="../media/image110.wmf"/><Relationship Id="rId6" Type="http://schemas.openxmlformats.org/officeDocument/2006/relationships/image" Target="../media/image109.wmf"/><Relationship Id="rId5" Type="http://schemas.openxmlformats.org/officeDocument/2006/relationships/image" Target="../media/image108.wmf"/><Relationship Id="rId4" Type="http://schemas.openxmlformats.org/officeDocument/2006/relationships/image" Target="../media/image107.wmf"/><Relationship Id="rId3" Type="http://schemas.openxmlformats.org/officeDocument/2006/relationships/image" Target="../media/image106.wmf"/><Relationship Id="rId2" Type="http://schemas.openxmlformats.org/officeDocument/2006/relationships/image" Target="../media/image105.wmf"/><Relationship Id="rId10" Type="http://schemas.openxmlformats.org/officeDocument/2006/relationships/image" Target="../media/image113.wmf"/><Relationship Id="rId1" Type="http://schemas.openxmlformats.org/officeDocument/2006/relationships/image" Target="../media/image104.wmf"/></Relationships>
</file>

<file path=ppt/drawings/_rels/vmlDrawing14.vml.rels><?xml version="1.0" encoding="UTF-8" standalone="yes"?>
<Relationships xmlns="http://schemas.openxmlformats.org/package/2006/relationships"><Relationship Id="rId9" Type="http://schemas.openxmlformats.org/officeDocument/2006/relationships/image" Target="../media/image118.wmf"/><Relationship Id="rId8" Type="http://schemas.openxmlformats.org/officeDocument/2006/relationships/image" Target="../media/image111.wmf"/><Relationship Id="rId7" Type="http://schemas.openxmlformats.org/officeDocument/2006/relationships/image" Target="../media/image117.wmf"/><Relationship Id="rId6" Type="http://schemas.openxmlformats.org/officeDocument/2006/relationships/image" Target="../media/image109.wmf"/><Relationship Id="rId5" Type="http://schemas.openxmlformats.org/officeDocument/2006/relationships/image" Target="../media/image116.wmf"/><Relationship Id="rId4" Type="http://schemas.openxmlformats.org/officeDocument/2006/relationships/image" Target="../media/image115.wmf"/><Relationship Id="rId3" Type="http://schemas.openxmlformats.org/officeDocument/2006/relationships/image" Target="../media/image114.wmf"/><Relationship Id="rId2" Type="http://schemas.openxmlformats.org/officeDocument/2006/relationships/image" Target="../media/image105.wmf"/><Relationship Id="rId10" Type="http://schemas.openxmlformats.org/officeDocument/2006/relationships/image" Target="../media/image119.wmf"/><Relationship Id="rId1" Type="http://schemas.openxmlformats.org/officeDocument/2006/relationships/image" Target="../media/image104.wmf"/></Relationships>
</file>

<file path=ppt/drawings/_rels/vmlDrawing15.vml.rels><?xml version="1.0" encoding="UTF-8" standalone="yes"?>
<Relationships xmlns="http://schemas.openxmlformats.org/package/2006/relationships"><Relationship Id="rId9" Type="http://schemas.openxmlformats.org/officeDocument/2006/relationships/image" Target="../media/image128.wmf"/><Relationship Id="rId8" Type="http://schemas.openxmlformats.org/officeDocument/2006/relationships/image" Target="../media/image127.wmf"/><Relationship Id="rId7" Type="http://schemas.openxmlformats.org/officeDocument/2006/relationships/image" Target="../media/image126.wmf"/><Relationship Id="rId6" Type="http://schemas.openxmlformats.org/officeDocument/2006/relationships/image" Target="../media/image125.wmf"/><Relationship Id="rId5" Type="http://schemas.openxmlformats.org/officeDocument/2006/relationships/image" Target="../media/image124.wmf"/><Relationship Id="rId4" Type="http://schemas.openxmlformats.org/officeDocument/2006/relationships/image" Target="../media/image123.wmf"/><Relationship Id="rId3" Type="http://schemas.openxmlformats.org/officeDocument/2006/relationships/image" Target="../media/image122.wmf"/><Relationship Id="rId2" Type="http://schemas.openxmlformats.org/officeDocument/2006/relationships/image" Target="../media/image121.wmf"/><Relationship Id="rId10" Type="http://schemas.openxmlformats.org/officeDocument/2006/relationships/image" Target="../media/image129.wmf"/><Relationship Id="rId1" Type="http://schemas.openxmlformats.org/officeDocument/2006/relationships/image" Target="../media/image120.wmf"/></Relationships>
</file>

<file path=ppt/drawings/_rels/vmlDrawing16.vml.rels><?xml version="1.0" encoding="UTF-8" standalone="yes"?>
<Relationships xmlns="http://schemas.openxmlformats.org/package/2006/relationships"><Relationship Id="rId8" Type="http://schemas.openxmlformats.org/officeDocument/2006/relationships/image" Target="../media/image136.wmf"/><Relationship Id="rId7" Type="http://schemas.openxmlformats.org/officeDocument/2006/relationships/image" Target="../media/image135.wmf"/><Relationship Id="rId6" Type="http://schemas.openxmlformats.org/officeDocument/2006/relationships/image" Target="../media/image134.wmf"/><Relationship Id="rId5" Type="http://schemas.openxmlformats.org/officeDocument/2006/relationships/image" Target="../media/image133.wmf"/><Relationship Id="rId4" Type="http://schemas.openxmlformats.org/officeDocument/2006/relationships/image" Target="../media/image132.wmf"/><Relationship Id="rId3" Type="http://schemas.openxmlformats.org/officeDocument/2006/relationships/image" Target="../media/image108.wmf"/><Relationship Id="rId2" Type="http://schemas.openxmlformats.org/officeDocument/2006/relationships/image" Target="../media/image131.wmf"/><Relationship Id="rId1" Type="http://schemas.openxmlformats.org/officeDocument/2006/relationships/image" Target="../media/image130.wmf"/></Relationships>
</file>

<file path=ppt/drawings/_rels/vmlDrawing17.vml.rels><?xml version="1.0" encoding="UTF-8" standalone="yes"?>
<Relationships xmlns="http://schemas.openxmlformats.org/package/2006/relationships"><Relationship Id="rId8" Type="http://schemas.openxmlformats.org/officeDocument/2006/relationships/image" Target="../media/image143.wmf"/><Relationship Id="rId7" Type="http://schemas.openxmlformats.org/officeDocument/2006/relationships/image" Target="../media/image142.wmf"/><Relationship Id="rId6" Type="http://schemas.openxmlformats.org/officeDocument/2006/relationships/image" Target="../media/image141.wmf"/><Relationship Id="rId5" Type="http://schemas.openxmlformats.org/officeDocument/2006/relationships/image" Target="../media/image116.wmf"/><Relationship Id="rId4" Type="http://schemas.openxmlformats.org/officeDocument/2006/relationships/image" Target="../media/image140.wmf"/><Relationship Id="rId3" Type="http://schemas.openxmlformats.org/officeDocument/2006/relationships/image" Target="../media/image139.wmf"/><Relationship Id="rId2" Type="http://schemas.openxmlformats.org/officeDocument/2006/relationships/image" Target="../media/image138.wmf"/><Relationship Id="rId1" Type="http://schemas.openxmlformats.org/officeDocument/2006/relationships/image" Target="../media/image137.wmf"/></Relationships>
</file>

<file path=ppt/drawings/_rels/vmlDrawing18.vml.rels><?xml version="1.0" encoding="UTF-8" standalone="yes"?>
<Relationships xmlns="http://schemas.openxmlformats.org/package/2006/relationships"><Relationship Id="rId9" Type="http://schemas.openxmlformats.org/officeDocument/2006/relationships/image" Target="../media/image54.wmf"/><Relationship Id="rId8" Type="http://schemas.openxmlformats.org/officeDocument/2006/relationships/image" Target="../media/image53.wmf"/><Relationship Id="rId7" Type="http://schemas.openxmlformats.org/officeDocument/2006/relationships/image" Target="../media/image52.wmf"/><Relationship Id="rId6" Type="http://schemas.openxmlformats.org/officeDocument/2006/relationships/image" Target="../media/image51.wmf"/><Relationship Id="rId5" Type="http://schemas.openxmlformats.org/officeDocument/2006/relationships/image" Target="../media/image50.wmf"/><Relationship Id="rId4" Type="http://schemas.openxmlformats.org/officeDocument/2006/relationships/image" Target="../media/image49.wmf"/><Relationship Id="rId3" Type="http://schemas.openxmlformats.org/officeDocument/2006/relationships/image" Target="../media/image48.wmf"/><Relationship Id="rId2" Type="http://schemas.openxmlformats.org/officeDocument/2006/relationships/image" Target="../media/image47.wmf"/><Relationship Id="rId14" Type="http://schemas.openxmlformats.org/officeDocument/2006/relationships/image" Target="../media/image59.wmf"/><Relationship Id="rId13" Type="http://schemas.openxmlformats.org/officeDocument/2006/relationships/image" Target="../media/image58.wmf"/><Relationship Id="rId12" Type="http://schemas.openxmlformats.org/officeDocument/2006/relationships/image" Target="../media/image57.wmf"/><Relationship Id="rId11" Type="http://schemas.openxmlformats.org/officeDocument/2006/relationships/image" Target="../media/image56.wmf"/><Relationship Id="rId10" Type="http://schemas.openxmlformats.org/officeDocument/2006/relationships/image" Target="../media/image55.wmf"/><Relationship Id="rId1" Type="http://schemas.openxmlformats.org/officeDocument/2006/relationships/image" Target="../media/image46.wmf"/></Relationships>
</file>

<file path=ppt/drawings/_rels/vmlDrawing19.vml.rels><?xml version="1.0" encoding="UTF-8" standalone="yes"?>
<Relationships xmlns="http://schemas.openxmlformats.org/package/2006/relationships"><Relationship Id="rId9" Type="http://schemas.openxmlformats.org/officeDocument/2006/relationships/image" Target="../media/image90.wmf"/><Relationship Id="rId8" Type="http://schemas.openxmlformats.org/officeDocument/2006/relationships/image" Target="../media/image89.wmf"/><Relationship Id="rId7" Type="http://schemas.openxmlformats.org/officeDocument/2006/relationships/image" Target="../media/image88.wmf"/><Relationship Id="rId6" Type="http://schemas.openxmlformats.org/officeDocument/2006/relationships/image" Target="../media/image87.wmf"/><Relationship Id="rId5" Type="http://schemas.openxmlformats.org/officeDocument/2006/relationships/image" Target="../media/image86.wmf"/><Relationship Id="rId4" Type="http://schemas.openxmlformats.org/officeDocument/2006/relationships/image" Target="../media/image85.wmf"/><Relationship Id="rId3" Type="http://schemas.openxmlformats.org/officeDocument/2006/relationships/image" Target="../media/image48.wmf"/><Relationship Id="rId2" Type="http://schemas.openxmlformats.org/officeDocument/2006/relationships/image" Target="../media/image47.wmf"/><Relationship Id="rId12" Type="http://schemas.openxmlformats.org/officeDocument/2006/relationships/image" Target="../media/image93.wmf"/><Relationship Id="rId11" Type="http://schemas.openxmlformats.org/officeDocument/2006/relationships/image" Target="../media/image92.wmf"/><Relationship Id="rId10" Type="http://schemas.openxmlformats.org/officeDocument/2006/relationships/image" Target="../media/image91.wmf"/><Relationship Id="rId1" Type="http://schemas.openxmlformats.org/officeDocument/2006/relationships/image" Target="../media/image84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3.vml.rels><?xml version="1.0" encoding="UTF-8" standalone="yes"?>
<Relationships xmlns="http://schemas.openxmlformats.org/package/2006/relationships"><Relationship Id="rId9" Type="http://schemas.openxmlformats.org/officeDocument/2006/relationships/image" Target="../media/image13.wmf"/><Relationship Id="rId8" Type="http://schemas.openxmlformats.org/officeDocument/2006/relationships/image" Target="../media/image12.wmf"/><Relationship Id="rId7" Type="http://schemas.openxmlformats.org/officeDocument/2006/relationships/image" Target="../media/image11.wmf"/><Relationship Id="rId6" Type="http://schemas.openxmlformats.org/officeDocument/2006/relationships/image" Target="../media/image10.wmf"/><Relationship Id="rId5" Type="http://schemas.openxmlformats.org/officeDocument/2006/relationships/image" Target="../media/image9.wmf"/><Relationship Id="rId4" Type="http://schemas.openxmlformats.org/officeDocument/2006/relationships/image" Target="../media/image8.wmf"/><Relationship Id="rId31" Type="http://schemas.openxmlformats.org/officeDocument/2006/relationships/image" Target="../media/image35.wmf"/><Relationship Id="rId30" Type="http://schemas.openxmlformats.org/officeDocument/2006/relationships/image" Target="../media/image34.wmf"/><Relationship Id="rId3" Type="http://schemas.openxmlformats.org/officeDocument/2006/relationships/image" Target="../media/image7.wmf"/><Relationship Id="rId29" Type="http://schemas.openxmlformats.org/officeDocument/2006/relationships/image" Target="../media/image33.wmf"/><Relationship Id="rId28" Type="http://schemas.openxmlformats.org/officeDocument/2006/relationships/image" Target="../media/image32.wmf"/><Relationship Id="rId27" Type="http://schemas.openxmlformats.org/officeDocument/2006/relationships/image" Target="../media/image31.wmf"/><Relationship Id="rId26" Type="http://schemas.openxmlformats.org/officeDocument/2006/relationships/image" Target="../media/image30.wmf"/><Relationship Id="rId25" Type="http://schemas.openxmlformats.org/officeDocument/2006/relationships/image" Target="../media/image29.wmf"/><Relationship Id="rId24" Type="http://schemas.openxmlformats.org/officeDocument/2006/relationships/image" Target="../media/image28.wmf"/><Relationship Id="rId23" Type="http://schemas.openxmlformats.org/officeDocument/2006/relationships/image" Target="../media/image27.wmf"/><Relationship Id="rId22" Type="http://schemas.openxmlformats.org/officeDocument/2006/relationships/image" Target="../media/image26.wmf"/><Relationship Id="rId21" Type="http://schemas.openxmlformats.org/officeDocument/2006/relationships/image" Target="../media/image25.wmf"/><Relationship Id="rId20" Type="http://schemas.openxmlformats.org/officeDocument/2006/relationships/image" Target="../media/image24.wmf"/><Relationship Id="rId2" Type="http://schemas.openxmlformats.org/officeDocument/2006/relationships/image" Target="../media/image6.wmf"/><Relationship Id="rId19" Type="http://schemas.openxmlformats.org/officeDocument/2006/relationships/image" Target="../media/image23.wmf"/><Relationship Id="rId18" Type="http://schemas.openxmlformats.org/officeDocument/2006/relationships/image" Target="../media/image22.wmf"/><Relationship Id="rId17" Type="http://schemas.openxmlformats.org/officeDocument/2006/relationships/image" Target="../media/image21.wmf"/><Relationship Id="rId16" Type="http://schemas.openxmlformats.org/officeDocument/2006/relationships/image" Target="../media/image20.wmf"/><Relationship Id="rId15" Type="http://schemas.openxmlformats.org/officeDocument/2006/relationships/image" Target="../media/image19.wmf"/><Relationship Id="rId14" Type="http://schemas.openxmlformats.org/officeDocument/2006/relationships/image" Target="../media/image18.wmf"/><Relationship Id="rId13" Type="http://schemas.openxmlformats.org/officeDocument/2006/relationships/image" Target="../media/image17.wmf"/><Relationship Id="rId12" Type="http://schemas.openxmlformats.org/officeDocument/2006/relationships/image" Target="../media/image16.wmf"/><Relationship Id="rId11" Type="http://schemas.openxmlformats.org/officeDocument/2006/relationships/image" Target="../media/image15.wmf"/><Relationship Id="rId10" Type="http://schemas.openxmlformats.org/officeDocument/2006/relationships/image" Target="../media/image14.wmf"/><Relationship Id="rId1" Type="http://schemas.openxmlformats.org/officeDocument/2006/relationships/image" Target="../media/image5.wmf"/></Relationships>
</file>

<file path=ppt/drawings/_rels/vmlDrawing4.vml.rels><?xml version="1.0" encoding="UTF-8" standalone="yes"?>
<Relationships xmlns="http://schemas.openxmlformats.org/package/2006/relationships"><Relationship Id="rId9" Type="http://schemas.openxmlformats.org/officeDocument/2006/relationships/image" Target="../media/image31.wmf"/><Relationship Id="rId8" Type="http://schemas.openxmlformats.org/officeDocument/2006/relationships/image" Target="../media/image30.wmf"/><Relationship Id="rId7" Type="http://schemas.openxmlformats.org/officeDocument/2006/relationships/image" Target="../media/image29.wmf"/><Relationship Id="rId6" Type="http://schemas.openxmlformats.org/officeDocument/2006/relationships/image" Target="../media/image28.wmf"/><Relationship Id="rId5" Type="http://schemas.openxmlformats.org/officeDocument/2006/relationships/image" Target="../media/image27.wmf"/><Relationship Id="rId4" Type="http://schemas.openxmlformats.org/officeDocument/2006/relationships/image" Target="../media/image22.wmf"/><Relationship Id="rId3" Type="http://schemas.openxmlformats.org/officeDocument/2006/relationships/image" Target="../media/image26.wmf"/><Relationship Id="rId2" Type="http://schemas.openxmlformats.org/officeDocument/2006/relationships/image" Target="../media/image25.wmf"/><Relationship Id="rId19" Type="http://schemas.openxmlformats.org/officeDocument/2006/relationships/image" Target="../media/image41.wmf"/><Relationship Id="rId18" Type="http://schemas.openxmlformats.org/officeDocument/2006/relationships/image" Target="../media/image40.wmf"/><Relationship Id="rId17" Type="http://schemas.openxmlformats.org/officeDocument/2006/relationships/image" Target="../media/image39.wmf"/><Relationship Id="rId16" Type="http://schemas.openxmlformats.org/officeDocument/2006/relationships/image" Target="../media/image38.wmf"/><Relationship Id="rId15" Type="http://schemas.openxmlformats.org/officeDocument/2006/relationships/image" Target="../media/image36.wmf"/><Relationship Id="rId14" Type="http://schemas.openxmlformats.org/officeDocument/2006/relationships/image" Target="../media/image35.wmf"/><Relationship Id="rId13" Type="http://schemas.openxmlformats.org/officeDocument/2006/relationships/image" Target="../media/image34.wmf"/><Relationship Id="rId12" Type="http://schemas.openxmlformats.org/officeDocument/2006/relationships/image" Target="../media/image33.wmf"/><Relationship Id="rId11" Type="http://schemas.openxmlformats.org/officeDocument/2006/relationships/image" Target="../media/image32.wmf"/><Relationship Id="rId10" Type="http://schemas.openxmlformats.org/officeDocument/2006/relationships/image" Target="../media/image20.wmf"/><Relationship Id="rId1" Type="http://schemas.openxmlformats.org/officeDocument/2006/relationships/image" Target="../media/image24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42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45.wmf"/><Relationship Id="rId2" Type="http://schemas.openxmlformats.org/officeDocument/2006/relationships/image" Target="../media/image44.wmf"/><Relationship Id="rId1" Type="http://schemas.openxmlformats.org/officeDocument/2006/relationships/image" Target="../media/image43.wmf"/></Relationships>
</file>

<file path=ppt/drawings/_rels/vmlDrawing7.vml.rels><?xml version="1.0" encoding="UTF-8" standalone="yes"?>
<Relationships xmlns="http://schemas.openxmlformats.org/package/2006/relationships"><Relationship Id="rId9" Type="http://schemas.openxmlformats.org/officeDocument/2006/relationships/image" Target="../media/image54.wmf"/><Relationship Id="rId8" Type="http://schemas.openxmlformats.org/officeDocument/2006/relationships/image" Target="../media/image53.wmf"/><Relationship Id="rId7" Type="http://schemas.openxmlformats.org/officeDocument/2006/relationships/image" Target="../media/image52.wmf"/><Relationship Id="rId6" Type="http://schemas.openxmlformats.org/officeDocument/2006/relationships/image" Target="../media/image51.wmf"/><Relationship Id="rId5" Type="http://schemas.openxmlformats.org/officeDocument/2006/relationships/image" Target="../media/image50.wmf"/><Relationship Id="rId4" Type="http://schemas.openxmlformats.org/officeDocument/2006/relationships/image" Target="../media/image49.wmf"/><Relationship Id="rId3" Type="http://schemas.openxmlformats.org/officeDocument/2006/relationships/image" Target="../media/image48.wmf"/><Relationship Id="rId2" Type="http://schemas.openxmlformats.org/officeDocument/2006/relationships/image" Target="../media/image47.wmf"/><Relationship Id="rId14" Type="http://schemas.openxmlformats.org/officeDocument/2006/relationships/image" Target="../media/image59.wmf"/><Relationship Id="rId13" Type="http://schemas.openxmlformats.org/officeDocument/2006/relationships/image" Target="../media/image58.wmf"/><Relationship Id="rId12" Type="http://schemas.openxmlformats.org/officeDocument/2006/relationships/image" Target="../media/image57.wmf"/><Relationship Id="rId11" Type="http://schemas.openxmlformats.org/officeDocument/2006/relationships/image" Target="../media/image56.wmf"/><Relationship Id="rId10" Type="http://schemas.openxmlformats.org/officeDocument/2006/relationships/image" Target="../media/image55.wmf"/><Relationship Id="rId1" Type="http://schemas.openxmlformats.org/officeDocument/2006/relationships/image" Target="../media/image46.wmf"/></Relationships>
</file>

<file path=ppt/drawings/_rels/vmlDrawing8.vml.rels><?xml version="1.0" encoding="UTF-8" standalone="yes"?>
<Relationships xmlns="http://schemas.openxmlformats.org/package/2006/relationships"><Relationship Id="rId9" Type="http://schemas.openxmlformats.org/officeDocument/2006/relationships/image" Target="../media/image66.wmf"/><Relationship Id="rId8" Type="http://schemas.openxmlformats.org/officeDocument/2006/relationships/image" Target="../media/image65.wmf"/><Relationship Id="rId7" Type="http://schemas.openxmlformats.org/officeDocument/2006/relationships/image" Target="../media/image64.wmf"/><Relationship Id="rId6" Type="http://schemas.openxmlformats.org/officeDocument/2006/relationships/image" Target="../media/image63.wmf"/><Relationship Id="rId5" Type="http://schemas.openxmlformats.org/officeDocument/2006/relationships/image" Target="../media/image62.wmf"/><Relationship Id="rId4" Type="http://schemas.openxmlformats.org/officeDocument/2006/relationships/image" Target="../media/image61.wmf"/><Relationship Id="rId3" Type="http://schemas.openxmlformats.org/officeDocument/2006/relationships/image" Target="../media/image56.wmf"/><Relationship Id="rId2" Type="http://schemas.openxmlformats.org/officeDocument/2006/relationships/image" Target="../media/image57.wmf"/><Relationship Id="rId10" Type="http://schemas.openxmlformats.org/officeDocument/2006/relationships/image" Target="../media/image67.wmf"/><Relationship Id="rId1" Type="http://schemas.openxmlformats.org/officeDocument/2006/relationships/image" Target="../media/image60.wmf"/></Relationships>
</file>

<file path=ppt/drawings/_rels/vmlDrawing9.vml.rels><?xml version="1.0" encoding="UTF-8" standalone="yes"?>
<Relationships xmlns="http://schemas.openxmlformats.org/package/2006/relationships"><Relationship Id="rId9" Type="http://schemas.openxmlformats.org/officeDocument/2006/relationships/image" Target="../media/image56.wmf"/><Relationship Id="rId8" Type="http://schemas.openxmlformats.org/officeDocument/2006/relationships/image" Target="../media/image75.wmf"/><Relationship Id="rId7" Type="http://schemas.openxmlformats.org/officeDocument/2006/relationships/image" Target="../media/image74.wmf"/><Relationship Id="rId6" Type="http://schemas.openxmlformats.org/officeDocument/2006/relationships/image" Target="../media/image73.wmf"/><Relationship Id="rId5" Type="http://schemas.openxmlformats.org/officeDocument/2006/relationships/image" Target="../media/image72.wmf"/><Relationship Id="rId4" Type="http://schemas.openxmlformats.org/officeDocument/2006/relationships/image" Target="../media/image71.wmf"/><Relationship Id="rId3" Type="http://schemas.openxmlformats.org/officeDocument/2006/relationships/image" Target="../media/image70.wmf"/><Relationship Id="rId2" Type="http://schemas.openxmlformats.org/officeDocument/2006/relationships/image" Target="../media/image69.wmf"/><Relationship Id="rId10" Type="http://schemas.openxmlformats.org/officeDocument/2006/relationships/image" Target="../media/image57.wmf"/><Relationship Id="rId1" Type="http://schemas.openxmlformats.org/officeDocument/2006/relationships/image" Target="../media/image68.wmf"/></Relationships>
</file>

<file path=ppt/slideLayouts/_rels/slideLayout1.xml.rels><?xml version="1.0" encoding="UTF-8" standalone="yes"?>
<Relationships xmlns="http://schemas.openxmlformats.org/package/2006/relationships"><Relationship Id="rId6" Type="http://schemas.openxmlformats.org/officeDocument/2006/relationships/tags" Target="../tags/tag5.xml"/><Relationship Id="rId5" Type="http://schemas.openxmlformats.org/officeDocument/2006/relationships/tags" Target="../tags/tag4.xml"/><Relationship Id="rId4" Type="http://schemas.openxmlformats.org/officeDocument/2006/relationships/tags" Target="../tags/tag3.xml"/><Relationship Id="rId3" Type="http://schemas.openxmlformats.org/officeDocument/2006/relationships/tags" Target="../tags/tag2.xml"/><Relationship Id="rId2" Type="http://schemas.openxmlformats.org/officeDocument/2006/relationships/tags" Target="../tags/tag1.xml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5" Type="http://schemas.openxmlformats.org/officeDocument/2006/relationships/tags" Target="../tags/tag51.xml"/><Relationship Id="rId4" Type="http://schemas.openxmlformats.org/officeDocument/2006/relationships/tags" Target="../tags/tag50.xml"/><Relationship Id="rId3" Type="http://schemas.openxmlformats.org/officeDocument/2006/relationships/tags" Target="../tags/tag49.xml"/><Relationship Id="rId2" Type="http://schemas.openxmlformats.org/officeDocument/2006/relationships/tags" Target="../tags/tag48.xml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6" Type="http://schemas.openxmlformats.org/officeDocument/2006/relationships/tags" Target="../tags/tag56.xml"/><Relationship Id="rId5" Type="http://schemas.openxmlformats.org/officeDocument/2006/relationships/tags" Target="../tags/tag55.xml"/><Relationship Id="rId4" Type="http://schemas.openxmlformats.org/officeDocument/2006/relationships/tags" Target="../tags/tag54.xml"/><Relationship Id="rId3" Type="http://schemas.openxmlformats.org/officeDocument/2006/relationships/tags" Target="../tags/tag53.xml"/><Relationship Id="rId2" Type="http://schemas.openxmlformats.org/officeDocument/2006/relationships/tags" Target="../tags/tag52.xml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6" Type="http://schemas.openxmlformats.org/officeDocument/2006/relationships/tags" Target="../tags/tag10.xml"/><Relationship Id="rId5" Type="http://schemas.openxmlformats.org/officeDocument/2006/relationships/tags" Target="../tags/tag9.xml"/><Relationship Id="rId4" Type="http://schemas.openxmlformats.org/officeDocument/2006/relationships/tags" Target="../tags/tag8.xml"/><Relationship Id="rId3" Type="http://schemas.openxmlformats.org/officeDocument/2006/relationships/tags" Target="../tags/tag7.xml"/><Relationship Id="rId2" Type="http://schemas.openxmlformats.org/officeDocument/2006/relationships/tags" Target="../tags/tag6.xml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6" Type="http://schemas.openxmlformats.org/officeDocument/2006/relationships/tags" Target="../tags/tag15.xml"/><Relationship Id="rId5" Type="http://schemas.openxmlformats.org/officeDocument/2006/relationships/tags" Target="../tags/tag14.xml"/><Relationship Id="rId4" Type="http://schemas.openxmlformats.org/officeDocument/2006/relationships/tags" Target="../tags/tag13.xml"/><Relationship Id="rId3" Type="http://schemas.openxmlformats.org/officeDocument/2006/relationships/tags" Target="../tags/tag12.xml"/><Relationship Id="rId2" Type="http://schemas.openxmlformats.org/officeDocument/2006/relationships/tags" Target="../tags/tag11.xml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7" Type="http://schemas.openxmlformats.org/officeDocument/2006/relationships/tags" Target="../tags/tag21.xml"/><Relationship Id="rId6" Type="http://schemas.openxmlformats.org/officeDocument/2006/relationships/tags" Target="../tags/tag20.xml"/><Relationship Id="rId5" Type="http://schemas.openxmlformats.org/officeDocument/2006/relationships/tags" Target="../tags/tag19.xml"/><Relationship Id="rId4" Type="http://schemas.openxmlformats.org/officeDocument/2006/relationships/tags" Target="../tags/tag18.xml"/><Relationship Id="rId3" Type="http://schemas.openxmlformats.org/officeDocument/2006/relationships/tags" Target="../tags/tag17.xml"/><Relationship Id="rId2" Type="http://schemas.openxmlformats.org/officeDocument/2006/relationships/tags" Target="../tags/tag16.xml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9" Type="http://schemas.openxmlformats.org/officeDocument/2006/relationships/tags" Target="../tags/tag29.xml"/><Relationship Id="rId8" Type="http://schemas.openxmlformats.org/officeDocument/2006/relationships/tags" Target="../tags/tag28.xml"/><Relationship Id="rId7" Type="http://schemas.openxmlformats.org/officeDocument/2006/relationships/tags" Target="../tags/tag27.xml"/><Relationship Id="rId6" Type="http://schemas.openxmlformats.org/officeDocument/2006/relationships/tags" Target="../tags/tag26.xml"/><Relationship Id="rId5" Type="http://schemas.openxmlformats.org/officeDocument/2006/relationships/tags" Target="../tags/tag25.xml"/><Relationship Id="rId4" Type="http://schemas.openxmlformats.org/officeDocument/2006/relationships/tags" Target="../tags/tag24.xml"/><Relationship Id="rId3" Type="http://schemas.openxmlformats.org/officeDocument/2006/relationships/tags" Target="../tags/tag23.xml"/><Relationship Id="rId2" Type="http://schemas.openxmlformats.org/officeDocument/2006/relationships/tags" Target="../tags/tag22.xml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5" Type="http://schemas.openxmlformats.org/officeDocument/2006/relationships/tags" Target="../tags/tag33.xml"/><Relationship Id="rId4" Type="http://schemas.openxmlformats.org/officeDocument/2006/relationships/tags" Target="../tags/tag32.xml"/><Relationship Id="rId3" Type="http://schemas.openxmlformats.org/officeDocument/2006/relationships/tags" Target="../tags/tag31.xml"/><Relationship Id="rId2" Type="http://schemas.openxmlformats.org/officeDocument/2006/relationships/tags" Target="../tags/tag30.xml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4" Type="http://schemas.openxmlformats.org/officeDocument/2006/relationships/tags" Target="../tags/tag36.xml"/><Relationship Id="rId3" Type="http://schemas.openxmlformats.org/officeDocument/2006/relationships/tags" Target="../tags/tag35.xml"/><Relationship Id="rId2" Type="http://schemas.openxmlformats.org/officeDocument/2006/relationships/tags" Target="../tags/tag34.xml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7" Type="http://schemas.openxmlformats.org/officeDocument/2006/relationships/tags" Target="../tags/tag42.xml"/><Relationship Id="rId6" Type="http://schemas.openxmlformats.org/officeDocument/2006/relationships/tags" Target="../tags/tag41.xml"/><Relationship Id="rId5" Type="http://schemas.openxmlformats.org/officeDocument/2006/relationships/tags" Target="../tags/tag40.xml"/><Relationship Id="rId4" Type="http://schemas.openxmlformats.org/officeDocument/2006/relationships/tags" Target="../tags/tag39.xml"/><Relationship Id="rId3" Type="http://schemas.openxmlformats.org/officeDocument/2006/relationships/tags" Target="../tags/tag38.xml"/><Relationship Id="rId2" Type="http://schemas.openxmlformats.org/officeDocument/2006/relationships/tags" Target="../tags/tag37.xml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6" Type="http://schemas.openxmlformats.org/officeDocument/2006/relationships/tags" Target="../tags/tag47.xml"/><Relationship Id="rId5" Type="http://schemas.openxmlformats.org/officeDocument/2006/relationships/tags" Target="../tags/tag46.xml"/><Relationship Id="rId4" Type="http://schemas.openxmlformats.org/officeDocument/2006/relationships/tags" Target="../tags/tag45.xml"/><Relationship Id="rId3" Type="http://schemas.openxmlformats.org/officeDocument/2006/relationships/tags" Target="../tags/tag44.xml"/><Relationship Id="rId2" Type="http://schemas.openxmlformats.org/officeDocument/2006/relationships/tags" Target="../tags/tag43.xml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  <p:custDataLst>
              <p:tags r:id="rId2"/>
            </p:custDataLst>
          </p:nvPr>
        </p:nvSpPr>
        <p:spPr>
          <a:xfrm>
            <a:off x="1198800" y="914400"/>
            <a:ext cx="9799200" cy="2570400"/>
          </a:xfrm>
        </p:spPr>
        <p:txBody>
          <a:bodyPr lIns="90000" tIns="46800" rIns="90000" bIns="46800" anchor="b" anchorCtr="0">
            <a:normAutofit/>
          </a:bodyPr>
          <a:lstStyle>
            <a:lvl1pPr algn="ctr">
              <a:defRPr sz="6000"/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  <p:custDataLst>
              <p:tags r:id="rId3"/>
            </p:custDataLst>
          </p:nvPr>
        </p:nvSpPr>
        <p:spPr>
          <a:xfrm>
            <a:off x="1198800" y="3560400"/>
            <a:ext cx="9799200" cy="1472400"/>
          </a:xfrm>
        </p:spPr>
        <p:txBody>
          <a:bodyPr lIns="90000" tIns="46800" rIns="90000" bIns="46800">
            <a:normAutofit/>
          </a:bodyPr>
          <a:lstStyle>
            <a:lvl1pPr marL="0" indent="0" algn="ctr">
              <a:lnSpc>
                <a:spcPct val="110000"/>
              </a:lnSpc>
              <a:buNone/>
              <a:defRPr sz="2400" spc="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单击此处编辑母版副标题样式</a:t>
            </a:r>
            <a:endParaRPr lang="zh-CN" altLang="en-US" dirty="0"/>
          </a:p>
        </p:txBody>
      </p:sp>
      <p:sp>
        <p:nvSpPr>
          <p:cNvPr id="16" name="日期占位符 15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17" name="页脚占位符 16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5"/>
            </p:custDataLst>
          </p:nvPr>
        </p:nvSpPr>
        <p:spPr>
          <a:xfrm>
            <a:off x="608400" y="774000"/>
            <a:ext cx="10972800" cy="5482800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末尾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5"/>
            </p:custDataLst>
          </p:nvPr>
        </p:nvSpPr>
        <p:spPr>
          <a:xfrm>
            <a:off x="1198800" y="2484000"/>
            <a:ext cx="9799200" cy="1018800"/>
          </a:xfrm>
        </p:spPr>
        <p:txBody>
          <a:bodyPr vert="horz" lIns="90000" tIns="46800" rIns="90000" bIns="46800" rtlCol="0" anchor="t" anchorCtr="0">
            <a:normAutofit/>
          </a:bodyPr>
          <a:lstStyle>
            <a:lvl1pPr algn="ctr">
              <a:defRPr sz="6000"/>
            </a:lvl1pPr>
          </a:lstStyle>
          <a:p>
            <a:pPr lvl="0"/>
            <a:r>
              <a:rPr lang="zh-CN" altLang="en-US" smtClean="0"/>
              <a:t>单击此处编辑标题</a:t>
            </a:r>
            <a:endParaRPr lang="zh-CN" altLang="en-US"/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  <p:custDataLst>
              <p:tags r:id="rId6"/>
            </p:custDataLst>
          </p:nvPr>
        </p:nvSpPr>
        <p:spPr>
          <a:xfrm>
            <a:off x="1198800" y="3560400"/>
            <a:ext cx="9799200" cy="471600"/>
          </a:xfrm>
        </p:spPr>
        <p:txBody>
          <a:bodyPr lIns="90000" tIns="46800" rIns="90000" bIns="46800">
            <a:normAutofit/>
          </a:bodyPr>
          <a:lstStyle>
            <a:lvl1pPr algn="ctr">
              <a:lnSpc>
                <a:spcPct val="110000"/>
              </a:lnSpc>
              <a:buNone/>
              <a:defRPr sz="2400" spc="200"/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>
          <a:xfrm>
            <a:off x="608400" y="1490400"/>
            <a:ext cx="10969200" cy="47592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2"/>
            </p:custDataLst>
          </p:nvPr>
        </p:nvSpPr>
        <p:spPr>
          <a:xfrm>
            <a:off x="1990800" y="3848400"/>
            <a:ext cx="7768800" cy="766800"/>
          </a:xfrm>
        </p:spPr>
        <p:txBody>
          <a:bodyPr lIns="90000" tIns="46800" rIns="90000" bIns="46800" anchor="b" anchorCtr="0">
            <a:normAutofit/>
          </a:bodyPr>
          <a:lstStyle>
            <a:lvl1pPr>
              <a:defRPr sz="4400"/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1990800" y="4615200"/>
            <a:ext cx="7768800" cy="867600"/>
          </a:xfrm>
        </p:spPr>
        <p:txBody>
          <a:bodyPr lIns="90000" tIns="46800" rIns="90000" bIns="46800">
            <a:normAutofit/>
          </a:bodyPr>
          <a:lstStyle>
            <a:lvl1pPr marL="0" indent="0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  <p:custDataLst>
              <p:tags r:id="rId3"/>
            </p:custDataLst>
          </p:nvPr>
        </p:nvSpPr>
        <p:spPr>
          <a:xfrm>
            <a:off x="608400" y="1501200"/>
            <a:ext cx="5176800" cy="47484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411600" y="1501200"/>
            <a:ext cx="5176800" cy="4748400"/>
          </a:xfrm>
        </p:spPr>
        <p:txBody>
          <a:bodyPr lIns="90000" tIns="46800" rIns="90000" bIns="4680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6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7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608400" y="1429200"/>
            <a:ext cx="5342400" cy="381600"/>
          </a:xfrm>
        </p:spPr>
        <p:txBody>
          <a:bodyPr lIns="101600" tIns="38100" rIns="76200" bIns="3810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0840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  <p:custDataLst>
              <p:tags r:id="rId5"/>
            </p:custDataLst>
          </p:nvPr>
        </p:nvSpPr>
        <p:spPr>
          <a:xfrm>
            <a:off x="6235750" y="1421729"/>
            <a:ext cx="5342400" cy="381600"/>
          </a:xfrm>
        </p:spPr>
        <p:txBody>
          <a:bodyPr vert="horz" lIns="101600" tIns="38100" rIns="76200" bIns="38100" rtlCol="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单击此处编辑文本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  <p:custDataLst>
              <p:tags r:id="rId6"/>
            </p:custDataLst>
          </p:nvPr>
        </p:nvSpPr>
        <p:spPr>
          <a:xfrm>
            <a:off x="623575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  <p:custDataLst>
              <p:tags r:id="rId7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  <p:custDataLst>
              <p:tags r:id="rId8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  <p:custDataLst>
              <p:tags r:id="rId9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图片占位符 2"/>
          <p:cNvSpPr>
            <a:spLocks noGrp="1"/>
          </p:cNvSpPr>
          <p:nvPr>
            <p:ph type="pic" idx="1"/>
            <p:custDataLst>
              <p:tags r:id="rId2"/>
            </p:custDataLst>
          </p:nvPr>
        </p:nvSpPr>
        <p:spPr>
          <a:xfrm>
            <a:off x="608400" y="1555200"/>
            <a:ext cx="5233077" cy="4608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  <p:custDataLst>
              <p:tags r:id="rId3"/>
            </p:custDataLst>
          </p:nvPr>
        </p:nvSpPr>
        <p:spPr>
          <a:xfrm>
            <a:off x="6350400" y="1555200"/>
            <a:ext cx="5227200" cy="4608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  <p:sp>
        <p:nvSpPr>
          <p:cNvPr id="9" name="标题 8"/>
          <p:cNvSpPr>
            <a:spLocks noGrp="1"/>
          </p:cNvSpPr>
          <p:nvPr>
            <p:ph type="title"/>
            <p:custDataLst>
              <p:tags r:id="rId7"/>
            </p:custDataLst>
          </p:nvPr>
        </p:nvSpPr>
        <p:spPr/>
        <p:txBody>
          <a:bodyPr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 hasCustomPrompt="1"/>
            <p:custDataLst>
              <p:tags r:id="rId2"/>
            </p:custDataLst>
          </p:nvPr>
        </p:nvSpPr>
        <p:spPr>
          <a:xfrm>
            <a:off x="10234800" y="914400"/>
            <a:ext cx="1044000" cy="5029200"/>
          </a:xfrm>
        </p:spPr>
        <p:txBody>
          <a:bodyPr vert="eaVert" lIns="90000" tIns="46800" rIns="90000" bIns="46800" rtlCol="0" anchor="ctr" anchorCtr="0">
            <a:normAutofit/>
          </a:bodyPr>
          <a:lstStyle>
            <a:lvl1pPr>
              <a:buNone/>
              <a:defRPr sz="2800"/>
            </a:lvl1pPr>
          </a:lstStyle>
          <a:p>
            <a:pPr lvl="0"/>
            <a:r>
              <a:rPr lang="zh-CN" altLang="en-US" smtClean="0"/>
              <a:t>单击此处编辑标题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  <p:custDataLst>
              <p:tags r:id="rId3"/>
            </p:custDataLst>
          </p:nvPr>
        </p:nvSpPr>
        <p:spPr>
          <a:xfrm>
            <a:off x="914400" y="914400"/>
            <a:ext cx="9169200" cy="5029200"/>
          </a:xfrm>
        </p:spPr>
        <p:txBody>
          <a:bodyPr vert="eaVert" lIns="46800" tIns="46800" rIns="46800" bIns="46800"/>
          <a:lstStyle>
            <a:lvl1pPr marL="228600" indent="-228600">
              <a:spcAft>
                <a:spcPts val="1000"/>
              </a:spcAft>
              <a:defRPr spc="300"/>
            </a:lvl1pPr>
            <a:lvl2pPr marL="685800" indent="-228600">
              <a:defRPr spc="300"/>
            </a:lvl2pPr>
            <a:lvl3pPr marL="1143000" indent="-228600">
              <a:defRPr spc="300"/>
            </a:lvl3pPr>
            <a:lvl4pPr marL="1600200" indent="-228600">
              <a:defRPr spc="300"/>
            </a:lvl4pPr>
            <a:lvl5pPr marL="2057400" indent="-228600">
              <a:defRPr spc="300"/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8" Type="http://schemas.openxmlformats.org/officeDocument/2006/relationships/theme" Target="../theme/theme1.xml"/><Relationship Id="rId17" Type="http://schemas.openxmlformats.org/officeDocument/2006/relationships/tags" Target="../tags/tag62.xml"/><Relationship Id="rId16" Type="http://schemas.openxmlformats.org/officeDocument/2006/relationships/tags" Target="../tags/tag61.xml"/><Relationship Id="rId15" Type="http://schemas.openxmlformats.org/officeDocument/2006/relationships/tags" Target="../tags/tag60.xml"/><Relationship Id="rId14" Type="http://schemas.openxmlformats.org/officeDocument/2006/relationships/tags" Target="../tags/tag59.xml"/><Relationship Id="rId13" Type="http://schemas.openxmlformats.org/officeDocument/2006/relationships/tags" Target="../tags/tag58.xml"/><Relationship Id="rId12" Type="http://schemas.openxmlformats.org/officeDocument/2006/relationships/tags" Target="../tags/tag57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  <p:custDataLst>
              <p:tags r:id="rId12"/>
            </p:custDataLst>
          </p:nvPr>
        </p:nvSpPr>
        <p:spPr>
          <a:xfrm>
            <a:off x="608400" y="608400"/>
            <a:ext cx="10969200" cy="705600"/>
          </a:xfrm>
          <a:prstGeom prst="rect">
            <a:avLst/>
          </a:prstGeom>
        </p:spPr>
        <p:txBody>
          <a:bodyPr vert="horz" lIns="90170" tIns="46990" rIns="90170" bIns="46990" rtlCol="0" anchor="ctr" anchorCtr="0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13"/>
            </p:custDataLst>
          </p:nvPr>
        </p:nvSpPr>
        <p:spPr>
          <a:xfrm>
            <a:off x="608400" y="1490400"/>
            <a:ext cx="10969200" cy="4759200"/>
          </a:xfrm>
          <a:prstGeom prst="rect">
            <a:avLst/>
          </a:prstGeo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14"/>
            </p:custDataLst>
          </p:nvPr>
        </p:nvSpPr>
        <p:spPr>
          <a:xfrm>
            <a:off x="6120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15"/>
            </p:custDataLst>
          </p:nvPr>
        </p:nvSpPr>
        <p:spPr>
          <a:xfrm>
            <a:off x="4116000" y="6314400"/>
            <a:ext cx="396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16"/>
            </p:custDataLst>
          </p:nvPr>
        </p:nvSpPr>
        <p:spPr>
          <a:xfrm>
            <a:off x="88776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  <p:custDataLst>
      <p:tags r:id="rId17"/>
    </p:custData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fontAlgn="auto" latinLnBrk="0" hangingPunct="1">
        <a:lnSpc>
          <a:spcPct val="100000"/>
        </a:lnSpc>
        <a:spcBef>
          <a:spcPct val="0"/>
        </a:spcBef>
        <a:buNone/>
        <a:defRPr sz="3600" b="1" u="none" strike="noStrike" kern="1200" cap="none" spc="300" normalizeH="0" baseline="0">
          <a:solidFill>
            <a:schemeClr val="tx1">
              <a:lumMod val="85000"/>
              <a:lumOff val="15000"/>
            </a:schemeClr>
          </a:solidFill>
          <a:uFillTx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●"/>
        <a:defRPr sz="18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1pPr>
      <a:lvl2pPr marL="6858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tabLst>
          <a:tab pos="1609725" algn="l"/>
          <a:tab pos="1609725" algn="l"/>
          <a:tab pos="1609725" algn="l"/>
          <a:tab pos="1609725" algn="l"/>
        </a:tabLst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2pPr>
      <a:lvl3pPr marL="11430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3pPr>
      <a:lvl4pPr marL="16002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Wingdings" panose="05000000000000000000" charset="0"/>
        <a:buChar char="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4pPr>
      <a:lvl5pPr marL="20574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9" Type="http://schemas.openxmlformats.org/officeDocument/2006/relationships/image" Target="../media/image49.wmf"/><Relationship Id="rId8" Type="http://schemas.openxmlformats.org/officeDocument/2006/relationships/oleObject" Target="../embeddings/oleObject65.bin"/><Relationship Id="rId7" Type="http://schemas.openxmlformats.org/officeDocument/2006/relationships/image" Target="../media/image48.wmf"/><Relationship Id="rId6" Type="http://schemas.openxmlformats.org/officeDocument/2006/relationships/oleObject" Target="../embeddings/oleObject64.bin"/><Relationship Id="rId5" Type="http://schemas.openxmlformats.org/officeDocument/2006/relationships/image" Target="../media/image47.wmf"/><Relationship Id="rId4" Type="http://schemas.openxmlformats.org/officeDocument/2006/relationships/oleObject" Target="../embeddings/oleObject63.bin"/><Relationship Id="rId33" Type="http://schemas.openxmlformats.org/officeDocument/2006/relationships/vmlDrawing" Target="../drawings/vmlDrawing7.vml"/><Relationship Id="rId32" Type="http://schemas.openxmlformats.org/officeDocument/2006/relationships/slideLayout" Target="../slideLayouts/slideLayout1.xml"/><Relationship Id="rId31" Type="http://schemas.openxmlformats.org/officeDocument/2006/relationships/oleObject" Target="../embeddings/oleObject77.bin"/><Relationship Id="rId30" Type="http://schemas.openxmlformats.org/officeDocument/2006/relationships/image" Target="../media/image59.wmf"/><Relationship Id="rId3" Type="http://schemas.openxmlformats.org/officeDocument/2006/relationships/image" Target="../media/image46.wmf"/><Relationship Id="rId29" Type="http://schemas.openxmlformats.org/officeDocument/2006/relationships/oleObject" Target="../embeddings/oleObject76.bin"/><Relationship Id="rId28" Type="http://schemas.openxmlformats.org/officeDocument/2006/relationships/image" Target="../media/image58.wmf"/><Relationship Id="rId27" Type="http://schemas.openxmlformats.org/officeDocument/2006/relationships/oleObject" Target="../embeddings/oleObject75.bin"/><Relationship Id="rId26" Type="http://schemas.openxmlformats.org/officeDocument/2006/relationships/image" Target="../media/image57.wmf"/><Relationship Id="rId25" Type="http://schemas.openxmlformats.org/officeDocument/2006/relationships/oleObject" Target="../embeddings/oleObject74.bin"/><Relationship Id="rId24" Type="http://schemas.openxmlformats.org/officeDocument/2006/relationships/oleObject" Target="../embeddings/oleObject73.bin"/><Relationship Id="rId23" Type="http://schemas.openxmlformats.org/officeDocument/2006/relationships/image" Target="../media/image56.wmf"/><Relationship Id="rId22" Type="http://schemas.openxmlformats.org/officeDocument/2006/relationships/oleObject" Target="../embeddings/oleObject72.bin"/><Relationship Id="rId21" Type="http://schemas.openxmlformats.org/officeDocument/2006/relationships/image" Target="../media/image55.wmf"/><Relationship Id="rId20" Type="http://schemas.openxmlformats.org/officeDocument/2006/relationships/oleObject" Target="../embeddings/oleObject71.bin"/><Relationship Id="rId2" Type="http://schemas.openxmlformats.org/officeDocument/2006/relationships/oleObject" Target="../embeddings/oleObject62.bin"/><Relationship Id="rId19" Type="http://schemas.openxmlformats.org/officeDocument/2006/relationships/image" Target="../media/image54.wmf"/><Relationship Id="rId18" Type="http://schemas.openxmlformats.org/officeDocument/2006/relationships/oleObject" Target="../embeddings/oleObject70.bin"/><Relationship Id="rId17" Type="http://schemas.openxmlformats.org/officeDocument/2006/relationships/image" Target="../media/image53.wmf"/><Relationship Id="rId16" Type="http://schemas.openxmlformats.org/officeDocument/2006/relationships/oleObject" Target="../embeddings/oleObject69.bin"/><Relationship Id="rId15" Type="http://schemas.openxmlformats.org/officeDocument/2006/relationships/image" Target="../media/image52.wmf"/><Relationship Id="rId14" Type="http://schemas.openxmlformats.org/officeDocument/2006/relationships/oleObject" Target="../embeddings/oleObject68.bin"/><Relationship Id="rId13" Type="http://schemas.openxmlformats.org/officeDocument/2006/relationships/image" Target="../media/image51.wmf"/><Relationship Id="rId12" Type="http://schemas.openxmlformats.org/officeDocument/2006/relationships/oleObject" Target="../embeddings/oleObject67.bin"/><Relationship Id="rId11" Type="http://schemas.openxmlformats.org/officeDocument/2006/relationships/image" Target="../media/image50.wmf"/><Relationship Id="rId10" Type="http://schemas.openxmlformats.org/officeDocument/2006/relationships/oleObject" Target="../embeddings/oleObject66.bin"/><Relationship Id="rId1" Type="http://schemas.openxmlformats.org/officeDocument/2006/relationships/image" Target="../media/image1.png"/></Relationships>
</file>

<file path=ppt/slides/_rels/slide11.xml.rels><?xml version="1.0" encoding="UTF-8" standalone="yes"?>
<Relationships xmlns="http://schemas.openxmlformats.org/package/2006/relationships"><Relationship Id="rId9" Type="http://schemas.openxmlformats.org/officeDocument/2006/relationships/image" Target="../media/image61.wmf"/><Relationship Id="rId8" Type="http://schemas.openxmlformats.org/officeDocument/2006/relationships/oleObject" Target="../embeddings/oleObject81.bin"/><Relationship Id="rId7" Type="http://schemas.openxmlformats.org/officeDocument/2006/relationships/image" Target="../media/image56.wmf"/><Relationship Id="rId6" Type="http://schemas.openxmlformats.org/officeDocument/2006/relationships/oleObject" Target="../embeddings/oleObject80.bin"/><Relationship Id="rId5" Type="http://schemas.openxmlformats.org/officeDocument/2006/relationships/image" Target="../media/image57.wmf"/><Relationship Id="rId4" Type="http://schemas.openxmlformats.org/officeDocument/2006/relationships/oleObject" Target="../embeddings/oleObject79.bin"/><Relationship Id="rId3" Type="http://schemas.openxmlformats.org/officeDocument/2006/relationships/image" Target="../media/image60.wmf"/><Relationship Id="rId23" Type="http://schemas.openxmlformats.org/officeDocument/2006/relationships/vmlDrawing" Target="../drawings/vmlDrawing8.vml"/><Relationship Id="rId22" Type="http://schemas.openxmlformats.org/officeDocument/2006/relationships/slideLayout" Target="../slideLayouts/slideLayout1.xml"/><Relationship Id="rId21" Type="http://schemas.openxmlformats.org/officeDocument/2006/relationships/image" Target="../media/image67.wmf"/><Relationship Id="rId20" Type="http://schemas.openxmlformats.org/officeDocument/2006/relationships/oleObject" Target="../embeddings/oleObject87.bin"/><Relationship Id="rId2" Type="http://schemas.openxmlformats.org/officeDocument/2006/relationships/oleObject" Target="../embeddings/oleObject78.bin"/><Relationship Id="rId19" Type="http://schemas.openxmlformats.org/officeDocument/2006/relationships/image" Target="../media/image66.wmf"/><Relationship Id="rId18" Type="http://schemas.openxmlformats.org/officeDocument/2006/relationships/oleObject" Target="../embeddings/oleObject86.bin"/><Relationship Id="rId17" Type="http://schemas.openxmlformats.org/officeDocument/2006/relationships/image" Target="../media/image65.wmf"/><Relationship Id="rId16" Type="http://schemas.openxmlformats.org/officeDocument/2006/relationships/oleObject" Target="../embeddings/oleObject85.bin"/><Relationship Id="rId15" Type="http://schemas.openxmlformats.org/officeDocument/2006/relationships/image" Target="../media/image64.wmf"/><Relationship Id="rId14" Type="http://schemas.openxmlformats.org/officeDocument/2006/relationships/oleObject" Target="../embeddings/oleObject84.bin"/><Relationship Id="rId13" Type="http://schemas.openxmlformats.org/officeDocument/2006/relationships/image" Target="../media/image63.wmf"/><Relationship Id="rId12" Type="http://schemas.openxmlformats.org/officeDocument/2006/relationships/oleObject" Target="../embeddings/oleObject83.bin"/><Relationship Id="rId11" Type="http://schemas.openxmlformats.org/officeDocument/2006/relationships/image" Target="../media/image62.wmf"/><Relationship Id="rId10" Type="http://schemas.openxmlformats.org/officeDocument/2006/relationships/oleObject" Target="../embeddings/oleObject82.bin"/><Relationship Id="rId1" Type="http://schemas.openxmlformats.org/officeDocument/2006/relationships/image" Target="../media/image1.png"/></Relationships>
</file>

<file path=ppt/slides/_rels/slide12.xml.rels><?xml version="1.0" encoding="UTF-8" standalone="yes"?>
<Relationships xmlns="http://schemas.openxmlformats.org/package/2006/relationships"><Relationship Id="rId9" Type="http://schemas.openxmlformats.org/officeDocument/2006/relationships/image" Target="../media/image71.wmf"/><Relationship Id="rId8" Type="http://schemas.openxmlformats.org/officeDocument/2006/relationships/oleObject" Target="../embeddings/oleObject91.bin"/><Relationship Id="rId7" Type="http://schemas.openxmlformats.org/officeDocument/2006/relationships/image" Target="../media/image70.wmf"/><Relationship Id="rId6" Type="http://schemas.openxmlformats.org/officeDocument/2006/relationships/oleObject" Target="../embeddings/oleObject90.bin"/><Relationship Id="rId5" Type="http://schemas.openxmlformats.org/officeDocument/2006/relationships/image" Target="../media/image69.wmf"/><Relationship Id="rId4" Type="http://schemas.openxmlformats.org/officeDocument/2006/relationships/oleObject" Target="../embeddings/oleObject89.bin"/><Relationship Id="rId3" Type="http://schemas.openxmlformats.org/officeDocument/2006/relationships/image" Target="../media/image68.wmf"/><Relationship Id="rId23" Type="http://schemas.openxmlformats.org/officeDocument/2006/relationships/vmlDrawing" Target="../drawings/vmlDrawing9.vml"/><Relationship Id="rId22" Type="http://schemas.openxmlformats.org/officeDocument/2006/relationships/slideLayout" Target="../slideLayouts/slideLayout1.xml"/><Relationship Id="rId21" Type="http://schemas.openxmlformats.org/officeDocument/2006/relationships/image" Target="../media/image57.wmf"/><Relationship Id="rId20" Type="http://schemas.openxmlformats.org/officeDocument/2006/relationships/oleObject" Target="../embeddings/oleObject97.bin"/><Relationship Id="rId2" Type="http://schemas.openxmlformats.org/officeDocument/2006/relationships/oleObject" Target="../embeddings/oleObject88.bin"/><Relationship Id="rId19" Type="http://schemas.openxmlformats.org/officeDocument/2006/relationships/image" Target="../media/image56.wmf"/><Relationship Id="rId18" Type="http://schemas.openxmlformats.org/officeDocument/2006/relationships/oleObject" Target="../embeddings/oleObject96.bin"/><Relationship Id="rId17" Type="http://schemas.openxmlformats.org/officeDocument/2006/relationships/image" Target="../media/image75.wmf"/><Relationship Id="rId16" Type="http://schemas.openxmlformats.org/officeDocument/2006/relationships/oleObject" Target="../embeddings/oleObject95.bin"/><Relationship Id="rId15" Type="http://schemas.openxmlformats.org/officeDocument/2006/relationships/image" Target="../media/image74.wmf"/><Relationship Id="rId14" Type="http://schemas.openxmlformats.org/officeDocument/2006/relationships/oleObject" Target="../embeddings/oleObject94.bin"/><Relationship Id="rId13" Type="http://schemas.openxmlformats.org/officeDocument/2006/relationships/image" Target="../media/image73.wmf"/><Relationship Id="rId12" Type="http://schemas.openxmlformats.org/officeDocument/2006/relationships/oleObject" Target="../embeddings/oleObject93.bin"/><Relationship Id="rId11" Type="http://schemas.openxmlformats.org/officeDocument/2006/relationships/image" Target="../media/image72.wmf"/><Relationship Id="rId10" Type="http://schemas.openxmlformats.org/officeDocument/2006/relationships/oleObject" Target="../embeddings/oleObject92.bin"/><Relationship Id="rId1" Type="http://schemas.openxmlformats.org/officeDocument/2006/relationships/image" Target="../media/image1.png"/></Relationships>
</file>

<file path=ppt/slides/_rels/slide13.xml.rels><?xml version="1.0" encoding="UTF-8" standalone="yes"?>
<Relationships xmlns="http://schemas.openxmlformats.org/package/2006/relationships"><Relationship Id="rId9" Type="http://schemas.openxmlformats.org/officeDocument/2006/relationships/image" Target="../media/image56.wmf"/><Relationship Id="rId8" Type="http://schemas.openxmlformats.org/officeDocument/2006/relationships/oleObject" Target="../embeddings/oleObject101.bin"/><Relationship Id="rId7" Type="http://schemas.openxmlformats.org/officeDocument/2006/relationships/image" Target="../media/image57.wmf"/><Relationship Id="rId6" Type="http://schemas.openxmlformats.org/officeDocument/2006/relationships/oleObject" Target="../embeddings/oleObject100.bin"/><Relationship Id="rId5" Type="http://schemas.openxmlformats.org/officeDocument/2006/relationships/image" Target="../media/image77.wmf"/><Relationship Id="rId4" Type="http://schemas.openxmlformats.org/officeDocument/2006/relationships/oleObject" Target="../embeddings/oleObject99.bin"/><Relationship Id="rId30" Type="http://schemas.openxmlformats.org/officeDocument/2006/relationships/vmlDrawing" Target="../drawings/vmlDrawing10.vml"/><Relationship Id="rId3" Type="http://schemas.openxmlformats.org/officeDocument/2006/relationships/image" Target="../media/image76.wmf"/><Relationship Id="rId29" Type="http://schemas.openxmlformats.org/officeDocument/2006/relationships/slideLayout" Target="../slideLayouts/slideLayout1.xml"/><Relationship Id="rId28" Type="http://schemas.openxmlformats.org/officeDocument/2006/relationships/image" Target="../media/image83.wmf"/><Relationship Id="rId27" Type="http://schemas.openxmlformats.org/officeDocument/2006/relationships/oleObject" Target="../embeddings/oleObject109.bin"/><Relationship Id="rId26" Type="http://schemas.openxmlformats.org/officeDocument/2006/relationships/image" Target="../media/image82.wmf"/><Relationship Id="rId25" Type="http://schemas.openxmlformats.org/officeDocument/2006/relationships/oleObject" Target="../embeddings/oleObject108.bin"/><Relationship Id="rId24" Type="http://schemas.openxmlformats.org/officeDocument/2006/relationships/image" Target="../media/image81.wmf"/><Relationship Id="rId23" Type="http://schemas.openxmlformats.org/officeDocument/2006/relationships/oleObject" Target="../embeddings/oleObject107.bin"/><Relationship Id="rId22" Type="http://schemas.openxmlformats.org/officeDocument/2006/relationships/image" Target="../media/image80.wmf"/><Relationship Id="rId21" Type="http://schemas.openxmlformats.org/officeDocument/2006/relationships/oleObject" Target="../embeddings/oleObject106.bin"/><Relationship Id="rId20" Type="http://schemas.openxmlformats.org/officeDocument/2006/relationships/oleObject" Target="../embeddings/oleObject105.bin"/><Relationship Id="rId2" Type="http://schemas.openxmlformats.org/officeDocument/2006/relationships/oleObject" Target="../embeddings/oleObject98.bin"/><Relationship Id="rId19" Type="http://schemas.openxmlformats.org/officeDocument/2006/relationships/oleObject" Target="../embeddings/oleObject104.bin"/><Relationship Id="rId18" Type="http://schemas.microsoft.com/office/2007/relationships/diagramDrawing" Target="../diagrams/drawing2.xml"/><Relationship Id="rId17" Type="http://schemas.openxmlformats.org/officeDocument/2006/relationships/diagramColors" Target="../diagrams/colors2.xml"/><Relationship Id="rId16" Type="http://schemas.openxmlformats.org/officeDocument/2006/relationships/diagramQuickStyle" Target="../diagrams/quickStyle2.xml"/><Relationship Id="rId15" Type="http://schemas.openxmlformats.org/officeDocument/2006/relationships/diagramLayout" Target="../diagrams/layout2.xml"/><Relationship Id="rId14" Type="http://schemas.openxmlformats.org/officeDocument/2006/relationships/diagramData" Target="../diagrams/data2.xml"/><Relationship Id="rId13" Type="http://schemas.openxmlformats.org/officeDocument/2006/relationships/image" Target="../media/image79.wmf"/><Relationship Id="rId12" Type="http://schemas.openxmlformats.org/officeDocument/2006/relationships/oleObject" Target="../embeddings/oleObject103.bin"/><Relationship Id="rId11" Type="http://schemas.openxmlformats.org/officeDocument/2006/relationships/image" Target="../media/image78.wmf"/><Relationship Id="rId10" Type="http://schemas.openxmlformats.org/officeDocument/2006/relationships/oleObject" Target="../embeddings/oleObject102.bin"/><Relationship Id="rId1" Type="http://schemas.openxmlformats.org/officeDocument/2006/relationships/image" Target="../media/image1.png"/></Relationships>
</file>

<file path=ppt/slides/_rels/slide14.xml.rels><?xml version="1.0" encoding="UTF-8" standalone="yes"?>
<Relationships xmlns="http://schemas.openxmlformats.org/package/2006/relationships"><Relationship Id="rId9" Type="http://schemas.openxmlformats.org/officeDocument/2006/relationships/image" Target="../media/image85.wmf"/><Relationship Id="rId8" Type="http://schemas.openxmlformats.org/officeDocument/2006/relationships/oleObject" Target="../embeddings/oleObject113.bin"/><Relationship Id="rId7" Type="http://schemas.openxmlformats.org/officeDocument/2006/relationships/image" Target="../media/image48.wmf"/><Relationship Id="rId6" Type="http://schemas.openxmlformats.org/officeDocument/2006/relationships/oleObject" Target="../embeddings/oleObject112.bin"/><Relationship Id="rId5" Type="http://schemas.openxmlformats.org/officeDocument/2006/relationships/image" Target="../media/image47.wmf"/><Relationship Id="rId4" Type="http://schemas.openxmlformats.org/officeDocument/2006/relationships/oleObject" Target="../embeddings/oleObject111.bin"/><Relationship Id="rId31" Type="http://schemas.openxmlformats.org/officeDocument/2006/relationships/vmlDrawing" Target="../drawings/vmlDrawing11.vml"/><Relationship Id="rId30" Type="http://schemas.openxmlformats.org/officeDocument/2006/relationships/slideLayout" Target="../slideLayouts/slideLayout1.xml"/><Relationship Id="rId3" Type="http://schemas.openxmlformats.org/officeDocument/2006/relationships/image" Target="../media/image84.wmf"/><Relationship Id="rId29" Type="http://schemas.openxmlformats.org/officeDocument/2006/relationships/oleObject" Target="../embeddings/oleObject125.bin"/><Relationship Id="rId28" Type="http://schemas.openxmlformats.org/officeDocument/2006/relationships/oleObject" Target="../embeddings/oleObject124.bin"/><Relationship Id="rId27" Type="http://schemas.openxmlformats.org/officeDocument/2006/relationships/oleObject" Target="../embeddings/oleObject123.bin"/><Relationship Id="rId26" Type="http://schemas.openxmlformats.org/officeDocument/2006/relationships/oleObject" Target="../embeddings/oleObject122.bin"/><Relationship Id="rId25" Type="http://schemas.openxmlformats.org/officeDocument/2006/relationships/image" Target="../media/image93.wmf"/><Relationship Id="rId24" Type="http://schemas.openxmlformats.org/officeDocument/2006/relationships/oleObject" Target="../embeddings/oleObject121.bin"/><Relationship Id="rId23" Type="http://schemas.openxmlformats.org/officeDocument/2006/relationships/image" Target="../media/image92.wmf"/><Relationship Id="rId22" Type="http://schemas.openxmlformats.org/officeDocument/2006/relationships/oleObject" Target="../embeddings/oleObject120.bin"/><Relationship Id="rId21" Type="http://schemas.openxmlformats.org/officeDocument/2006/relationships/image" Target="../media/image91.wmf"/><Relationship Id="rId20" Type="http://schemas.openxmlformats.org/officeDocument/2006/relationships/oleObject" Target="../embeddings/oleObject119.bin"/><Relationship Id="rId2" Type="http://schemas.openxmlformats.org/officeDocument/2006/relationships/oleObject" Target="../embeddings/oleObject110.bin"/><Relationship Id="rId19" Type="http://schemas.openxmlformats.org/officeDocument/2006/relationships/image" Target="../media/image90.wmf"/><Relationship Id="rId18" Type="http://schemas.openxmlformats.org/officeDocument/2006/relationships/oleObject" Target="../embeddings/oleObject118.bin"/><Relationship Id="rId17" Type="http://schemas.openxmlformats.org/officeDocument/2006/relationships/image" Target="../media/image89.wmf"/><Relationship Id="rId16" Type="http://schemas.openxmlformats.org/officeDocument/2006/relationships/oleObject" Target="../embeddings/oleObject117.bin"/><Relationship Id="rId15" Type="http://schemas.openxmlformats.org/officeDocument/2006/relationships/image" Target="../media/image88.wmf"/><Relationship Id="rId14" Type="http://schemas.openxmlformats.org/officeDocument/2006/relationships/oleObject" Target="../embeddings/oleObject116.bin"/><Relationship Id="rId13" Type="http://schemas.openxmlformats.org/officeDocument/2006/relationships/image" Target="../media/image87.wmf"/><Relationship Id="rId12" Type="http://schemas.openxmlformats.org/officeDocument/2006/relationships/oleObject" Target="../embeddings/oleObject115.bin"/><Relationship Id="rId11" Type="http://schemas.openxmlformats.org/officeDocument/2006/relationships/image" Target="../media/image86.wmf"/><Relationship Id="rId10" Type="http://schemas.openxmlformats.org/officeDocument/2006/relationships/oleObject" Target="../embeddings/oleObject114.bin"/><Relationship Id="rId1" Type="http://schemas.openxmlformats.org/officeDocument/2006/relationships/image" Target="../media/image1.png"/></Relationships>
</file>

<file path=ppt/slides/_rels/slide15.xml.rels><?xml version="1.0" encoding="UTF-8" standalone="yes"?>
<Relationships xmlns="http://schemas.openxmlformats.org/package/2006/relationships"><Relationship Id="rId9" Type="http://schemas.openxmlformats.org/officeDocument/2006/relationships/image" Target="../media/image97.wmf"/><Relationship Id="rId8" Type="http://schemas.openxmlformats.org/officeDocument/2006/relationships/oleObject" Target="../embeddings/oleObject129.bin"/><Relationship Id="rId7" Type="http://schemas.openxmlformats.org/officeDocument/2006/relationships/image" Target="../media/image96.wmf"/><Relationship Id="rId6" Type="http://schemas.openxmlformats.org/officeDocument/2006/relationships/oleObject" Target="../embeddings/oleObject128.bin"/><Relationship Id="rId5" Type="http://schemas.openxmlformats.org/officeDocument/2006/relationships/image" Target="../media/image95.wmf"/><Relationship Id="rId4" Type="http://schemas.openxmlformats.org/officeDocument/2006/relationships/oleObject" Target="../embeddings/oleObject127.bin"/><Relationship Id="rId3" Type="http://schemas.openxmlformats.org/officeDocument/2006/relationships/image" Target="../media/image94.wmf"/><Relationship Id="rId23" Type="http://schemas.openxmlformats.org/officeDocument/2006/relationships/vmlDrawing" Target="../drawings/vmlDrawing12.vml"/><Relationship Id="rId22" Type="http://schemas.openxmlformats.org/officeDocument/2006/relationships/slideLayout" Target="../slideLayouts/slideLayout1.xml"/><Relationship Id="rId21" Type="http://schemas.openxmlformats.org/officeDocument/2006/relationships/image" Target="../media/image103.wmf"/><Relationship Id="rId20" Type="http://schemas.openxmlformats.org/officeDocument/2006/relationships/oleObject" Target="../embeddings/oleObject135.bin"/><Relationship Id="rId2" Type="http://schemas.openxmlformats.org/officeDocument/2006/relationships/oleObject" Target="../embeddings/oleObject126.bin"/><Relationship Id="rId19" Type="http://schemas.openxmlformats.org/officeDocument/2006/relationships/image" Target="../media/image102.wmf"/><Relationship Id="rId18" Type="http://schemas.openxmlformats.org/officeDocument/2006/relationships/oleObject" Target="../embeddings/oleObject134.bin"/><Relationship Id="rId17" Type="http://schemas.openxmlformats.org/officeDocument/2006/relationships/image" Target="../media/image101.wmf"/><Relationship Id="rId16" Type="http://schemas.openxmlformats.org/officeDocument/2006/relationships/oleObject" Target="../embeddings/oleObject133.bin"/><Relationship Id="rId15" Type="http://schemas.openxmlformats.org/officeDocument/2006/relationships/image" Target="../media/image100.wmf"/><Relationship Id="rId14" Type="http://schemas.openxmlformats.org/officeDocument/2006/relationships/oleObject" Target="../embeddings/oleObject132.bin"/><Relationship Id="rId13" Type="http://schemas.openxmlformats.org/officeDocument/2006/relationships/image" Target="../media/image99.wmf"/><Relationship Id="rId12" Type="http://schemas.openxmlformats.org/officeDocument/2006/relationships/oleObject" Target="../embeddings/oleObject131.bin"/><Relationship Id="rId11" Type="http://schemas.openxmlformats.org/officeDocument/2006/relationships/image" Target="../media/image98.wmf"/><Relationship Id="rId10" Type="http://schemas.openxmlformats.org/officeDocument/2006/relationships/oleObject" Target="../embeddings/oleObject130.bin"/><Relationship Id="rId1" Type="http://schemas.openxmlformats.org/officeDocument/2006/relationships/image" Target="../media/image1.png"/></Relationships>
</file>

<file path=ppt/slides/_rels/slide16.xml.rels><?xml version="1.0" encoding="UTF-8" standalone="yes"?>
<Relationships xmlns="http://schemas.openxmlformats.org/package/2006/relationships"><Relationship Id="rId9" Type="http://schemas.openxmlformats.org/officeDocument/2006/relationships/image" Target="../media/image107.wmf"/><Relationship Id="rId8" Type="http://schemas.openxmlformats.org/officeDocument/2006/relationships/oleObject" Target="../embeddings/oleObject139.bin"/><Relationship Id="rId7" Type="http://schemas.openxmlformats.org/officeDocument/2006/relationships/image" Target="../media/image106.wmf"/><Relationship Id="rId6" Type="http://schemas.openxmlformats.org/officeDocument/2006/relationships/oleObject" Target="../embeddings/oleObject138.bin"/><Relationship Id="rId5" Type="http://schemas.openxmlformats.org/officeDocument/2006/relationships/image" Target="../media/image105.wmf"/><Relationship Id="rId4" Type="http://schemas.openxmlformats.org/officeDocument/2006/relationships/oleObject" Target="../embeddings/oleObject137.bin"/><Relationship Id="rId3" Type="http://schemas.openxmlformats.org/officeDocument/2006/relationships/image" Target="../media/image104.wmf"/><Relationship Id="rId23" Type="http://schemas.openxmlformats.org/officeDocument/2006/relationships/vmlDrawing" Target="../drawings/vmlDrawing13.vml"/><Relationship Id="rId22" Type="http://schemas.openxmlformats.org/officeDocument/2006/relationships/slideLayout" Target="../slideLayouts/slideLayout1.xml"/><Relationship Id="rId21" Type="http://schemas.openxmlformats.org/officeDocument/2006/relationships/image" Target="../media/image113.wmf"/><Relationship Id="rId20" Type="http://schemas.openxmlformats.org/officeDocument/2006/relationships/oleObject" Target="../embeddings/oleObject145.bin"/><Relationship Id="rId2" Type="http://schemas.openxmlformats.org/officeDocument/2006/relationships/oleObject" Target="../embeddings/oleObject136.bin"/><Relationship Id="rId19" Type="http://schemas.openxmlformats.org/officeDocument/2006/relationships/image" Target="../media/image112.wmf"/><Relationship Id="rId18" Type="http://schemas.openxmlformats.org/officeDocument/2006/relationships/oleObject" Target="../embeddings/oleObject144.bin"/><Relationship Id="rId17" Type="http://schemas.openxmlformats.org/officeDocument/2006/relationships/image" Target="../media/image111.wmf"/><Relationship Id="rId16" Type="http://schemas.openxmlformats.org/officeDocument/2006/relationships/oleObject" Target="../embeddings/oleObject143.bin"/><Relationship Id="rId15" Type="http://schemas.openxmlformats.org/officeDocument/2006/relationships/image" Target="../media/image110.wmf"/><Relationship Id="rId14" Type="http://schemas.openxmlformats.org/officeDocument/2006/relationships/oleObject" Target="../embeddings/oleObject142.bin"/><Relationship Id="rId13" Type="http://schemas.openxmlformats.org/officeDocument/2006/relationships/image" Target="../media/image109.wmf"/><Relationship Id="rId12" Type="http://schemas.openxmlformats.org/officeDocument/2006/relationships/oleObject" Target="../embeddings/oleObject141.bin"/><Relationship Id="rId11" Type="http://schemas.openxmlformats.org/officeDocument/2006/relationships/image" Target="../media/image108.wmf"/><Relationship Id="rId10" Type="http://schemas.openxmlformats.org/officeDocument/2006/relationships/oleObject" Target="../embeddings/oleObject140.bin"/><Relationship Id="rId1" Type="http://schemas.openxmlformats.org/officeDocument/2006/relationships/image" Target="../media/image1.png"/></Relationships>
</file>

<file path=ppt/slides/_rels/slide17.xml.rels><?xml version="1.0" encoding="UTF-8" standalone="yes"?>
<Relationships xmlns="http://schemas.openxmlformats.org/package/2006/relationships"><Relationship Id="rId9" Type="http://schemas.openxmlformats.org/officeDocument/2006/relationships/image" Target="../media/image115.wmf"/><Relationship Id="rId8" Type="http://schemas.openxmlformats.org/officeDocument/2006/relationships/oleObject" Target="../embeddings/oleObject149.bin"/><Relationship Id="rId7" Type="http://schemas.openxmlformats.org/officeDocument/2006/relationships/image" Target="../media/image114.wmf"/><Relationship Id="rId6" Type="http://schemas.openxmlformats.org/officeDocument/2006/relationships/oleObject" Target="../embeddings/oleObject148.bin"/><Relationship Id="rId5" Type="http://schemas.openxmlformats.org/officeDocument/2006/relationships/image" Target="../media/image105.wmf"/><Relationship Id="rId4" Type="http://schemas.openxmlformats.org/officeDocument/2006/relationships/oleObject" Target="../embeddings/oleObject147.bin"/><Relationship Id="rId3" Type="http://schemas.openxmlformats.org/officeDocument/2006/relationships/image" Target="../media/image104.wmf"/><Relationship Id="rId23" Type="http://schemas.openxmlformats.org/officeDocument/2006/relationships/vmlDrawing" Target="../drawings/vmlDrawing14.vml"/><Relationship Id="rId22" Type="http://schemas.openxmlformats.org/officeDocument/2006/relationships/slideLayout" Target="../slideLayouts/slideLayout1.xml"/><Relationship Id="rId21" Type="http://schemas.openxmlformats.org/officeDocument/2006/relationships/image" Target="../media/image119.wmf"/><Relationship Id="rId20" Type="http://schemas.openxmlformats.org/officeDocument/2006/relationships/oleObject" Target="../embeddings/oleObject155.bin"/><Relationship Id="rId2" Type="http://schemas.openxmlformats.org/officeDocument/2006/relationships/oleObject" Target="../embeddings/oleObject146.bin"/><Relationship Id="rId19" Type="http://schemas.openxmlformats.org/officeDocument/2006/relationships/image" Target="../media/image118.wmf"/><Relationship Id="rId18" Type="http://schemas.openxmlformats.org/officeDocument/2006/relationships/oleObject" Target="../embeddings/oleObject154.bin"/><Relationship Id="rId17" Type="http://schemas.openxmlformats.org/officeDocument/2006/relationships/image" Target="../media/image111.wmf"/><Relationship Id="rId16" Type="http://schemas.openxmlformats.org/officeDocument/2006/relationships/oleObject" Target="../embeddings/oleObject153.bin"/><Relationship Id="rId15" Type="http://schemas.openxmlformats.org/officeDocument/2006/relationships/image" Target="../media/image117.wmf"/><Relationship Id="rId14" Type="http://schemas.openxmlformats.org/officeDocument/2006/relationships/oleObject" Target="../embeddings/oleObject152.bin"/><Relationship Id="rId13" Type="http://schemas.openxmlformats.org/officeDocument/2006/relationships/image" Target="../media/image109.wmf"/><Relationship Id="rId12" Type="http://schemas.openxmlformats.org/officeDocument/2006/relationships/oleObject" Target="../embeddings/oleObject151.bin"/><Relationship Id="rId11" Type="http://schemas.openxmlformats.org/officeDocument/2006/relationships/image" Target="../media/image116.wmf"/><Relationship Id="rId10" Type="http://schemas.openxmlformats.org/officeDocument/2006/relationships/oleObject" Target="../embeddings/oleObject150.bin"/><Relationship Id="rId1" Type="http://schemas.openxmlformats.org/officeDocument/2006/relationships/image" Target="../media/image1.png"/></Relationships>
</file>

<file path=ppt/slides/_rels/slide18.xml.rels><?xml version="1.0" encoding="UTF-8" standalone="yes"?>
<Relationships xmlns="http://schemas.openxmlformats.org/package/2006/relationships"><Relationship Id="rId9" Type="http://schemas.openxmlformats.org/officeDocument/2006/relationships/image" Target="../media/image123.wmf"/><Relationship Id="rId8" Type="http://schemas.openxmlformats.org/officeDocument/2006/relationships/oleObject" Target="../embeddings/oleObject159.bin"/><Relationship Id="rId7" Type="http://schemas.openxmlformats.org/officeDocument/2006/relationships/image" Target="../media/image122.wmf"/><Relationship Id="rId6" Type="http://schemas.openxmlformats.org/officeDocument/2006/relationships/oleObject" Target="../embeddings/oleObject158.bin"/><Relationship Id="rId5" Type="http://schemas.openxmlformats.org/officeDocument/2006/relationships/image" Target="../media/image121.wmf"/><Relationship Id="rId4" Type="http://schemas.openxmlformats.org/officeDocument/2006/relationships/oleObject" Target="../embeddings/oleObject157.bin"/><Relationship Id="rId3" Type="http://schemas.openxmlformats.org/officeDocument/2006/relationships/image" Target="../media/image120.wmf"/><Relationship Id="rId23" Type="http://schemas.openxmlformats.org/officeDocument/2006/relationships/vmlDrawing" Target="../drawings/vmlDrawing15.vml"/><Relationship Id="rId22" Type="http://schemas.openxmlformats.org/officeDocument/2006/relationships/slideLayout" Target="../slideLayouts/slideLayout1.xml"/><Relationship Id="rId21" Type="http://schemas.openxmlformats.org/officeDocument/2006/relationships/image" Target="../media/image129.wmf"/><Relationship Id="rId20" Type="http://schemas.openxmlformats.org/officeDocument/2006/relationships/oleObject" Target="../embeddings/oleObject165.bin"/><Relationship Id="rId2" Type="http://schemas.openxmlformats.org/officeDocument/2006/relationships/oleObject" Target="../embeddings/oleObject156.bin"/><Relationship Id="rId19" Type="http://schemas.openxmlformats.org/officeDocument/2006/relationships/image" Target="../media/image128.wmf"/><Relationship Id="rId18" Type="http://schemas.openxmlformats.org/officeDocument/2006/relationships/oleObject" Target="../embeddings/oleObject164.bin"/><Relationship Id="rId17" Type="http://schemas.openxmlformats.org/officeDocument/2006/relationships/image" Target="../media/image127.wmf"/><Relationship Id="rId16" Type="http://schemas.openxmlformats.org/officeDocument/2006/relationships/oleObject" Target="../embeddings/oleObject163.bin"/><Relationship Id="rId15" Type="http://schemas.openxmlformats.org/officeDocument/2006/relationships/image" Target="../media/image126.wmf"/><Relationship Id="rId14" Type="http://schemas.openxmlformats.org/officeDocument/2006/relationships/oleObject" Target="../embeddings/oleObject162.bin"/><Relationship Id="rId13" Type="http://schemas.openxmlformats.org/officeDocument/2006/relationships/image" Target="../media/image125.wmf"/><Relationship Id="rId12" Type="http://schemas.openxmlformats.org/officeDocument/2006/relationships/oleObject" Target="../embeddings/oleObject161.bin"/><Relationship Id="rId11" Type="http://schemas.openxmlformats.org/officeDocument/2006/relationships/image" Target="../media/image124.wmf"/><Relationship Id="rId10" Type="http://schemas.openxmlformats.org/officeDocument/2006/relationships/oleObject" Target="../embeddings/oleObject160.bin"/><Relationship Id="rId1" Type="http://schemas.openxmlformats.org/officeDocument/2006/relationships/image" Target="../media/image1.png"/></Relationships>
</file>

<file path=ppt/slides/_rels/slide19.xml.rels><?xml version="1.0" encoding="UTF-8" standalone="yes"?>
<Relationships xmlns="http://schemas.openxmlformats.org/package/2006/relationships"><Relationship Id="rId9" Type="http://schemas.openxmlformats.org/officeDocument/2006/relationships/image" Target="../media/image132.wmf"/><Relationship Id="rId8" Type="http://schemas.openxmlformats.org/officeDocument/2006/relationships/oleObject" Target="../embeddings/oleObject169.bin"/><Relationship Id="rId7" Type="http://schemas.openxmlformats.org/officeDocument/2006/relationships/image" Target="../media/image108.wmf"/><Relationship Id="rId6" Type="http://schemas.openxmlformats.org/officeDocument/2006/relationships/oleObject" Target="../embeddings/oleObject168.bin"/><Relationship Id="rId5" Type="http://schemas.openxmlformats.org/officeDocument/2006/relationships/image" Target="../media/image131.wmf"/><Relationship Id="rId4" Type="http://schemas.openxmlformats.org/officeDocument/2006/relationships/oleObject" Target="../embeddings/oleObject167.bin"/><Relationship Id="rId3" Type="http://schemas.openxmlformats.org/officeDocument/2006/relationships/image" Target="../media/image130.wmf"/><Relationship Id="rId2" Type="http://schemas.openxmlformats.org/officeDocument/2006/relationships/oleObject" Target="../embeddings/oleObject166.bin"/><Relationship Id="rId19" Type="http://schemas.openxmlformats.org/officeDocument/2006/relationships/vmlDrawing" Target="../drawings/vmlDrawing16.vml"/><Relationship Id="rId18" Type="http://schemas.openxmlformats.org/officeDocument/2006/relationships/slideLayout" Target="../slideLayouts/slideLayout1.xml"/><Relationship Id="rId17" Type="http://schemas.openxmlformats.org/officeDocument/2006/relationships/image" Target="../media/image136.wmf"/><Relationship Id="rId16" Type="http://schemas.openxmlformats.org/officeDocument/2006/relationships/oleObject" Target="../embeddings/oleObject173.bin"/><Relationship Id="rId15" Type="http://schemas.openxmlformats.org/officeDocument/2006/relationships/image" Target="../media/image135.wmf"/><Relationship Id="rId14" Type="http://schemas.openxmlformats.org/officeDocument/2006/relationships/oleObject" Target="../embeddings/oleObject172.bin"/><Relationship Id="rId13" Type="http://schemas.openxmlformats.org/officeDocument/2006/relationships/image" Target="../media/image134.wmf"/><Relationship Id="rId12" Type="http://schemas.openxmlformats.org/officeDocument/2006/relationships/oleObject" Target="../embeddings/oleObject171.bin"/><Relationship Id="rId11" Type="http://schemas.openxmlformats.org/officeDocument/2006/relationships/image" Target="../media/image133.wmf"/><Relationship Id="rId10" Type="http://schemas.openxmlformats.org/officeDocument/2006/relationships/oleObject" Target="../embeddings/oleObject170.bin"/><Relationship Id="rId1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png"/></Relationships>
</file>

<file path=ppt/slides/_rels/slide20.xml.rels><?xml version="1.0" encoding="UTF-8" standalone="yes"?>
<Relationships xmlns="http://schemas.openxmlformats.org/package/2006/relationships"><Relationship Id="rId9" Type="http://schemas.openxmlformats.org/officeDocument/2006/relationships/image" Target="../media/image140.wmf"/><Relationship Id="rId8" Type="http://schemas.openxmlformats.org/officeDocument/2006/relationships/oleObject" Target="../embeddings/oleObject177.bin"/><Relationship Id="rId7" Type="http://schemas.openxmlformats.org/officeDocument/2006/relationships/image" Target="../media/image139.wmf"/><Relationship Id="rId6" Type="http://schemas.openxmlformats.org/officeDocument/2006/relationships/oleObject" Target="../embeddings/oleObject176.bin"/><Relationship Id="rId5" Type="http://schemas.openxmlformats.org/officeDocument/2006/relationships/image" Target="../media/image138.wmf"/><Relationship Id="rId4" Type="http://schemas.openxmlformats.org/officeDocument/2006/relationships/oleObject" Target="../embeddings/oleObject175.bin"/><Relationship Id="rId3" Type="http://schemas.openxmlformats.org/officeDocument/2006/relationships/image" Target="../media/image137.wmf"/><Relationship Id="rId2" Type="http://schemas.openxmlformats.org/officeDocument/2006/relationships/oleObject" Target="../embeddings/oleObject174.bin"/><Relationship Id="rId19" Type="http://schemas.openxmlformats.org/officeDocument/2006/relationships/vmlDrawing" Target="../drawings/vmlDrawing17.vml"/><Relationship Id="rId18" Type="http://schemas.openxmlformats.org/officeDocument/2006/relationships/slideLayout" Target="../slideLayouts/slideLayout1.xml"/><Relationship Id="rId17" Type="http://schemas.openxmlformats.org/officeDocument/2006/relationships/image" Target="../media/image143.wmf"/><Relationship Id="rId16" Type="http://schemas.openxmlformats.org/officeDocument/2006/relationships/oleObject" Target="../embeddings/oleObject181.bin"/><Relationship Id="rId15" Type="http://schemas.openxmlformats.org/officeDocument/2006/relationships/image" Target="../media/image142.wmf"/><Relationship Id="rId14" Type="http://schemas.openxmlformats.org/officeDocument/2006/relationships/oleObject" Target="../embeddings/oleObject180.bin"/><Relationship Id="rId13" Type="http://schemas.openxmlformats.org/officeDocument/2006/relationships/image" Target="../media/image141.wmf"/><Relationship Id="rId12" Type="http://schemas.openxmlformats.org/officeDocument/2006/relationships/oleObject" Target="../embeddings/oleObject179.bin"/><Relationship Id="rId11" Type="http://schemas.openxmlformats.org/officeDocument/2006/relationships/image" Target="../media/image116.wmf"/><Relationship Id="rId10" Type="http://schemas.openxmlformats.org/officeDocument/2006/relationships/oleObject" Target="../embeddings/oleObject178.bin"/><Relationship Id="rId1" Type="http://schemas.openxmlformats.org/officeDocument/2006/relationships/image" Target="../media/image1.png"/></Relationships>
</file>

<file path=ppt/slides/_rels/slide21.xml.rels><?xml version="1.0" encoding="UTF-8" standalone="yes"?>
<Relationships xmlns="http://schemas.openxmlformats.org/package/2006/relationships"><Relationship Id="rId7" Type="http://schemas.openxmlformats.org/officeDocument/2006/relationships/slideLayout" Target="../slideLayouts/slideLayout1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image" Target="../media/image1.png"/></Relationships>
</file>

<file path=ppt/slides/_rels/slide22.xml.rels><?xml version="1.0" encoding="UTF-8" standalone="yes"?>
<Relationships xmlns="http://schemas.openxmlformats.org/package/2006/relationships"><Relationship Id="rId9" Type="http://schemas.openxmlformats.org/officeDocument/2006/relationships/image" Target="../media/image49.wmf"/><Relationship Id="rId8" Type="http://schemas.openxmlformats.org/officeDocument/2006/relationships/oleObject" Target="../embeddings/oleObject185.bin"/><Relationship Id="rId7" Type="http://schemas.openxmlformats.org/officeDocument/2006/relationships/image" Target="../media/image48.wmf"/><Relationship Id="rId6" Type="http://schemas.openxmlformats.org/officeDocument/2006/relationships/oleObject" Target="../embeddings/oleObject184.bin"/><Relationship Id="rId5" Type="http://schemas.openxmlformats.org/officeDocument/2006/relationships/image" Target="../media/image47.wmf"/><Relationship Id="rId4" Type="http://schemas.openxmlformats.org/officeDocument/2006/relationships/oleObject" Target="../embeddings/oleObject183.bin"/><Relationship Id="rId33" Type="http://schemas.openxmlformats.org/officeDocument/2006/relationships/vmlDrawing" Target="../drawings/vmlDrawing18.vml"/><Relationship Id="rId32" Type="http://schemas.openxmlformats.org/officeDocument/2006/relationships/slideLayout" Target="../slideLayouts/slideLayout1.xml"/><Relationship Id="rId31" Type="http://schemas.openxmlformats.org/officeDocument/2006/relationships/oleObject" Target="../embeddings/oleObject197.bin"/><Relationship Id="rId30" Type="http://schemas.openxmlformats.org/officeDocument/2006/relationships/image" Target="../media/image59.wmf"/><Relationship Id="rId3" Type="http://schemas.openxmlformats.org/officeDocument/2006/relationships/image" Target="../media/image46.wmf"/><Relationship Id="rId29" Type="http://schemas.openxmlformats.org/officeDocument/2006/relationships/oleObject" Target="../embeddings/oleObject196.bin"/><Relationship Id="rId28" Type="http://schemas.openxmlformats.org/officeDocument/2006/relationships/image" Target="../media/image58.wmf"/><Relationship Id="rId27" Type="http://schemas.openxmlformats.org/officeDocument/2006/relationships/oleObject" Target="../embeddings/oleObject195.bin"/><Relationship Id="rId26" Type="http://schemas.openxmlformats.org/officeDocument/2006/relationships/image" Target="../media/image57.wmf"/><Relationship Id="rId25" Type="http://schemas.openxmlformats.org/officeDocument/2006/relationships/oleObject" Target="../embeddings/oleObject194.bin"/><Relationship Id="rId24" Type="http://schemas.openxmlformats.org/officeDocument/2006/relationships/oleObject" Target="../embeddings/oleObject193.bin"/><Relationship Id="rId23" Type="http://schemas.openxmlformats.org/officeDocument/2006/relationships/image" Target="../media/image56.wmf"/><Relationship Id="rId22" Type="http://schemas.openxmlformats.org/officeDocument/2006/relationships/oleObject" Target="../embeddings/oleObject192.bin"/><Relationship Id="rId21" Type="http://schemas.openxmlformats.org/officeDocument/2006/relationships/image" Target="../media/image55.wmf"/><Relationship Id="rId20" Type="http://schemas.openxmlformats.org/officeDocument/2006/relationships/oleObject" Target="../embeddings/oleObject191.bin"/><Relationship Id="rId2" Type="http://schemas.openxmlformats.org/officeDocument/2006/relationships/oleObject" Target="../embeddings/oleObject182.bin"/><Relationship Id="rId19" Type="http://schemas.openxmlformats.org/officeDocument/2006/relationships/image" Target="../media/image54.wmf"/><Relationship Id="rId18" Type="http://schemas.openxmlformats.org/officeDocument/2006/relationships/oleObject" Target="../embeddings/oleObject190.bin"/><Relationship Id="rId17" Type="http://schemas.openxmlformats.org/officeDocument/2006/relationships/image" Target="../media/image53.wmf"/><Relationship Id="rId16" Type="http://schemas.openxmlformats.org/officeDocument/2006/relationships/oleObject" Target="../embeddings/oleObject189.bin"/><Relationship Id="rId15" Type="http://schemas.openxmlformats.org/officeDocument/2006/relationships/image" Target="../media/image52.wmf"/><Relationship Id="rId14" Type="http://schemas.openxmlformats.org/officeDocument/2006/relationships/oleObject" Target="../embeddings/oleObject188.bin"/><Relationship Id="rId13" Type="http://schemas.openxmlformats.org/officeDocument/2006/relationships/image" Target="../media/image51.wmf"/><Relationship Id="rId12" Type="http://schemas.openxmlformats.org/officeDocument/2006/relationships/oleObject" Target="../embeddings/oleObject187.bin"/><Relationship Id="rId11" Type="http://schemas.openxmlformats.org/officeDocument/2006/relationships/image" Target="../media/image50.wmf"/><Relationship Id="rId10" Type="http://schemas.openxmlformats.org/officeDocument/2006/relationships/oleObject" Target="../embeddings/oleObject186.bin"/><Relationship Id="rId1" Type="http://schemas.openxmlformats.org/officeDocument/2006/relationships/image" Target="../media/image1.png"/></Relationships>
</file>

<file path=ppt/slides/_rels/slide23.xml.rels><?xml version="1.0" encoding="UTF-8" standalone="yes"?>
<Relationships xmlns="http://schemas.openxmlformats.org/package/2006/relationships"><Relationship Id="rId9" Type="http://schemas.openxmlformats.org/officeDocument/2006/relationships/image" Target="../media/image85.wmf"/><Relationship Id="rId8" Type="http://schemas.openxmlformats.org/officeDocument/2006/relationships/oleObject" Target="../embeddings/oleObject201.bin"/><Relationship Id="rId7" Type="http://schemas.openxmlformats.org/officeDocument/2006/relationships/image" Target="../media/image48.wmf"/><Relationship Id="rId6" Type="http://schemas.openxmlformats.org/officeDocument/2006/relationships/oleObject" Target="../embeddings/oleObject200.bin"/><Relationship Id="rId5" Type="http://schemas.openxmlformats.org/officeDocument/2006/relationships/image" Target="../media/image47.wmf"/><Relationship Id="rId4" Type="http://schemas.openxmlformats.org/officeDocument/2006/relationships/oleObject" Target="../embeddings/oleObject199.bin"/><Relationship Id="rId31" Type="http://schemas.openxmlformats.org/officeDocument/2006/relationships/vmlDrawing" Target="../drawings/vmlDrawing19.vml"/><Relationship Id="rId30" Type="http://schemas.openxmlformats.org/officeDocument/2006/relationships/slideLayout" Target="../slideLayouts/slideLayout1.xml"/><Relationship Id="rId3" Type="http://schemas.openxmlformats.org/officeDocument/2006/relationships/image" Target="../media/image84.wmf"/><Relationship Id="rId29" Type="http://schemas.openxmlformats.org/officeDocument/2006/relationships/oleObject" Target="../embeddings/oleObject213.bin"/><Relationship Id="rId28" Type="http://schemas.openxmlformats.org/officeDocument/2006/relationships/oleObject" Target="../embeddings/oleObject212.bin"/><Relationship Id="rId27" Type="http://schemas.openxmlformats.org/officeDocument/2006/relationships/oleObject" Target="../embeddings/oleObject211.bin"/><Relationship Id="rId26" Type="http://schemas.openxmlformats.org/officeDocument/2006/relationships/oleObject" Target="../embeddings/oleObject210.bin"/><Relationship Id="rId25" Type="http://schemas.openxmlformats.org/officeDocument/2006/relationships/image" Target="../media/image93.wmf"/><Relationship Id="rId24" Type="http://schemas.openxmlformats.org/officeDocument/2006/relationships/oleObject" Target="../embeddings/oleObject209.bin"/><Relationship Id="rId23" Type="http://schemas.openxmlformats.org/officeDocument/2006/relationships/image" Target="../media/image92.wmf"/><Relationship Id="rId22" Type="http://schemas.openxmlformats.org/officeDocument/2006/relationships/oleObject" Target="../embeddings/oleObject208.bin"/><Relationship Id="rId21" Type="http://schemas.openxmlformats.org/officeDocument/2006/relationships/image" Target="../media/image91.wmf"/><Relationship Id="rId20" Type="http://schemas.openxmlformats.org/officeDocument/2006/relationships/oleObject" Target="../embeddings/oleObject207.bin"/><Relationship Id="rId2" Type="http://schemas.openxmlformats.org/officeDocument/2006/relationships/oleObject" Target="../embeddings/oleObject198.bin"/><Relationship Id="rId19" Type="http://schemas.openxmlformats.org/officeDocument/2006/relationships/image" Target="../media/image90.wmf"/><Relationship Id="rId18" Type="http://schemas.openxmlformats.org/officeDocument/2006/relationships/oleObject" Target="../embeddings/oleObject206.bin"/><Relationship Id="rId17" Type="http://schemas.openxmlformats.org/officeDocument/2006/relationships/image" Target="../media/image89.wmf"/><Relationship Id="rId16" Type="http://schemas.openxmlformats.org/officeDocument/2006/relationships/oleObject" Target="../embeddings/oleObject205.bin"/><Relationship Id="rId15" Type="http://schemas.openxmlformats.org/officeDocument/2006/relationships/image" Target="../media/image88.wmf"/><Relationship Id="rId14" Type="http://schemas.openxmlformats.org/officeDocument/2006/relationships/oleObject" Target="../embeddings/oleObject204.bin"/><Relationship Id="rId13" Type="http://schemas.openxmlformats.org/officeDocument/2006/relationships/image" Target="../media/image87.wmf"/><Relationship Id="rId12" Type="http://schemas.openxmlformats.org/officeDocument/2006/relationships/oleObject" Target="../embeddings/oleObject203.bin"/><Relationship Id="rId11" Type="http://schemas.openxmlformats.org/officeDocument/2006/relationships/image" Target="../media/image86.wmf"/><Relationship Id="rId10" Type="http://schemas.openxmlformats.org/officeDocument/2006/relationships/oleObject" Target="../embeddings/oleObject202.bin"/><Relationship Id="rId1" Type="http://schemas.openxmlformats.org/officeDocument/2006/relationships/image" Target="../media/image1.png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png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7" Type="http://schemas.openxmlformats.org/officeDocument/2006/relationships/vmlDrawing" Target="../drawings/vmlDrawing1.vml"/><Relationship Id="rId6" Type="http://schemas.openxmlformats.org/officeDocument/2006/relationships/slideLayout" Target="../slideLayouts/slideLayout1.xml"/><Relationship Id="rId5" Type="http://schemas.openxmlformats.org/officeDocument/2006/relationships/image" Target="../media/image3.wmf"/><Relationship Id="rId4" Type="http://schemas.openxmlformats.org/officeDocument/2006/relationships/oleObject" Target="../embeddings/oleObject2.bin"/><Relationship Id="rId3" Type="http://schemas.openxmlformats.org/officeDocument/2006/relationships/image" Target="../media/image2.wmf"/><Relationship Id="rId2" Type="http://schemas.openxmlformats.org/officeDocument/2006/relationships/oleObject" Target="../embeddings/oleObject1.bin"/><Relationship Id="rId1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5" Type="http://schemas.openxmlformats.org/officeDocument/2006/relationships/vmlDrawing" Target="../drawings/vmlDrawing2.vml"/><Relationship Id="rId4" Type="http://schemas.openxmlformats.org/officeDocument/2006/relationships/slideLayout" Target="../slideLayouts/slideLayout1.xml"/><Relationship Id="rId3" Type="http://schemas.openxmlformats.org/officeDocument/2006/relationships/image" Target="../media/image4.wmf"/><Relationship Id="rId2" Type="http://schemas.openxmlformats.org/officeDocument/2006/relationships/oleObject" Target="../embeddings/oleObject3.bin"/><Relationship Id="rId1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9" Type="http://schemas.openxmlformats.org/officeDocument/2006/relationships/image" Target="../media/image8.wmf"/><Relationship Id="rId8" Type="http://schemas.openxmlformats.org/officeDocument/2006/relationships/oleObject" Target="../embeddings/oleObject7.bin"/><Relationship Id="rId7" Type="http://schemas.openxmlformats.org/officeDocument/2006/relationships/image" Target="../media/image7.wmf"/><Relationship Id="rId69" Type="http://schemas.openxmlformats.org/officeDocument/2006/relationships/vmlDrawing" Target="../drawings/vmlDrawing3.vml"/><Relationship Id="rId68" Type="http://schemas.openxmlformats.org/officeDocument/2006/relationships/slideLayout" Target="../slideLayouts/slideLayout1.xml"/><Relationship Id="rId67" Type="http://schemas.openxmlformats.org/officeDocument/2006/relationships/image" Target="../media/image35.wmf"/><Relationship Id="rId66" Type="http://schemas.openxmlformats.org/officeDocument/2006/relationships/oleObject" Target="../embeddings/oleObject38.bin"/><Relationship Id="rId65" Type="http://schemas.openxmlformats.org/officeDocument/2006/relationships/image" Target="../media/image34.wmf"/><Relationship Id="rId64" Type="http://schemas.openxmlformats.org/officeDocument/2006/relationships/oleObject" Target="../embeddings/oleObject37.bin"/><Relationship Id="rId63" Type="http://schemas.openxmlformats.org/officeDocument/2006/relationships/image" Target="../media/image33.wmf"/><Relationship Id="rId62" Type="http://schemas.openxmlformats.org/officeDocument/2006/relationships/oleObject" Target="../embeddings/oleObject36.bin"/><Relationship Id="rId61" Type="http://schemas.openxmlformats.org/officeDocument/2006/relationships/image" Target="../media/image32.wmf"/><Relationship Id="rId60" Type="http://schemas.openxmlformats.org/officeDocument/2006/relationships/oleObject" Target="../embeddings/oleObject35.bin"/><Relationship Id="rId6" Type="http://schemas.openxmlformats.org/officeDocument/2006/relationships/oleObject" Target="../embeddings/oleObject6.bin"/><Relationship Id="rId59" Type="http://schemas.openxmlformats.org/officeDocument/2006/relationships/oleObject" Target="../embeddings/oleObject34.bin"/><Relationship Id="rId58" Type="http://schemas.openxmlformats.org/officeDocument/2006/relationships/image" Target="../media/image31.wmf"/><Relationship Id="rId57" Type="http://schemas.openxmlformats.org/officeDocument/2006/relationships/oleObject" Target="../embeddings/oleObject33.bin"/><Relationship Id="rId56" Type="http://schemas.openxmlformats.org/officeDocument/2006/relationships/image" Target="../media/image30.wmf"/><Relationship Id="rId55" Type="http://schemas.openxmlformats.org/officeDocument/2006/relationships/oleObject" Target="../embeddings/oleObject32.bin"/><Relationship Id="rId54" Type="http://schemas.openxmlformats.org/officeDocument/2006/relationships/image" Target="../media/image29.wmf"/><Relationship Id="rId53" Type="http://schemas.openxmlformats.org/officeDocument/2006/relationships/oleObject" Target="../embeddings/oleObject31.bin"/><Relationship Id="rId52" Type="http://schemas.openxmlformats.org/officeDocument/2006/relationships/image" Target="../media/image28.wmf"/><Relationship Id="rId51" Type="http://schemas.openxmlformats.org/officeDocument/2006/relationships/oleObject" Target="../embeddings/oleObject30.bin"/><Relationship Id="rId50" Type="http://schemas.openxmlformats.org/officeDocument/2006/relationships/image" Target="../media/image27.wmf"/><Relationship Id="rId5" Type="http://schemas.openxmlformats.org/officeDocument/2006/relationships/image" Target="../media/image6.wmf"/><Relationship Id="rId49" Type="http://schemas.openxmlformats.org/officeDocument/2006/relationships/oleObject" Target="../embeddings/oleObject29.bin"/><Relationship Id="rId48" Type="http://schemas.openxmlformats.org/officeDocument/2006/relationships/oleObject" Target="../embeddings/oleObject28.bin"/><Relationship Id="rId47" Type="http://schemas.openxmlformats.org/officeDocument/2006/relationships/image" Target="../media/image26.wmf"/><Relationship Id="rId46" Type="http://schemas.openxmlformats.org/officeDocument/2006/relationships/oleObject" Target="../embeddings/oleObject27.bin"/><Relationship Id="rId45" Type="http://schemas.openxmlformats.org/officeDocument/2006/relationships/image" Target="../media/image25.wmf"/><Relationship Id="rId44" Type="http://schemas.openxmlformats.org/officeDocument/2006/relationships/oleObject" Target="../embeddings/oleObject26.bin"/><Relationship Id="rId43" Type="http://schemas.openxmlformats.org/officeDocument/2006/relationships/image" Target="../media/image24.wmf"/><Relationship Id="rId42" Type="http://schemas.openxmlformats.org/officeDocument/2006/relationships/oleObject" Target="../embeddings/oleObject25.bin"/><Relationship Id="rId41" Type="http://schemas.openxmlformats.org/officeDocument/2006/relationships/image" Target="../media/image23.wmf"/><Relationship Id="rId40" Type="http://schemas.openxmlformats.org/officeDocument/2006/relationships/oleObject" Target="../embeddings/oleObject24.bin"/><Relationship Id="rId4" Type="http://schemas.openxmlformats.org/officeDocument/2006/relationships/oleObject" Target="../embeddings/oleObject5.bin"/><Relationship Id="rId39" Type="http://schemas.openxmlformats.org/officeDocument/2006/relationships/image" Target="../media/image22.wmf"/><Relationship Id="rId38" Type="http://schemas.openxmlformats.org/officeDocument/2006/relationships/oleObject" Target="../embeddings/oleObject23.bin"/><Relationship Id="rId37" Type="http://schemas.openxmlformats.org/officeDocument/2006/relationships/image" Target="../media/image21.wmf"/><Relationship Id="rId36" Type="http://schemas.openxmlformats.org/officeDocument/2006/relationships/oleObject" Target="../embeddings/oleObject22.bin"/><Relationship Id="rId35" Type="http://schemas.openxmlformats.org/officeDocument/2006/relationships/image" Target="../media/image20.wmf"/><Relationship Id="rId34" Type="http://schemas.openxmlformats.org/officeDocument/2006/relationships/oleObject" Target="../embeddings/oleObject21.bin"/><Relationship Id="rId33" Type="http://schemas.openxmlformats.org/officeDocument/2006/relationships/image" Target="../media/image19.wmf"/><Relationship Id="rId32" Type="http://schemas.openxmlformats.org/officeDocument/2006/relationships/oleObject" Target="../embeddings/oleObject20.bin"/><Relationship Id="rId31" Type="http://schemas.openxmlformats.org/officeDocument/2006/relationships/image" Target="../media/image18.wmf"/><Relationship Id="rId30" Type="http://schemas.openxmlformats.org/officeDocument/2006/relationships/oleObject" Target="../embeddings/oleObject19.bin"/><Relationship Id="rId3" Type="http://schemas.openxmlformats.org/officeDocument/2006/relationships/image" Target="../media/image5.wmf"/><Relationship Id="rId29" Type="http://schemas.openxmlformats.org/officeDocument/2006/relationships/image" Target="../media/image17.wmf"/><Relationship Id="rId28" Type="http://schemas.openxmlformats.org/officeDocument/2006/relationships/oleObject" Target="../embeddings/oleObject18.bin"/><Relationship Id="rId27" Type="http://schemas.openxmlformats.org/officeDocument/2006/relationships/image" Target="../media/image16.wmf"/><Relationship Id="rId26" Type="http://schemas.openxmlformats.org/officeDocument/2006/relationships/oleObject" Target="../embeddings/oleObject17.bin"/><Relationship Id="rId25" Type="http://schemas.openxmlformats.org/officeDocument/2006/relationships/oleObject" Target="../embeddings/oleObject16.bin"/><Relationship Id="rId24" Type="http://schemas.openxmlformats.org/officeDocument/2006/relationships/oleObject" Target="../embeddings/oleObject15.bin"/><Relationship Id="rId23" Type="http://schemas.openxmlformats.org/officeDocument/2006/relationships/image" Target="../media/image15.wmf"/><Relationship Id="rId22" Type="http://schemas.openxmlformats.org/officeDocument/2006/relationships/oleObject" Target="../embeddings/oleObject14.bin"/><Relationship Id="rId21" Type="http://schemas.openxmlformats.org/officeDocument/2006/relationships/image" Target="../media/image14.wmf"/><Relationship Id="rId20" Type="http://schemas.openxmlformats.org/officeDocument/2006/relationships/oleObject" Target="../embeddings/oleObject13.bin"/><Relationship Id="rId2" Type="http://schemas.openxmlformats.org/officeDocument/2006/relationships/oleObject" Target="../embeddings/oleObject4.bin"/><Relationship Id="rId19" Type="http://schemas.openxmlformats.org/officeDocument/2006/relationships/image" Target="../media/image13.wmf"/><Relationship Id="rId18" Type="http://schemas.openxmlformats.org/officeDocument/2006/relationships/oleObject" Target="../embeddings/oleObject12.bin"/><Relationship Id="rId17" Type="http://schemas.openxmlformats.org/officeDocument/2006/relationships/image" Target="../media/image12.wmf"/><Relationship Id="rId16" Type="http://schemas.openxmlformats.org/officeDocument/2006/relationships/oleObject" Target="../embeddings/oleObject11.bin"/><Relationship Id="rId15" Type="http://schemas.openxmlformats.org/officeDocument/2006/relationships/image" Target="../media/image11.wmf"/><Relationship Id="rId14" Type="http://schemas.openxmlformats.org/officeDocument/2006/relationships/oleObject" Target="../embeddings/oleObject10.bin"/><Relationship Id="rId13" Type="http://schemas.openxmlformats.org/officeDocument/2006/relationships/image" Target="../media/image10.wmf"/><Relationship Id="rId12" Type="http://schemas.openxmlformats.org/officeDocument/2006/relationships/oleObject" Target="../embeddings/oleObject9.bin"/><Relationship Id="rId11" Type="http://schemas.openxmlformats.org/officeDocument/2006/relationships/image" Target="../media/image9.wmf"/><Relationship Id="rId10" Type="http://schemas.openxmlformats.org/officeDocument/2006/relationships/oleObject" Target="../embeddings/oleObject8.bin"/><Relationship Id="rId1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9" Type="http://schemas.openxmlformats.org/officeDocument/2006/relationships/image" Target="../media/image22.wmf"/><Relationship Id="rId8" Type="http://schemas.openxmlformats.org/officeDocument/2006/relationships/oleObject" Target="../embeddings/oleObject42.bin"/><Relationship Id="rId7" Type="http://schemas.openxmlformats.org/officeDocument/2006/relationships/image" Target="../media/image26.wmf"/><Relationship Id="rId6" Type="http://schemas.openxmlformats.org/officeDocument/2006/relationships/oleObject" Target="../embeddings/oleObject41.bin"/><Relationship Id="rId5" Type="http://schemas.openxmlformats.org/officeDocument/2006/relationships/image" Target="../media/image25.wmf"/><Relationship Id="rId47" Type="http://schemas.openxmlformats.org/officeDocument/2006/relationships/vmlDrawing" Target="../drawings/vmlDrawing4.vml"/><Relationship Id="rId46" Type="http://schemas.openxmlformats.org/officeDocument/2006/relationships/slideLayout" Target="../slideLayouts/slideLayout1.xml"/><Relationship Id="rId45" Type="http://schemas.openxmlformats.org/officeDocument/2006/relationships/image" Target="../media/image41.wmf"/><Relationship Id="rId44" Type="http://schemas.openxmlformats.org/officeDocument/2006/relationships/oleObject" Target="../embeddings/oleObject57.bin"/><Relationship Id="rId43" Type="http://schemas.openxmlformats.org/officeDocument/2006/relationships/image" Target="../media/image40.wmf"/><Relationship Id="rId42" Type="http://schemas.openxmlformats.org/officeDocument/2006/relationships/oleObject" Target="../embeddings/oleObject56.bin"/><Relationship Id="rId41" Type="http://schemas.openxmlformats.org/officeDocument/2006/relationships/image" Target="../media/image39.wmf"/><Relationship Id="rId40" Type="http://schemas.openxmlformats.org/officeDocument/2006/relationships/oleObject" Target="../embeddings/oleObject55.bin"/><Relationship Id="rId4" Type="http://schemas.openxmlformats.org/officeDocument/2006/relationships/oleObject" Target="../embeddings/oleObject40.bin"/><Relationship Id="rId39" Type="http://schemas.openxmlformats.org/officeDocument/2006/relationships/image" Target="../media/image38.wmf"/><Relationship Id="rId38" Type="http://schemas.openxmlformats.org/officeDocument/2006/relationships/oleObject" Target="../embeddings/oleObject54.bin"/><Relationship Id="rId37" Type="http://schemas.microsoft.com/office/2007/relationships/diagramDrawing" Target="../diagrams/drawing1.xml"/><Relationship Id="rId36" Type="http://schemas.openxmlformats.org/officeDocument/2006/relationships/diagramColors" Target="../diagrams/colors1.xml"/><Relationship Id="rId35" Type="http://schemas.openxmlformats.org/officeDocument/2006/relationships/diagramQuickStyle" Target="../diagrams/quickStyle1.xml"/><Relationship Id="rId34" Type="http://schemas.openxmlformats.org/officeDocument/2006/relationships/diagramLayout" Target="../diagrams/layout1.xml"/><Relationship Id="rId33" Type="http://schemas.openxmlformats.org/officeDocument/2006/relationships/diagramData" Target="../diagrams/data1.xml"/><Relationship Id="rId32" Type="http://schemas.openxmlformats.org/officeDocument/2006/relationships/image" Target="../media/image37.jpeg"/><Relationship Id="rId31" Type="http://schemas.openxmlformats.org/officeDocument/2006/relationships/image" Target="../media/image36.wmf"/><Relationship Id="rId30" Type="http://schemas.openxmlformats.org/officeDocument/2006/relationships/oleObject" Target="../embeddings/oleObject53.bin"/><Relationship Id="rId3" Type="http://schemas.openxmlformats.org/officeDocument/2006/relationships/image" Target="../media/image24.wmf"/><Relationship Id="rId29" Type="http://schemas.openxmlformats.org/officeDocument/2006/relationships/image" Target="../media/image35.wmf"/><Relationship Id="rId28" Type="http://schemas.openxmlformats.org/officeDocument/2006/relationships/oleObject" Target="../embeddings/oleObject52.bin"/><Relationship Id="rId27" Type="http://schemas.openxmlformats.org/officeDocument/2006/relationships/image" Target="../media/image34.wmf"/><Relationship Id="rId26" Type="http://schemas.openxmlformats.org/officeDocument/2006/relationships/oleObject" Target="../embeddings/oleObject51.bin"/><Relationship Id="rId25" Type="http://schemas.openxmlformats.org/officeDocument/2006/relationships/image" Target="../media/image33.wmf"/><Relationship Id="rId24" Type="http://schemas.openxmlformats.org/officeDocument/2006/relationships/oleObject" Target="../embeddings/oleObject50.bin"/><Relationship Id="rId23" Type="http://schemas.openxmlformats.org/officeDocument/2006/relationships/image" Target="../media/image32.wmf"/><Relationship Id="rId22" Type="http://schemas.openxmlformats.org/officeDocument/2006/relationships/oleObject" Target="../embeddings/oleObject49.bin"/><Relationship Id="rId21" Type="http://schemas.openxmlformats.org/officeDocument/2006/relationships/image" Target="../media/image20.wmf"/><Relationship Id="rId20" Type="http://schemas.openxmlformats.org/officeDocument/2006/relationships/oleObject" Target="../embeddings/oleObject48.bin"/><Relationship Id="rId2" Type="http://schemas.openxmlformats.org/officeDocument/2006/relationships/oleObject" Target="../embeddings/oleObject39.bin"/><Relationship Id="rId19" Type="http://schemas.openxmlformats.org/officeDocument/2006/relationships/image" Target="../media/image31.wmf"/><Relationship Id="rId18" Type="http://schemas.openxmlformats.org/officeDocument/2006/relationships/oleObject" Target="../embeddings/oleObject47.bin"/><Relationship Id="rId17" Type="http://schemas.openxmlformats.org/officeDocument/2006/relationships/image" Target="../media/image30.wmf"/><Relationship Id="rId16" Type="http://schemas.openxmlformats.org/officeDocument/2006/relationships/oleObject" Target="../embeddings/oleObject46.bin"/><Relationship Id="rId15" Type="http://schemas.openxmlformats.org/officeDocument/2006/relationships/image" Target="../media/image29.wmf"/><Relationship Id="rId14" Type="http://schemas.openxmlformats.org/officeDocument/2006/relationships/oleObject" Target="../embeddings/oleObject45.bin"/><Relationship Id="rId13" Type="http://schemas.openxmlformats.org/officeDocument/2006/relationships/image" Target="../media/image28.wmf"/><Relationship Id="rId12" Type="http://schemas.openxmlformats.org/officeDocument/2006/relationships/oleObject" Target="../embeddings/oleObject44.bin"/><Relationship Id="rId11" Type="http://schemas.openxmlformats.org/officeDocument/2006/relationships/image" Target="../media/image27.wmf"/><Relationship Id="rId10" Type="http://schemas.openxmlformats.org/officeDocument/2006/relationships/oleObject" Target="../embeddings/oleObject43.bin"/><Relationship Id="rId1" Type="http://schemas.openxmlformats.org/officeDocument/2006/relationships/image" Target="../media/image1.png"/></Relationships>
</file>

<file path=ppt/slides/_rels/slide8.xml.rels><?xml version="1.0" encoding="UTF-8" standalone="yes"?>
<Relationships xmlns="http://schemas.openxmlformats.org/package/2006/relationships"><Relationship Id="rId5" Type="http://schemas.openxmlformats.org/officeDocument/2006/relationships/vmlDrawing" Target="../drawings/vmlDrawing5.vml"/><Relationship Id="rId4" Type="http://schemas.openxmlformats.org/officeDocument/2006/relationships/slideLayout" Target="../slideLayouts/slideLayout1.xml"/><Relationship Id="rId3" Type="http://schemas.openxmlformats.org/officeDocument/2006/relationships/image" Target="../media/image42.wmf"/><Relationship Id="rId2" Type="http://schemas.openxmlformats.org/officeDocument/2006/relationships/oleObject" Target="../embeddings/oleObject58.bin"/><Relationship Id="rId1" Type="http://schemas.openxmlformats.org/officeDocument/2006/relationships/image" Target="../media/image1.png"/></Relationships>
</file>

<file path=ppt/slides/_rels/slide9.xml.rels><?xml version="1.0" encoding="UTF-8" standalone="yes"?>
<Relationships xmlns="http://schemas.openxmlformats.org/package/2006/relationships"><Relationship Id="rId9" Type="http://schemas.openxmlformats.org/officeDocument/2006/relationships/vmlDrawing" Target="../drawings/vmlDrawing6.vml"/><Relationship Id="rId8" Type="http://schemas.openxmlformats.org/officeDocument/2006/relationships/slideLayout" Target="../slideLayouts/slideLayout1.xml"/><Relationship Id="rId7" Type="http://schemas.openxmlformats.org/officeDocument/2006/relationships/image" Target="../media/image45.wmf"/><Relationship Id="rId6" Type="http://schemas.openxmlformats.org/officeDocument/2006/relationships/oleObject" Target="../embeddings/oleObject61.bin"/><Relationship Id="rId5" Type="http://schemas.openxmlformats.org/officeDocument/2006/relationships/image" Target="../media/image44.wmf"/><Relationship Id="rId4" Type="http://schemas.openxmlformats.org/officeDocument/2006/relationships/oleObject" Target="../embeddings/oleObject60.bin"/><Relationship Id="rId3" Type="http://schemas.openxmlformats.org/officeDocument/2006/relationships/image" Target="../media/image43.wmf"/><Relationship Id="rId2" Type="http://schemas.openxmlformats.org/officeDocument/2006/relationships/oleObject" Target="../embeddings/oleObject59.bin"/><Relationship Id="rId1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5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组合 8"/>
          <p:cNvGrpSpPr/>
          <p:nvPr/>
        </p:nvGrpSpPr>
        <p:grpSpPr>
          <a:xfrm>
            <a:off x="3983990" y="3778250"/>
            <a:ext cx="7504430" cy="1188720"/>
            <a:chOff x="6274" y="5950"/>
            <a:chExt cx="9580" cy="1872"/>
          </a:xfrm>
        </p:grpSpPr>
        <p:grpSp>
          <p:nvGrpSpPr>
            <p:cNvPr id="1" name="Group 10"/>
            <p:cNvGrpSpPr/>
            <p:nvPr/>
          </p:nvGrpSpPr>
          <p:grpSpPr>
            <a:xfrm>
              <a:off x="6274" y="5950"/>
              <a:ext cx="9428" cy="1872"/>
              <a:chOff x="3095" y="918"/>
              <a:chExt cx="1976" cy="393"/>
            </a:xfrm>
          </p:grpSpPr>
          <p:sp>
            <p:nvSpPr>
              <p:cNvPr id="2" name="AutoShape 11"/>
              <p:cNvSpPr/>
              <p:nvPr/>
            </p:nvSpPr>
            <p:spPr>
              <a:xfrm>
                <a:off x="3095" y="934"/>
                <a:ext cx="1975" cy="377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 w="9525">
                <a:noFill/>
              </a:ln>
            </p:spPr>
            <p:txBody>
              <a:bodyPr wrap="none" anchor="ctr" anchorCtr="0"/>
              <a:p>
                <a:endParaRPr lang="zh-CN" altLang="zh-CN" dirty="0">
                  <a:latin typeface="Arial" panose="020B0604020202020204" pitchFamily="34" charset="0"/>
                </a:endParaRPr>
              </a:p>
            </p:txBody>
          </p:sp>
          <p:sp>
            <p:nvSpPr>
              <p:cNvPr id="3" name="AutoShape 12"/>
              <p:cNvSpPr>
                <a:spLocks noChangeArrowheads="1"/>
              </p:cNvSpPr>
              <p:nvPr/>
            </p:nvSpPr>
            <p:spPr bwMode="gray">
              <a:xfrm>
                <a:off x="3095" y="918"/>
                <a:ext cx="1976" cy="381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chemeClr val="hlink"/>
                  </a:gs>
                  <a:gs pos="100000">
                    <a:schemeClr val="hlink">
                      <a:gamma/>
                      <a:shade val="46275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</a:ln>
              <a:effectLst/>
            </p:spPr>
            <p:txBody>
              <a:bodyPr wrap="none" anchor="ctr"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120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Arial" panose="020B0604020202020204" pitchFamily="34" charset="0"/>
                  <a:ea typeface="宋体" panose="02010600030101010101" pitchFamily="2" charset="-122"/>
                  <a:cs typeface="+mn-ea"/>
                </a:endParaRPr>
              </a:p>
            </p:txBody>
          </p:sp>
          <p:sp>
            <p:nvSpPr>
              <p:cNvPr id="4" name="Oval 13"/>
              <p:cNvSpPr/>
              <p:nvPr/>
            </p:nvSpPr>
            <p:spPr>
              <a:xfrm rot="-2566439">
                <a:off x="3111" y="978"/>
                <a:ext cx="143" cy="89"/>
              </a:xfrm>
              <a:prstGeom prst="ellipse">
                <a:avLst/>
              </a:prstGeom>
              <a:gradFill rotWithShape="1">
                <a:gsLst>
                  <a:gs pos="0">
                    <a:schemeClr val="bg1"/>
                  </a:gs>
                  <a:gs pos="100000">
                    <a:schemeClr val="hlink"/>
                  </a:gs>
                </a:gsLst>
                <a:path path="shape">
                  <a:fillToRect l="50000" t="50000" r="50000" b="50000"/>
                </a:path>
                <a:tileRect/>
              </a:gradFill>
              <a:ln w="9525">
                <a:noFill/>
              </a:ln>
            </p:spPr>
            <p:txBody>
              <a:bodyPr wrap="none" anchor="ctr" anchorCtr="0"/>
              <a:p>
                <a:endParaRPr lang="zh-CN" altLang="zh-CN" dirty="0">
                  <a:latin typeface="Arial" panose="020B0604020202020204" pitchFamily="34" charset="0"/>
                </a:endParaRPr>
              </a:p>
            </p:txBody>
          </p:sp>
        </p:grpSp>
        <p:sp>
          <p:nvSpPr>
            <p:cNvPr id="8" name="文本框 7"/>
            <p:cNvSpPr txBox="1"/>
            <p:nvPr/>
          </p:nvSpPr>
          <p:spPr>
            <a:xfrm>
              <a:off x="7222" y="6368"/>
              <a:ext cx="8632" cy="111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r>
                <a:rPr lang="en-US" altLang="zh-CN" sz="400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微软雅黑" panose="020B0503020204020204" pitchFamily="34" charset="-122"/>
                </a:rPr>
                <a:t>4.5  </a:t>
              </a:r>
              <a:r>
                <a:rPr lang="zh-CN" altLang="zh-CN" sz="400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微软雅黑" panose="020B0503020204020204" pitchFamily="34" charset="-122"/>
                </a:rPr>
                <a:t>对数函数的图像与性质</a:t>
              </a:r>
              <a:endParaRPr lang="zh-CN" altLang="zh-CN" sz="400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endParaRPr>
            </a:p>
          </p:txBody>
        </p:sp>
      </p:grpSp>
      <p:grpSp>
        <p:nvGrpSpPr>
          <p:cNvPr id="22" name="组合 21"/>
          <p:cNvGrpSpPr/>
          <p:nvPr/>
        </p:nvGrpSpPr>
        <p:grpSpPr>
          <a:xfrm>
            <a:off x="440055" y="1278255"/>
            <a:ext cx="10764520" cy="1740535"/>
            <a:chOff x="693" y="2013"/>
            <a:chExt cx="16952" cy="2741"/>
          </a:xfrm>
        </p:grpSpPr>
        <p:grpSp>
          <p:nvGrpSpPr>
            <p:cNvPr id="7" name="组合 6"/>
            <p:cNvGrpSpPr/>
            <p:nvPr/>
          </p:nvGrpSpPr>
          <p:grpSpPr>
            <a:xfrm>
              <a:off x="693" y="2013"/>
              <a:ext cx="16953" cy="2630"/>
              <a:chOff x="4539" y="2562"/>
              <a:chExt cx="11225" cy="2630"/>
            </a:xfrm>
          </p:grpSpPr>
          <p:grpSp>
            <p:nvGrpSpPr>
              <p:cNvPr id="119816" name="Group 10"/>
              <p:cNvGrpSpPr/>
              <p:nvPr/>
            </p:nvGrpSpPr>
            <p:grpSpPr>
              <a:xfrm>
                <a:off x="4539" y="2562"/>
                <a:ext cx="11225" cy="2630"/>
                <a:chOff x="3095" y="918"/>
                <a:chExt cx="1976" cy="393"/>
              </a:xfrm>
            </p:grpSpPr>
            <p:sp>
              <p:nvSpPr>
                <p:cNvPr id="119819" name="AutoShape 11"/>
                <p:cNvSpPr/>
                <p:nvPr/>
              </p:nvSpPr>
              <p:spPr>
                <a:xfrm>
                  <a:off x="3095" y="934"/>
                  <a:ext cx="1975" cy="377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 w="9525">
                  <a:noFill/>
                </a:ln>
              </p:spPr>
              <p:txBody>
                <a:bodyPr wrap="none" anchor="ctr" anchorCtr="0"/>
                <a:p>
                  <a:endParaRPr lang="zh-CN" altLang="zh-CN" dirty="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203788" name="AutoShape 12"/>
                <p:cNvSpPr>
                  <a:spLocks noChangeArrowheads="1"/>
                </p:cNvSpPr>
                <p:nvPr/>
              </p:nvSpPr>
              <p:spPr bwMode="gray">
                <a:xfrm>
                  <a:off x="3095" y="918"/>
                  <a:ext cx="1976" cy="381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chemeClr val="hlink"/>
                    </a:gs>
                    <a:gs pos="100000">
                      <a:schemeClr val="hlink">
                        <a:gamma/>
                        <a:shade val="46275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</a:ln>
                <a:effectLst/>
              </p:spPr>
              <p:txBody>
                <a:bodyPr wrap="none" anchor="ctr"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/>
                  </a:pPr>
                  <a:endParaRPr kumimoji="0" lang="zh-CN" alt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宋体" panose="02010600030101010101" pitchFamily="2" charset="-122"/>
                    <a:cs typeface="+mn-ea"/>
                  </a:endParaRPr>
                </a:p>
              </p:txBody>
            </p:sp>
            <p:sp>
              <p:nvSpPr>
                <p:cNvPr id="119821" name="Oval 13"/>
                <p:cNvSpPr/>
                <p:nvPr/>
              </p:nvSpPr>
              <p:spPr>
                <a:xfrm rot="-2566439">
                  <a:off x="3111" y="978"/>
                  <a:ext cx="143" cy="89"/>
                </a:xfrm>
                <a:prstGeom prst="ellipse">
                  <a:avLst/>
                </a:prstGeom>
                <a:gradFill rotWithShape="1">
                  <a:gsLst>
                    <a:gs pos="0">
                      <a:schemeClr val="bg1"/>
                    </a:gs>
                    <a:gs pos="100000">
                      <a:schemeClr val="hlink"/>
                    </a:gs>
                  </a:gsLst>
                  <a:path path="shape">
                    <a:fillToRect l="50000" t="50000" r="50000" b="50000"/>
                  </a:path>
                  <a:tileRect/>
                </a:gradFill>
                <a:ln w="9525">
                  <a:noFill/>
                </a:ln>
              </p:spPr>
              <p:txBody>
                <a:bodyPr wrap="none" anchor="ctr" anchorCtr="0"/>
                <a:p>
                  <a:endParaRPr lang="zh-CN" altLang="zh-CN" dirty="0">
                    <a:latin typeface="Arial" panose="020B0604020202020204" pitchFamily="34" charset="0"/>
                  </a:endParaRPr>
                </a:p>
              </p:txBody>
            </p:sp>
          </p:grpSp>
          <p:sp>
            <p:nvSpPr>
              <p:cNvPr id="5" name="文本框 4"/>
              <p:cNvSpPr txBox="1"/>
              <p:nvPr/>
            </p:nvSpPr>
            <p:spPr>
              <a:xfrm>
                <a:off x="5557" y="3127"/>
                <a:ext cx="10002" cy="12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p>
                <a:r>
                  <a:rPr lang="zh-CN" altLang="zh-CN" sz="4400">
                    <a:solidFill>
                      <a:schemeClr val="bg1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  <a:cs typeface="微软雅黑" panose="020B0503020204020204" pitchFamily="34" charset="-122"/>
                  </a:rPr>
                  <a:t>第</a:t>
                </a:r>
                <a:r>
                  <a:rPr lang="en-US" altLang="zh-CN" sz="4400">
                    <a:solidFill>
                      <a:schemeClr val="bg1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  <a:cs typeface="微软雅黑" panose="020B0503020204020204" pitchFamily="34" charset="-122"/>
                  </a:rPr>
                  <a:t>            </a:t>
                </a:r>
                <a:r>
                  <a:rPr lang="zh-CN" altLang="zh-CN" sz="4400">
                    <a:solidFill>
                      <a:schemeClr val="bg1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  <a:cs typeface="微软雅黑" panose="020B0503020204020204" pitchFamily="34" charset="-122"/>
                  </a:rPr>
                  <a:t>单元</a:t>
                </a:r>
                <a:r>
                  <a:rPr lang="en-US" altLang="zh-CN" sz="4400">
                    <a:solidFill>
                      <a:schemeClr val="bg1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  <a:cs typeface="微软雅黑" panose="020B0503020204020204" pitchFamily="34" charset="-122"/>
                  </a:rPr>
                  <a:t>   </a:t>
                </a:r>
                <a:r>
                  <a:rPr lang="zh-CN" altLang="zh-CN" sz="4400">
                    <a:solidFill>
                      <a:schemeClr val="bg1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  <a:cs typeface="微软雅黑" panose="020B0503020204020204" pitchFamily="34" charset="-122"/>
                  </a:rPr>
                  <a:t>指数函数与对数函数</a:t>
                </a:r>
                <a:endParaRPr lang="zh-CN" altLang="zh-CN" sz="440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微软雅黑" panose="020B0503020204020204" pitchFamily="34" charset="-122"/>
                </a:endParaRPr>
              </a:p>
            </p:txBody>
          </p:sp>
        </p:grpSp>
        <p:grpSp>
          <p:nvGrpSpPr>
            <p:cNvPr id="10" name="组合 9"/>
            <p:cNvGrpSpPr/>
            <p:nvPr/>
          </p:nvGrpSpPr>
          <p:grpSpPr>
            <a:xfrm>
              <a:off x="3431" y="2014"/>
              <a:ext cx="2668" cy="2741"/>
              <a:chOff x="1323" y="3685"/>
              <a:chExt cx="3470" cy="3508"/>
            </a:xfrm>
          </p:grpSpPr>
          <p:sp>
            <p:nvSpPr>
              <p:cNvPr id="11" name="Oval 10"/>
              <p:cNvSpPr>
                <a:spLocks noChangeArrowheads="1"/>
              </p:cNvSpPr>
              <p:nvPr/>
            </p:nvSpPr>
            <p:spPr bwMode="gray">
              <a:xfrm>
                <a:off x="1323" y="3685"/>
                <a:ext cx="3403" cy="3403"/>
              </a:xfrm>
              <a:prstGeom prst="ellipse">
                <a:avLst/>
              </a:prstGeom>
              <a:gradFill rotWithShape="1">
                <a:gsLst>
                  <a:gs pos="0">
                    <a:srgbClr val="99CC00">
                      <a:gamma/>
                      <a:tint val="0"/>
                      <a:invGamma/>
                    </a:srgbClr>
                  </a:gs>
                  <a:gs pos="50000">
                    <a:srgbClr val="99CC00"/>
                  </a:gs>
                  <a:gs pos="100000">
                    <a:srgbClr val="99CC00">
                      <a:gamma/>
                      <a:tint val="0"/>
                      <a:invGamma/>
                    </a:srgbClr>
                  </a:gs>
                </a:gsLst>
                <a:lin ang="2700000" scaled="1"/>
              </a:gradFill>
              <a:ln w="38100" algn="ctr">
                <a:noFill/>
                <a:round/>
              </a:ln>
              <a:effectLst/>
            </p:spPr>
            <p:txBody>
              <a:bodyPr wrap="square" anchor="ctr">
                <a:spAutoFit/>
              </a:bodyPr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宋体" panose="02010600030101010101" pitchFamily="2" charset="-122"/>
                  <a:cs typeface="+mn-ea"/>
                </a:endParaRPr>
              </a:p>
            </p:txBody>
          </p:sp>
          <p:sp>
            <p:nvSpPr>
              <p:cNvPr id="12" name="Oval 11"/>
              <p:cNvSpPr>
                <a:spLocks noChangeArrowheads="1"/>
              </p:cNvSpPr>
              <p:nvPr/>
            </p:nvSpPr>
            <p:spPr bwMode="gray">
              <a:xfrm>
                <a:off x="1390" y="3790"/>
                <a:ext cx="3403" cy="3403"/>
              </a:xfrm>
              <a:prstGeom prst="ellipse">
                <a:avLst/>
              </a:prstGeom>
              <a:gradFill rotWithShape="1">
                <a:gsLst>
                  <a:gs pos="0">
                    <a:srgbClr val="99CC00">
                      <a:alpha val="32001"/>
                    </a:srgbClr>
                  </a:gs>
                  <a:gs pos="100000">
                    <a:srgbClr val="99CC00">
                      <a:gamma/>
                      <a:shade val="0"/>
                      <a:invGamma/>
                      <a:alpha val="89999"/>
                    </a:srgbClr>
                  </a:gs>
                </a:gsLst>
                <a:lin ang="2700000" scaled="1"/>
              </a:gradFill>
              <a:ln w="38100" algn="ctr">
                <a:noFill/>
                <a:round/>
              </a:ln>
              <a:effectLst/>
            </p:spPr>
            <p:txBody>
              <a:bodyPr wrap="square" anchor="ctr">
                <a:spAutoFit/>
              </a:bodyPr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宋体" panose="02010600030101010101" pitchFamily="2" charset="-122"/>
                  <a:cs typeface="+mn-ea"/>
                </a:endParaRPr>
              </a:p>
            </p:txBody>
          </p:sp>
          <p:sp>
            <p:nvSpPr>
              <p:cNvPr id="13" name="Oval 12"/>
              <p:cNvSpPr>
                <a:spLocks noChangeArrowheads="1"/>
              </p:cNvSpPr>
              <p:nvPr/>
            </p:nvSpPr>
            <p:spPr bwMode="gray">
              <a:xfrm>
                <a:off x="1546" y="3908"/>
                <a:ext cx="2958" cy="2958"/>
              </a:xfrm>
              <a:prstGeom prst="ellipse">
                <a:avLst/>
              </a:prstGeom>
              <a:gradFill rotWithShape="1">
                <a:gsLst>
                  <a:gs pos="0">
                    <a:srgbClr val="99CC00">
                      <a:gamma/>
                      <a:shade val="54118"/>
                      <a:invGamma/>
                    </a:srgbClr>
                  </a:gs>
                  <a:gs pos="50000">
                    <a:srgbClr val="99CC00"/>
                  </a:gs>
                  <a:gs pos="100000">
                    <a:srgbClr val="99CC00">
                      <a:gamma/>
                      <a:shade val="54118"/>
                      <a:invGamma/>
                    </a:srgbClr>
                  </a:gs>
                </a:gsLst>
                <a:lin ang="18900000" scaled="1"/>
              </a:gradFill>
              <a:ln w="38100" algn="ctr">
                <a:noFill/>
                <a:round/>
              </a:ln>
              <a:effectLst/>
            </p:spPr>
            <p:txBody>
              <a:bodyPr anchor="ctr">
                <a:spAutoFit/>
              </a:bodyPr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宋体" panose="02010600030101010101" pitchFamily="2" charset="-122"/>
                  <a:cs typeface="+mn-ea"/>
                </a:endParaRPr>
              </a:p>
            </p:txBody>
          </p:sp>
          <p:sp>
            <p:nvSpPr>
              <p:cNvPr id="14" name="Oval 13"/>
              <p:cNvSpPr>
                <a:spLocks noChangeArrowheads="1"/>
              </p:cNvSpPr>
              <p:nvPr/>
            </p:nvSpPr>
            <p:spPr bwMode="gray">
              <a:xfrm>
                <a:off x="1548" y="3913"/>
                <a:ext cx="2958" cy="2958"/>
              </a:xfrm>
              <a:prstGeom prst="ellipse">
                <a:avLst/>
              </a:prstGeom>
              <a:gradFill rotWithShape="1">
                <a:gsLst>
                  <a:gs pos="0">
                    <a:srgbClr val="99CC00">
                      <a:gamma/>
                      <a:shade val="63529"/>
                      <a:invGamma/>
                    </a:srgbClr>
                  </a:gs>
                  <a:gs pos="100000">
                    <a:srgbClr val="99CC00">
                      <a:alpha val="0"/>
                    </a:srgbClr>
                  </a:gs>
                </a:gsLst>
                <a:lin ang="2700000" scaled="1"/>
              </a:gradFill>
              <a:ln w="38100" algn="ctr">
                <a:noFill/>
                <a:round/>
              </a:ln>
              <a:effectLst/>
            </p:spPr>
            <p:txBody>
              <a:bodyPr anchor="ctr">
                <a:spAutoFit/>
              </a:bodyPr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宋体" panose="02010600030101010101" pitchFamily="2" charset="-122"/>
                  <a:cs typeface="+mn-ea"/>
                </a:endParaRPr>
              </a:p>
            </p:txBody>
          </p:sp>
          <p:sp>
            <p:nvSpPr>
              <p:cNvPr id="16" name="Oval 14"/>
              <p:cNvSpPr/>
              <p:nvPr/>
            </p:nvSpPr>
            <p:spPr>
              <a:xfrm>
                <a:off x="1693" y="4055"/>
                <a:ext cx="2663" cy="2663"/>
              </a:xfrm>
              <a:prstGeom prst="ellipse">
                <a:avLst/>
              </a:prstGeom>
              <a:solidFill>
                <a:srgbClr val="333333"/>
              </a:solidFill>
              <a:ln w="38100">
                <a:noFill/>
              </a:ln>
            </p:spPr>
            <p:txBody>
              <a:bodyPr anchor="ctr" anchorCtr="0">
                <a:spAutoFit/>
              </a:bodyPr>
              <a:p>
                <a:endParaRPr lang="zh-CN" altLang="zh-CN" dirty="0">
                  <a:latin typeface="Arial" panose="020B0604020202020204" pitchFamily="34" charset="0"/>
                </a:endParaRPr>
              </a:p>
            </p:txBody>
          </p:sp>
          <p:sp>
            <p:nvSpPr>
              <p:cNvPr id="17" name="Oval 16"/>
              <p:cNvSpPr/>
              <p:nvPr/>
            </p:nvSpPr>
            <p:spPr>
              <a:xfrm>
                <a:off x="1736" y="4095"/>
                <a:ext cx="2577" cy="2578"/>
              </a:xfrm>
              <a:prstGeom prst="ellipse">
                <a:avLst/>
              </a:prstGeom>
              <a:gradFill rotWithShape="1">
                <a:gsLst>
                  <a:gs pos="0">
                    <a:srgbClr val="636869"/>
                  </a:gs>
                  <a:gs pos="100000">
                    <a:srgbClr val="D6E1E2"/>
                  </a:gs>
                </a:gsLst>
                <a:lin ang="5400000" scaled="1"/>
                <a:tileRect/>
              </a:gradFill>
              <a:ln w="9525">
                <a:noFill/>
              </a:ln>
            </p:spPr>
            <p:txBody>
              <a:bodyPr vert="eaVert" wrap="none" anchor="ctr" anchorCtr="0"/>
              <a:p>
                <a:endParaRPr lang="zh-CN" altLang="zh-CN" dirty="0">
                  <a:latin typeface="Arial" panose="020B0604020202020204" pitchFamily="34" charset="0"/>
                </a:endParaRPr>
              </a:p>
            </p:txBody>
          </p:sp>
          <p:sp>
            <p:nvSpPr>
              <p:cNvPr id="18" name="Oval 17"/>
              <p:cNvSpPr/>
              <p:nvPr/>
            </p:nvSpPr>
            <p:spPr>
              <a:xfrm>
                <a:off x="1768" y="4109"/>
                <a:ext cx="2516" cy="2514"/>
              </a:xfrm>
              <a:prstGeom prst="ellipse">
                <a:avLst/>
              </a:prstGeom>
              <a:gradFill rotWithShape="1">
                <a:gsLst>
                  <a:gs pos="0">
                    <a:srgbClr val="D6E1E2">
                      <a:alpha val="0"/>
                    </a:srgbClr>
                  </a:gs>
                  <a:gs pos="100000">
                    <a:srgbClr val="F1F5F5"/>
                  </a:gs>
                </a:gsLst>
                <a:lin ang="5400000" scaled="1"/>
                <a:tileRect/>
              </a:gradFill>
              <a:ln w="9525">
                <a:noFill/>
              </a:ln>
            </p:spPr>
            <p:txBody>
              <a:bodyPr vert="eaVert" wrap="none" anchor="ctr" anchorCtr="0"/>
              <a:p>
                <a:endParaRPr lang="zh-CN" altLang="zh-CN" dirty="0">
                  <a:latin typeface="Arial" panose="020B0604020202020204" pitchFamily="34" charset="0"/>
                </a:endParaRPr>
              </a:p>
            </p:txBody>
          </p:sp>
          <p:sp>
            <p:nvSpPr>
              <p:cNvPr id="19" name="Oval 18"/>
              <p:cNvSpPr/>
              <p:nvPr/>
            </p:nvSpPr>
            <p:spPr>
              <a:xfrm>
                <a:off x="1795" y="4134"/>
                <a:ext cx="2392" cy="2349"/>
              </a:xfrm>
              <a:prstGeom prst="ellipse">
                <a:avLst/>
              </a:prstGeom>
              <a:gradFill rotWithShape="1">
                <a:gsLst>
                  <a:gs pos="0">
                    <a:srgbClr val="AAB2B3"/>
                  </a:gs>
                  <a:gs pos="100000">
                    <a:srgbClr val="D6E1E2">
                      <a:alpha val="48000"/>
                    </a:srgbClr>
                  </a:gs>
                </a:gsLst>
                <a:lin ang="5400000" scaled="1"/>
                <a:tileRect/>
              </a:gradFill>
              <a:ln w="9525">
                <a:noFill/>
              </a:ln>
            </p:spPr>
            <p:txBody>
              <a:bodyPr vert="eaVert" wrap="none" anchor="ctr" anchorCtr="0"/>
              <a:p>
                <a:endParaRPr lang="zh-CN" altLang="zh-CN" dirty="0">
                  <a:latin typeface="Arial" panose="020B0604020202020204" pitchFamily="34" charset="0"/>
                </a:endParaRPr>
              </a:p>
            </p:txBody>
          </p:sp>
          <p:sp>
            <p:nvSpPr>
              <p:cNvPr id="20" name="Oval 19"/>
              <p:cNvSpPr/>
              <p:nvPr/>
            </p:nvSpPr>
            <p:spPr>
              <a:xfrm>
                <a:off x="1935" y="4200"/>
                <a:ext cx="2127" cy="1906"/>
              </a:xfrm>
              <a:prstGeom prst="ellipse">
                <a:avLst/>
              </a:prstGeom>
              <a:gradFill rotWithShape="1">
                <a:gsLst>
                  <a:gs pos="0">
                    <a:srgbClr val="FFFFFF"/>
                  </a:gs>
                  <a:gs pos="100000">
                    <a:srgbClr val="D6E1E2">
                      <a:alpha val="37999"/>
                    </a:srgbClr>
                  </a:gs>
                </a:gsLst>
                <a:lin ang="5400000" scaled="1"/>
                <a:tileRect/>
              </a:gradFill>
              <a:ln w="9525">
                <a:noFill/>
              </a:ln>
            </p:spPr>
            <p:txBody>
              <a:bodyPr vert="eaVert" wrap="none" anchor="ctr" anchorCtr="0"/>
              <a:p>
                <a:endParaRPr lang="zh-CN" altLang="zh-CN" dirty="0">
                  <a:latin typeface="Arial" panose="020B0604020202020204" pitchFamily="34" charset="0"/>
                </a:endParaRPr>
              </a:p>
            </p:txBody>
          </p:sp>
          <p:sp>
            <p:nvSpPr>
              <p:cNvPr id="21" name="Text Box 38"/>
              <p:cNvSpPr txBox="1"/>
              <p:nvPr/>
            </p:nvSpPr>
            <p:spPr>
              <a:xfrm>
                <a:off x="2310" y="4456"/>
                <a:ext cx="1168" cy="1549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square">
                <a:spAutoFit/>
              </a:bodyPr>
              <a:p>
                <a:pPr algn="ctr" eaLnBrk="0" hangingPunct="0"/>
                <a:r>
                  <a:rPr lang="zh-CN" altLang="en-US" sz="4400" dirty="0">
                    <a:solidFill>
                      <a:srgbClr val="000000"/>
                    </a:solidFill>
                    <a:latin typeface="Arial" panose="020B0604020202020204" pitchFamily="34" charset="0"/>
                  </a:rPr>
                  <a:t>四</a:t>
                </a:r>
                <a:endParaRPr lang="zh-CN" altLang="en-US" sz="4400" dirty="0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</p:grpSp>
      </p:grp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文本框 8"/>
          <p:cNvSpPr>
            <a:spLocks noChangeArrowheads="1"/>
          </p:cNvSpPr>
          <p:nvPr/>
        </p:nvSpPr>
        <p:spPr bwMode="auto">
          <a:xfrm>
            <a:off x="514350" y="39370"/>
            <a:ext cx="2906713" cy="919163"/>
          </a:xfrm>
          <a:prstGeom prst="parallelogram">
            <a:avLst>
              <a:gd name="adj" fmla="val 25021"/>
            </a:avLst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pPr eaLnBrk="1" hangingPunct="1">
              <a:buFont typeface="Arial" panose="020B0604020202020204" pitchFamily="34" charset="0"/>
              <a:buNone/>
            </a:pPr>
            <a:r>
              <a:rPr lang="zh-CN" altLang="en-US" sz="4000" b="1" i="1" dirty="0">
                <a:solidFill>
                  <a:srgbClr val="3B3838"/>
                </a:solidFill>
                <a:latin typeface="微软雅黑" panose="020B0503020204020204" pitchFamily="34" charset="-122"/>
                <a:sym typeface="Tahoma" panose="020B0604030504040204" pitchFamily="34" charset="0"/>
              </a:rPr>
              <a:t>新知探究</a:t>
            </a:r>
            <a:endParaRPr lang="en-US" altLang="zh-CN" sz="4000" b="1" i="1" dirty="0">
              <a:solidFill>
                <a:srgbClr val="3B3838"/>
              </a:solidFill>
              <a:latin typeface="微软雅黑" panose="020B0503020204020204" pitchFamily="34" charset="-122"/>
              <a:sym typeface="Tahoma" panose="020B0604030504040204" pitchFamily="34" charset="0"/>
            </a:endParaRPr>
          </a:p>
        </p:txBody>
      </p:sp>
      <p:graphicFrame>
        <p:nvGraphicFramePr>
          <p:cNvPr id="37" name="表格 36"/>
          <p:cNvGraphicFramePr>
            <a:graphicFrameLocks noGrp="1"/>
          </p:cNvGraphicFramePr>
          <p:nvPr/>
        </p:nvGraphicFramePr>
        <p:xfrm>
          <a:off x="2017251" y="1838401"/>
          <a:ext cx="8128000" cy="436209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4000"/>
                <a:gridCol w="4064000"/>
              </a:tblGrid>
              <a:tr h="490474">
                <a:tc gridSpan="2"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cPr/>
                </a:tc>
              </a:tr>
              <a:tr h="512405"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887794"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490474">
                <a:tc gridSpan="2"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cPr/>
                </a:tc>
              </a:tr>
              <a:tr h="490474">
                <a:tc gridSpan="2"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cPr/>
                </a:tc>
              </a:tr>
              <a:tr h="490474"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40975" name="Object 15"/>
          <p:cNvGraphicFramePr>
            <a:graphicFrameLocks noChangeAspect="1"/>
          </p:cNvGraphicFramePr>
          <p:nvPr/>
        </p:nvGraphicFramePr>
        <p:xfrm>
          <a:off x="3870325" y="1881505"/>
          <a:ext cx="4014788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69" name="公式" r:id="rId2" imgW="47853600" imgH="5486400" progId="Equation.3">
                  <p:embed/>
                </p:oleObj>
              </mc:Choice>
              <mc:Fallback>
                <p:oleObj name="公式" r:id="rId2" imgW="47853600" imgH="5486400" progId="Equation.3">
                  <p:embed/>
                  <p:pic>
                    <p:nvPicPr>
                      <p:cNvPr id="0" name="图片 7168"/>
                      <p:cNvPicPr>
                        <a:picLocks noChangeAspect="1"/>
                      </p:cNvPicPr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3870325" y="1881505"/>
                        <a:ext cx="4014788" cy="40640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976" name="Object 16"/>
          <p:cNvGraphicFramePr>
            <a:graphicFrameLocks noChangeAspect="1"/>
          </p:cNvGraphicFramePr>
          <p:nvPr/>
        </p:nvGraphicFramePr>
        <p:xfrm>
          <a:off x="3437603" y="2442661"/>
          <a:ext cx="1060450" cy="315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0" name="公式" r:id="rId4" imgW="7924800" imgH="4267200" progId="Equation.3">
                  <p:embed/>
                </p:oleObj>
              </mc:Choice>
              <mc:Fallback>
                <p:oleObj name="公式" r:id="rId4" imgW="7924800" imgH="4267200" progId="Equation.3">
                  <p:embed/>
                  <p:pic>
                    <p:nvPicPr>
                      <p:cNvPr id="0" name="图片 7169"/>
                      <p:cNvPicPr>
                        <a:picLocks noChangeAspect="1"/>
                      </p:cNvPicPr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3437603" y="2442661"/>
                        <a:ext cx="1060450" cy="315913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977" name="Object 17"/>
          <p:cNvGraphicFramePr>
            <a:graphicFrameLocks noChangeAspect="1"/>
          </p:cNvGraphicFramePr>
          <p:nvPr/>
        </p:nvGraphicFramePr>
        <p:xfrm>
          <a:off x="7058837" y="2427920"/>
          <a:ext cx="1754188" cy="315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1" name="公式" r:id="rId6" imgW="13106400" imgH="4267200" progId="Equation.3">
                  <p:embed/>
                </p:oleObj>
              </mc:Choice>
              <mc:Fallback>
                <p:oleObj name="公式" r:id="rId6" imgW="13106400" imgH="4267200" progId="Equation.3">
                  <p:embed/>
                  <p:pic>
                    <p:nvPicPr>
                      <p:cNvPr id="0" name="图片 7170"/>
                      <p:cNvPicPr>
                        <a:picLocks noChangeAspect="1"/>
                      </p:cNvPicPr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7058837" y="2427920"/>
                        <a:ext cx="1754188" cy="315913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978" name="Object 18"/>
          <p:cNvGraphicFramePr>
            <a:graphicFrameLocks noChangeAspect="1"/>
          </p:cNvGraphicFramePr>
          <p:nvPr/>
        </p:nvGraphicFramePr>
        <p:xfrm>
          <a:off x="2257425" y="4842193"/>
          <a:ext cx="2406650" cy="384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2" name="公式" r:id="rId8" imgW="31394400" imgH="5181600" progId="Equation.3">
                  <p:embed/>
                </p:oleObj>
              </mc:Choice>
              <mc:Fallback>
                <p:oleObj name="公式" r:id="rId8" imgW="31394400" imgH="5181600" progId="Equation.3">
                  <p:embed/>
                  <p:pic>
                    <p:nvPicPr>
                      <p:cNvPr id="0" name="图片 7171"/>
                      <p:cNvPicPr>
                        <a:picLocks noChangeAspect="1"/>
                      </p:cNvPicPr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2257425" y="4842193"/>
                        <a:ext cx="2406650" cy="38417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979" name="Object 19"/>
          <p:cNvGraphicFramePr>
            <a:graphicFrameLocks noChangeAspect="1"/>
          </p:cNvGraphicFramePr>
          <p:nvPr/>
        </p:nvGraphicFramePr>
        <p:xfrm>
          <a:off x="2233458" y="5294067"/>
          <a:ext cx="2265363" cy="384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3" name="公式" r:id="rId10" imgW="29565600" imgH="5181600" progId="Equation.3">
                  <p:embed/>
                </p:oleObj>
              </mc:Choice>
              <mc:Fallback>
                <p:oleObj name="公式" r:id="rId10" imgW="29565600" imgH="5181600" progId="Equation.3">
                  <p:embed/>
                  <p:pic>
                    <p:nvPicPr>
                      <p:cNvPr id="0" name="图片 7172"/>
                      <p:cNvPicPr>
                        <a:picLocks noChangeAspect="1"/>
                      </p:cNvPicPr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2233458" y="5294067"/>
                        <a:ext cx="2265363" cy="38417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980" name="Object 20"/>
          <p:cNvGraphicFramePr>
            <a:graphicFrameLocks noChangeAspect="1"/>
          </p:cNvGraphicFramePr>
          <p:nvPr/>
        </p:nvGraphicFramePr>
        <p:xfrm>
          <a:off x="2221886" y="5780764"/>
          <a:ext cx="3176588" cy="384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4" name="公式" r:id="rId12" imgW="41452800" imgH="5181600" progId="Equation.3">
                  <p:embed/>
                </p:oleObj>
              </mc:Choice>
              <mc:Fallback>
                <p:oleObj name="公式" r:id="rId12" imgW="41452800" imgH="5181600" progId="Equation.3">
                  <p:embed/>
                  <p:pic>
                    <p:nvPicPr>
                      <p:cNvPr id="0" name="图片 7173"/>
                      <p:cNvPicPr>
                        <a:picLocks noChangeAspect="1"/>
                      </p:cNvPicPr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2221886" y="5780764"/>
                        <a:ext cx="3176588" cy="38417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981" name="Object 21"/>
          <p:cNvGraphicFramePr>
            <a:graphicFrameLocks noChangeAspect="1"/>
          </p:cNvGraphicFramePr>
          <p:nvPr/>
        </p:nvGraphicFramePr>
        <p:xfrm>
          <a:off x="6657975" y="5801503"/>
          <a:ext cx="2849563" cy="360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5" name="公式" r:id="rId14" imgW="37185600" imgH="4876800" progId="Equation.3">
                  <p:embed/>
                </p:oleObj>
              </mc:Choice>
              <mc:Fallback>
                <p:oleObj name="公式" r:id="rId14" imgW="37185600" imgH="4876800" progId="Equation.3">
                  <p:embed/>
                  <p:pic>
                    <p:nvPicPr>
                      <p:cNvPr id="0" name="图片 7174"/>
                      <p:cNvPicPr>
                        <a:picLocks noChangeAspect="1"/>
                      </p:cNvPicPr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6657975" y="5801503"/>
                        <a:ext cx="2849563" cy="360363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982" name="Object 22"/>
          <p:cNvGraphicFramePr>
            <a:graphicFrameLocks noChangeAspect="1"/>
          </p:cNvGraphicFramePr>
          <p:nvPr/>
        </p:nvGraphicFramePr>
        <p:xfrm>
          <a:off x="1146175" y="879793"/>
          <a:ext cx="10242550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6" name="公式" r:id="rId16" imgW="114300000" imgH="10972800" progId="Equation.3">
                  <p:embed/>
                </p:oleObj>
              </mc:Choice>
              <mc:Fallback>
                <p:oleObj name="公式" r:id="rId16" imgW="114300000" imgH="10972800" progId="Equation.3">
                  <p:embed/>
                  <p:pic>
                    <p:nvPicPr>
                      <p:cNvPr id="0" name="图片 7175"/>
                      <p:cNvPicPr>
                        <a:picLocks noChangeAspect="1"/>
                      </p:cNvPicPr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1146175" y="879793"/>
                        <a:ext cx="10242550" cy="95250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9" name="Group 95"/>
          <p:cNvGrpSpPr/>
          <p:nvPr/>
        </p:nvGrpSpPr>
        <p:grpSpPr bwMode="auto">
          <a:xfrm>
            <a:off x="3036899" y="2929772"/>
            <a:ext cx="2791954" cy="1717581"/>
            <a:chOff x="151" y="143"/>
            <a:chExt cx="3048" cy="3674"/>
          </a:xfrm>
        </p:grpSpPr>
        <p:sp>
          <p:nvSpPr>
            <p:cNvPr id="20" name="Line 96"/>
            <p:cNvSpPr>
              <a:spLocks noChangeShapeType="1"/>
            </p:cNvSpPr>
            <p:nvPr/>
          </p:nvSpPr>
          <p:spPr bwMode="auto">
            <a:xfrm flipV="1">
              <a:off x="151" y="2424"/>
              <a:ext cx="2833" cy="98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tailEnd type="triangle" w="med" len="med"/>
            </a:ln>
          </p:spPr>
          <p:txBody>
            <a:bodyPr/>
            <a:lstStyle/>
            <a:p>
              <a:endParaRPr lang="zh-CN" altLang="en-US"/>
            </a:p>
          </p:txBody>
        </p:sp>
        <p:grpSp>
          <p:nvGrpSpPr>
            <p:cNvPr id="21" name="Group 97"/>
            <p:cNvGrpSpPr/>
            <p:nvPr/>
          </p:nvGrpSpPr>
          <p:grpSpPr bwMode="auto">
            <a:xfrm>
              <a:off x="782" y="143"/>
              <a:ext cx="2417" cy="3674"/>
              <a:chOff x="782" y="135"/>
              <a:chExt cx="2417" cy="3674"/>
            </a:xfrm>
          </p:grpSpPr>
          <p:sp>
            <p:nvSpPr>
              <p:cNvPr id="22" name="Line 98"/>
              <p:cNvSpPr>
                <a:spLocks noChangeShapeType="1"/>
              </p:cNvSpPr>
              <p:nvPr/>
            </p:nvSpPr>
            <p:spPr bwMode="auto">
              <a:xfrm flipV="1">
                <a:off x="1118" y="135"/>
                <a:ext cx="0" cy="3674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tailEnd type="triangle" w="med" len="med"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23" name="Text Box 99"/>
              <p:cNvSpPr txBox="1">
                <a:spLocks noChangeArrowheads="1"/>
              </p:cNvSpPr>
              <p:nvPr/>
            </p:nvSpPr>
            <p:spPr bwMode="auto">
              <a:xfrm>
                <a:off x="782" y="2383"/>
                <a:ext cx="354" cy="790"/>
              </a:xfrm>
              <a:prstGeom prst="rect">
                <a:avLst/>
              </a:prstGeom>
              <a:noFill/>
              <a:ln w="19050">
                <a:noFill/>
                <a:miter lim="800000"/>
              </a:ln>
            </p:spPr>
            <p:txBody>
              <a:bodyPr wrap="square"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zh-CN" i="1" dirty="0" smtClean="0"/>
                  <a:t>O</a:t>
                </a:r>
                <a:endParaRPr lang="en-US" altLang="zh-CN" i="1" dirty="0"/>
              </a:p>
            </p:txBody>
          </p:sp>
          <p:sp>
            <p:nvSpPr>
              <p:cNvPr id="24" name="Text Box 100"/>
              <p:cNvSpPr txBox="1">
                <a:spLocks noChangeArrowheads="1"/>
              </p:cNvSpPr>
              <p:nvPr/>
            </p:nvSpPr>
            <p:spPr bwMode="auto">
              <a:xfrm>
                <a:off x="1364" y="2273"/>
                <a:ext cx="121" cy="806"/>
              </a:xfrm>
              <a:prstGeom prst="rect">
                <a:avLst/>
              </a:prstGeom>
              <a:noFill/>
              <a:ln w="19050">
                <a:noFill/>
                <a:miter lim="800000"/>
              </a:ln>
            </p:spPr>
            <p:txBody>
              <a:bodyPr wrap="square"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zh-CN" dirty="0"/>
                  <a:t>1</a:t>
                </a:r>
                <a:endParaRPr lang="en-US" altLang="zh-CN" dirty="0"/>
              </a:p>
            </p:txBody>
          </p:sp>
          <p:sp>
            <p:nvSpPr>
              <p:cNvPr id="25" name="Arc 101"/>
              <p:cNvSpPr/>
              <p:nvPr/>
            </p:nvSpPr>
            <p:spPr bwMode="auto">
              <a:xfrm rot="16468710">
                <a:off x="1000" y="1220"/>
                <a:ext cx="2467" cy="1930"/>
              </a:xfrm>
              <a:custGeom>
                <a:avLst/>
                <a:gdLst>
                  <a:gd name="T0" fmla="*/ 0 w 21697"/>
                  <a:gd name="T1" fmla="*/ 0 h 21600"/>
                  <a:gd name="T2" fmla="*/ 281 w 21697"/>
                  <a:gd name="T3" fmla="*/ 150 h 21600"/>
                  <a:gd name="T4" fmla="*/ 4 w 21697"/>
                  <a:gd name="T5" fmla="*/ 172 h 21600"/>
                  <a:gd name="T6" fmla="*/ 0 60000 65536"/>
                  <a:gd name="T7" fmla="*/ 0 60000 65536"/>
                  <a:gd name="T8" fmla="*/ 0 60000 65536"/>
                  <a:gd name="T9" fmla="*/ 0 w 21697"/>
                  <a:gd name="T10" fmla="*/ 0 h 21600"/>
                  <a:gd name="T11" fmla="*/ 21697 w 21697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97" h="21600" fill="none" extrusionOk="0">
                    <a:moveTo>
                      <a:pt x="-1" y="1"/>
                    </a:moveTo>
                    <a:cubicBezTo>
                      <a:pt x="91" y="0"/>
                      <a:pt x="182" y="-1"/>
                      <a:pt x="274" y="0"/>
                    </a:cubicBezTo>
                    <a:cubicBezTo>
                      <a:pt x="11137" y="0"/>
                      <a:pt x="20310" y="8067"/>
                      <a:pt x="21697" y="18841"/>
                    </a:cubicBezTo>
                  </a:path>
                  <a:path w="21697" h="21600" stroke="0" extrusionOk="0">
                    <a:moveTo>
                      <a:pt x="-1" y="1"/>
                    </a:moveTo>
                    <a:cubicBezTo>
                      <a:pt x="91" y="0"/>
                      <a:pt x="182" y="-1"/>
                      <a:pt x="274" y="0"/>
                    </a:cubicBezTo>
                    <a:cubicBezTo>
                      <a:pt x="11137" y="0"/>
                      <a:pt x="20310" y="8067"/>
                      <a:pt x="21697" y="18841"/>
                    </a:cubicBezTo>
                    <a:lnTo>
                      <a:pt x="274" y="21600"/>
                    </a:lnTo>
                    <a:close/>
                  </a:path>
                </a:pathLst>
              </a:custGeom>
              <a:noFill/>
              <a:ln w="19050">
                <a:solidFill>
                  <a:schemeClr val="tx1"/>
                </a:solidFill>
                <a:round/>
              </a:ln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graphicFrame>
            <p:nvGraphicFramePr>
              <p:cNvPr id="26" name="Object 102"/>
              <p:cNvGraphicFramePr>
                <a:graphicFrameLocks noChangeAspect="1"/>
              </p:cNvGraphicFramePr>
              <p:nvPr/>
            </p:nvGraphicFramePr>
            <p:xfrm>
              <a:off x="1718" y="420"/>
              <a:ext cx="795" cy="703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7177" name="公式" r:id="rId18" imgW="15544800" imgH="5486400" progId="Equation.3">
                      <p:embed/>
                    </p:oleObj>
                  </mc:Choice>
                  <mc:Fallback>
                    <p:oleObj name="公式" r:id="rId18" imgW="15544800" imgH="5486400" progId="Equation.3">
                      <p:embed/>
                      <p:pic>
                        <p:nvPicPr>
                          <p:cNvPr id="0" name="Object 102"/>
                          <p:cNvPicPr>
                            <a:picLocks noChangeAspect="1"/>
                          </p:cNvPicPr>
                          <p:nvPr/>
                        </p:nvPicPr>
                        <p:blipFill>
                          <a:blip r:embed="rId19"/>
                          <a:stretch>
                            <a:fillRect/>
                          </a:stretch>
                        </p:blipFill>
                        <p:spPr>
                          <a:xfrm>
                            <a:off x="1718" y="420"/>
                            <a:ext cx="795" cy="703"/>
                          </a:xfrm>
                          <a:prstGeom prst="rect">
                            <a:avLst/>
                          </a:prstGeom>
                          <a:noFill/>
                          <a:ln w="9525">
                            <a:noFill/>
                          </a:ln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27" name="Object 103"/>
              <p:cNvGraphicFramePr>
                <a:graphicFrameLocks noChangeAspect="1"/>
              </p:cNvGraphicFramePr>
              <p:nvPr/>
            </p:nvGraphicFramePr>
            <p:xfrm>
              <a:off x="2616" y="562"/>
              <a:ext cx="513" cy="487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7178" name="公式" r:id="rId20" imgW="10668000" imgH="4876800" progId="Equation.3">
                      <p:embed/>
                    </p:oleObj>
                  </mc:Choice>
                  <mc:Fallback>
                    <p:oleObj name="公式" r:id="rId20" imgW="10668000" imgH="4876800" progId="Equation.3">
                      <p:embed/>
                      <p:pic>
                        <p:nvPicPr>
                          <p:cNvPr id="0" name="Object 103"/>
                          <p:cNvPicPr>
                            <a:picLocks noChangeAspect="1"/>
                          </p:cNvPicPr>
                          <p:nvPr/>
                        </p:nvPicPr>
                        <p:blipFill>
                          <a:blip r:embed="rId21"/>
                          <a:stretch>
                            <a:fillRect/>
                          </a:stretch>
                        </p:blipFill>
                        <p:spPr>
                          <a:xfrm>
                            <a:off x="2616" y="562"/>
                            <a:ext cx="513" cy="487"/>
                          </a:xfrm>
                          <a:prstGeom prst="rect">
                            <a:avLst/>
                          </a:prstGeom>
                          <a:noFill/>
                          <a:ln w="9525">
                            <a:noFill/>
                          </a:ln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29" name="Object 105"/>
              <p:cNvGraphicFramePr>
                <a:graphicFrameLocks noChangeAspect="1"/>
              </p:cNvGraphicFramePr>
              <p:nvPr/>
            </p:nvGraphicFramePr>
            <p:xfrm>
              <a:off x="895" y="135"/>
              <a:ext cx="160" cy="410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7179" name="公式" r:id="rId22" imgW="3352800" imgH="3962400" progId="Equation.3">
                      <p:embed/>
                    </p:oleObj>
                  </mc:Choice>
                  <mc:Fallback>
                    <p:oleObj name="公式" r:id="rId22" imgW="3352800" imgH="3962400" progId="Equation.3">
                      <p:embed/>
                      <p:pic>
                        <p:nvPicPr>
                          <p:cNvPr id="0" name="Object 105"/>
                          <p:cNvPicPr>
                            <a:picLocks noChangeAspect="1"/>
                          </p:cNvPicPr>
                          <p:nvPr/>
                        </p:nvPicPr>
                        <p:blipFill>
                          <a:blip r:embed="rId23"/>
                          <a:stretch>
                            <a:fillRect/>
                          </a:stretch>
                        </p:blipFill>
                        <p:spPr>
                          <a:xfrm>
                            <a:off x="895" y="135"/>
                            <a:ext cx="160" cy="410"/>
                          </a:xfrm>
                          <a:prstGeom prst="rect">
                            <a:avLst/>
                          </a:prstGeom>
                          <a:noFill/>
                          <a:ln w="9525">
                            <a:noFill/>
                          </a:ln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</p:grpSp>
      <p:grpSp>
        <p:nvGrpSpPr>
          <p:cNvPr id="30" name="Group 106"/>
          <p:cNvGrpSpPr/>
          <p:nvPr/>
        </p:nvGrpSpPr>
        <p:grpSpPr bwMode="auto">
          <a:xfrm>
            <a:off x="7093961" y="2929767"/>
            <a:ext cx="2570874" cy="1737582"/>
            <a:chOff x="3782" y="143"/>
            <a:chExt cx="3037" cy="3674"/>
          </a:xfrm>
        </p:grpSpPr>
        <p:graphicFrame>
          <p:nvGraphicFramePr>
            <p:cNvPr id="31" name="Object 107"/>
            <p:cNvGraphicFramePr>
              <a:graphicFrameLocks noChangeAspect="1"/>
            </p:cNvGraphicFramePr>
            <p:nvPr/>
          </p:nvGraphicFramePr>
          <p:xfrm>
            <a:off x="4833" y="143"/>
            <a:ext cx="160" cy="46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7180" name="公式" r:id="rId24" imgW="3352800" imgH="3962400" progId="Equation.3">
                    <p:embed/>
                  </p:oleObj>
                </mc:Choice>
                <mc:Fallback>
                  <p:oleObj name="公式" r:id="rId24" imgW="3352800" imgH="3962400" progId="Equation.3">
                    <p:embed/>
                    <p:pic>
                      <p:nvPicPr>
                        <p:cNvPr id="0" name="Object 107"/>
                        <p:cNvPicPr>
                          <a:picLocks noChangeAspect="1"/>
                        </p:cNvPicPr>
                        <p:nvPr/>
                      </p:nvPicPr>
                      <p:blipFill>
                        <a:blip r:embed="rId23"/>
                        <a:stretch>
                          <a:fillRect/>
                        </a:stretch>
                      </p:blipFill>
                      <p:spPr>
                        <a:xfrm>
                          <a:off x="4833" y="143"/>
                          <a:ext cx="160" cy="468"/>
                        </a:xfrm>
                        <a:prstGeom prst="rect">
                          <a:avLst/>
                        </a:prstGeom>
                        <a:noFill/>
                        <a:ln w="9525"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pSp>
          <p:nvGrpSpPr>
            <p:cNvPr id="32" name="Group 108"/>
            <p:cNvGrpSpPr/>
            <p:nvPr/>
          </p:nvGrpSpPr>
          <p:grpSpPr bwMode="auto">
            <a:xfrm>
              <a:off x="3782" y="143"/>
              <a:ext cx="3037" cy="3674"/>
              <a:chOff x="3790" y="143"/>
              <a:chExt cx="3037" cy="3674"/>
            </a:xfrm>
          </p:grpSpPr>
          <p:graphicFrame>
            <p:nvGraphicFramePr>
              <p:cNvPr id="33" name="Object 109"/>
              <p:cNvGraphicFramePr>
                <a:graphicFrameLocks noChangeAspect="1"/>
              </p:cNvGraphicFramePr>
              <p:nvPr/>
            </p:nvGraphicFramePr>
            <p:xfrm>
              <a:off x="6332" y="2513"/>
              <a:ext cx="231" cy="437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7181" name="公式" r:id="rId25" imgW="3352800" imgH="3352800" progId="Equation.3">
                      <p:embed/>
                    </p:oleObj>
                  </mc:Choice>
                  <mc:Fallback>
                    <p:oleObj name="公式" r:id="rId25" imgW="3352800" imgH="3352800" progId="Equation.3">
                      <p:embed/>
                      <p:pic>
                        <p:nvPicPr>
                          <p:cNvPr id="0" name="Object 109"/>
                          <p:cNvPicPr>
                            <a:picLocks noChangeAspect="1"/>
                          </p:cNvPicPr>
                          <p:nvPr/>
                        </p:nvPicPr>
                        <p:blipFill>
                          <a:blip r:embed="rId26"/>
                          <a:stretch>
                            <a:fillRect/>
                          </a:stretch>
                        </p:blipFill>
                        <p:spPr>
                          <a:xfrm>
                            <a:off x="6332" y="2513"/>
                            <a:ext cx="231" cy="437"/>
                          </a:xfrm>
                          <a:prstGeom prst="rect">
                            <a:avLst/>
                          </a:prstGeom>
                          <a:noFill/>
                          <a:ln w="9525">
                            <a:noFill/>
                          </a:ln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34" name="Line 110"/>
              <p:cNvSpPr>
                <a:spLocks noChangeShapeType="1"/>
              </p:cNvSpPr>
              <p:nvPr/>
            </p:nvSpPr>
            <p:spPr bwMode="auto">
              <a:xfrm flipV="1">
                <a:off x="3790" y="2390"/>
                <a:ext cx="2718" cy="97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tailEnd type="triangle" w="med" len="med"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35" name="Line 111"/>
              <p:cNvSpPr>
                <a:spLocks noChangeShapeType="1"/>
              </p:cNvSpPr>
              <p:nvPr/>
            </p:nvSpPr>
            <p:spPr bwMode="auto">
              <a:xfrm flipV="1">
                <a:off x="4739" y="143"/>
                <a:ext cx="0" cy="3674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tailEnd type="triangle" w="med" len="med"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36" name="Text Box 112"/>
              <p:cNvSpPr txBox="1">
                <a:spLocks noChangeArrowheads="1"/>
              </p:cNvSpPr>
              <p:nvPr/>
            </p:nvSpPr>
            <p:spPr bwMode="auto">
              <a:xfrm>
                <a:off x="4409" y="2440"/>
                <a:ext cx="226" cy="781"/>
              </a:xfrm>
              <a:prstGeom prst="rect">
                <a:avLst/>
              </a:prstGeom>
              <a:noFill/>
              <a:ln w="19050">
                <a:noFill/>
                <a:miter lim="800000"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zh-CN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O</a:t>
                </a:r>
                <a:endParaRPr lang="en-US" altLang="zh-CN" i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38" name="Text Box 113"/>
              <p:cNvSpPr txBox="1">
                <a:spLocks noChangeArrowheads="1"/>
              </p:cNvSpPr>
              <p:nvPr/>
            </p:nvSpPr>
            <p:spPr bwMode="auto">
              <a:xfrm>
                <a:off x="5102" y="2268"/>
                <a:ext cx="100" cy="781"/>
              </a:xfrm>
              <a:prstGeom prst="rect">
                <a:avLst/>
              </a:prstGeom>
              <a:noFill/>
              <a:ln w="19050">
                <a:noFill/>
                <a:miter lim="800000"/>
              </a:ln>
            </p:spPr>
            <p:txBody>
              <a:bodyPr wrap="square"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zh-CN" dirty="0"/>
                  <a:t>1</a:t>
                </a:r>
                <a:endParaRPr lang="en-US" altLang="zh-CN" dirty="0"/>
              </a:p>
            </p:txBody>
          </p:sp>
          <p:sp>
            <p:nvSpPr>
              <p:cNvPr id="39" name="Arc 114"/>
              <p:cNvSpPr/>
              <p:nvPr/>
            </p:nvSpPr>
            <p:spPr bwMode="auto">
              <a:xfrm rot="16363292" flipH="1">
                <a:off x="4858" y="1416"/>
                <a:ext cx="2008" cy="1930"/>
              </a:xfrm>
              <a:custGeom>
                <a:avLst/>
                <a:gdLst>
                  <a:gd name="T0" fmla="*/ 0 w 21697"/>
                  <a:gd name="T1" fmla="*/ 0 h 21600"/>
                  <a:gd name="T2" fmla="*/ 281 w 21697"/>
                  <a:gd name="T3" fmla="*/ 150 h 21600"/>
                  <a:gd name="T4" fmla="*/ 4 w 21697"/>
                  <a:gd name="T5" fmla="*/ 172 h 21600"/>
                  <a:gd name="T6" fmla="*/ 0 60000 65536"/>
                  <a:gd name="T7" fmla="*/ 0 60000 65536"/>
                  <a:gd name="T8" fmla="*/ 0 60000 65536"/>
                  <a:gd name="T9" fmla="*/ 0 w 21697"/>
                  <a:gd name="T10" fmla="*/ 0 h 21600"/>
                  <a:gd name="T11" fmla="*/ 21697 w 21697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97" h="21600" fill="none" extrusionOk="0">
                    <a:moveTo>
                      <a:pt x="-1" y="1"/>
                    </a:moveTo>
                    <a:cubicBezTo>
                      <a:pt x="91" y="0"/>
                      <a:pt x="182" y="-1"/>
                      <a:pt x="274" y="0"/>
                    </a:cubicBezTo>
                    <a:cubicBezTo>
                      <a:pt x="11137" y="0"/>
                      <a:pt x="20310" y="8067"/>
                      <a:pt x="21697" y="18841"/>
                    </a:cubicBezTo>
                  </a:path>
                  <a:path w="21697" h="21600" stroke="0" extrusionOk="0">
                    <a:moveTo>
                      <a:pt x="-1" y="1"/>
                    </a:moveTo>
                    <a:cubicBezTo>
                      <a:pt x="91" y="0"/>
                      <a:pt x="182" y="-1"/>
                      <a:pt x="274" y="0"/>
                    </a:cubicBezTo>
                    <a:cubicBezTo>
                      <a:pt x="11137" y="0"/>
                      <a:pt x="20310" y="8067"/>
                      <a:pt x="21697" y="18841"/>
                    </a:cubicBezTo>
                    <a:lnTo>
                      <a:pt x="274" y="21600"/>
                    </a:lnTo>
                    <a:close/>
                  </a:path>
                </a:pathLst>
              </a:custGeom>
              <a:noFill/>
              <a:ln w="19050">
                <a:solidFill>
                  <a:schemeClr val="tx1"/>
                </a:solidFill>
                <a:round/>
              </a:ln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graphicFrame>
            <p:nvGraphicFramePr>
              <p:cNvPr id="40" name="Object 115"/>
              <p:cNvGraphicFramePr>
                <a:graphicFrameLocks noChangeAspect="1"/>
              </p:cNvGraphicFramePr>
              <p:nvPr/>
            </p:nvGraphicFramePr>
            <p:xfrm>
              <a:off x="4748" y="609"/>
              <a:ext cx="1080" cy="634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7182" name="Equation" r:id="rId27" imgW="15544800" imgH="5486400" progId="Equation.DSMT4">
                      <p:embed/>
                    </p:oleObj>
                  </mc:Choice>
                  <mc:Fallback>
                    <p:oleObj name="Equation" r:id="rId27" imgW="15544800" imgH="5486400" progId="Equation.DSMT4">
                      <p:embed/>
                      <p:pic>
                        <p:nvPicPr>
                          <p:cNvPr id="0" name="Object 115"/>
                          <p:cNvPicPr>
                            <a:picLocks noChangeAspect="1"/>
                          </p:cNvPicPr>
                          <p:nvPr/>
                        </p:nvPicPr>
                        <p:blipFill>
                          <a:blip r:embed="rId28"/>
                          <a:stretch>
                            <a:fillRect/>
                          </a:stretch>
                        </p:blipFill>
                        <p:spPr>
                          <a:xfrm>
                            <a:off x="4748" y="609"/>
                            <a:ext cx="1080" cy="634"/>
                          </a:xfrm>
                          <a:prstGeom prst="rect">
                            <a:avLst/>
                          </a:prstGeom>
                          <a:noFill/>
                          <a:ln w="9525">
                            <a:noFill/>
                          </a:ln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41" name="Object 116"/>
              <p:cNvGraphicFramePr>
                <a:graphicFrameLocks noChangeAspect="1"/>
              </p:cNvGraphicFramePr>
              <p:nvPr/>
            </p:nvGraphicFramePr>
            <p:xfrm>
              <a:off x="5887" y="704"/>
              <a:ext cx="725" cy="490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7183" name="公式" r:id="rId29" imgW="16154400" imgH="4876800" progId="Equation.3">
                      <p:embed/>
                    </p:oleObj>
                  </mc:Choice>
                  <mc:Fallback>
                    <p:oleObj name="公式" r:id="rId29" imgW="16154400" imgH="4876800" progId="Equation.3">
                      <p:embed/>
                      <p:pic>
                        <p:nvPicPr>
                          <p:cNvPr id="0" name="Object 116"/>
                          <p:cNvPicPr>
                            <a:picLocks noChangeAspect="1"/>
                          </p:cNvPicPr>
                          <p:nvPr/>
                        </p:nvPicPr>
                        <p:blipFill>
                          <a:blip r:embed="rId30"/>
                          <a:stretch>
                            <a:fillRect/>
                          </a:stretch>
                        </p:blipFill>
                        <p:spPr>
                          <a:xfrm>
                            <a:off x="5887" y="704"/>
                            <a:ext cx="725" cy="490"/>
                          </a:xfrm>
                          <a:prstGeom prst="rect">
                            <a:avLst/>
                          </a:prstGeom>
                          <a:noFill/>
                          <a:ln w="9525">
                            <a:noFill/>
                          </a:ln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</p:grpSp>
      <p:graphicFrame>
        <p:nvGraphicFramePr>
          <p:cNvPr id="42" name="Object 104"/>
          <p:cNvGraphicFramePr>
            <a:graphicFrameLocks noChangeAspect="1"/>
          </p:cNvGraphicFramePr>
          <p:nvPr/>
        </p:nvGraphicFramePr>
        <p:xfrm>
          <a:off x="5509960" y="4011687"/>
          <a:ext cx="215900" cy="20620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4" name="Equation" r:id="rId31" imgW="3352800" imgH="3352800" progId="Equation.DSMT4">
                  <p:embed/>
                </p:oleObj>
              </mc:Choice>
              <mc:Fallback>
                <p:oleObj name="Equation" r:id="rId31" imgW="3352800" imgH="3352800" progId="Equation.DSMT4">
                  <p:embed/>
                  <p:pic>
                    <p:nvPicPr>
                      <p:cNvPr id="0" name="Object 104"/>
                      <p:cNvPicPr>
                        <a:picLocks noChangeAspect="1"/>
                      </p:cNvPicPr>
                      <p:nvPr/>
                    </p:nvPicPr>
                    <p:blipFill>
                      <a:blip r:embed="rId26"/>
                      <a:stretch>
                        <a:fillRect/>
                      </a:stretch>
                    </p:blipFill>
                    <p:spPr>
                      <a:xfrm>
                        <a:off x="5509960" y="4011687"/>
                        <a:ext cx="215900" cy="206204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矩形 58"/>
          <p:cNvSpPr/>
          <p:nvPr/>
        </p:nvSpPr>
        <p:spPr>
          <a:xfrm>
            <a:off x="1858298" y="4208615"/>
            <a:ext cx="545690" cy="1769807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8" name="矩形 47"/>
          <p:cNvSpPr/>
          <p:nvPr/>
        </p:nvSpPr>
        <p:spPr>
          <a:xfrm>
            <a:off x="2433494" y="1937362"/>
            <a:ext cx="2816932" cy="225650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7" name="文本框 8"/>
          <p:cNvSpPr>
            <a:spLocks noChangeArrowheads="1"/>
          </p:cNvSpPr>
          <p:nvPr/>
        </p:nvSpPr>
        <p:spPr bwMode="auto">
          <a:xfrm>
            <a:off x="514350" y="28575"/>
            <a:ext cx="2906713" cy="919163"/>
          </a:xfrm>
          <a:prstGeom prst="parallelogram">
            <a:avLst>
              <a:gd name="adj" fmla="val 25021"/>
            </a:avLst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pPr eaLnBrk="1" hangingPunct="1">
              <a:buFont typeface="Arial" panose="020B0604020202020204" pitchFamily="34" charset="0"/>
              <a:buNone/>
            </a:pPr>
            <a:r>
              <a:rPr lang="zh-CN" altLang="en-US" sz="4000" b="1" i="1" dirty="0">
                <a:solidFill>
                  <a:srgbClr val="3B3838"/>
                </a:solidFill>
                <a:latin typeface="微软雅黑" panose="020B0503020204020204" pitchFamily="34" charset="-122"/>
                <a:sym typeface="Tahoma" panose="020B0604030504040204" pitchFamily="34" charset="0"/>
              </a:rPr>
              <a:t>新知探究</a:t>
            </a:r>
            <a:endParaRPr lang="en-US" altLang="zh-CN" sz="4000" b="1" i="1" dirty="0">
              <a:solidFill>
                <a:srgbClr val="3B3838"/>
              </a:solidFill>
              <a:latin typeface="微软雅黑" panose="020B0503020204020204" pitchFamily="34" charset="-122"/>
              <a:sym typeface="Tahoma" panose="020B0604030504040204" pitchFamily="34" charset="0"/>
            </a:endParaRPr>
          </a:p>
        </p:txBody>
      </p:sp>
      <p:graphicFrame>
        <p:nvGraphicFramePr>
          <p:cNvPr id="36868" name="Object 4"/>
          <p:cNvGraphicFramePr>
            <a:graphicFrameLocks noChangeAspect="1"/>
          </p:cNvGraphicFramePr>
          <p:nvPr/>
        </p:nvGraphicFramePr>
        <p:xfrm>
          <a:off x="2883046" y="1179513"/>
          <a:ext cx="6783387" cy="644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3" name="公式" r:id="rId2" imgW="58216800" imgH="5486400" progId="Equation.3">
                  <p:embed/>
                </p:oleObj>
              </mc:Choice>
              <mc:Fallback>
                <p:oleObj name="公式" r:id="rId2" imgW="58216800" imgH="5486400" progId="Equation.3">
                  <p:embed/>
                  <p:pic>
                    <p:nvPicPr>
                      <p:cNvPr id="0" name="图片 8192"/>
                      <p:cNvPicPr>
                        <a:picLocks noChangeAspect="1"/>
                      </p:cNvPicPr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2883046" y="1179513"/>
                        <a:ext cx="6783387" cy="644525"/>
                      </a:xfrm>
                      <a:prstGeom prst="rect">
                        <a:avLst/>
                      </a:prstGeom>
                      <a:solidFill>
                        <a:srgbClr val="FFCC00"/>
                      </a:solidFill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" name="Group 95"/>
          <p:cNvGrpSpPr/>
          <p:nvPr/>
        </p:nvGrpSpPr>
        <p:grpSpPr bwMode="auto">
          <a:xfrm>
            <a:off x="1168375" y="1947296"/>
            <a:ext cx="4357704" cy="4045533"/>
            <a:chOff x="160" y="116"/>
            <a:chExt cx="2745" cy="3708"/>
          </a:xfrm>
        </p:grpSpPr>
        <p:sp>
          <p:nvSpPr>
            <p:cNvPr id="49" name="Line 96"/>
            <p:cNvSpPr>
              <a:spLocks noChangeShapeType="1"/>
            </p:cNvSpPr>
            <p:nvPr/>
          </p:nvSpPr>
          <p:spPr bwMode="auto">
            <a:xfrm flipV="1">
              <a:off x="160" y="2147"/>
              <a:ext cx="2711" cy="42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tailEnd type="triangle" w="med" len="med"/>
            </a:ln>
          </p:spPr>
          <p:txBody>
            <a:bodyPr/>
            <a:lstStyle/>
            <a:p>
              <a:endParaRPr lang="zh-CN" altLang="en-US"/>
            </a:p>
          </p:txBody>
        </p:sp>
        <p:grpSp>
          <p:nvGrpSpPr>
            <p:cNvPr id="3" name="Group 97"/>
            <p:cNvGrpSpPr/>
            <p:nvPr/>
          </p:nvGrpSpPr>
          <p:grpSpPr bwMode="auto">
            <a:xfrm>
              <a:off x="372" y="116"/>
              <a:ext cx="2533" cy="3708"/>
              <a:chOff x="372" y="108"/>
              <a:chExt cx="2533" cy="3708"/>
            </a:xfrm>
          </p:grpSpPr>
          <p:sp>
            <p:nvSpPr>
              <p:cNvPr id="51" name="Line 98"/>
              <p:cNvSpPr>
                <a:spLocks noChangeShapeType="1"/>
              </p:cNvSpPr>
              <p:nvPr/>
            </p:nvSpPr>
            <p:spPr bwMode="auto">
              <a:xfrm flipV="1">
                <a:off x="584" y="126"/>
                <a:ext cx="29" cy="369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tailEnd type="triangle" w="med" len="med"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52" name="Text Box 99"/>
              <p:cNvSpPr txBox="1">
                <a:spLocks noChangeArrowheads="1"/>
              </p:cNvSpPr>
              <p:nvPr/>
            </p:nvSpPr>
            <p:spPr bwMode="auto">
              <a:xfrm>
                <a:off x="420" y="2163"/>
                <a:ext cx="226" cy="336"/>
              </a:xfrm>
              <a:prstGeom prst="rect">
                <a:avLst/>
              </a:prstGeom>
              <a:noFill/>
              <a:ln w="38100">
                <a:noFill/>
                <a:miter lim="800000"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zh-CN" dirty="0"/>
                  <a:t>0</a:t>
                </a:r>
                <a:endParaRPr lang="en-US" altLang="zh-CN" dirty="0"/>
              </a:p>
            </p:txBody>
          </p:sp>
          <p:sp>
            <p:nvSpPr>
              <p:cNvPr id="53" name="Text Box 100"/>
              <p:cNvSpPr txBox="1">
                <a:spLocks noChangeArrowheads="1"/>
              </p:cNvSpPr>
              <p:nvPr/>
            </p:nvSpPr>
            <p:spPr bwMode="auto">
              <a:xfrm>
                <a:off x="921" y="2181"/>
                <a:ext cx="136" cy="337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zh-CN" dirty="0"/>
                  <a:t>1</a:t>
                </a:r>
                <a:endParaRPr lang="en-US" altLang="zh-CN" dirty="0"/>
              </a:p>
            </p:txBody>
          </p:sp>
          <p:sp>
            <p:nvSpPr>
              <p:cNvPr id="54" name="Arc 101"/>
              <p:cNvSpPr/>
              <p:nvPr/>
            </p:nvSpPr>
            <p:spPr bwMode="auto">
              <a:xfrm rot="16668405">
                <a:off x="956" y="1066"/>
                <a:ext cx="1811" cy="2086"/>
              </a:xfrm>
              <a:custGeom>
                <a:avLst/>
                <a:gdLst>
                  <a:gd name="T0" fmla="*/ 0 w 21697"/>
                  <a:gd name="T1" fmla="*/ 0 h 21600"/>
                  <a:gd name="T2" fmla="*/ 281 w 21697"/>
                  <a:gd name="T3" fmla="*/ 150 h 21600"/>
                  <a:gd name="T4" fmla="*/ 4 w 21697"/>
                  <a:gd name="T5" fmla="*/ 172 h 21600"/>
                  <a:gd name="T6" fmla="*/ 0 60000 65536"/>
                  <a:gd name="T7" fmla="*/ 0 60000 65536"/>
                  <a:gd name="T8" fmla="*/ 0 60000 65536"/>
                  <a:gd name="T9" fmla="*/ 0 w 21697"/>
                  <a:gd name="T10" fmla="*/ 0 h 21600"/>
                  <a:gd name="T11" fmla="*/ 21697 w 21697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97" h="21600" fill="none" extrusionOk="0">
                    <a:moveTo>
                      <a:pt x="-1" y="1"/>
                    </a:moveTo>
                    <a:cubicBezTo>
                      <a:pt x="91" y="0"/>
                      <a:pt x="182" y="-1"/>
                      <a:pt x="274" y="0"/>
                    </a:cubicBezTo>
                    <a:cubicBezTo>
                      <a:pt x="11137" y="0"/>
                      <a:pt x="20310" y="8067"/>
                      <a:pt x="21697" y="18841"/>
                    </a:cubicBezTo>
                  </a:path>
                  <a:path w="21697" h="21600" stroke="0" extrusionOk="0">
                    <a:moveTo>
                      <a:pt x="-1" y="1"/>
                    </a:moveTo>
                    <a:cubicBezTo>
                      <a:pt x="91" y="0"/>
                      <a:pt x="182" y="-1"/>
                      <a:pt x="274" y="0"/>
                    </a:cubicBezTo>
                    <a:cubicBezTo>
                      <a:pt x="11137" y="0"/>
                      <a:pt x="20310" y="8067"/>
                      <a:pt x="21697" y="18841"/>
                    </a:cubicBezTo>
                    <a:lnTo>
                      <a:pt x="274" y="21600"/>
                    </a:lnTo>
                    <a:close/>
                  </a:path>
                </a:pathLst>
              </a:custGeom>
              <a:noFill/>
              <a:ln w="38100">
                <a:solidFill>
                  <a:schemeClr val="tx1"/>
                </a:solidFill>
                <a:round/>
              </a:ln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graphicFrame>
            <p:nvGraphicFramePr>
              <p:cNvPr id="57" name="Object 104"/>
              <p:cNvGraphicFramePr>
                <a:graphicFrameLocks noChangeAspect="1"/>
              </p:cNvGraphicFramePr>
              <p:nvPr/>
            </p:nvGraphicFramePr>
            <p:xfrm>
              <a:off x="2597" y="2208"/>
              <a:ext cx="199" cy="204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8194" name="公式" r:id="rId4" imgW="3352800" imgH="3352800" progId="Equation.3">
                      <p:embed/>
                    </p:oleObj>
                  </mc:Choice>
                  <mc:Fallback>
                    <p:oleObj name="公式" r:id="rId4" imgW="3352800" imgH="3352800" progId="Equation.3">
                      <p:embed/>
                      <p:pic>
                        <p:nvPicPr>
                          <p:cNvPr id="0" name="Object 104"/>
                          <p:cNvPicPr>
                            <a:picLocks noChangeAspect="1"/>
                          </p:cNvPicPr>
                          <p:nvPr/>
                        </p:nvPicPr>
                        <p:blipFill>
                          <a:blip r:embed="rId5"/>
                          <a:stretch>
                            <a:fillRect/>
                          </a:stretch>
                        </p:blipFill>
                        <p:spPr>
                          <a:xfrm>
                            <a:off x="2597" y="2208"/>
                            <a:ext cx="199" cy="204"/>
                          </a:xfrm>
                          <a:prstGeom prst="rect">
                            <a:avLst/>
                          </a:prstGeom>
                          <a:noFill/>
                          <a:ln w="9525">
                            <a:noFill/>
                          </a:ln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58" name="Object 105"/>
              <p:cNvGraphicFramePr>
                <a:graphicFrameLocks noChangeAspect="1"/>
              </p:cNvGraphicFramePr>
              <p:nvPr/>
            </p:nvGraphicFramePr>
            <p:xfrm>
              <a:off x="372" y="108"/>
              <a:ext cx="210" cy="181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8195" name="公式" r:id="rId6" imgW="3352800" imgH="3962400" progId="Equation.3">
                      <p:embed/>
                    </p:oleObj>
                  </mc:Choice>
                  <mc:Fallback>
                    <p:oleObj name="公式" r:id="rId6" imgW="3352800" imgH="3962400" progId="Equation.3">
                      <p:embed/>
                      <p:pic>
                        <p:nvPicPr>
                          <p:cNvPr id="0" name="Object 105"/>
                          <p:cNvPicPr>
                            <a:picLocks noChangeAspect="1"/>
                          </p:cNvPicPr>
                          <p:nvPr/>
                        </p:nvPicPr>
                        <p:blipFill>
                          <a:blip r:embed="rId7"/>
                          <a:stretch>
                            <a:fillRect/>
                          </a:stretch>
                        </p:blipFill>
                        <p:spPr>
                          <a:xfrm>
                            <a:off x="372" y="108"/>
                            <a:ext cx="210" cy="181"/>
                          </a:xfrm>
                          <a:prstGeom prst="rect">
                            <a:avLst/>
                          </a:prstGeom>
                          <a:noFill/>
                          <a:ln w="9525">
                            <a:noFill/>
                          </a:ln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</p:grpSp>
      <p:sp>
        <p:nvSpPr>
          <p:cNvPr id="29" name="椭圆 28"/>
          <p:cNvSpPr/>
          <p:nvPr/>
        </p:nvSpPr>
        <p:spPr>
          <a:xfrm>
            <a:off x="1312608" y="1022966"/>
            <a:ext cx="1460090" cy="914400"/>
          </a:xfrm>
          <a:prstGeom prst="ellipse">
            <a:avLst/>
          </a:prstGeom>
          <a:solidFill>
            <a:srgbClr val="FFC000"/>
          </a:solidFill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3200" b="1" dirty="0" smtClean="0"/>
              <a:t>观察</a:t>
            </a:r>
            <a:endParaRPr lang="zh-CN" altLang="en-US" sz="3200" b="1" dirty="0"/>
          </a:p>
        </p:txBody>
      </p:sp>
      <p:graphicFrame>
        <p:nvGraphicFramePr>
          <p:cNvPr id="49163" name="Object 11"/>
          <p:cNvGraphicFramePr>
            <a:graphicFrameLocks noChangeAspect="1"/>
          </p:cNvGraphicFramePr>
          <p:nvPr/>
        </p:nvGraphicFramePr>
        <p:xfrm>
          <a:off x="5110163" y="2562225"/>
          <a:ext cx="3705225" cy="608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6" name="公式" r:id="rId8" imgW="30480000" imgH="5181600" progId="Equation.3">
                  <p:embed/>
                </p:oleObj>
              </mc:Choice>
              <mc:Fallback>
                <p:oleObj name="公式" r:id="rId8" imgW="30480000" imgH="5181600" progId="Equation.3">
                  <p:embed/>
                  <p:pic>
                    <p:nvPicPr>
                      <p:cNvPr id="0" name="图片 8195"/>
                      <p:cNvPicPr>
                        <a:picLocks noChangeAspect="1"/>
                      </p:cNvPicPr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5110163" y="2562225"/>
                        <a:ext cx="3705225" cy="608013"/>
                      </a:xfrm>
                      <a:prstGeom prst="rect">
                        <a:avLst/>
                      </a:prstGeom>
                      <a:solidFill>
                        <a:srgbClr val="FF9900"/>
                      </a:solidFill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9164" name="Object 12"/>
          <p:cNvGraphicFramePr>
            <a:graphicFrameLocks noChangeAspect="1"/>
          </p:cNvGraphicFramePr>
          <p:nvPr/>
        </p:nvGraphicFramePr>
        <p:xfrm>
          <a:off x="5251450" y="4313238"/>
          <a:ext cx="3722688" cy="6080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7" name="公式" r:id="rId10" imgW="30175200" imgH="5181600" progId="Equation.3">
                  <p:embed/>
                </p:oleObj>
              </mc:Choice>
              <mc:Fallback>
                <p:oleObj name="公式" r:id="rId10" imgW="30175200" imgH="5181600" progId="Equation.3">
                  <p:embed/>
                  <p:pic>
                    <p:nvPicPr>
                      <p:cNvPr id="0" name="图片 8196"/>
                      <p:cNvPicPr>
                        <a:picLocks noChangeAspect="1"/>
                      </p:cNvPicPr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5251450" y="4313238"/>
                        <a:ext cx="3722688" cy="608012"/>
                      </a:xfrm>
                      <a:prstGeom prst="rect">
                        <a:avLst/>
                      </a:prstGeom>
                      <a:solidFill>
                        <a:srgbClr val="FF9900"/>
                      </a:solidFill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39" name="燕尾形 38"/>
          <p:cNvSpPr/>
          <p:nvPr/>
        </p:nvSpPr>
        <p:spPr>
          <a:xfrm>
            <a:off x="8922781" y="2630541"/>
            <a:ext cx="484632" cy="484632"/>
          </a:xfrm>
          <a:prstGeom prst="chevr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tx1"/>
              </a:solidFill>
            </a:endParaRPr>
          </a:p>
        </p:txBody>
      </p:sp>
      <p:sp>
        <p:nvSpPr>
          <p:cNvPr id="40" name="燕尾形 39"/>
          <p:cNvSpPr/>
          <p:nvPr/>
        </p:nvSpPr>
        <p:spPr>
          <a:xfrm>
            <a:off x="9335743" y="2615797"/>
            <a:ext cx="484632" cy="484632"/>
          </a:xfrm>
          <a:prstGeom prst="chevr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tx1"/>
              </a:solidFill>
            </a:endParaRPr>
          </a:p>
        </p:txBody>
      </p:sp>
      <p:sp>
        <p:nvSpPr>
          <p:cNvPr id="41" name="燕尾形 40"/>
          <p:cNvSpPr/>
          <p:nvPr/>
        </p:nvSpPr>
        <p:spPr>
          <a:xfrm>
            <a:off x="9060437" y="4346270"/>
            <a:ext cx="484632" cy="484632"/>
          </a:xfrm>
          <a:prstGeom prst="chevr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tx1"/>
              </a:solidFill>
            </a:endParaRPr>
          </a:p>
        </p:txBody>
      </p:sp>
      <p:sp>
        <p:nvSpPr>
          <p:cNvPr id="42" name="燕尾形 41"/>
          <p:cNvSpPr/>
          <p:nvPr/>
        </p:nvSpPr>
        <p:spPr>
          <a:xfrm>
            <a:off x="9473399" y="4331526"/>
            <a:ext cx="484632" cy="484632"/>
          </a:xfrm>
          <a:prstGeom prst="chevr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tx1"/>
              </a:solidFill>
            </a:endParaRPr>
          </a:p>
        </p:txBody>
      </p:sp>
      <p:graphicFrame>
        <p:nvGraphicFramePr>
          <p:cNvPr id="49165" name="Object 13"/>
          <p:cNvGraphicFramePr>
            <a:graphicFrameLocks noChangeAspect="1"/>
          </p:cNvGraphicFramePr>
          <p:nvPr/>
        </p:nvGraphicFramePr>
        <p:xfrm>
          <a:off x="1917241" y="2168269"/>
          <a:ext cx="442501" cy="3349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8" name="公式" r:id="rId12" imgW="7924800" imgH="4267200" progId="Equation.3">
                  <p:embed/>
                </p:oleObj>
              </mc:Choice>
              <mc:Fallback>
                <p:oleObj name="公式" r:id="rId12" imgW="7924800" imgH="4267200" progId="Equation.3">
                  <p:embed/>
                  <p:pic>
                    <p:nvPicPr>
                      <p:cNvPr id="0" name="图片 8197"/>
                      <p:cNvPicPr>
                        <a:picLocks noChangeAspect="1"/>
                      </p:cNvPicPr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1917241" y="2168269"/>
                        <a:ext cx="442501" cy="334962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9166" name="Object 14"/>
          <p:cNvGraphicFramePr>
            <a:graphicFrameLocks noChangeAspect="1"/>
          </p:cNvGraphicFramePr>
          <p:nvPr/>
        </p:nvGraphicFramePr>
        <p:xfrm>
          <a:off x="3290530" y="2816225"/>
          <a:ext cx="1039813" cy="384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9" name="公式" r:id="rId14" imgW="8534400" imgH="4876800" progId="Equation.3">
                  <p:embed/>
                </p:oleObj>
              </mc:Choice>
              <mc:Fallback>
                <p:oleObj name="公式" r:id="rId14" imgW="8534400" imgH="4876800" progId="Equation.3">
                  <p:embed/>
                  <p:pic>
                    <p:nvPicPr>
                      <p:cNvPr id="0" name="图片 8198"/>
                      <p:cNvPicPr>
                        <a:picLocks noChangeAspect="1"/>
                      </p:cNvPicPr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3290530" y="2816225"/>
                        <a:ext cx="1039813" cy="38417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9167" name="Object 15"/>
          <p:cNvGraphicFramePr>
            <a:graphicFrameLocks noChangeAspect="1"/>
          </p:cNvGraphicFramePr>
          <p:nvPr/>
        </p:nvGraphicFramePr>
        <p:xfrm>
          <a:off x="10056813" y="2616200"/>
          <a:ext cx="965200" cy="506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0" name="公式" r:id="rId16" imgW="7924800" imgH="4267200" progId="Equation.3">
                  <p:embed/>
                </p:oleObj>
              </mc:Choice>
              <mc:Fallback>
                <p:oleObj name="公式" r:id="rId16" imgW="7924800" imgH="4267200" progId="Equation.3">
                  <p:embed/>
                  <p:pic>
                    <p:nvPicPr>
                      <p:cNvPr id="0" name="图片 8199"/>
                      <p:cNvPicPr>
                        <a:picLocks noChangeAspect="1"/>
                      </p:cNvPicPr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10056813" y="2616200"/>
                        <a:ext cx="965200" cy="506413"/>
                      </a:xfrm>
                      <a:prstGeom prst="rect">
                        <a:avLst/>
                      </a:prstGeom>
                      <a:solidFill>
                        <a:srgbClr val="FF9900"/>
                      </a:solidFill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9168" name="Object 16"/>
          <p:cNvGraphicFramePr>
            <a:graphicFrameLocks noChangeAspect="1"/>
          </p:cNvGraphicFramePr>
          <p:nvPr/>
        </p:nvGraphicFramePr>
        <p:xfrm>
          <a:off x="9958388" y="4306888"/>
          <a:ext cx="1597025" cy="5064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1" name="公式" r:id="rId18" imgW="13106400" imgH="4267200" progId="Equation.3">
                  <p:embed/>
                </p:oleObj>
              </mc:Choice>
              <mc:Fallback>
                <p:oleObj name="公式" r:id="rId18" imgW="13106400" imgH="4267200" progId="Equation.3">
                  <p:embed/>
                  <p:pic>
                    <p:nvPicPr>
                      <p:cNvPr id="0" name="图片 8200"/>
                      <p:cNvPicPr>
                        <a:picLocks noChangeAspect="1"/>
                      </p:cNvPicPr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9958388" y="4306888"/>
                        <a:ext cx="1597025" cy="506412"/>
                      </a:xfrm>
                      <a:prstGeom prst="rect">
                        <a:avLst/>
                      </a:prstGeom>
                      <a:solidFill>
                        <a:srgbClr val="FF9900"/>
                      </a:solidFill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9169" name="Object 17"/>
          <p:cNvGraphicFramePr>
            <a:graphicFrameLocks noChangeAspect="1"/>
          </p:cNvGraphicFramePr>
          <p:nvPr/>
        </p:nvGraphicFramePr>
        <p:xfrm>
          <a:off x="1854558" y="4876749"/>
          <a:ext cx="475686" cy="384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2" name="公式" r:id="rId20" imgW="8534400" imgH="4876800" progId="Equation.3">
                  <p:embed/>
                </p:oleObj>
              </mc:Choice>
              <mc:Fallback>
                <p:oleObj name="公式" r:id="rId20" imgW="8534400" imgH="4876800" progId="Equation.3">
                  <p:embed/>
                  <p:pic>
                    <p:nvPicPr>
                      <p:cNvPr id="0" name="图片 8201"/>
                      <p:cNvPicPr>
                        <a:picLocks noChangeAspect="1"/>
                      </p:cNvPicPr>
                      <p:nvPr/>
                    </p:nvPicPr>
                    <p:blipFill>
                      <a:blip r:embed="rId21"/>
                      <a:stretch>
                        <a:fillRect/>
                      </a:stretch>
                    </p:blipFill>
                    <p:spPr>
                      <a:xfrm>
                        <a:off x="1854558" y="4876749"/>
                        <a:ext cx="475686" cy="38417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34" name="直接连接符 33"/>
          <p:cNvCxnSpPr/>
          <p:nvPr/>
        </p:nvCxnSpPr>
        <p:spPr>
          <a:xfrm rot="5400000">
            <a:off x="545692" y="3869408"/>
            <a:ext cx="3701844" cy="14747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68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5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49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491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000"/>
                            </p:stCondLst>
                            <p:childTnLst>
                              <p:par>
                                <p:cTn id="26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000"/>
                            </p:stCondLst>
                            <p:childTnLst>
                              <p:par>
                                <p:cTn id="34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491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91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2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2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2000"/>
                                        <p:tgtEl>
                                          <p:spTgt spid="491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1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1000"/>
                            </p:stCondLst>
                            <p:childTnLst>
                              <p:par>
                                <p:cTn id="5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491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491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2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6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9" dur="1000"/>
                                        <p:tgtEl>
                                          <p:spTgt spid="491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" grpId="0" bldLvl="0" animBg="1"/>
      <p:bldP spid="48" grpId="0" bldLvl="0" animBg="1"/>
      <p:bldP spid="39" grpId="0" bldLvl="0" animBg="1"/>
      <p:bldP spid="40" grpId="0" bldLvl="0" animBg="1"/>
      <p:bldP spid="41" grpId="0" bldLvl="0" animBg="1"/>
      <p:bldP spid="42" grpId="0" bldLvl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矩形 58"/>
          <p:cNvSpPr/>
          <p:nvPr/>
        </p:nvSpPr>
        <p:spPr>
          <a:xfrm>
            <a:off x="2556394" y="3972640"/>
            <a:ext cx="2974252" cy="1622325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8" name="矩形 47"/>
          <p:cNvSpPr/>
          <p:nvPr/>
        </p:nvSpPr>
        <p:spPr>
          <a:xfrm>
            <a:off x="2035275" y="1686642"/>
            <a:ext cx="486699" cy="224175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7" name="文本框 8"/>
          <p:cNvSpPr>
            <a:spLocks noChangeArrowheads="1"/>
          </p:cNvSpPr>
          <p:nvPr/>
        </p:nvSpPr>
        <p:spPr bwMode="auto">
          <a:xfrm>
            <a:off x="514350" y="28575"/>
            <a:ext cx="2906713" cy="919163"/>
          </a:xfrm>
          <a:prstGeom prst="parallelogram">
            <a:avLst>
              <a:gd name="adj" fmla="val 25021"/>
            </a:avLst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pPr eaLnBrk="1" hangingPunct="1">
              <a:buFont typeface="Arial" panose="020B0604020202020204" pitchFamily="34" charset="0"/>
              <a:buNone/>
            </a:pPr>
            <a:r>
              <a:rPr lang="zh-CN" altLang="en-US" sz="4000" b="1" i="1" dirty="0">
                <a:solidFill>
                  <a:srgbClr val="3B3838"/>
                </a:solidFill>
                <a:latin typeface="微软雅黑" panose="020B0503020204020204" pitchFamily="34" charset="-122"/>
                <a:sym typeface="Tahoma" panose="020B0604030504040204" pitchFamily="34" charset="0"/>
              </a:rPr>
              <a:t>新知探究</a:t>
            </a:r>
            <a:endParaRPr lang="en-US" altLang="zh-CN" sz="4000" b="1" i="1" dirty="0">
              <a:solidFill>
                <a:srgbClr val="3B3838"/>
              </a:solidFill>
              <a:latin typeface="微软雅黑" panose="020B0503020204020204" pitchFamily="34" charset="-122"/>
              <a:sym typeface="Tahoma" panose="020B0604030504040204" pitchFamily="34" charset="0"/>
            </a:endParaRPr>
          </a:p>
        </p:txBody>
      </p:sp>
      <p:graphicFrame>
        <p:nvGraphicFramePr>
          <p:cNvPr id="36868" name="Object 4"/>
          <p:cNvGraphicFramePr>
            <a:graphicFrameLocks noChangeAspect="1"/>
          </p:cNvGraphicFramePr>
          <p:nvPr/>
        </p:nvGraphicFramePr>
        <p:xfrm>
          <a:off x="2873060" y="1179513"/>
          <a:ext cx="7423150" cy="644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17" name="公式" r:id="rId2" imgW="63703200" imgH="5486400" progId="Equation.3">
                  <p:embed/>
                </p:oleObj>
              </mc:Choice>
              <mc:Fallback>
                <p:oleObj name="公式" r:id="rId2" imgW="63703200" imgH="5486400" progId="Equation.3">
                  <p:embed/>
                  <p:pic>
                    <p:nvPicPr>
                      <p:cNvPr id="0" name="图片 9216"/>
                      <p:cNvPicPr>
                        <a:picLocks noChangeAspect="1"/>
                      </p:cNvPicPr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2873060" y="1179513"/>
                        <a:ext cx="7423150" cy="644525"/>
                      </a:xfrm>
                      <a:prstGeom prst="rect">
                        <a:avLst/>
                      </a:prstGeom>
                      <a:solidFill>
                        <a:srgbClr val="FFCC00"/>
                      </a:solidFill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9" name="椭圆 28"/>
          <p:cNvSpPr/>
          <p:nvPr/>
        </p:nvSpPr>
        <p:spPr>
          <a:xfrm>
            <a:off x="1312608" y="1022966"/>
            <a:ext cx="1460090" cy="914400"/>
          </a:xfrm>
          <a:prstGeom prst="ellipse">
            <a:avLst/>
          </a:prstGeom>
          <a:solidFill>
            <a:srgbClr val="FFC000"/>
          </a:solidFill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3200" b="1" dirty="0" smtClean="0"/>
              <a:t>观察</a:t>
            </a:r>
            <a:endParaRPr lang="zh-CN" altLang="en-US" sz="3200" b="1" dirty="0"/>
          </a:p>
        </p:txBody>
      </p:sp>
      <p:graphicFrame>
        <p:nvGraphicFramePr>
          <p:cNvPr id="49163" name="Object 11"/>
          <p:cNvGraphicFramePr>
            <a:graphicFrameLocks noChangeAspect="1"/>
          </p:cNvGraphicFramePr>
          <p:nvPr/>
        </p:nvGraphicFramePr>
        <p:xfrm>
          <a:off x="5110163" y="2562225"/>
          <a:ext cx="3705225" cy="608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18" name="公式" r:id="rId4" imgW="30480000" imgH="5181600" progId="Equation.3">
                  <p:embed/>
                </p:oleObj>
              </mc:Choice>
              <mc:Fallback>
                <p:oleObj name="公式" r:id="rId4" imgW="30480000" imgH="5181600" progId="Equation.3">
                  <p:embed/>
                  <p:pic>
                    <p:nvPicPr>
                      <p:cNvPr id="0" name="图片 9217"/>
                      <p:cNvPicPr>
                        <a:picLocks noChangeAspect="1"/>
                      </p:cNvPicPr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5110163" y="2562225"/>
                        <a:ext cx="3705225" cy="608013"/>
                      </a:xfrm>
                      <a:prstGeom prst="rect">
                        <a:avLst/>
                      </a:prstGeom>
                      <a:solidFill>
                        <a:srgbClr val="FF9900"/>
                      </a:solidFill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9164" name="Object 12"/>
          <p:cNvGraphicFramePr>
            <a:graphicFrameLocks noChangeAspect="1"/>
          </p:cNvGraphicFramePr>
          <p:nvPr/>
        </p:nvGraphicFramePr>
        <p:xfrm>
          <a:off x="5251450" y="4313238"/>
          <a:ext cx="3722688" cy="6080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19" name="公式" r:id="rId6" imgW="30175200" imgH="5181600" progId="Equation.3">
                  <p:embed/>
                </p:oleObj>
              </mc:Choice>
              <mc:Fallback>
                <p:oleObj name="公式" r:id="rId6" imgW="30175200" imgH="5181600" progId="Equation.3">
                  <p:embed/>
                  <p:pic>
                    <p:nvPicPr>
                      <p:cNvPr id="0" name="图片 9218"/>
                      <p:cNvPicPr>
                        <a:picLocks noChangeAspect="1"/>
                      </p:cNvPicPr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5251450" y="4313238"/>
                        <a:ext cx="3722688" cy="608012"/>
                      </a:xfrm>
                      <a:prstGeom prst="rect">
                        <a:avLst/>
                      </a:prstGeom>
                      <a:solidFill>
                        <a:srgbClr val="FF9900"/>
                      </a:solidFill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39" name="燕尾形 38"/>
          <p:cNvSpPr/>
          <p:nvPr/>
        </p:nvSpPr>
        <p:spPr>
          <a:xfrm>
            <a:off x="9232497" y="4356103"/>
            <a:ext cx="484632" cy="484632"/>
          </a:xfrm>
          <a:prstGeom prst="chevr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tx1"/>
              </a:solidFill>
            </a:endParaRPr>
          </a:p>
        </p:txBody>
      </p:sp>
      <p:sp>
        <p:nvSpPr>
          <p:cNvPr id="40" name="燕尾形 39"/>
          <p:cNvSpPr/>
          <p:nvPr/>
        </p:nvSpPr>
        <p:spPr>
          <a:xfrm>
            <a:off x="9645459" y="4341359"/>
            <a:ext cx="484632" cy="484632"/>
          </a:xfrm>
          <a:prstGeom prst="chevr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tx1"/>
              </a:solidFill>
            </a:endParaRPr>
          </a:p>
        </p:txBody>
      </p:sp>
      <p:sp>
        <p:nvSpPr>
          <p:cNvPr id="41" name="燕尾形 40"/>
          <p:cNvSpPr/>
          <p:nvPr/>
        </p:nvSpPr>
        <p:spPr>
          <a:xfrm>
            <a:off x="8898199" y="2620709"/>
            <a:ext cx="484632" cy="484632"/>
          </a:xfrm>
          <a:prstGeom prst="chevr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tx1"/>
              </a:solidFill>
            </a:endParaRPr>
          </a:p>
        </p:txBody>
      </p:sp>
      <p:sp>
        <p:nvSpPr>
          <p:cNvPr id="42" name="燕尾形 41"/>
          <p:cNvSpPr/>
          <p:nvPr/>
        </p:nvSpPr>
        <p:spPr>
          <a:xfrm>
            <a:off x="9311161" y="2605965"/>
            <a:ext cx="484632" cy="484632"/>
          </a:xfrm>
          <a:prstGeom prst="chevr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tx1"/>
              </a:solidFill>
            </a:endParaRPr>
          </a:p>
        </p:txBody>
      </p:sp>
      <p:cxnSp>
        <p:nvCxnSpPr>
          <p:cNvPr id="44" name="直接连接符 43"/>
          <p:cNvCxnSpPr/>
          <p:nvPr/>
        </p:nvCxnSpPr>
        <p:spPr>
          <a:xfrm rot="5400000" flipH="1" flipV="1">
            <a:off x="914400" y="4031636"/>
            <a:ext cx="3244645" cy="29497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49165" name="Object 13"/>
          <p:cNvGraphicFramePr>
            <a:graphicFrameLocks noChangeAspect="1"/>
          </p:cNvGraphicFramePr>
          <p:nvPr/>
        </p:nvGraphicFramePr>
        <p:xfrm>
          <a:off x="2551420" y="3141663"/>
          <a:ext cx="589987" cy="3349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0" name="公式" r:id="rId8" imgW="7924800" imgH="4267200" progId="Equation.3">
                  <p:embed/>
                </p:oleObj>
              </mc:Choice>
              <mc:Fallback>
                <p:oleObj name="公式" r:id="rId8" imgW="7924800" imgH="4267200" progId="Equation.3">
                  <p:embed/>
                  <p:pic>
                    <p:nvPicPr>
                      <p:cNvPr id="0" name="图片 9219"/>
                      <p:cNvPicPr>
                        <a:picLocks noChangeAspect="1"/>
                      </p:cNvPicPr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2551420" y="3141663"/>
                        <a:ext cx="589987" cy="334962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9166" name="Object 14"/>
          <p:cNvGraphicFramePr>
            <a:graphicFrameLocks noChangeAspect="1"/>
          </p:cNvGraphicFramePr>
          <p:nvPr/>
        </p:nvGraphicFramePr>
        <p:xfrm>
          <a:off x="2022322" y="2625623"/>
          <a:ext cx="573394" cy="384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1" name="公式" r:id="rId10" imgW="8534400" imgH="4876800" progId="Equation.3">
                  <p:embed/>
                </p:oleObj>
              </mc:Choice>
              <mc:Fallback>
                <p:oleObj name="公式" r:id="rId10" imgW="8534400" imgH="4876800" progId="Equation.3">
                  <p:embed/>
                  <p:pic>
                    <p:nvPicPr>
                      <p:cNvPr id="0" name="图片 9220"/>
                      <p:cNvPicPr>
                        <a:picLocks noChangeAspect="1"/>
                      </p:cNvPicPr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2022322" y="2625623"/>
                        <a:ext cx="573394" cy="38417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9167" name="Object 15"/>
          <p:cNvGraphicFramePr>
            <a:graphicFrameLocks noChangeAspect="1"/>
          </p:cNvGraphicFramePr>
          <p:nvPr/>
        </p:nvGraphicFramePr>
        <p:xfrm>
          <a:off x="10369550" y="4341813"/>
          <a:ext cx="963613" cy="5064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2" name="公式" r:id="rId12" imgW="7924800" imgH="4267200" progId="Equation.3">
                  <p:embed/>
                </p:oleObj>
              </mc:Choice>
              <mc:Fallback>
                <p:oleObj name="公式" r:id="rId12" imgW="7924800" imgH="4267200" progId="Equation.3">
                  <p:embed/>
                  <p:pic>
                    <p:nvPicPr>
                      <p:cNvPr id="0" name="图片 9221"/>
                      <p:cNvPicPr>
                        <a:picLocks noChangeAspect="1"/>
                      </p:cNvPicPr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10369550" y="4341813"/>
                        <a:ext cx="963613" cy="506412"/>
                      </a:xfrm>
                      <a:prstGeom prst="rect">
                        <a:avLst/>
                      </a:prstGeom>
                      <a:solidFill>
                        <a:srgbClr val="FF9900"/>
                      </a:solidFill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9168" name="Object 16"/>
          <p:cNvGraphicFramePr>
            <a:graphicFrameLocks noChangeAspect="1"/>
          </p:cNvGraphicFramePr>
          <p:nvPr/>
        </p:nvGraphicFramePr>
        <p:xfrm>
          <a:off x="9766300" y="2582863"/>
          <a:ext cx="1597025" cy="504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3" name="公式" r:id="rId14" imgW="13106400" imgH="4267200" progId="Equation.3">
                  <p:embed/>
                </p:oleObj>
              </mc:Choice>
              <mc:Fallback>
                <p:oleObj name="公式" r:id="rId14" imgW="13106400" imgH="4267200" progId="Equation.3">
                  <p:embed/>
                  <p:pic>
                    <p:nvPicPr>
                      <p:cNvPr id="0" name="图片 9222"/>
                      <p:cNvPicPr>
                        <a:picLocks noChangeAspect="1"/>
                      </p:cNvPicPr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9766300" y="2582863"/>
                        <a:ext cx="1597025" cy="504825"/>
                      </a:xfrm>
                      <a:prstGeom prst="rect">
                        <a:avLst/>
                      </a:prstGeom>
                      <a:solidFill>
                        <a:srgbClr val="FF9900"/>
                      </a:solidFill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9169" name="Object 17"/>
          <p:cNvGraphicFramePr>
            <a:graphicFrameLocks noChangeAspect="1"/>
          </p:cNvGraphicFramePr>
          <p:nvPr/>
        </p:nvGraphicFramePr>
        <p:xfrm>
          <a:off x="3239934" y="4890063"/>
          <a:ext cx="1038225" cy="384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4" name="公式" r:id="rId16" imgW="8534400" imgH="4876800" progId="Equation.3">
                  <p:embed/>
                </p:oleObj>
              </mc:Choice>
              <mc:Fallback>
                <p:oleObj name="公式" r:id="rId16" imgW="8534400" imgH="4876800" progId="Equation.3">
                  <p:embed/>
                  <p:pic>
                    <p:nvPicPr>
                      <p:cNvPr id="0" name="图片 9223"/>
                      <p:cNvPicPr>
                        <a:picLocks noChangeAspect="1"/>
                      </p:cNvPicPr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3239934" y="4890063"/>
                        <a:ext cx="1038225" cy="38417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33" name="Group 106"/>
          <p:cNvGrpSpPr/>
          <p:nvPr/>
        </p:nvGrpSpPr>
        <p:grpSpPr bwMode="auto">
          <a:xfrm>
            <a:off x="1186992" y="1932018"/>
            <a:ext cx="4579939" cy="3998913"/>
            <a:chOff x="3708" y="129"/>
            <a:chExt cx="2885" cy="3674"/>
          </a:xfrm>
        </p:grpSpPr>
        <p:graphicFrame>
          <p:nvGraphicFramePr>
            <p:cNvPr id="34" name="Object 107"/>
            <p:cNvGraphicFramePr>
              <a:graphicFrameLocks noChangeAspect="1"/>
            </p:cNvGraphicFramePr>
            <p:nvPr/>
          </p:nvGraphicFramePr>
          <p:xfrm>
            <a:off x="3973" y="170"/>
            <a:ext cx="212" cy="27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9225" name="公式" r:id="rId18" imgW="3352800" imgH="3962400" progId="Equation.3">
                    <p:embed/>
                  </p:oleObj>
                </mc:Choice>
                <mc:Fallback>
                  <p:oleObj name="公式" r:id="rId18" imgW="3352800" imgH="3962400" progId="Equation.3">
                    <p:embed/>
                    <p:pic>
                      <p:nvPicPr>
                        <p:cNvPr id="0" name="Object 107"/>
                        <p:cNvPicPr>
                          <a:picLocks noChangeAspect="1"/>
                        </p:cNvPicPr>
                        <p:nvPr/>
                      </p:nvPicPr>
                      <p:blipFill>
                        <a:blip r:embed="rId19"/>
                        <a:stretch>
                          <a:fillRect/>
                        </a:stretch>
                      </p:blipFill>
                      <p:spPr>
                        <a:xfrm>
                          <a:off x="3973" y="170"/>
                          <a:ext cx="212" cy="275"/>
                        </a:xfrm>
                        <a:prstGeom prst="rect">
                          <a:avLst/>
                        </a:prstGeom>
                        <a:noFill/>
                        <a:ln w="9525"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pSp>
          <p:nvGrpSpPr>
            <p:cNvPr id="35" name="Group 108"/>
            <p:cNvGrpSpPr/>
            <p:nvPr/>
          </p:nvGrpSpPr>
          <p:grpSpPr bwMode="auto">
            <a:xfrm>
              <a:off x="3708" y="129"/>
              <a:ext cx="2885" cy="3674"/>
              <a:chOff x="3716" y="129"/>
              <a:chExt cx="2885" cy="3674"/>
            </a:xfrm>
          </p:grpSpPr>
          <p:graphicFrame>
            <p:nvGraphicFramePr>
              <p:cNvPr id="36" name="Object 109"/>
              <p:cNvGraphicFramePr>
                <a:graphicFrameLocks noChangeAspect="1"/>
              </p:cNvGraphicFramePr>
              <p:nvPr/>
            </p:nvGraphicFramePr>
            <p:xfrm>
              <a:off x="6458" y="2050"/>
              <a:ext cx="136" cy="225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9226" name="公式" r:id="rId20" imgW="3352800" imgH="3352800" progId="Equation.3">
                      <p:embed/>
                    </p:oleObj>
                  </mc:Choice>
                  <mc:Fallback>
                    <p:oleObj name="公式" r:id="rId20" imgW="3352800" imgH="3352800" progId="Equation.3">
                      <p:embed/>
                      <p:pic>
                        <p:nvPicPr>
                          <p:cNvPr id="0" name="Object 109"/>
                          <p:cNvPicPr>
                            <a:picLocks noChangeAspect="1"/>
                          </p:cNvPicPr>
                          <p:nvPr/>
                        </p:nvPicPr>
                        <p:blipFill>
                          <a:blip r:embed="rId21"/>
                          <a:stretch>
                            <a:fillRect/>
                          </a:stretch>
                        </p:blipFill>
                        <p:spPr>
                          <a:xfrm>
                            <a:off x="6458" y="2050"/>
                            <a:ext cx="136" cy="225"/>
                          </a:xfrm>
                          <a:prstGeom prst="rect">
                            <a:avLst/>
                          </a:prstGeom>
                          <a:noFill/>
                          <a:ln w="9525">
                            <a:noFill/>
                          </a:ln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37" name="Line 110"/>
              <p:cNvSpPr>
                <a:spLocks noChangeShapeType="1"/>
              </p:cNvSpPr>
              <p:nvPr/>
            </p:nvSpPr>
            <p:spPr bwMode="auto">
              <a:xfrm>
                <a:off x="3716" y="1963"/>
                <a:ext cx="2783" cy="42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tailEnd type="triangle" w="med" len="med"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38" name="Line 111"/>
              <p:cNvSpPr>
                <a:spLocks noChangeShapeType="1"/>
              </p:cNvSpPr>
              <p:nvPr/>
            </p:nvSpPr>
            <p:spPr bwMode="auto">
              <a:xfrm flipV="1">
                <a:off x="4247" y="129"/>
                <a:ext cx="0" cy="3674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tailEnd type="triangle" w="med" len="med"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43" name="Text Box 112"/>
              <p:cNvSpPr txBox="1">
                <a:spLocks noChangeArrowheads="1"/>
              </p:cNvSpPr>
              <p:nvPr/>
            </p:nvSpPr>
            <p:spPr bwMode="auto">
              <a:xfrm>
                <a:off x="4041" y="2019"/>
                <a:ext cx="226" cy="337"/>
              </a:xfrm>
              <a:prstGeom prst="rect">
                <a:avLst/>
              </a:prstGeom>
              <a:noFill/>
              <a:ln w="38100">
                <a:noFill/>
                <a:miter lim="800000"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zh-CN" dirty="0"/>
                  <a:t>0</a:t>
                </a:r>
                <a:endParaRPr lang="en-US" altLang="zh-CN" dirty="0"/>
              </a:p>
            </p:txBody>
          </p:sp>
          <p:sp>
            <p:nvSpPr>
              <p:cNvPr id="45" name="Text Box 113"/>
              <p:cNvSpPr txBox="1">
                <a:spLocks noChangeArrowheads="1"/>
              </p:cNvSpPr>
              <p:nvPr/>
            </p:nvSpPr>
            <p:spPr bwMode="auto">
              <a:xfrm>
                <a:off x="4533" y="1704"/>
                <a:ext cx="136" cy="337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zh-CN" dirty="0"/>
                  <a:t>1</a:t>
                </a:r>
                <a:endParaRPr lang="en-US" altLang="zh-CN" dirty="0"/>
              </a:p>
            </p:txBody>
          </p:sp>
          <p:sp>
            <p:nvSpPr>
              <p:cNvPr id="46" name="Arc 114"/>
              <p:cNvSpPr/>
              <p:nvPr/>
            </p:nvSpPr>
            <p:spPr bwMode="auto">
              <a:xfrm rot="16200000" flipH="1">
                <a:off x="4650" y="1029"/>
                <a:ext cx="1683" cy="2219"/>
              </a:xfrm>
              <a:custGeom>
                <a:avLst/>
                <a:gdLst>
                  <a:gd name="T0" fmla="*/ 0 w 21697"/>
                  <a:gd name="T1" fmla="*/ 0 h 21600"/>
                  <a:gd name="T2" fmla="*/ 281 w 21697"/>
                  <a:gd name="T3" fmla="*/ 150 h 21600"/>
                  <a:gd name="T4" fmla="*/ 4 w 21697"/>
                  <a:gd name="T5" fmla="*/ 172 h 21600"/>
                  <a:gd name="T6" fmla="*/ 0 60000 65536"/>
                  <a:gd name="T7" fmla="*/ 0 60000 65536"/>
                  <a:gd name="T8" fmla="*/ 0 60000 65536"/>
                  <a:gd name="T9" fmla="*/ 0 w 21697"/>
                  <a:gd name="T10" fmla="*/ 0 h 21600"/>
                  <a:gd name="T11" fmla="*/ 21697 w 21697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97" h="21600" fill="none" extrusionOk="0">
                    <a:moveTo>
                      <a:pt x="-1" y="1"/>
                    </a:moveTo>
                    <a:cubicBezTo>
                      <a:pt x="91" y="0"/>
                      <a:pt x="182" y="-1"/>
                      <a:pt x="274" y="0"/>
                    </a:cubicBezTo>
                    <a:cubicBezTo>
                      <a:pt x="11137" y="0"/>
                      <a:pt x="20310" y="8067"/>
                      <a:pt x="21697" y="18841"/>
                    </a:cubicBezTo>
                  </a:path>
                  <a:path w="21697" h="21600" stroke="0" extrusionOk="0">
                    <a:moveTo>
                      <a:pt x="-1" y="1"/>
                    </a:moveTo>
                    <a:cubicBezTo>
                      <a:pt x="91" y="0"/>
                      <a:pt x="182" y="-1"/>
                      <a:pt x="274" y="0"/>
                    </a:cubicBezTo>
                    <a:cubicBezTo>
                      <a:pt x="11137" y="0"/>
                      <a:pt x="20310" y="8067"/>
                      <a:pt x="21697" y="18841"/>
                    </a:cubicBezTo>
                    <a:lnTo>
                      <a:pt x="274" y="21600"/>
                    </a:lnTo>
                    <a:close/>
                  </a:path>
                </a:pathLst>
              </a:custGeom>
              <a:noFill/>
              <a:ln w="38100">
                <a:solidFill>
                  <a:schemeClr val="tx1"/>
                </a:solidFill>
                <a:round/>
              </a:ln>
            </p:spPr>
            <p:txBody>
              <a:bodyPr wrap="none" anchor="ctr"/>
              <a:lstStyle/>
              <a:p>
                <a:endParaRPr lang="zh-CN" altLang="en-US"/>
              </a:p>
            </p:txBody>
          </p:sp>
        </p:grp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68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49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491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"/>
                            </p:stCondLst>
                            <p:childTnLst>
                              <p:par>
                                <p:cTn id="2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491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000"/>
                            </p:stCondLst>
                            <p:childTnLst>
                              <p:par>
                                <p:cTn id="34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491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91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2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1000"/>
                                        <p:tgtEl>
                                          <p:spTgt spid="491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1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1000"/>
                            </p:stCondLst>
                            <p:childTnLst>
                              <p:par>
                                <p:cTn id="5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491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491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2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6" dur="2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9" dur="2000"/>
                                        <p:tgtEl>
                                          <p:spTgt spid="491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" grpId="0" bldLvl="0" animBg="1"/>
      <p:bldP spid="48" grpId="0" bldLvl="0" animBg="1"/>
      <p:bldP spid="39" grpId="0" bldLvl="0" animBg="1"/>
      <p:bldP spid="40" grpId="0" bldLvl="0" animBg="1"/>
      <p:bldP spid="41" grpId="0" bldLvl="0" animBg="1"/>
      <p:bldP spid="42" grpId="0" bldLvl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文本框 8"/>
          <p:cNvSpPr>
            <a:spLocks noChangeArrowheads="1"/>
          </p:cNvSpPr>
          <p:nvPr/>
        </p:nvSpPr>
        <p:spPr bwMode="auto">
          <a:xfrm>
            <a:off x="514350" y="17780"/>
            <a:ext cx="2906713" cy="919163"/>
          </a:xfrm>
          <a:prstGeom prst="parallelogram">
            <a:avLst>
              <a:gd name="adj" fmla="val 25021"/>
            </a:avLst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pPr eaLnBrk="1" hangingPunct="1">
              <a:buFont typeface="Arial" panose="020B0604020202020204" pitchFamily="34" charset="0"/>
              <a:buNone/>
            </a:pPr>
            <a:r>
              <a:rPr lang="zh-CN" altLang="en-US" sz="4000" b="1" i="1" dirty="0">
                <a:solidFill>
                  <a:srgbClr val="3B3838"/>
                </a:solidFill>
                <a:latin typeface="微软雅黑" panose="020B0503020204020204" pitchFamily="34" charset="-122"/>
                <a:sym typeface="Tahoma" panose="020B0604030504040204" pitchFamily="34" charset="0"/>
              </a:rPr>
              <a:t>新知探究</a:t>
            </a:r>
            <a:endParaRPr lang="en-US" altLang="zh-CN" sz="4000" b="1" i="1" dirty="0">
              <a:solidFill>
                <a:srgbClr val="3B3838"/>
              </a:solidFill>
              <a:latin typeface="微软雅黑" panose="020B0503020204020204" pitchFamily="34" charset="-122"/>
              <a:sym typeface="Tahoma" panose="020B0604030504040204" pitchFamily="34" charset="0"/>
            </a:endParaRPr>
          </a:p>
        </p:txBody>
      </p:sp>
      <p:grpSp>
        <p:nvGrpSpPr>
          <p:cNvPr id="2" name="Group 95"/>
          <p:cNvGrpSpPr/>
          <p:nvPr/>
        </p:nvGrpSpPr>
        <p:grpSpPr bwMode="auto">
          <a:xfrm>
            <a:off x="7745689" y="1582024"/>
            <a:ext cx="4170363" cy="4053170"/>
            <a:chOff x="169" y="102"/>
            <a:chExt cx="2627" cy="3715"/>
          </a:xfrm>
        </p:grpSpPr>
        <p:sp>
          <p:nvSpPr>
            <p:cNvPr id="49" name="Line 96"/>
            <p:cNvSpPr>
              <a:spLocks noChangeShapeType="1"/>
            </p:cNvSpPr>
            <p:nvPr/>
          </p:nvSpPr>
          <p:spPr bwMode="auto">
            <a:xfrm flipV="1">
              <a:off x="169" y="2282"/>
              <a:ext cx="2553" cy="42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tailEnd type="triangle" w="med" len="med"/>
            </a:ln>
          </p:spPr>
          <p:txBody>
            <a:bodyPr/>
            <a:lstStyle/>
            <a:p>
              <a:endParaRPr lang="zh-CN" altLang="en-US"/>
            </a:p>
          </p:txBody>
        </p:sp>
        <p:grpSp>
          <p:nvGrpSpPr>
            <p:cNvPr id="3" name="Group 97"/>
            <p:cNvGrpSpPr/>
            <p:nvPr/>
          </p:nvGrpSpPr>
          <p:grpSpPr bwMode="auto">
            <a:xfrm>
              <a:off x="337" y="102"/>
              <a:ext cx="2459" cy="3715"/>
              <a:chOff x="337" y="94"/>
              <a:chExt cx="2459" cy="3715"/>
            </a:xfrm>
          </p:grpSpPr>
          <p:sp>
            <p:nvSpPr>
              <p:cNvPr id="51" name="Line 98"/>
              <p:cNvSpPr>
                <a:spLocks noChangeShapeType="1"/>
              </p:cNvSpPr>
              <p:nvPr/>
            </p:nvSpPr>
            <p:spPr bwMode="auto">
              <a:xfrm flipV="1">
                <a:off x="579" y="135"/>
                <a:ext cx="0" cy="3674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tailEnd type="triangle" w="med" len="med"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52" name="Text Box 99"/>
              <p:cNvSpPr txBox="1">
                <a:spLocks noChangeArrowheads="1"/>
              </p:cNvSpPr>
              <p:nvPr/>
            </p:nvSpPr>
            <p:spPr bwMode="auto">
              <a:xfrm>
                <a:off x="337" y="2399"/>
                <a:ext cx="226" cy="336"/>
              </a:xfrm>
              <a:prstGeom prst="rect">
                <a:avLst/>
              </a:prstGeom>
              <a:noFill/>
              <a:ln w="38100">
                <a:noFill/>
                <a:miter lim="800000"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zh-CN" i="1" dirty="0" smtClean="0"/>
                  <a:t>O</a:t>
                </a:r>
                <a:endParaRPr lang="en-US" altLang="zh-CN" i="1" dirty="0"/>
              </a:p>
            </p:txBody>
          </p:sp>
          <p:sp>
            <p:nvSpPr>
              <p:cNvPr id="53" name="Text Box 100"/>
              <p:cNvSpPr txBox="1">
                <a:spLocks noChangeArrowheads="1"/>
              </p:cNvSpPr>
              <p:nvPr/>
            </p:nvSpPr>
            <p:spPr bwMode="auto">
              <a:xfrm>
                <a:off x="847" y="2357"/>
                <a:ext cx="136" cy="337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zh-CN" dirty="0"/>
                  <a:t>1</a:t>
                </a:r>
                <a:endParaRPr lang="en-US" altLang="zh-CN" dirty="0"/>
              </a:p>
            </p:txBody>
          </p:sp>
          <p:sp>
            <p:nvSpPr>
              <p:cNvPr id="54" name="Arc 101"/>
              <p:cNvSpPr/>
              <p:nvPr/>
            </p:nvSpPr>
            <p:spPr bwMode="auto">
              <a:xfrm rot="16617126">
                <a:off x="496" y="1220"/>
                <a:ext cx="2467" cy="1930"/>
              </a:xfrm>
              <a:custGeom>
                <a:avLst/>
                <a:gdLst>
                  <a:gd name="T0" fmla="*/ 0 w 21697"/>
                  <a:gd name="T1" fmla="*/ 0 h 21600"/>
                  <a:gd name="T2" fmla="*/ 281 w 21697"/>
                  <a:gd name="T3" fmla="*/ 150 h 21600"/>
                  <a:gd name="T4" fmla="*/ 4 w 21697"/>
                  <a:gd name="T5" fmla="*/ 172 h 21600"/>
                  <a:gd name="T6" fmla="*/ 0 60000 65536"/>
                  <a:gd name="T7" fmla="*/ 0 60000 65536"/>
                  <a:gd name="T8" fmla="*/ 0 60000 65536"/>
                  <a:gd name="T9" fmla="*/ 0 w 21697"/>
                  <a:gd name="T10" fmla="*/ 0 h 21600"/>
                  <a:gd name="T11" fmla="*/ 21697 w 21697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97" h="21600" fill="none" extrusionOk="0">
                    <a:moveTo>
                      <a:pt x="-1" y="1"/>
                    </a:moveTo>
                    <a:cubicBezTo>
                      <a:pt x="91" y="0"/>
                      <a:pt x="182" y="-1"/>
                      <a:pt x="274" y="0"/>
                    </a:cubicBezTo>
                    <a:cubicBezTo>
                      <a:pt x="11137" y="0"/>
                      <a:pt x="20310" y="8067"/>
                      <a:pt x="21697" y="18841"/>
                    </a:cubicBezTo>
                  </a:path>
                  <a:path w="21697" h="21600" stroke="0" extrusionOk="0">
                    <a:moveTo>
                      <a:pt x="-1" y="1"/>
                    </a:moveTo>
                    <a:cubicBezTo>
                      <a:pt x="91" y="0"/>
                      <a:pt x="182" y="-1"/>
                      <a:pt x="274" y="0"/>
                    </a:cubicBezTo>
                    <a:cubicBezTo>
                      <a:pt x="11137" y="0"/>
                      <a:pt x="20310" y="8067"/>
                      <a:pt x="21697" y="18841"/>
                    </a:cubicBezTo>
                    <a:lnTo>
                      <a:pt x="274" y="21600"/>
                    </a:lnTo>
                    <a:close/>
                  </a:path>
                </a:pathLst>
              </a:custGeom>
              <a:noFill/>
              <a:ln w="38100">
                <a:solidFill>
                  <a:schemeClr val="tx1"/>
                </a:solidFill>
                <a:round/>
              </a:ln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graphicFrame>
            <p:nvGraphicFramePr>
              <p:cNvPr id="55" name="Object 102"/>
              <p:cNvGraphicFramePr>
                <a:graphicFrameLocks noChangeAspect="1"/>
              </p:cNvGraphicFramePr>
              <p:nvPr/>
            </p:nvGraphicFramePr>
            <p:xfrm>
              <a:off x="1998" y="706"/>
              <a:ext cx="798" cy="335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10241" name="公式" r:id="rId2" imgW="15544800" imgH="5486400" progId="Equation.3">
                      <p:embed/>
                    </p:oleObj>
                  </mc:Choice>
                  <mc:Fallback>
                    <p:oleObj name="公式" r:id="rId2" imgW="15544800" imgH="5486400" progId="Equation.3">
                      <p:embed/>
                      <p:pic>
                        <p:nvPicPr>
                          <p:cNvPr id="0" name="Object 102"/>
                          <p:cNvPicPr>
                            <a:picLocks noChangeAspect="1"/>
                          </p:cNvPicPr>
                          <p:nvPr/>
                        </p:nvPicPr>
                        <p:blipFill>
                          <a:blip r:embed="rId3"/>
                          <a:stretch>
                            <a:fillRect/>
                          </a:stretch>
                        </p:blipFill>
                        <p:spPr>
                          <a:xfrm>
                            <a:off x="1998" y="706"/>
                            <a:ext cx="798" cy="335"/>
                          </a:xfrm>
                          <a:prstGeom prst="rect">
                            <a:avLst/>
                          </a:prstGeom>
                          <a:noFill/>
                          <a:ln w="9525">
                            <a:noFill/>
                          </a:ln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56" name="Object 103"/>
              <p:cNvGraphicFramePr>
                <a:graphicFrameLocks noChangeAspect="1"/>
              </p:cNvGraphicFramePr>
              <p:nvPr/>
            </p:nvGraphicFramePr>
            <p:xfrm>
              <a:off x="2184" y="1180"/>
              <a:ext cx="409" cy="281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10242" name="公式" r:id="rId4" imgW="10363200" imgH="4876800" progId="Equation.3">
                      <p:embed/>
                    </p:oleObj>
                  </mc:Choice>
                  <mc:Fallback>
                    <p:oleObj name="公式" r:id="rId4" imgW="10363200" imgH="4876800" progId="Equation.3">
                      <p:embed/>
                      <p:pic>
                        <p:nvPicPr>
                          <p:cNvPr id="0" name="Object 103"/>
                          <p:cNvPicPr>
                            <a:picLocks noChangeAspect="1"/>
                          </p:cNvPicPr>
                          <p:nvPr/>
                        </p:nvPicPr>
                        <p:blipFill>
                          <a:blip r:embed="rId5"/>
                          <a:stretch>
                            <a:fillRect/>
                          </a:stretch>
                        </p:blipFill>
                        <p:spPr>
                          <a:xfrm>
                            <a:off x="2184" y="1180"/>
                            <a:ext cx="409" cy="281"/>
                          </a:xfrm>
                          <a:prstGeom prst="rect">
                            <a:avLst/>
                          </a:prstGeom>
                          <a:noFill/>
                          <a:ln w="9525">
                            <a:noFill/>
                          </a:ln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57" name="Object 104"/>
              <p:cNvGraphicFramePr>
                <a:graphicFrameLocks noChangeAspect="1"/>
              </p:cNvGraphicFramePr>
              <p:nvPr/>
            </p:nvGraphicFramePr>
            <p:xfrm>
              <a:off x="2606" y="2384"/>
              <a:ext cx="136" cy="189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10243" name="Equation" r:id="rId6" imgW="3352800" imgH="3352800" progId="Equation.DSMT4">
                      <p:embed/>
                    </p:oleObj>
                  </mc:Choice>
                  <mc:Fallback>
                    <p:oleObj name="Equation" r:id="rId6" imgW="3352800" imgH="3352800" progId="Equation.DSMT4">
                      <p:embed/>
                      <p:pic>
                        <p:nvPicPr>
                          <p:cNvPr id="0" name="Object 104"/>
                          <p:cNvPicPr>
                            <a:picLocks noChangeAspect="1"/>
                          </p:cNvPicPr>
                          <p:nvPr/>
                        </p:nvPicPr>
                        <p:blipFill>
                          <a:blip r:embed="rId7"/>
                          <a:stretch>
                            <a:fillRect/>
                          </a:stretch>
                        </p:blipFill>
                        <p:spPr>
                          <a:xfrm>
                            <a:off x="2606" y="2384"/>
                            <a:ext cx="136" cy="189"/>
                          </a:xfrm>
                          <a:prstGeom prst="rect">
                            <a:avLst/>
                          </a:prstGeom>
                          <a:noFill/>
                          <a:ln w="9525">
                            <a:noFill/>
                          </a:ln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58" name="Object 105"/>
              <p:cNvGraphicFramePr>
                <a:graphicFrameLocks noChangeAspect="1"/>
              </p:cNvGraphicFramePr>
              <p:nvPr/>
            </p:nvGraphicFramePr>
            <p:xfrm>
              <a:off x="393" y="94"/>
              <a:ext cx="160" cy="248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10244" name="公式" r:id="rId8" imgW="3352800" imgH="3962400" progId="Equation.3">
                      <p:embed/>
                    </p:oleObj>
                  </mc:Choice>
                  <mc:Fallback>
                    <p:oleObj name="公式" r:id="rId8" imgW="3352800" imgH="3962400" progId="Equation.3">
                      <p:embed/>
                      <p:pic>
                        <p:nvPicPr>
                          <p:cNvPr id="0" name="Object 105"/>
                          <p:cNvPicPr>
                            <a:picLocks noChangeAspect="1"/>
                          </p:cNvPicPr>
                          <p:nvPr/>
                        </p:nvPicPr>
                        <p:blipFill>
                          <a:blip r:embed="rId9"/>
                          <a:stretch>
                            <a:fillRect/>
                          </a:stretch>
                        </p:blipFill>
                        <p:spPr>
                          <a:xfrm>
                            <a:off x="393" y="94"/>
                            <a:ext cx="160" cy="248"/>
                          </a:xfrm>
                          <a:prstGeom prst="rect">
                            <a:avLst/>
                          </a:prstGeom>
                          <a:noFill/>
                          <a:ln w="9525">
                            <a:noFill/>
                          </a:ln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</p:grpSp>
      <p:grpSp>
        <p:nvGrpSpPr>
          <p:cNvPr id="5" name="Group 108"/>
          <p:cNvGrpSpPr/>
          <p:nvPr/>
        </p:nvGrpSpPr>
        <p:grpSpPr bwMode="auto">
          <a:xfrm>
            <a:off x="8572992" y="2913778"/>
            <a:ext cx="3240099" cy="2611158"/>
            <a:chOff x="4318" y="1339"/>
            <a:chExt cx="2041" cy="2399"/>
          </a:xfrm>
        </p:grpSpPr>
        <p:sp>
          <p:nvSpPr>
            <p:cNvPr id="67" name="Arc 114"/>
            <p:cNvSpPr/>
            <p:nvPr/>
          </p:nvSpPr>
          <p:spPr bwMode="auto">
            <a:xfrm rot="16200000" flipH="1">
              <a:off x="4233" y="1424"/>
              <a:ext cx="2099" cy="1930"/>
            </a:xfrm>
            <a:custGeom>
              <a:avLst/>
              <a:gdLst>
                <a:gd name="T0" fmla="*/ 0 w 21697"/>
                <a:gd name="T1" fmla="*/ 0 h 21600"/>
                <a:gd name="T2" fmla="*/ 281 w 21697"/>
                <a:gd name="T3" fmla="*/ 150 h 21600"/>
                <a:gd name="T4" fmla="*/ 4 w 21697"/>
                <a:gd name="T5" fmla="*/ 172 h 21600"/>
                <a:gd name="T6" fmla="*/ 0 60000 65536"/>
                <a:gd name="T7" fmla="*/ 0 60000 65536"/>
                <a:gd name="T8" fmla="*/ 0 60000 65536"/>
                <a:gd name="T9" fmla="*/ 0 w 21697"/>
                <a:gd name="T10" fmla="*/ 0 h 21600"/>
                <a:gd name="T11" fmla="*/ 21697 w 21697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97" h="21600" fill="none" extrusionOk="0">
                  <a:moveTo>
                    <a:pt x="-1" y="1"/>
                  </a:moveTo>
                  <a:cubicBezTo>
                    <a:pt x="91" y="0"/>
                    <a:pt x="182" y="-1"/>
                    <a:pt x="274" y="0"/>
                  </a:cubicBezTo>
                  <a:cubicBezTo>
                    <a:pt x="11137" y="0"/>
                    <a:pt x="20310" y="8067"/>
                    <a:pt x="21697" y="18841"/>
                  </a:cubicBezTo>
                </a:path>
                <a:path w="21697" h="21600" stroke="0" extrusionOk="0">
                  <a:moveTo>
                    <a:pt x="-1" y="1"/>
                  </a:moveTo>
                  <a:cubicBezTo>
                    <a:pt x="91" y="0"/>
                    <a:pt x="182" y="-1"/>
                    <a:pt x="274" y="0"/>
                  </a:cubicBezTo>
                  <a:cubicBezTo>
                    <a:pt x="11137" y="0"/>
                    <a:pt x="20310" y="8067"/>
                    <a:pt x="21697" y="18841"/>
                  </a:cubicBezTo>
                  <a:lnTo>
                    <a:pt x="274" y="21600"/>
                  </a:lnTo>
                  <a:close/>
                </a:path>
              </a:pathLst>
            </a:custGeom>
            <a:noFill/>
            <a:ln w="38100">
              <a:solidFill>
                <a:schemeClr val="tx1"/>
              </a:solidFill>
              <a:round/>
            </a:ln>
          </p:spPr>
          <p:txBody>
            <a:bodyPr wrap="none" anchor="ctr"/>
            <a:lstStyle/>
            <a:p>
              <a:endParaRPr lang="zh-CN" altLang="en-US"/>
            </a:p>
          </p:txBody>
        </p:sp>
        <p:graphicFrame>
          <p:nvGraphicFramePr>
            <p:cNvPr id="68" name="Object 115"/>
            <p:cNvGraphicFramePr>
              <a:graphicFrameLocks noChangeAspect="1"/>
            </p:cNvGraphicFramePr>
            <p:nvPr/>
          </p:nvGraphicFramePr>
          <p:xfrm>
            <a:off x="5608" y="2993"/>
            <a:ext cx="751" cy="37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245" name="公式" r:id="rId10" imgW="15544800" imgH="5486400" progId="Equation.3">
                    <p:embed/>
                  </p:oleObj>
                </mc:Choice>
                <mc:Fallback>
                  <p:oleObj name="公式" r:id="rId10" imgW="15544800" imgH="5486400" progId="Equation.3">
                    <p:embed/>
                    <p:pic>
                      <p:nvPicPr>
                        <p:cNvPr id="0" name="Object 115"/>
                        <p:cNvPicPr>
                          <a:picLocks noChangeAspect="1"/>
                        </p:cNvPicPr>
                        <p:nvPr/>
                      </p:nvPicPr>
                      <p:blipFill>
                        <a:blip r:embed="rId11"/>
                        <a:stretch>
                          <a:fillRect/>
                        </a:stretch>
                      </p:blipFill>
                      <p:spPr>
                        <a:xfrm>
                          <a:off x="5608" y="2993"/>
                          <a:ext cx="751" cy="378"/>
                        </a:xfrm>
                        <a:prstGeom prst="rect">
                          <a:avLst/>
                        </a:prstGeom>
                        <a:noFill/>
                        <a:ln w="9525"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69" name="Object 116"/>
            <p:cNvGraphicFramePr>
              <a:graphicFrameLocks noChangeAspect="1"/>
            </p:cNvGraphicFramePr>
            <p:nvPr/>
          </p:nvGraphicFramePr>
          <p:xfrm>
            <a:off x="5658" y="3470"/>
            <a:ext cx="579" cy="26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246" name="公式" r:id="rId12" imgW="15849600" imgH="4876800" progId="Equation.3">
                    <p:embed/>
                  </p:oleObj>
                </mc:Choice>
                <mc:Fallback>
                  <p:oleObj name="公式" r:id="rId12" imgW="15849600" imgH="4876800" progId="Equation.3">
                    <p:embed/>
                    <p:pic>
                      <p:nvPicPr>
                        <p:cNvPr id="0" name="Object 116"/>
                        <p:cNvPicPr>
                          <a:picLocks noChangeAspect="1"/>
                        </p:cNvPicPr>
                        <p:nvPr/>
                      </p:nvPicPr>
                      <p:blipFill>
                        <a:blip r:embed="rId13"/>
                        <a:stretch>
                          <a:fillRect/>
                        </a:stretch>
                      </p:blipFill>
                      <p:spPr>
                        <a:xfrm>
                          <a:off x="5658" y="3470"/>
                          <a:ext cx="579" cy="268"/>
                        </a:xfrm>
                        <a:prstGeom prst="rect">
                          <a:avLst/>
                        </a:prstGeom>
                        <a:noFill/>
                        <a:ln w="9525"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29" name="椭圆 28"/>
          <p:cNvSpPr/>
          <p:nvPr/>
        </p:nvSpPr>
        <p:spPr>
          <a:xfrm>
            <a:off x="1091382" y="1085913"/>
            <a:ext cx="1460090" cy="914400"/>
          </a:xfrm>
          <a:prstGeom prst="ellipse">
            <a:avLst/>
          </a:prstGeom>
          <a:solidFill>
            <a:srgbClr val="FFC000"/>
          </a:solidFill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3200" b="1" dirty="0" smtClean="0"/>
              <a:t>结论</a:t>
            </a:r>
            <a:endParaRPr lang="zh-CN" altLang="en-US" sz="3200" b="1" dirty="0"/>
          </a:p>
        </p:txBody>
      </p:sp>
      <p:cxnSp>
        <p:nvCxnSpPr>
          <p:cNvPr id="36" name="直接连接符 35"/>
          <p:cNvCxnSpPr/>
          <p:nvPr/>
        </p:nvCxnSpPr>
        <p:spPr>
          <a:xfrm rot="5400000" flipH="1" flipV="1">
            <a:off x="7034935" y="3652115"/>
            <a:ext cx="3760847" cy="44246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8" name="图示 37"/>
          <p:cNvGraphicFramePr/>
          <p:nvPr/>
        </p:nvGraphicFramePr>
        <p:xfrm>
          <a:off x="442459" y="2147773"/>
          <a:ext cx="6872754" cy="3200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4" r:lo="rId15" r:qs="rId16" r:cs="rId17"/>
          </a:graphicData>
        </a:graphic>
      </p:graphicFrame>
      <p:graphicFrame>
        <p:nvGraphicFramePr>
          <p:cNvPr id="39" name="Object 103"/>
          <p:cNvGraphicFramePr>
            <a:graphicFrameLocks noChangeAspect="1"/>
          </p:cNvGraphicFramePr>
          <p:nvPr/>
        </p:nvGraphicFramePr>
        <p:xfrm>
          <a:off x="1120863" y="2702517"/>
          <a:ext cx="1312606" cy="55138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7" name="公式" r:id="rId19" imgW="10363200" imgH="4876800" progId="Equation.3">
                  <p:embed/>
                </p:oleObj>
              </mc:Choice>
              <mc:Fallback>
                <p:oleObj name="公式" r:id="rId19" imgW="10363200" imgH="4876800" progId="Equation.3">
                  <p:embed/>
                  <p:pic>
                    <p:nvPicPr>
                      <p:cNvPr id="0" name="图片 10246"/>
                      <p:cNvPicPr>
                        <a:picLocks noChangeAspect="1"/>
                      </p:cNvPicPr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120863" y="2702517"/>
                        <a:ext cx="1312606" cy="551383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" name="Object 116"/>
          <p:cNvGraphicFramePr>
            <a:graphicFrameLocks noChangeAspect="1"/>
          </p:cNvGraphicFramePr>
          <p:nvPr/>
        </p:nvGraphicFramePr>
        <p:xfrm>
          <a:off x="1074158" y="4315778"/>
          <a:ext cx="1418303" cy="55034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8" name="公式" r:id="rId20" imgW="15849600" imgH="4876800" progId="Equation.3">
                  <p:embed/>
                </p:oleObj>
              </mc:Choice>
              <mc:Fallback>
                <p:oleObj name="公式" r:id="rId20" imgW="15849600" imgH="4876800" progId="Equation.3">
                  <p:embed/>
                  <p:pic>
                    <p:nvPicPr>
                      <p:cNvPr id="0" name="图片 10247"/>
                      <p:cNvPicPr>
                        <a:picLocks noChangeAspect="1"/>
                      </p:cNvPicPr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1074158" y="4315778"/>
                        <a:ext cx="1418303" cy="550346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37" name="Object 13"/>
          <p:cNvGraphicFramePr>
            <a:graphicFrameLocks noChangeAspect="1"/>
          </p:cNvGraphicFramePr>
          <p:nvPr/>
        </p:nvGraphicFramePr>
        <p:xfrm>
          <a:off x="2931576" y="4616632"/>
          <a:ext cx="2227262" cy="576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9" name="公式" r:id="rId21" imgW="18288000" imgH="4876800" progId="Equation.3">
                  <p:embed/>
                </p:oleObj>
              </mc:Choice>
              <mc:Fallback>
                <p:oleObj name="公式" r:id="rId21" imgW="18288000" imgH="4876800" progId="Equation.3">
                  <p:embed/>
                  <p:pic>
                    <p:nvPicPr>
                      <p:cNvPr id="0" name="图片 10248"/>
                      <p:cNvPicPr>
                        <a:picLocks noChangeAspect="1"/>
                      </p:cNvPicPr>
                      <p:nvPr/>
                    </p:nvPicPr>
                    <p:blipFill>
                      <a:blip r:embed="rId22"/>
                      <a:stretch>
                        <a:fillRect/>
                      </a:stretch>
                    </p:blipFill>
                    <p:spPr>
                      <a:xfrm>
                        <a:off x="2931576" y="4616632"/>
                        <a:ext cx="2227262" cy="576262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38" name="Object 14"/>
          <p:cNvGraphicFramePr>
            <a:graphicFrameLocks noChangeAspect="1"/>
          </p:cNvGraphicFramePr>
          <p:nvPr/>
        </p:nvGraphicFramePr>
        <p:xfrm>
          <a:off x="2806700" y="2973657"/>
          <a:ext cx="3141663" cy="576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0" name="公式" r:id="rId23" imgW="23469600" imgH="4876800" progId="Equation.3">
                  <p:embed/>
                </p:oleObj>
              </mc:Choice>
              <mc:Fallback>
                <p:oleObj name="公式" r:id="rId23" imgW="23469600" imgH="4876800" progId="Equation.3">
                  <p:embed/>
                  <p:pic>
                    <p:nvPicPr>
                      <p:cNvPr id="0" name="图片 10249"/>
                      <p:cNvPicPr>
                        <a:picLocks noChangeAspect="1"/>
                      </p:cNvPicPr>
                      <p:nvPr/>
                    </p:nvPicPr>
                    <p:blipFill>
                      <a:blip r:embed="rId24"/>
                      <a:stretch>
                        <a:fillRect/>
                      </a:stretch>
                    </p:blipFill>
                    <p:spPr>
                      <a:xfrm>
                        <a:off x="2806700" y="2973657"/>
                        <a:ext cx="3141663" cy="576262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39" name="Object 15"/>
          <p:cNvGraphicFramePr>
            <a:graphicFrameLocks noChangeAspect="1"/>
          </p:cNvGraphicFramePr>
          <p:nvPr/>
        </p:nvGraphicFramePr>
        <p:xfrm>
          <a:off x="2999590" y="2339558"/>
          <a:ext cx="2227262" cy="576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1" name="公式" r:id="rId25" imgW="18288000" imgH="4876800" progId="Equation.3">
                  <p:embed/>
                </p:oleObj>
              </mc:Choice>
              <mc:Fallback>
                <p:oleObj name="公式" r:id="rId25" imgW="18288000" imgH="4876800" progId="Equation.3">
                  <p:embed/>
                  <p:pic>
                    <p:nvPicPr>
                      <p:cNvPr id="0" name="图片 10250"/>
                      <p:cNvPicPr>
                        <a:picLocks noChangeAspect="1"/>
                      </p:cNvPicPr>
                      <p:nvPr/>
                    </p:nvPicPr>
                    <p:blipFill>
                      <a:blip r:embed="rId26"/>
                      <a:stretch>
                        <a:fillRect/>
                      </a:stretch>
                    </p:blipFill>
                    <p:spPr>
                      <a:xfrm>
                        <a:off x="2999590" y="2339558"/>
                        <a:ext cx="2227262" cy="576262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40" name="Object 16"/>
          <p:cNvGraphicFramePr>
            <a:graphicFrameLocks noChangeAspect="1"/>
          </p:cNvGraphicFramePr>
          <p:nvPr/>
        </p:nvGraphicFramePr>
        <p:xfrm>
          <a:off x="2784475" y="4030932"/>
          <a:ext cx="3122613" cy="576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2" name="公式" r:id="rId27" imgW="23774400" imgH="4876800" progId="Equation.3">
                  <p:embed/>
                </p:oleObj>
              </mc:Choice>
              <mc:Fallback>
                <p:oleObj name="公式" r:id="rId27" imgW="23774400" imgH="4876800" progId="Equation.3">
                  <p:embed/>
                  <p:pic>
                    <p:nvPicPr>
                      <p:cNvPr id="0" name="图片 10251"/>
                      <p:cNvPicPr>
                        <a:picLocks noChangeAspect="1"/>
                      </p:cNvPicPr>
                      <p:nvPr/>
                    </p:nvPicPr>
                    <p:blipFill>
                      <a:blip r:embed="rId28"/>
                      <a:stretch>
                        <a:fillRect/>
                      </a:stretch>
                    </p:blipFill>
                    <p:spPr>
                      <a:xfrm>
                        <a:off x="2784475" y="4030932"/>
                        <a:ext cx="3122613" cy="576262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1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1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1000"/>
                                        <p:tgtEl>
                                          <p:spTgt spid="522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000"/>
                                        <p:tgtEl>
                                          <p:spTgt spid="522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2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1000"/>
                                        <p:tgtEl>
                                          <p:spTgt spid="522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1000"/>
                                        <p:tgtEl>
                                          <p:spTgt spid="522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38" grpId="0">
        <p:bldAsOne/>
      </p:bldGraphic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文本框 8"/>
          <p:cNvSpPr>
            <a:spLocks noChangeArrowheads="1"/>
          </p:cNvSpPr>
          <p:nvPr/>
        </p:nvSpPr>
        <p:spPr bwMode="auto">
          <a:xfrm>
            <a:off x="514350" y="28575"/>
            <a:ext cx="2906713" cy="919163"/>
          </a:xfrm>
          <a:prstGeom prst="parallelogram">
            <a:avLst>
              <a:gd name="adj" fmla="val 25021"/>
            </a:avLst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pPr eaLnBrk="1" hangingPunct="1">
              <a:buFont typeface="Arial" panose="020B0604020202020204" pitchFamily="34" charset="0"/>
              <a:buNone/>
            </a:pPr>
            <a:r>
              <a:rPr lang="zh-CN" altLang="en-US" sz="4000" b="1" i="1" dirty="0" smtClean="0">
                <a:solidFill>
                  <a:srgbClr val="3B3838"/>
                </a:solidFill>
                <a:latin typeface="微软雅黑" panose="020B0503020204020204" pitchFamily="34" charset="-122"/>
                <a:sym typeface="Tahoma" panose="020B0604030504040204" pitchFamily="34" charset="0"/>
              </a:rPr>
              <a:t>新知探究</a:t>
            </a:r>
            <a:endParaRPr lang="en-US" altLang="zh-CN" sz="4000" b="1" i="1" dirty="0">
              <a:solidFill>
                <a:srgbClr val="3B3838"/>
              </a:solidFill>
              <a:latin typeface="微软雅黑" panose="020B0503020204020204" pitchFamily="34" charset="-122"/>
              <a:sym typeface="Tahoma" panose="020B0604030504040204" pitchFamily="34" charset="0"/>
            </a:endParaRPr>
          </a:p>
        </p:txBody>
      </p:sp>
      <p:graphicFrame>
        <p:nvGraphicFramePr>
          <p:cNvPr id="34" name="表格 33"/>
          <p:cNvGraphicFramePr>
            <a:graphicFrameLocks noGrp="1"/>
          </p:cNvGraphicFramePr>
          <p:nvPr/>
        </p:nvGraphicFramePr>
        <p:xfrm>
          <a:off x="1548581" y="1878366"/>
          <a:ext cx="8834284" cy="410981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17142"/>
                <a:gridCol w="4417142"/>
              </a:tblGrid>
              <a:tr h="390492">
                <a:tc gridSpan="2"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90488"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917968"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457212">
                <a:tc gridSpan="2"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491411">
                <a:tc gridSpan="2"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462245"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43021" name="Object 13"/>
          <p:cNvGraphicFramePr>
            <a:graphicFrameLocks noChangeAspect="1"/>
          </p:cNvGraphicFramePr>
          <p:nvPr/>
        </p:nvGraphicFramePr>
        <p:xfrm>
          <a:off x="4422775" y="1966913"/>
          <a:ext cx="2422525" cy="301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65" name="公式" r:id="rId2" imgW="39624000" imgH="5486400" progId="Equation.3">
                  <p:embed/>
                </p:oleObj>
              </mc:Choice>
              <mc:Fallback>
                <p:oleObj name="公式" r:id="rId2" imgW="39624000" imgH="5486400" progId="Equation.3">
                  <p:embed/>
                  <p:pic>
                    <p:nvPicPr>
                      <p:cNvPr id="0" name="图片 11264"/>
                      <p:cNvPicPr>
                        <a:picLocks noChangeAspect="1"/>
                      </p:cNvPicPr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4422775" y="1966913"/>
                        <a:ext cx="2422525" cy="30162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3022" name="Object 14"/>
          <p:cNvGraphicFramePr>
            <a:graphicFrameLocks noChangeAspect="1"/>
          </p:cNvGraphicFramePr>
          <p:nvPr/>
        </p:nvGraphicFramePr>
        <p:xfrm>
          <a:off x="3215718" y="2304905"/>
          <a:ext cx="1060450" cy="3159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66" name="公式" r:id="rId4" imgW="7924800" imgH="4267200" progId="Equation.3">
                  <p:embed/>
                </p:oleObj>
              </mc:Choice>
              <mc:Fallback>
                <p:oleObj name="公式" r:id="rId4" imgW="7924800" imgH="4267200" progId="Equation.3">
                  <p:embed/>
                  <p:pic>
                    <p:nvPicPr>
                      <p:cNvPr id="0" name="图片 11265"/>
                      <p:cNvPicPr>
                        <a:picLocks noChangeAspect="1"/>
                      </p:cNvPicPr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3215718" y="2304905"/>
                        <a:ext cx="1060450" cy="315912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3023" name="Object 15"/>
          <p:cNvGraphicFramePr>
            <a:graphicFrameLocks noChangeAspect="1"/>
          </p:cNvGraphicFramePr>
          <p:nvPr/>
        </p:nvGraphicFramePr>
        <p:xfrm>
          <a:off x="7192345" y="2290617"/>
          <a:ext cx="1754187" cy="315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67" name="公式" r:id="rId6" imgW="13106400" imgH="4267200" progId="Equation.3">
                  <p:embed/>
                </p:oleObj>
              </mc:Choice>
              <mc:Fallback>
                <p:oleObj name="公式" r:id="rId6" imgW="13106400" imgH="4267200" progId="Equation.3">
                  <p:embed/>
                  <p:pic>
                    <p:nvPicPr>
                      <p:cNvPr id="0" name="图片 11266"/>
                      <p:cNvPicPr>
                        <a:picLocks noChangeAspect="1"/>
                      </p:cNvPicPr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7192345" y="2290617"/>
                        <a:ext cx="1754187" cy="315913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3024" name="Object 16"/>
          <p:cNvGraphicFramePr>
            <a:graphicFrameLocks noChangeAspect="1"/>
          </p:cNvGraphicFramePr>
          <p:nvPr/>
        </p:nvGraphicFramePr>
        <p:xfrm>
          <a:off x="1843804" y="4665816"/>
          <a:ext cx="5515598" cy="37449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68" name="Equation" r:id="rId8" imgW="51511200" imgH="5181600" progId="Equation.DSMT4">
                  <p:embed/>
                </p:oleObj>
              </mc:Choice>
              <mc:Fallback>
                <p:oleObj name="Equation" r:id="rId8" imgW="51511200" imgH="5181600" progId="Equation.DSMT4">
                  <p:embed/>
                  <p:pic>
                    <p:nvPicPr>
                      <p:cNvPr id="0" name="图片 11267"/>
                      <p:cNvPicPr>
                        <a:picLocks noChangeAspect="1"/>
                      </p:cNvPicPr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1843804" y="4665816"/>
                        <a:ext cx="5515598" cy="374498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3025" name="Object 17"/>
          <p:cNvGraphicFramePr>
            <a:graphicFrameLocks noChangeAspect="1"/>
          </p:cNvGraphicFramePr>
          <p:nvPr/>
        </p:nvGraphicFramePr>
        <p:xfrm>
          <a:off x="1801983" y="5078770"/>
          <a:ext cx="3138724" cy="3867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69" name="公式" r:id="rId10" imgW="29870400" imgH="5181600" progId="Equation.3">
                  <p:embed/>
                </p:oleObj>
              </mc:Choice>
              <mc:Fallback>
                <p:oleObj name="公式" r:id="rId10" imgW="29870400" imgH="5181600" progId="Equation.3">
                  <p:embed/>
                  <p:pic>
                    <p:nvPicPr>
                      <p:cNvPr id="0" name="图片 11268"/>
                      <p:cNvPicPr>
                        <a:picLocks noChangeAspect="1"/>
                      </p:cNvPicPr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1801983" y="5078770"/>
                        <a:ext cx="3138724" cy="386787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3026" name="Object 18"/>
          <p:cNvGraphicFramePr>
            <a:graphicFrameLocks noChangeAspect="1"/>
          </p:cNvGraphicFramePr>
          <p:nvPr/>
        </p:nvGraphicFramePr>
        <p:xfrm>
          <a:off x="1820863" y="5580063"/>
          <a:ext cx="4005262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0" name="公式" r:id="rId12" imgW="38100000" imgH="5181600" progId="Equation.3">
                  <p:embed/>
                </p:oleObj>
              </mc:Choice>
              <mc:Fallback>
                <p:oleObj name="公式" r:id="rId12" imgW="38100000" imgH="5181600" progId="Equation.3">
                  <p:embed/>
                  <p:pic>
                    <p:nvPicPr>
                      <p:cNvPr id="0" name="图片 11269"/>
                      <p:cNvPicPr>
                        <a:picLocks noChangeAspect="1"/>
                      </p:cNvPicPr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1820863" y="5580063"/>
                        <a:ext cx="4005262" cy="38100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3027" name="Object 19"/>
          <p:cNvGraphicFramePr>
            <a:graphicFrameLocks noChangeAspect="1"/>
          </p:cNvGraphicFramePr>
          <p:nvPr/>
        </p:nvGraphicFramePr>
        <p:xfrm>
          <a:off x="6448425" y="5610225"/>
          <a:ext cx="3556000" cy="360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1" name="公式" r:id="rId14" imgW="33832800" imgH="5181600" progId="Equation.3">
                  <p:embed/>
                </p:oleObj>
              </mc:Choice>
              <mc:Fallback>
                <p:oleObj name="公式" r:id="rId14" imgW="33832800" imgH="5181600" progId="Equation.3">
                  <p:embed/>
                  <p:pic>
                    <p:nvPicPr>
                      <p:cNvPr id="0" name="图片 11270"/>
                      <p:cNvPicPr>
                        <a:picLocks noChangeAspect="1"/>
                      </p:cNvPicPr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6448425" y="5610225"/>
                        <a:ext cx="3556000" cy="360363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3028" name="Object 20"/>
          <p:cNvGraphicFramePr>
            <a:graphicFrameLocks noChangeAspect="1"/>
          </p:cNvGraphicFramePr>
          <p:nvPr/>
        </p:nvGraphicFramePr>
        <p:xfrm>
          <a:off x="1274763" y="1231900"/>
          <a:ext cx="9786937" cy="476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2" name="Equation" r:id="rId16" imgW="116433600" imgH="5486400" progId="Equation.DSMT4">
                  <p:embed/>
                </p:oleObj>
              </mc:Choice>
              <mc:Fallback>
                <p:oleObj name="Equation" r:id="rId16" imgW="116433600" imgH="5486400" progId="Equation.DSMT4">
                  <p:embed/>
                  <p:pic>
                    <p:nvPicPr>
                      <p:cNvPr id="0" name="图片 11271"/>
                      <p:cNvPicPr>
                        <a:picLocks noChangeAspect="1"/>
                      </p:cNvPicPr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1274763" y="1231900"/>
                        <a:ext cx="9786937" cy="47625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6" name="组合 25"/>
          <p:cNvGrpSpPr/>
          <p:nvPr/>
        </p:nvGrpSpPr>
        <p:grpSpPr>
          <a:xfrm>
            <a:off x="2630129" y="2694145"/>
            <a:ext cx="2719746" cy="1785656"/>
            <a:chOff x="2477729" y="2905125"/>
            <a:chExt cx="2719746" cy="1785656"/>
          </a:xfrm>
        </p:grpSpPr>
        <p:grpSp>
          <p:nvGrpSpPr>
            <p:cNvPr id="27" name="组合 23"/>
            <p:cNvGrpSpPr/>
            <p:nvPr/>
          </p:nvGrpSpPr>
          <p:grpSpPr>
            <a:xfrm>
              <a:off x="2477729" y="2965220"/>
              <a:ext cx="2433484" cy="1725561"/>
              <a:chOff x="2477729" y="2965220"/>
              <a:chExt cx="2433484" cy="1725561"/>
            </a:xfrm>
          </p:grpSpPr>
          <p:cxnSp>
            <p:nvCxnSpPr>
              <p:cNvPr id="32" name="直接箭头连接符 31"/>
              <p:cNvCxnSpPr/>
              <p:nvPr/>
            </p:nvCxnSpPr>
            <p:spPr>
              <a:xfrm>
                <a:off x="2477729" y="3937819"/>
                <a:ext cx="2433484" cy="1588"/>
              </a:xfrm>
              <a:prstGeom prst="straightConnector1">
                <a:avLst/>
              </a:prstGeom>
              <a:ln w="9525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" name="直接箭头连接符 32"/>
              <p:cNvCxnSpPr/>
              <p:nvPr/>
            </p:nvCxnSpPr>
            <p:spPr>
              <a:xfrm rot="5400000" flipH="1" flipV="1">
                <a:off x="2116408" y="3827207"/>
                <a:ext cx="1725561" cy="1588"/>
              </a:xfrm>
              <a:prstGeom prst="straightConnector1">
                <a:avLst/>
              </a:prstGeom>
              <a:ln w="9525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5" name="任意多边形 34"/>
              <p:cNvSpPr/>
              <p:nvPr/>
            </p:nvSpPr>
            <p:spPr>
              <a:xfrm>
                <a:off x="3067665" y="3244645"/>
                <a:ext cx="1489587" cy="973394"/>
              </a:xfrm>
              <a:custGeom>
                <a:avLst/>
                <a:gdLst>
                  <a:gd name="connsiteX0" fmla="*/ 0 w 1489587"/>
                  <a:gd name="connsiteY0" fmla="*/ 678426 h 678426"/>
                  <a:gd name="connsiteX1" fmla="*/ 147483 w 1489587"/>
                  <a:gd name="connsiteY1" fmla="*/ 412955 h 678426"/>
                  <a:gd name="connsiteX2" fmla="*/ 648929 w 1489587"/>
                  <a:gd name="connsiteY2" fmla="*/ 206477 h 678426"/>
                  <a:gd name="connsiteX3" fmla="*/ 1489587 w 1489587"/>
                  <a:gd name="connsiteY3" fmla="*/ 0 h 678426"/>
                  <a:gd name="connsiteX4" fmla="*/ 1489587 w 1489587"/>
                  <a:gd name="connsiteY4" fmla="*/ 0 h 67842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89587" h="678426">
                    <a:moveTo>
                      <a:pt x="0" y="678426"/>
                    </a:moveTo>
                    <a:cubicBezTo>
                      <a:pt x="19664" y="585019"/>
                      <a:pt x="39328" y="491613"/>
                      <a:pt x="147483" y="412955"/>
                    </a:cubicBezTo>
                    <a:cubicBezTo>
                      <a:pt x="255638" y="334297"/>
                      <a:pt x="425245" y="275303"/>
                      <a:pt x="648929" y="206477"/>
                    </a:cubicBezTo>
                    <a:cubicBezTo>
                      <a:pt x="872613" y="137651"/>
                      <a:pt x="1489587" y="0"/>
                      <a:pt x="1489587" y="0"/>
                    </a:cubicBezTo>
                    <a:lnTo>
                      <a:pt x="1489587" y="0"/>
                    </a:lnTo>
                  </a:path>
                </a:pathLst>
              </a:cu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  <p:graphicFrame>
          <p:nvGraphicFramePr>
            <p:cNvPr id="28" name="Object 21"/>
            <p:cNvGraphicFramePr>
              <a:graphicFrameLocks noChangeAspect="1"/>
            </p:cNvGraphicFramePr>
            <p:nvPr/>
          </p:nvGraphicFramePr>
          <p:xfrm>
            <a:off x="4791075" y="3994817"/>
            <a:ext cx="406400" cy="24923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1273" name="公式" r:id="rId18" imgW="3048000" imgH="3352800" progId="Equation.3">
                    <p:embed/>
                  </p:oleObj>
                </mc:Choice>
                <mc:Fallback>
                  <p:oleObj name="公式" r:id="rId18" imgW="3048000" imgH="3352800" progId="Equation.3">
                    <p:embed/>
                    <p:pic>
                      <p:nvPicPr>
                        <p:cNvPr id="0" name="图片 11272"/>
                        <p:cNvPicPr>
                          <a:picLocks noChangeAspect="1"/>
                        </p:cNvPicPr>
                        <p:nvPr/>
                      </p:nvPicPr>
                      <p:blipFill>
                        <a:blip r:embed="rId19"/>
                        <a:stretch>
                          <a:fillRect/>
                        </a:stretch>
                      </p:blipFill>
                      <p:spPr>
                        <a:xfrm>
                          <a:off x="4791075" y="3994817"/>
                          <a:ext cx="406400" cy="249237"/>
                        </a:xfrm>
                        <a:prstGeom prst="rect">
                          <a:avLst/>
                        </a:prstGeom>
                        <a:noFill/>
                        <a:ln w="9525"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9" name="Object 22"/>
            <p:cNvGraphicFramePr>
              <a:graphicFrameLocks noChangeAspect="1"/>
            </p:cNvGraphicFramePr>
            <p:nvPr/>
          </p:nvGraphicFramePr>
          <p:xfrm>
            <a:off x="2612613" y="2905125"/>
            <a:ext cx="447675" cy="29527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1274" name="公式" r:id="rId20" imgW="3352800" imgH="3962400" progId="Equation.3">
                    <p:embed/>
                  </p:oleObj>
                </mc:Choice>
                <mc:Fallback>
                  <p:oleObj name="公式" r:id="rId20" imgW="3352800" imgH="3962400" progId="Equation.3">
                    <p:embed/>
                    <p:pic>
                      <p:nvPicPr>
                        <p:cNvPr id="0" name="图片 11273"/>
                        <p:cNvPicPr>
                          <a:picLocks noChangeAspect="1"/>
                        </p:cNvPicPr>
                        <p:nvPr/>
                      </p:nvPicPr>
                      <p:blipFill>
                        <a:blip r:embed="rId21"/>
                        <a:stretch>
                          <a:fillRect/>
                        </a:stretch>
                      </p:blipFill>
                      <p:spPr>
                        <a:xfrm>
                          <a:off x="2612613" y="2905125"/>
                          <a:ext cx="447675" cy="295275"/>
                        </a:xfrm>
                        <a:prstGeom prst="rect">
                          <a:avLst/>
                        </a:prstGeom>
                        <a:noFill/>
                        <a:ln w="9525"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30" name="Object 23"/>
            <p:cNvGraphicFramePr>
              <a:graphicFrameLocks noChangeAspect="1"/>
            </p:cNvGraphicFramePr>
            <p:nvPr/>
          </p:nvGraphicFramePr>
          <p:xfrm>
            <a:off x="2706223" y="3974742"/>
            <a:ext cx="406400" cy="24923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1275" name="公式" r:id="rId22" imgW="3048000" imgH="3352800" progId="Equation.3">
                    <p:embed/>
                  </p:oleObj>
                </mc:Choice>
                <mc:Fallback>
                  <p:oleObj name="公式" r:id="rId22" imgW="3048000" imgH="3352800" progId="Equation.3">
                    <p:embed/>
                    <p:pic>
                      <p:nvPicPr>
                        <p:cNvPr id="0" name="图片 11274"/>
                        <p:cNvPicPr>
                          <a:picLocks noChangeAspect="1"/>
                        </p:cNvPicPr>
                        <p:nvPr/>
                      </p:nvPicPr>
                      <p:blipFill>
                        <a:blip r:embed="rId23"/>
                        <a:stretch>
                          <a:fillRect/>
                        </a:stretch>
                      </p:blipFill>
                      <p:spPr>
                        <a:xfrm>
                          <a:off x="2706223" y="3974742"/>
                          <a:ext cx="406400" cy="249237"/>
                        </a:xfrm>
                        <a:prstGeom prst="rect">
                          <a:avLst/>
                        </a:prstGeom>
                        <a:noFill/>
                        <a:ln w="9525"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31" name="Object 24"/>
            <p:cNvGraphicFramePr>
              <a:graphicFrameLocks noChangeAspect="1"/>
            </p:cNvGraphicFramePr>
            <p:nvPr/>
          </p:nvGraphicFramePr>
          <p:xfrm>
            <a:off x="3199940" y="3929063"/>
            <a:ext cx="284162" cy="29368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1276" name="公式" r:id="rId24" imgW="2133600" imgH="3962400" progId="Equation.3">
                    <p:embed/>
                  </p:oleObj>
                </mc:Choice>
                <mc:Fallback>
                  <p:oleObj name="公式" r:id="rId24" imgW="2133600" imgH="3962400" progId="Equation.3">
                    <p:embed/>
                    <p:pic>
                      <p:nvPicPr>
                        <p:cNvPr id="0" name="图片 11275"/>
                        <p:cNvPicPr>
                          <a:picLocks noChangeAspect="1"/>
                        </p:cNvPicPr>
                        <p:nvPr/>
                      </p:nvPicPr>
                      <p:blipFill>
                        <a:blip r:embed="rId25"/>
                        <a:stretch>
                          <a:fillRect/>
                        </a:stretch>
                      </p:blipFill>
                      <p:spPr>
                        <a:xfrm>
                          <a:off x="3199940" y="3929063"/>
                          <a:ext cx="284162" cy="293687"/>
                        </a:xfrm>
                        <a:prstGeom prst="rect">
                          <a:avLst/>
                        </a:prstGeom>
                        <a:noFill/>
                        <a:ln w="9525"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37" name="组合 36"/>
          <p:cNvGrpSpPr/>
          <p:nvPr/>
        </p:nvGrpSpPr>
        <p:grpSpPr>
          <a:xfrm>
            <a:off x="7049722" y="2689227"/>
            <a:ext cx="2719746" cy="1785656"/>
            <a:chOff x="6784258" y="2978867"/>
            <a:chExt cx="2719746" cy="1785656"/>
          </a:xfrm>
        </p:grpSpPr>
        <p:grpSp>
          <p:nvGrpSpPr>
            <p:cNvPr id="25" name="组合 24"/>
            <p:cNvGrpSpPr/>
            <p:nvPr/>
          </p:nvGrpSpPr>
          <p:grpSpPr>
            <a:xfrm>
              <a:off x="6784258" y="2978867"/>
              <a:ext cx="2719746" cy="1785656"/>
              <a:chOff x="2477729" y="2905125"/>
              <a:chExt cx="2719746" cy="1785656"/>
            </a:xfrm>
          </p:grpSpPr>
          <p:grpSp>
            <p:nvGrpSpPr>
              <p:cNvPr id="24" name="组合 23"/>
              <p:cNvGrpSpPr/>
              <p:nvPr/>
            </p:nvGrpSpPr>
            <p:grpSpPr>
              <a:xfrm>
                <a:off x="2477729" y="2965220"/>
                <a:ext cx="2433484" cy="1725561"/>
                <a:chOff x="2477729" y="2965220"/>
                <a:chExt cx="2433484" cy="1725561"/>
              </a:xfrm>
            </p:grpSpPr>
            <p:cxnSp>
              <p:nvCxnSpPr>
                <p:cNvPr id="20" name="直接箭头连接符 19"/>
                <p:cNvCxnSpPr/>
                <p:nvPr/>
              </p:nvCxnSpPr>
              <p:spPr>
                <a:xfrm>
                  <a:off x="2477729" y="3937819"/>
                  <a:ext cx="2433484" cy="1588"/>
                </a:xfrm>
                <a:prstGeom prst="straightConnector1">
                  <a:avLst/>
                </a:prstGeom>
                <a:ln w="9525">
                  <a:solidFill>
                    <a:schemeClr val="tx1"/>
                  </a:solidFill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" name="直接箭头连接符 21"/>
                <p:cNvCxnSpPr/>
                <p:nvPr/>
              </p:nvCxnSpPr>
              <p:spPr>
                <a:xfrm rot="5400000" flipH="1" flipV="1">
                  <a:off x="2116408" y="3827207"/>
                  <a:ext cx="1725561" cy="1588"/>
                </a:xfrm>
                <a:prstGeom prst="straightConnector1">
                  <a:avLst/>
                </a:prstGeom>
                <a:ln w="9525">
                  <a:solidFill>
                    <a:schemeClr val="tx1"/>
                  </a:solidFill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aphicFrame>
            <p:nvGraphicFramePr>
              <p:cNvPr id="43029" name="Object 21"/>
              <p:cNvGraphicFramePr>
                <a:graphicFrameLocks noChangeAspect="1"/>
              </p:cNvGraphicFramePr>
              <p:nvPr/>
            </p:nvGraphicFramePr>
            <p:xfrm>
              <a:off x="4791075" y="3994817"/>
              <a:ext cx="406400" cy="249237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11277" name="公式" r:id="rId26" imgW="3048000" imgH="3352800" progId="Equation.3">
                      <p:embed/>
                    </p:oleObj>
                  </mc:Choice>
                  <mc:Fallback>
                    <p:oleObj name="公式" r:id="rId26" imgW="3048000" imgH="3352800" progId="Equation.3">
                      <p:embed/>
                      <p:pic>
                        <p:nvPicPr>
                          <p:cNvPr id="0" name="图片 11276"/>
                          <p:cNvPicPr>
                            <a:picLocks noChangeAspect="1"/>
                          </p:cNvPicPr>
                          <p:nvPr/>
                        </p:nvPicPr>
                        <p:blipFill>
                          <a:blip r:embed="rId19"/>
                          <a:stretch>
                            <a:fillRect/>
                          </a:stretch>
                        </p:blipFill>
                        <p:spPr>
                          <a:xfrm>
                            <a:off x="4791075" y="3994817"/>
                            <a:ext cx="406400" cy="249237"/>
                          </a:xfrm>
                          <a:prstGeom prst="rect">
                            <a:avLst/>
                          </a:prstGeom>
                          <a:noFill/>
                          <a:ln w="9525">
                            <a:noFill/>
                          </a:ln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43030" name="Object 22"/>
              <p:cNvGraphicFramePr>
                <a:graphicFrameLocks noChangeAspect="1"/>
              </p:cNvGraphicFramePr>
              <p:nvPr/>
            </p:nvGraphicFramePr>
            <p:xfrm>
              <a:off x="2612613" y="2905125"/>
              <a:ext cx="447675" cy="295275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11278" name="公式" r:id="rId27" imgW="3352800" imgH="3962400" progId="Equation.3">
                      <p:embed/>
                    </p:oleObj>
                  </mc:Choice>
                  <mc:Fallback>
                    <p:oleObj name="公式" r:id="rId27" imgW="3352800" imgH="3962400" progId="Equation.3">
                      <p:embed/>
                      <p:pic>
                        <p:nvPicPr>
                          <p:cNvPr id="0" name="图片 11277"/>
                          <p:cNvPicPr>
                            <a:picLocks noChangeAspect="1"/>
                          </p:cNvPicPr>
                          <p:nvPr/>
                        </p:nvPicPr>
                        <p:blipFill>
                          <a:blip r:embed="rId21"/>
                          <a:stretch>
                            <a:fillRect/>
                          </a:stretch>
                        </p:blipFill>
                        <p:spPr>
                          <a:xfrm>
                            <a:off x="2612613" y="2905125"/>
                            <a:ext cx="447675" cy="295275"/>
                          </a:xfrm>
                          <a:prstGeom prst="rect">
                            <a:avLst/>
                          </a:prstGeom>
                          <a:noFill/>
                          <a:ln w="9525">
                            <a:noFill/>
                          </a:ln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43031" name="Object 23"/>
              <p:cNvGraphicFramePr>
                <a:graphicFrameLocks noChangeAspect="1"/>
              </p:cNvGraphicFramePr>
              <p:nvPr/>
            </p:nvGraphicFramePr>
            <p:xfrm>
              <a:off x="2706223" y="3974742"/>
              <a:ext cx="406400" cy="249237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11279" name="公式" r:id="rId28" imgW="3048000" imgH="3352800" progId="Equation.3">
                      <p:embed/>
                    </p:oleObj>
                  </mc:Choice>
                  <mc:Fallback>
                    <p:oleObj name="公式" r:id="rId28" imgW="3048000" imgH="3352800" progId="Equation.3">
                      <p:embed/>
                      <p:pic>
                        <p:nvPicPr>
                          <p:cNvPr id="0" name="图片 11278"/>
                          <p:cNvPicPr>
                            <a:picLocks noChangeAspect="1"/>
                          </p:cNvPicPr>
                          <p:nvPr/>
                        </p:nvPicPr>
                        <p:blipFill>
                          <a:blip r:embed="rId23"/>
                          <a:stretch>
                            <a:fillRect/>
                          </a:stretch>
                        </p:blipFill>
                        <p:spPr>
                          <a:xfrm>
                            <a:off x="2706223" y="3974742"/>
                            <a:ext cx="406400" cy="249237"/>
                          </a:xfrm>
                          <a:prstGeom prst="rect">
                            <a:avLst/>
                          </a:prstGeom>
                          <a:noFill/>
                          <a:ln w="9525">
                            <a:noFill/>
                          </a:ln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43032" name="Object 24"/>
              <p:cNvGraphicFramePr>
                <a:graphicFrameLocks noChangeAspect="1"/>
              </p:cNvGraphicFramePr>
              <p:nvPr/>
            </p:nvGraphicFramePr>
            <p:xfrm>
              <a:off x="3199940" y="3929063"/>
              <a:ext cx="284162" cy="293687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11280" name="公式" r:id="rId29" imgW="2133600" imgH="3962400" progId="Equation.3">
                      <p:embed/>
                    </p:oleObj>
                  </mc:Choice>
                  <mc:Fallback>
                    <p:oleObj name="公式" r:id="rId29" imgW="2133600" imgH="3962400" progId="Equation.3">
                      <p:embed/>
                      <p:pic>
                        <p:nvPicPr>
                          <p:cNvPr id="0" name="图片 11279"/>
                          <p:cNvPicPr>
                            <a:picLocks noChangeAspect="1"/>
                          </p:cNvPicPr>
                          <p:nvPr/>
                        </p:nvPicPr>
                        <p:blipFill>
                          <a:blip r:embed="rId25"/>
                          <a:stretch>
                            <a:fillRect/>
                          </a:stretch>
                        </p:blipFill>
                        <p:spPr>
                          <a:xfrm>
                            <a:off x="3199940" y="3929063"/>
                            <a:ext cx="284162" cy="293687"/>
                          </a:xfrm>
                          <a:prstGeom prst="rect">
                            <a:avLst/>
                          </a:prstGeom>
                          <a:noFill/>
                          <a:ln w="9525">
                            <a:noFill/>
                          </a:ln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  <p:sp>
          <p:nvSpPr>
            <p:cNvPr id="36" name="任意多边形 35"/>
            <p:cNvSpPr/>
            <p:nvPr/>
          </p:nvSpPr>
          <p:spPr>
            <a:xfrm>
              <a:off x="7433187" y="3642852"/>
              <a:ext cx="1415845" cy="943896"/>
            </a:xfrm>
            <a:custGeom>
              <a:avLst/>
              <a:gdLst>
                <a:gd name="connsiteX0" fmla="*/ 0 w 1415845"/>
                <a:gd name="connsiteY0" fmla="*/ 0 h 943896"/>
                <a:gd name="connsiteX1" fmla="*/ 147484 w 1415845"/>
                <a:gd name="connsiteY1" fmla="*/ 398206 h 943896"/>
                <a:gd name="connsiteX2" fmla="*/ 530942 w 1415845"/>
                <a:gd name="connsiteY2" fmla="*/ 693174 h 943896"/>
                <a:gd name="connsiteX3" fmla="*/ 1415845 w 1415845"/>
                <a:gd name="connsiteY3" fmla="*/ 943896 h 943896"/>
                <a:gd name="connsiteX4" fmla="*/ 1415845 w 1415845"/>
                <a:gd name="connsiteY4" fmla="*/ 943896 h 9438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15845" h="943896">
                  <a:moveTo>
                    <a:pt x="0" y="0"/>
                  </a:moveTo>
                  <a:cubicBezTo>
                    <a:pt x="29497" y="141338"/>
                    <a:pt x="58994" y="282677"/>
                    <a:pt x="147484" y="398206"/>
                  </a:cubicBezTo>
                  <a:cubicBezTo>
                    <a:pt x="235974" y="513735"/>
                    <a:pt x="319549" y="602226"/>
                    <a:pt x="530942" y="693174"/>
                  </a:cubicBezTo>
                  <a:cubicBezTo>
                    <a:pt x="742335" y="784122"/>
                    <a:pt x="1415845" y="943896"/>
                    <a:pt x="1415845" y="943896"/>
                  </a:cubicBezTo>
                  <a:lnTo>
                    <a:pt x="1415845" y="943896"/>
                  </a:lnTo>
                </a:path>
              </a:pathLst>
            </a:cu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文本框 8"/>
          <p:cNvSpPr>
            <a:spLocks noChangeArrowheads="1"/>
          </p:cNvSpPr>
          <p:nvPr/>
        </p:nvSpPr>
        <p:spPr bwMode="auto">
          <a:xfrm>
            <a:off x="514350" y="17780"/>
            <a:ext cx="2907030" cy="920115"/>
          </a:xfrm>
          <a:prstGeom prst="parallelogram">
            <a:avLst>
              <a:gd name="adj" fmla="val 25021"/>
            </a:avLst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pPr eaLnBrk="1" hangingPunct="1">
              <a:buFont typeface="Arial" panose="020B0604020202020204" pitchFamily="34" charset="0"/>
              <a:buNone/>
            </a:pPr>
            <a:r>
              <a:rPr lang="zh-CN" altLang="en-US" sz="4000" b="1" i="1" dirty="0" smtClean="0">
                <a:solidFill>
                  <a:srgbClr val="3B3838"/>
                </a:solidFill>
                <a:latin typeface="微软雅黑" panose="020B0503020204020204" pitchFamily="34" charset="-122"/>
                <a:sym typeface="Tahoma" panose="020B0604030504040204" pitchFamily="34" charset="0"/>
              </a:rPr>
              <a:t>例题解析</a:t>
            </a:r>
            <a:endParaRPr lang="en-US" altLang="zh-CN" sz="4000" b="1" i="1" dirty="0">
              <a:solidFill>
                <a:srgbClr val="3B3838"/>
              </a:solidFill>
              <a:latin typeface="微软雅黑" panose="020B0503020204020204" pitchFamily="34" charset="-122"/>
              <a:sym typeface="Tahoma" panose="020B0604030504040204" pitchFamily="34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1047136" y="1144905"/>
            <a:ext cx="1010404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3200" dirty="0" smtClean="0"/>
              <a:t>例</a:t>
            </a:r>
            <a:r>
              <a:rPr lang="en-US" altLang="zh-CN" sz="3200" dirty="0" smtClean="0"/>
              <a:t>2  </a:t>
            </a:r>
            <a:r>
              <a:rPr lang="zh-CN" altLang="en-US" sz="3200" dirty="0" smtClean="0"/>
              <a:t>利用对数函数的单调性比较下列两个对数的大小：</a:t>
            </a:r>
            <a:endParaRPr lang="zh-CN" altLang="en-US" sz="3200" dirty="0"/>
          </a:p>
        </p:txBody>
      </p:sp>
      <p:graphicFrame>
        <p:nvGraphicFramePr>
          <p:cNvPr id="59406" name="Object 14"/>
          <p:cNvGraphicFramePr>
            <a:graphicFrameLocks noChangeAspect="1"/>
          </p:cNvGraphicFramePr>
          <p:nvPr/>
        </p:nvGraphicFramePr>
        <p:xfrm>
          <a:off x="1870382" y="1924624"/>
          <a:ext cx="3897313" cy="612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89" name="公式" r:id="rId2" imgW="32004000" imgH="5181600" progId="Equation.3">
                  <p:embed/>
                </p:oleObj>
              </mc:Choice>
              <mc:Fallback>
                <p:oleObj name="公式" r:id="rId2" imgW="32004000" imgH="5181600" progId="Equation.3">
                  <p:embed/>
                  <p:pic>
                    <p:nvPicPr>
                      <p:cNvPr id="0" name="图片 12288"/>
                      <p:cNvPicPr>
                        <a:picLocks noChangeAspect="1"/>
                      </p:cNvPicPr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1870382" y="1924624"/>
                        <a:ext cx="3897313" cy="61277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9407" name="Object 15"/>
          <p:cNvGraphicFramePr>
            <a:graphicFrameLocks noChangeAspect="1"/>
          </p:cNvGraphicFramePr>
          <p:nvPr/>
        </p:nvGraphicFramePr>
        <p:xfrm>
          <a:off x="6248400" y="1930463"/>
          <a:ext cx="430530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0" name="公式" r:id="rId4" imgW="35356800" imgH="5486400" progId="Equation.3">
                  <p:embed/>
                </p:oleObj>
              </mc:Choice>
              <mc:Fallback>
                <p:oleObj name="公式" r:id="rId4" imgW="35356800" imgH="5486400" progId="Equation.3">
                  <p:embed/>
                  <p:pic>
                    <p:nvPicPr>
                      <p:cNvPr id="0" name="图片 12289"/>
                      <p:cNvPicPr>
                        <a:picLocks noChangeAspect="1"/>
                      </p:cNvPicPr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6248400" y="1930463"/>
                        <a:ext cx="4305300" cy="64770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9408" name="Object 16"/>
          <p:cNvGraphicFramePr>
            <a:graphicFrameLocks noChangeAspect="1"/>
          </p:cNvGraphicFramePr>
          <p:nvPr/>
        </p:nvGraphicFramePr>
        <p:xfrm>
          <a:off x="1469032" y="2826222"/>
          <a:ext cx="3899376" cy="502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1" name="公式" r:id="rId6" imgW="39014400" imgH="5181600" progId="Equation.3">
                  <p:embed/>
                </p:oleObj>
              </mc:Choice>
              <mc:Fallback>
                <p:oleObj name="公式" r:id="rId6" imgW="39014400" imgH="5181600" progId="Equation.3">
                  <p:embed/>
                  <p:pic>
                    <p:nvPicPr>
                      <p:cNvPr id="0" name="图片 12290"/>
                      <p:cNvPicPr>
                        <a:picLocks noChangeAspect="1"/>
                      </p:cNvPicPr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469032" y="2826222"/>
                        <a:ext cx="3899376" cy="502162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9409" name="Object 17"/>
          <p:cNvGraphicFramePr>
            <a:graphicFrameLocks noChangeAspect="1"/>
          </p:cNvGraphicFramePr>
          <p:nvPr/>
        </p:nvGraphicFramePr>
        <p:xfrm>
          <a:off x="2060660" y="3425888"/>
          <a:ext cx="4387850" cy="501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2" name="公式" r:id="rId8" imgW="43891200" imgH="5181600" progId="Equation.3">
                  <p:embed/>
                </p:oleObj>
              </mc:Choice>
              <mc:Fallback>
                <p:oleObj name="公式" r:id="rId8" imgW="43891200" imgH="5181600" progId="Equation.3">
                  <p:embed/>
                  <p:pic>
                    <p:nvPicPr>
                      <p:cNvPr id="0" name="图片 12291"/>
                      <p:cNvPicPr>
                        <a:picLocks noChangeAspect="1"/>
                      </p:cNvPicPr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2060660" y="3425888"/>
                        <a:ext cx="4387850" cy="50165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9410" name="Object 18"/>
          <p:cNvGraphicFramePr>
            <a:graphicFrameLocks noChangeAspect="1"/>
          </p:cNvGraphicFramePr>
          <p:nvPr/>
        </p:nvGraphicFramePr>
        <p:xfrm>
          <a:off x="6362953" y="3439047"/>
          <a:ext cx="1798637" cy="4429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3" name="公式" r:id="rId10" imgW="17983200" imgH="4572000" progId="Equation.3">
                  <p:embed/>
                </p:oleObj>
              </mc:Choice>
              <mc:Fallback>
                <p:oleObj name="公式" r:id="rId10" imgW="17983200" imgH="4572000" progId="Equation.3">
                  <p:embed/>
                  <p:pic>
                    <p:nvPicPr>
                      <p:cNvPr id="0" name="图片 12292"/>
                      <p:cNvPicPr>
                        <a:picLocks noChangeAspect="1"/>
                      </p:cNvPicPr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6362953" y="3439047"/>
                        <a:ext cx="1798637" cy="442912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9411" name="Object 19"/>
          <p:cNvGraphicFramePr>
            <a:graphicFrameLocks noChangeAspect="1"/>
          </p:cNvGraphicFramePr>
          <p:nvPr/>
        </p:nvGraphicFramePr>
        <p:xfrm>
          <a:off x="2095755" y="3956368"/>
          <a:ext cx="3078162" cy="501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4" name="公式" r:id="rId12" imgW="30784800" imgH="5181600" progId="Equation.3">
                  <p:embed/>
                </p:oleObj>
              </mc:Choice>
              <mc:Fallback>
                <p:oleObj name="公式" r:id="rId12" imgW="30784800" imgH="5181600" progId="Equation.3">
                  <p:embed/>
                  <p:pic>
                    <p:nvPicPr>
                      <p:cNvPr id="0" name="图片 12293"/>
                      <p:cNvPicPr>
                        <a:picLocks noChangeAspect="1"/>
                      </p:cNvPicPr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2095755" y="3956368"/>
                        <a:ext cx="3078162" cy="50165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9412" name="Object 20"/>
          <p:cNvGraphicFramePr>
            <a:graphicFrameLocks noChangeAspect="1"/>
          </p:cNvGraphicFramePr>
          <p:nvPr/>
        </p:nvGraphicFramePr>
        <p:xfrm>
          <a:off x="2027589" y="4532630"/>
          <a:ext cx="3625850" cy="530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5" name="公式" r:id="rId14" imgW="36271200" imgH="5486400" progId="Equation.3">
                  <p:embed/>
                </p:oleObj>
              </mc:Choice>
              <mc:Fallback>
                <p:oleObj name="公式" r:id="rId14" imgW="36271200" imgH="5486400" progId="Equation.3">
                  <p:embed/>
                  <p:pic>
                    <p:nvPicPr>
                      <p:cNvPr id="0" name="图片 12294"/>
                      <p:cNvPicPr>
                        <a:picLocks noChangeAspect="1"/>
                      </p:cNvPicPr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2027589" y="4532630"/>
                        <a:ext cx="3625850" cy="53022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9413" name="Object 21"/>
          <p:cNvGraphicFramePr>
            <a:graphicFrameLocks noChangeAspect="1"/>
          </p:cNvGraphicFramePr>
          <p:nvPr/>
        </p:nvGraphicFramePr>
        <p:xfrm>
          <a:off x="2085463" y="5132705"/>
          <a:ext cx="5332413" cy="531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6" name="公式" r:id="rId16" imgW="53340000" imgH="5486400" progId="Equation.3">
                  <p:embed/>
                </p:oleObj>
              </mc:Choice>
              <mc:Fallback>
                <p:oleObj name="公式" r:id="rId16" imgW="53340000" imgH="5486400" progId="Equation.3">
                  <p:embed/>
                  <p:pic>
                    <p:nvPicPr>
                      <p:cNvPr id="0" name="图片 12295"/>
                      <p:cNvPicPr>
                        <a:picLocks noChangeAspect="1"/>
                      </p:cNvPicPr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2085463" y="5132705"/>
                        <a:ext cx="5332413" cy="531813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9414" name="Object 22"/>
          <p:cNvGraphicFramePr>
            <a:graphicFrameLocks noChangeAspect="1"/>
          </p:cNvGraphicFramePr>
          <p:nvPr/>
        </p:nvGraphicFramePr>
        <p:xfrm>
          <a:off x="7331075" y="5129530"/>
          <a:ext cx="1768475" cy="442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7" name="公式" r:id="rId18" imgW="17678400" imgH="4572000" progId="Equation.3">
                  <p:embed/>
                </p:oleObj>
              </mc:Choice>
              <mc:Fallback>
                <p:oleObj name="公式" r:id="rId18" imgW="17678400" imgH="4572000" progId="Equation.3">
                  <p:embed/>
                  <p:pic>
                    <p:nvPicPr>
                      <p:cNvPr id="0" name="图片 12296"/>
                      <p:cNvPicPr>
                        <a:picLocks noChangeAspect="1"/>
                      </p:cNvPicPr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7331075" y="5129530"/>
                        <a:ext cx="1768475" cy="442913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9415" name="Object 23"/>
          <p:cNvGraphicFramePr>
            <a:graphicFrameLocks noChangeAspect="1"/>
          </p:cNvGraphicFramePr>
          <p:nvPr/>
        </p:nvGraphicFramePr>
        <p:xfrm>
          <a:off x="2115677" y="5662930"/>
          <a:ext cx="3322638" cy="530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8" name="公式" r:id="rId20" imgW="33223200" imgH="5486400" progId="Equation.3">
                  <p:embed/>
                </p:oleObj>
              </mc:Choice>
              <mc:Fallback>
                <p:oleObj name="公式" r:id="rId20" imgW="33223200" imgH="5486400" progId="Equation.3">
                  <p:embed/>
                  <p:pic>
                    <p:nvPicPr>
                      <p:cNvPr id="0" name="图片 12297"/>
                      <p:cNvPicPr>
                        <a:picLocks noChangeAspect="1"/>
                      </p:cNvPicPr>
                      <p:nvPr/>
                    </p:nvPicPr>
                    <p:blipFill>
                      <a:blip r:embed="rId21"/>
                      <a:stretch>
                        <a:fillRect/>
                      </a:stretch>
                    </p:blipFill>
                    <p:spPr>
                      <a:xfrm>
                        <a:off x="2115677" y="5662930"/>
                        <a:ext cx="3322638" cy="53022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594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1000"/>
                                        <p:tgtEl>
                                          <p:spTgt spid="594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1000"/>
                                        <p:tgtEl>
                                          <p:spTgt spid="594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1000"/>
                                        <p:tgtEl>
                                          <p:spTgt spid="594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1000"/>
                                        <p:tgtEl>
                                          <p:spTgt spid="594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1000"/>
                                        <p:tgtEl>
                                          <p:spTgt spid="594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1000"/>
                                        <p:tgtEl>
                                          <p:spTgt spid="594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1000"/>
                                        <p:tgtEl>
                                          <p:spTgt spid="594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1000"/>
                                        <p:tgtEl>
                                          <p:spTgt spid="594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1000"/>
                                        <p:tgtEl>
                                          <p:spTgt spid="594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文本框 8"/>
          <p:cNvSpPr>
            <a:spLocks noChangeArrowheads="1"/>
          </p:cNvSpPr>
          <p:nvPr/>
        </p:nvSpPr>
        <p:spPr bwMode="auto">
          <a:xfrm>
            <a:off x="514350" y="28575"/>
            <a:ext cx="2907030" cy="920115"/>
          </a:xfrm>
          <a:prstGeom prst="parallelogram">
            <a:avLst>
              <a:gd name="adj" fmla="val 25021"/>
            </a:avLst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pPr eaLnBrk="1" hangingPunct="1">
              <a:buFont typeface="Arial" panose="020B0604020202020204" pitchFamily="34" charset="0"/>
              <a:buNone/>
            </a:pPr>
            <a:r>
              <a:rPr lang="zh-CN" altLang="en-US" sz="4000" b="1" i="1" dirty="0" smtClean="0">
                <a:solidFill>
                  <a:srgbClr val="3B3838"/>
                </a:solidFill>
                <a:latin typeface="微软雅黑" panose="020B0503020204020204" pitchFamily="34" charset="-122"/>
                <a:sym typeface="Tahoma" panose="020B0604030504040204" pitchFamily="34" charset="0"/>
              </a:rPr>
              <a:t>例题解析</a:t>
            </a:r>
            <a:endParaRPr lang="en-US" altLang="zh-CN" sz="4000" b="1" i="1" dirty="0">
              <a:solidFill>
                <a:srgbClr val="3B3838"/>
              </a:solidFill>
              <a:latin typeface="微软雅黑" panose="020B0503020204020204" pitchFamily="34" charset="-122"/>
              <a:sym typeface="Tahoma" panose="020B060403050404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755065" y="977215"/>
            <a:ext cx="417293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3200" smtClean="0"/>
              <a:t>*例</a:t>
            </a:r>
            <a:r>
              <a:rPr lang="en-US" altLang="zh-CN" sz="3200" dirty="0" smtClean="0"/>
              <a:t>3  </a:t>
            </a:r>
            <a:r>
              <a:rPr lang="zh-CN" altLang="en-US" sz="3200" dirty="0" smtClean="0"/>
              <a:t>解下列不等式：</a:t>
            </a:r>
            <a:endParaRPr lang="zh-CN" altLang="en-US" sz="3200" dirty="0"/>
          </a:p>
        </p:txBody>
      </p:sp>
      <p:graphicFrame>
        <p:nvGraphicFramePr>
          <p:cNvPr id="60418" name="Object 2"/>
          <p:cNvGraphicFramePr>
            <a:graphicFrameLocks noChangeAspect="1"/>
          </p:cNvGraphicFramePr>
          <p:nvPr/>
        </p:nvGraphicFramePr>
        <p:xfrm>
          <a:off x="2474404" y="1697673"/>
          <a:ext cx="2451100" cy="612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13" name="公式" r:id="rId2" imgW="20116800" imgH="5181600" progId="Equation.3">
                  <p:embed/>
                </p:oleObj>
              </mc:Choice>
              <mc:Fallback>
                <p:oleObj name="公式" r:id="rId2" imgW="20116800" imgH="5181600" progId="Equation.3">
                  <p:embed/>
                  <p:pic>
                    <p:nvPicPr>
                      <p:cNvPr id="0" name="图片 13312"/>
                      <p:cNvPicPr>
                        <a:picLocks noChangeAspect="1"/>
                      </p:cNvPicPr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2474404" y="1697673"/>
                        <a:ext cx="2451100" cy="61277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0419" name="Object 3"/>
          <p:cNvGraphicFramePr>
            <a:graphicFrameLocks noChangeAspect="1"/>
          </p:cNvGraphicFramePr>
          <p:nvPr/>
        </p:nvGraphicFramePr>
        <p:xfrm>
          <a:off x="6680927" y="1704023"/>
          <a:ext cx="2671763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14" name="公式" r:id="rId4" imgW="21945600" imgH="5486400" progId="Equation.3">
                  <p:embed/>
                </p:oleObj>
              </mc:Choice>
              <mc:Fallback>
                <p:oleObj name="公式" r:id="rId4" imgW="21945600" imgH="5486400" progId="Equation.3">
                  <p:embed/>
                  <p:pic>
                    <p:nvPicPr>
                      <p:cNvPr id="0" name="图片 13313"/>
                      <p:cNvPicPr>
                        <a:picLocks noChangeAspect="1"/>
                      </p:cNvPicPr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6680927" y="1704023"/>
                        <a:ext cx="2671763" cy="64770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0420" name="Object 4"/>
          <p:cNvGraphicFramePr>
            <a:graphicFrameLocks noChangeAspect="1"/>
          </p:cNvGraphicFramePr>
          <p:nvPr/>
        </p:nvGraphicFramePr>
        <p:xfrm>
          <a:off x="2053438" y="2378303"/>
          <a:ext cx="7370716" cy="47706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15" name="公式" r:id="rId6" imgW="72847200" imgH="5181600" progId="Equation.3">
                  <p:embed/>
                </p:oleObj>
              </mc:Choice>
              <mc:Fallback>
                <p:oleObj name="公式" r:id="rId6" imgW="72847200" imgH="5181600" progId="Equation.3">
                  <p:embed/>
                  <p:pic>
                    <p:nvPicPr>
                      <p:cNvPr id="0" name="图片 13314"/>
                      <p:cNvPicPr>
                        <a:picLocks noChangeAspect="1"/>
                      </p:cNvPicPr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2053438" y="2378303"/>
                        <a:ext cx="7370716" cy="477069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0422" name="Object 6"/>
          <p:cNvGraphicFramePr>
            <a:graphicFrameLocks noChangeAspect="1"/>
          </p:cNvGraphicFramePr>
          <p:nvPr/>
        </p:nvGraphicFramePr>
        <p:xfrm>
          <a:off x="2946801" y="2918205"/>
          <a:ext cx="2620963" cy="4778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16" name="公式" r:id="rId8" imgW="25908000" imgH="5181600" progId="Equation.3">
                  <p:embed/>
                </p:oleObj>
              </mc:Choice>
              <mc:Fallback>
                <p:oleObj name="公式" r:id="rId8" imgW="25908000" imgH="5181600" progId="Equation.3">
                  <p:embed/>
                  <p:pic>
                    <p:nvPicPr>
                      <p:cNvPr id="0" name="图片 13315"/>
                      <p:cNvPicPr>
                        <a:picLocks noChangeAspect="1"/>
                      </p:cNvPicPr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2946801" y="2918205"/>
                        <a:ext cx="2620963" cy="477837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0423" name="Object 7"/>
          <p:cNvGraphicFramePr>
            <a:graphicFrameLocks noChangeAspect="1"/>
          </p:cNvGraphicFramePr>
          <p:nvPr/>
        </p:nvGraphicFramePr>
        <p:xfrm>
          <a:off x="2909730" y="3478436"/>
          <a:ext cx="6443663" cy="4778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17" name="公式" r:id="rId10" imgW="63703200" imgH="5181600" progId="Equation.3">
                  <p:embed/>
                </p:oleObj>
              </mc:Choice>
              <mc:Fallback>
                <p:oleObj name="公式" r:id="rId10" imgW="63703200" imgH="5181600" progId="Equation.3">
                  <p:embed/>
                  <p:pic>
                    <p:nvPicPr>
                      <p:cNvPr id="0" name="图片 13316"/>
                      <p:cNvPicPr>
                        <a:picLocks noChangeAspect="1"/>
                      </p:cNvPicPr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2909730" y="3478436"/>
                        <a:ext cx="6443663" cy="477837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0424" name="Object 8"/>
          <p:cNvGraphicFramePr>
            <a:graphicFrameLocks noChangeAspect="1"/>
          </p:cNvGraphicFramePr>
          <p:nvPr/>
        </p:nvGraphicFramePr>
        <p:xfrm>
          <a:off x="2968463" y="4126439"/>
          <a:ext cx="2312987" cy="449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18" name="公式" r:id="rId12" imgW="22860000" imgH="4876800" progId="Equation.3">
                  <p:embed/>
                </p:oleObj>
              </mc:Choice>
              <mc:Fallback>
                <p:oleObj name="公式" r:id="rId12" imgW="22860000" imgH="4876800" progId="Equation.3">
                  <p:embed/>
                  <p:pic>
                    <p:nvPicPr>
                      <p:cNvPr id="0" name="图片 13317"/>
                      <p:cNvPicPr>
                        <a:picLocks noChangeAspect="1"/>
                      </p:cNvPicPr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2968463" y="4126439"/>
                        <a:ext cx="2312987" cy="449262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TextBox 13"/>
          <p:cNvSpPr txBox="1"/>
          <p:nvPr/>
        </p:nvSpPr>
        <p:spPr>
          <a:xfrm>
            <a:off x="5117683" y="3808897"/>
            <a:ext cx="57518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5400" dirty="0" smtClean="0"/>
              <a:t>{</a:t>
            </a:r>
            <a:endParaRPr lang="zh-CN" altLang="en-US" sz="5400" dirty="0"/>
          </a:p>
        </p:txBody>
      </p:sp>
      <p:graphicFrame>
        <p:nvGraphicFramePr>
          <p:cNvPr id="60425" name="Object 9"/>
          <p:cNvGraphicFramePr>
            <a:graphicFrameLocks noChangeAspect="1"/>
          </p:cNvGraphicFramePr>
          <p:nvPr/>
        </p:nvGraphicFramePr>
        <p:xfrm>
          <a:off x="5626041" y="3878232"/>
          <a:ext cx="863600" cy="392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19" name="公式" r:id="rId14" imgW="8534400" imgH="4267200" progId="Equation.3">
                  <p:embed/>
                </p:oleObj>
              </mc:Choice>
              <mc:Fallback>
                <p:oleObj name="公式" r:id="rId14" imgW="8534400" imgH="4267200" progId="Equation.3">
                  <p:embed/>
                  <p:pic>
                    <p:nvPicPr>
                      <p:cNvPr id="0" name="图片 13318"/>
                      <p:cNvPicPr>
                        <a:picLocks noChangeAspect="1"/>
                      </p:cNvPicPr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5626041" y="3878232"/>
                        <a:ext cx="863600" cy="392113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0426" name="Object 10"/>
          <p:cNvGraphicFramePr>
            <a:graphicFrameLocks noChangeAspect="1"/>
          </p:cNvGraphicFramePr>
          <p:nvPr/>
        </p:nvGraphicFramePr>
        <p:xfrm>
          <a:off x="5619229" y="4374198"/>
          <a:ext cx="925513" cy="392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0" name="公式" r:id="rId16" imgW="9144000" imgH="4267200" progId="Equation.3">
                  <p:embed/>
                </p:oleObj>
              </mc:Choice>
              <mc:Fallback>
                <p:oleObj name="公式" r:id="rId16" imgW="9144000" imgH="4267200" progId="Equation.3">
                  <p:embed/>
                  <p:pic>
                    <p:nvPicPr>
                      <p:cNvPr id="0" name="图片 13319"/>
                      <p:cNvPicPr>
                        <a:picLocks noChangeAspect="1"/>
                      </p:cNvPicPr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5619229" y="4374198"/>
                        <a:ext cx="925513" cy="392112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0427" name="Object 11"/>
          <p:cNvGraphicFramePr>
            <a:graphicFrameLocks noChangeAspect="1"/>
          </p:cNvGraphicFramePr>
          <p:nvPr/>
        </p:nvGraphicFramePr>
        <p:xfrm>
          <a:off x="3014615" y="4862893"/>
          <a:ext cx="4010025" cy="447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1" name="公式" r:id="rId18" imgW="39624000" imgH="4876800" progId="Equation.3">
                  <p:embed/>
                </p:oleObj>
              </mc:Choice>
              <mc:Fallback>
                <p:oleObj name="公式" r:id="rId18" imgW="39624000" imgH="4876800" progId="Equation.3">
                  <p:embed/>
                  <p:pic>
                    <p:nvPicPr>
                      <p:cNvPr id="0" name="图片 13320"/>
                      <p:cNvPicPr>
                        <a:picLocks noChangeAspect="1"/>
                      </p:cNvPicPr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3014615" y="4862893"/>
                        <a:ext cx="4010025" cy="44767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0428" name="Object 12"/>
          <p:cNvGraphicFramePr>
            <a:graphicFrameLocks noChangeAspect="1"/>
          </p:cNvGraphicFramePr>
          <p:nvPr/>
        </p:nvGraphicFramePr>
        <p:xfrm>
          <a:off x="3019632" y="5356860"/>
          <a:ext cx="4718050" cy="560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2" name="公式" r:id="rId20" imgW="46634400" imgH="6096000" progId="Equation.3">
                  <p:embed/>
                </p:oleObj>
              </mc:Choice>
              <mc:Fallback>
                <p:oleObj name="公式" r:id="rId20" imgW="46634400" imgH="6096000" progId="Equation.3">
                  <p:embed/>
                  <p:pic>
                    <p:nvPicPr>
                      <p:cNvPr id="0" name="图片 13321"/>
                      <p:cNvPicPr>
                        <a:picLocks noChangeAspect="1"/>
                      </p:cNvPicPr>
                      <p:nvPr/>
                    </p:nvPicPr>
                    <p:blipFill>
                      <a:blip r:embed="rId21"/>
                      <a:stretch>
                        <a:fillRect/>
                      </a:stretch>
                    </p:blipFill>
                    <p:spPr>
                      <a:xfrm>
                        <a:off x="3019632" y="5356860"/>
                        <a:ext cx="4718050" cy="560388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604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000"/>
                                        <p:tgtEl>
                                          <p:spTgt spid="604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1000"/>
                                        <p:tgtEl>
                                          <p:spTgt spid="604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1000"/>
                                        <p:tgtEl>
                                          <p:spTgt spid="604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1000"/>
                                        <p:tgtEl>
                                          <p:spTgt spid="604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1000"/>
                                        <p:tgtEl>
                                          <p:spTgt spid="604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000"/>
                            </p:stCondLst>
                            <p:childTnLst>
                              <p:par>
                                <p:cTn id="3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500"/>
                            </p:stCondLst>
                            <p:childTnLst>
                              <p:par>
                                <p:cTn id="3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1000"/>
                                        <p:tgtEl>
                                          <p:spTgt spid="604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2500"/>
                            </p:stCondLst>
                            <p:childTnLst>
                              <p:par>
                                <p:cTn id="4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1000"/>
                                        <p:tgtEl>
                                          <p:spTgt spid="604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1000"/>
                                        <p:tgtEl>
                                          <p:spTgt spid="604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1000"/>
                                        <p:tgtEl>
                                          <p:spTgt spid="604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文本框 8"/>
          <p:cNvSpPr>
            <a:spLocks noChangeArrowheads="1"/>
          </p:cNvSpPr>
          <p:nvPr/>
        </p:nvSpPr>
        <p:spPr bwMode="auto">
          <a:xfrm>
            <a:off x="514350" y="28575"/>
            <a:ext cx="2907030" cy="920115"/>
          </a:xfrm>
          <a:prstGeom prst="parallelogram">
            <a:avLst>
              <a:gd name="adj" fmla="val 25021"/>
            </a:avLst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pPr eaLnBrk="1" hangingPunct="1">
              <a:buFont typeface="Arial" panose="020B0604020202020204" pitchFamily="34" charset="0"/>
              <a:buNone/>
            </a:pPr>
            <a:r>
              <a:rPr lang="zh-CN" altLang="en-US" sz="4000" b="1" i="1" dirty="0" smtClean="0">
                <a:solidFill>
                  <a:srgbClr val="3B3838"/>
                </a:solidFill>
                <a:latin typeface="微软雅黑" panose="020B0503020204020204" pitchFamily="34" charset="-122"/>
                <a:sym typeface="Tahoma" panose="020B0604030504040204" pitchFamily="34" charset="0"/>
              </a:rPr>
              <a:t>例题解析</a:t>
            </a:r>
            <a:endParaRPr lang="en-US" altLang="zh-CN" sz="4000" b="1" i="1" dirty="0">
              <a:solidFill>
                <a:srgbClr val="3B3838"/>
              </a:solidFill>
              <a:latin typeface="微软雅黑" panose="020B0503020204020204" pitchFamily="34" charset="-122"/>
              <a:sym typeface="Tahoma" panose="020B060403050404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755065" y="934035"/>
            <a:ext cx="417293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3200" dirty="0" smtClean="0"/>
              <a:t>*例</a:t>
            </a:r>
            <a:r>
              <a:rPr lang="en-US" altLang="zh-CN" sz="3200" dirty="0" smtClean="0"/>
              <a:t>3  </a:t>
            </a:r>
            <a:r>
              <a:rPr lang="zh-CN" altLang="en-US" sz="3200" dirty="0" smtClean="0"/>
              <a:t>解下列不等式：</a:t>
            </a:r>
            <a:endParaRPr lang="zh-CN" altLang="en-US" sz="3200" dirty="0"/>
          </a:p>
        </p:txBody>
      </p:sp>
      <p:graphicFrame>
        <p:nvGraphicFramePr>
          <p:cNvPr id="60418" name="Object 2"/>
          <p:cNvGraphicFramePr>
            <a:graphicFrameLocks noChangeAspect="1"/>
          </p:cNvGraphicFramePr>
          <p:nvPr/>
        </p:nvGraphicFramePr>
        <p:xfrm>
          <a:off x="2474404" y="1595501"/>
          <a:ext cx="2451100" cy="612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37" name="公式" r:id="rId2" imgW="20116800" imgH="5181600" progId="Equation.3">
                  <p:embed/>
                </p:oleObj>
              </mc:Choice>
              <mc:Fallback>
                <p:oleObj name="公式" r:id="rId2" imgW="20116800" imgH="5181600" progId="Equation.3">
                  <p:embed/>
                  <p:pic>
                    <p:nvPicPr>
                      <p:cNvPr id="0" name="图片 14336"/>
                      <p:cNvPicPr>
                        <a:picLocks noChangeAspect="1"/>
                      </p:cNvPicPr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2474404" y="1595501"/>
                        <a:ext cx="2451100" cy="61277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0419" name="Object 3"/>
          <p:cNvGraphicFramePr>
            <a:graphicFrameLocks noChangeAspect="1"/>
          </p:cNvGraphicFramePr>
          <p:nvPr/>
        </p:nvGraphicFramePr>
        <p:xfrm>
          <a:off x="6680927" y="1601851"/>
          <a:ext cx="2671763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38" name="公式" r:id="rId4" imgW="21945600" imgH="5486400" progId="Equation.3">
                  <p:embed/>
                </p:oleObj>
              </mc:Choice>
              <mc:Fallback>
                <p:oleObj name="公式" r:id="rId4" imgW="21945600" imgH="5486400" progId="Equation.3">
                  <p:embed/>
                  <p:pic>
                    <p:nvPicPr>
                      <p:cNvPr id="0" name="图片 14337"/>
                      <p:cNvPicPr>
                        <a:picLocks noChangeAspect="1"/>
                      </p:cNvPicPr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6680927" y="1601851"/>
                        <a:ext cx="2671763" cy="64770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0420" name="Object 4"/>
          <p:cNvGraphicFramePr>
            <a:graphicFrameLocks noChangeAspect="1"/>
          </p:cNvGraphicFramePr>
          <p:nvPr/>
        </p:nvGraphicFramePr>
        <p:xfrm>
          <a:off x="1946275" y="2321243"/>
          <a:ext cx="7585075" cy="504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39" name="公式" r:id="rId6" imgW="74980800" imgH="5486400" progId="Equation.3">
                  <p:embed/>
                </p:oleObj>
              </mc:Choice>
              <mc:Fallback>
                <p:oleObj name="公式" r:id="rId6" imgW="74980800" imgH="5486400" progId="Equation.3">
                  <p:embed/>
                  <p:pic>
                    <p:nvPicPr>
                      <p:cNvPr id="0" name="图片 14338"/>
                      <p:cNvPicPr>
                        <a:picLocks noChangeAspect="1"/>
                      </p:cNvPicPr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946275" y="2321243"/>
                        <a:ext cx="7585075" cy="50482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0422" name="Object 6"/>
          <p:cNvGraphicFramePr>
            <a:graphicFrameLocks noChangeAspect="1"/>
          </p:cNvGraphicFramePr>
          <p:nvPr/>
        </p:nvGraphicFramePr>
        <p:xfrm>
          <a:off x="2981216" y="2807068"/>
          <a:ext cx="3052763" cy="72815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0" name="公式" r:id="rId8" imgW="30175200" imgH="9448800" progId="Equation.3">
                  <p:embed/>
                </p:oleObj>
              </mc:Choice>
              <mc:Fallback>
                <p:oleObj name="公式" r:id="rId8" imgW="30175200" imgH="9448800" progId="Equation.3">
                  <p:embed/>
                  <p:pic>
                    <p:nvPicPr>
                      <p:cNvPr id="0" name="图片 14339"/>
                      <p:cNvPicPr>
                        <a:picLocks noChangeAspect="1"/>
                      </p:cNvPicPr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2981216" y="2807068"/>
                        <a:ext cx="3052763" cy="728151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0423" name="Object 7"/>
          <p:cNvGraphicFramePr>
            <a:graphicFrameLocks noChangeAspect="1"/>
          </p:cNvGraphicFramePr>
          <p:nvPr/>
        </p:nvGraphicFramePr>
        <p:xfrm>
          <a:off x="2936924" y="3485495"/>
          <a:ext cx="6597650" cy="44229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1" name="公式" r:id="rId10" imgW="65227200" imgH="5486400" progId="Equation.3">
                  <p:embed/>
                </p:oleObj>
              </mc:Choice>
              <mc:Fallback>
                <p:oleObj name="公式" r:id="rId10" imgW="65227200" imgH="5486400" progId="Equation.3">
                  <p:embed/>
                  <p:pic>
                    <p:nvPicPr>
                      <p:cNvPr id="0" name="图片 14340"/>
                      <p:cNvPicPr>
                        <a:picLocks noChangeAspect="1"/>
                      </p:cNvPicPr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2936924" y="3485495"/>
                        <a:ext cx="6597650" cy="442298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0424" name="Object 8"/>
          <p:cNvGraphicFramePr>
            <a:graphicFrameLocks noChangeAspect="1"/>
          </p:cNvGraphicFramePr>
          <p:nvPr/>
        </p:nvGraphicFramePr>
        <p:xfrm>
          <a:off x="2938967" y="4149171"/>
          <a:ext cx="2312987" cy="38334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2" name="公式" r:id="rId12" imgW="22860000" imgH="4876800" progId="Equation.3">
                  <p:embed/>
                </p:oleObj>
              </mc:Choice>
              <mc:Fallback>
                <p:oleObj name="公式" r:id="rId12" imgW="22860000" imgH="4876800" progId="Equation.3">
                  <p:embed/>
                  <p:pic>
                    <p:nvPicPr>
                      <p:cNvPr id="0" name="图片 14341"/>
                      <p:cNvPicPr>
                        <a:picLocks noChangeAspect="1"/>
                      </p:cNvPicPr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2938967" y="4149171"/>
                        <a:ext cx="2312987" cy="383349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TextBox 13"/>
          <p:cNvSpPr txBox="1"/>
          <p:nvPr/>
        </p:nvSpPr>
        <p:spPr>
          <a:xfrm>
            <a:off x="4911211" y="3839457"/>
            <a:ext cx="57518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5400" dirty="0" smtClean="0"/>
              <a:t>{</a:t>
            </a:r>
            <a:endParaRPr lang="zh-CN" altLang="en-US" sz="5400" dirty="0"/>
          </a:p>
        </p:txBody>
      </p:sp>
      <p:graphicFrame>
        <p:nvGraphicFramePr>
          <p:cNvPr id="60425" name="Object 9"/>
          <p:cNvGraphicFramePr>
            <a:graphicFrameLocks noChangeAspect="1"/>
          </p:cNvGraphicFramePr>
          <p:nvPr/>
        </p:nvGraphicFramePr>
        <p:xfrm>
          <a:off x="5445537" y="3780462"/>
          <a:ext cx="1049338" cy="70024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3" name="公式" r:id="rId14" imgW="10363200" imgH="9448800" progId="Equation.3">
                  <p:embed/>
                </p:oleObj>
              </mc:Choice>
              <mc:Fallback>
                <p:oleObj name="公式" r:id="rId14" imgW="10363200" imgH="9448800" progId="Equation.3">
                  <p:embed/>
                  <p:pic>
                    <p:nvPicPr>
                      <p:cNvPr id="0" name="图片 14342"/>
                      <p:cNvPicPr>
                        <a:picLocks noChangeAspect="1"/>
                      </p:cNvPicPr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5445537" y="3780462"/>
                        <a:ext cx="1049338" cy="70024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0426" name="Object 10"/>
          <p:cNvGraphicFramePr>
            <a:graphicFrameLocks noChangeAspect="1"/>
          </p:cNvGraphicFramePr>
          <p:nvPr/>
        </p:nvGraphicFramePr>
        <p:xfrm>
          <a:off x="5471749" y="4444140"/>
          <a:ext cx="925513" cy="27899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4" name="公式" r:id="rId16" imgW="9144000" imgH="4267200" progId="Equation.3">
                  <p:embed/>
                </p:oleObj>
              </mc:Choice>
              <mc:Fallback>
                <p:oleObj name="公式" r:id="rId16" imgW="9144000" imgH="4267200" progId="Equation.3">
                  <p:embed/>
                  <p:pic>
                    <p:nvPicPr>
                      <p:cNvPr id="0" name="图片 14343"/>
                      <p:cNvPicPr>
                        <a:picLocks noChangeAspect="1"/>
                      </p:cNvPicPr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5471749" y="4444140"/>
                        <a:ext cx="925513" cy="27899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0427" name="Object 11"/>
          <p:cNvGraphicFramePr>
            <a:graphicFrameLocks noChangeAspect="1"/>
          </p:cNvGraphicFramePr>
          <p:nvPr/>
        </p:nvGraphicFramePr>
        <p:xfrm>
          <a:off x="2938463" y="4729480"/>
          <a:ext cx="3314853" cy="7096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5" name="公式" r:id="rId18" imgW="41148000" imgH="9448800" progId="Equation.3">
                  <p:embed/>
                </p:oleObj>
              </mc:Choice>
              <mc:Fallback>
                <p:oleObj name="公式" r:id="rId18" imgW="41148000" imgH="9448800" progId="Equation.3">
                  <p:embed/>
                  <p:pic>
                    <p:nvPicPr>
                      <p:cNvPr id="0" name="图片 14344"/>
                      <p:cNvPicPr>
                        <a:picLocks noChangeAspect="1"/>
                      </p:cNvPicPr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2938463" y="4729480"/>
                        <a:ext cx="3314853" cy="709613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0428" name="Object 12"/>
          <p:cNvGraphicFramePr>
            <a:graphicFrameLocks noChangeAspect="1"/>
          </p:cNvGraphicFramePr>
          <p:nvPr/>
        </p:nvGraphicFramePr>
        <p:xfrm>
          <a:off x="2940305" y="5388036"/>
          <a:ext cx="3976689" cy="82944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6" name="公式" r:id="rId20" imgW="49377600" imgH="11582400" progId="Equation.3">
                  <p:embed/>
                </p:oleObj>
              </mc:Choice>
              <mc:Fallback>
                <p:oleObj name="公式" r:id="rId20" imgW="49377600" imgH="11582400" progId="Equation.3">
                  <p:embed/>
                  <p:pic>
                    <p:nvPicPr>
                      <p:cNvPr id="0" name="图片 14345"/>
                      <p:cNvPicPr>
                        <a:picLocks noChangeAspect="1"/>
                      </p:cNvPicPr>
                      <p:nvPr/>
                    </p:nvPicPr>
                    <p:blipFill>
                      <a:blip r:embed="rId21"/>
                      <a:stretch>
                        <a:fillRect/>
                      </a:stretch>
                    </p:blipFill>
                    <p:spPr>
                      <a:xfrm>
                        <a:off x="2940305" y="5388036"/>
                        <a:ext cx="3976689" cy="829441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604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604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000"/>
                                        <p:tgtEl>
                                          <p:spTgt spid="604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1000"/>
                                        <p:tgtEl>
                                          <p:spTgt spid="604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000"/>
                            </p:stCondLst>
                            <p:childTnLst>
                              <p:par>
                                <p:cTn id="2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500"/>
                            </p:stCondLst>
                            <p:childTnLst>
                              <p:par>
                                <p:cTn id="2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1000"/>
                                        <p:tgtEl>
                                          <p:spTgt spid="604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2500"/>
                            </p:stCondLst>
                            <p:childTnLst>
                              <p:par>
                                <p:cTn id="3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1000"/>
                                        <p:tgtEl>
                                          <p:spTgt spid="604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1000"/>
                                        <p:tgtEl>
                                          <p:spTgt spid="604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1000"/>
                                        <p:tgtEl>
                                          <p:spTgt spid="604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文本框 8"/>
          <p:cNvSpPr>
            <a:spLocks noChangeArrowheads="1"/>
          </p:cNvSpPr>
          <p:nvPr/>
        </p:nvSpPr>
        <p:spPr bwMode="auto">
          <a:xfrm>
            <a:off x="514350" y="28575"/>
            <a:ext cx="2907030" cy="920115"/>
          </a:xfrm>
          <a:prstGeom prst="parallelogram">
            <a:avLst>
              <a:gd name="adj" fmla="val 25021"/>
            </a:avLst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pPr eaLnBrk="1" hangingPunct="1">
              <a:buFont typeface="Arial" panose="020B0604020202020204" pitchFamily="34" charset="0"/>
              <a:buNone/>
            </a:pPr>
            <a:r>
              <a:rPr lang="zh-CN" altLang="en-US" sz="4000" b="1" i="1" dirty="0" smtClean="0">
                <a:solidFill>
                  <a:srgbClr val="3B3838"/>
                </a:solidFill>
                <a:latin typeface="微软雅黑" panose="020B0503020204020204" pitchFamily="34" charset="-122"/>
                <a:sym typeface="Tahoma" panose="020B0604030504040204" pitchFamily="34" charset="0"/>
              </a:rPr>
              <a:t>巩固练习</a:t>
            </a:r>
            <a:endParaRPr lang="en-US" altLang="zh-CN" sz="4000" b="1" i="1" dirty="0">
              <a:solidFill>
                <a:srgbClr val="3B3838"/>
              </a:solidFill>
              <a:latin typeface="微软雅黑" panose="020B0503020204020204" pitchFamily="34" charset="-122"/>
              <a:sym typeface="Tahoma" panose="020B060403050404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047136" y="1155700"/>
            <a:ext cx="545854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3200" dirty="0" smtClean="0"/>
              <a:t>1.</a:t>
            </a:r>
            <a:r>
              <a:rPr lang="zh-CN" altLang="en-US" sz="3200" dirty="0" smtClean="0"/>
              <a:t>比较下列两个对数的大小：</a:t>
            </a:r>
            <a:endParaRPr lang="zh-CN" altLang="en-US" sz="3200" dirty="0"/>
          </a:p>
        </p:txBody>
      </p:sp>
      <p:graphicFrame>
        <p:nvGraphicFramePr>
          <p:cNvPr id="62466" name="Object 2"/>
          <p:cNvGraphicFramePr>
            <a:graphicFrameLocks noChangeAspect="1"/>
          </p:cNvGraphicFramePr>
          <p:nvPr/>
        </p:nvGraphicFramePr>
        <p:xfrm>
          <a:off x="1412875" y="1800225"/>
          <a:ext cx="3897313" cy="649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61" name="公式" r:id="rId2" imgW="32004000" imgH="5486400" progId="Equation.3">
                  <p:embed/>
                </p:oleObj>
              </mc:Choice>
              <mc:Fallback>
                <p:oleObj name="公式" r:id="rId2" imgW="32004000" imgH="5486400" progId="Equation.3">
                  <p:embed/>
                  <p:pic>
                    <p:nvPicPr>
                      <p:cNvPr id="0" name="图片 15360"/>
                      <p:cNvPicPr>
                        <a:picLocks noChangeAspect="1"/>
                      </p:cNvPicPr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1412875" y="1800225"/>
                        <a:ext cx="3897313" cy="649288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2467" name="Object 3"/>
          <p:cNvGraphicFramePr>
            <a:graphicFrameLocks noChangeAspect="1"/>
          </p:cNvGraphicFramePr>
          <p:nvPr/>
        </p:nvGraphicFramePr>
        <p:xfrm>
          <a:off x="5791212" y="1823529"/>
          <a:ext cx="430530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62" name="公式" r:id="rId4" imgW="35356800" imgH="5486400" progId="Equation.3">
                  <p:embed/>
                </p:oleObj>
              </mc:Choice>
              <mc:Fallback>
                <p:oleObj name="公式" r:id="rId4" imgW="35356800" imgH="5486400" progId="Equation.3">
                  <p:embed/>
                  <p:pic>
                    <p:nvPicPr>
                      <p:cNvPr id="0" name="图片 15361"/>
                      <p:cNvPicPr>
                        <a:picLocks noChangeAspect="1"/>
                      </p:cNvPicPr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5791212" y="1823529"/>
                        <a:ext cx="4305300" cy="64770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2468" name="Object 4"/>
          <p:cNvGraphicFramePr>
            <a:graphicFrameLocks noChangeAspect="1"/>
          </p:cNvGraphicFramePr>
          <p:nvPr/>
        </p:nvGraphicFramePr>
        <p:xfrm>
          <a:off x="1482725" y="2571750"/>
          <a:ext cx="3870325" cy="530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63" name="公式" r:id="rId6" imgW="38709600" imgH="5486400" progId="Equation.3">
                  <p:embed/>
                </p:oleObj>
              </mc:Choice>
              <mc:Fallback>
                <p:oleObj name="公式" r:id="rId6" imgW="38709600" imgH="5486400" progId="Equation.3">
                  <p:embed/>
                  <p:pic>
                    <p:nvPicPr>
                      <p:cNvPr id="0" name="图片 15362"/>
                      <p:cNvPicPr>
                        <a:picLocks noChangeAspect="1"/>
                      </p:cNvPicPr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482725" y="2571750"/>
                        <a:ext cx="3870325" cy="53022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2469" name="Object 5"/>
          <p:cNvGraphicFramePr>
            <a:graphicFrameLocks noChangeAspect="1"/>
          </p:cNvGraphicFramePr>
          <p:nvPr/>
        </p:nvGraphicFramePr>
        <p:xfrm>
          <a:off x="2090738" y="3171825"/>
          <a:ext cx="4327525" cy="531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64" name="公式" r:id="rId8" imgW="43281600" imgH="5486400" progId="Equation.3">
                  <p:embed/>
                </p:oleObj>
              </mc:Choice>
              <mc:Fallback>
                <p:oleObj name="公式" r:id="rId8" imgW="43281600" imgH="5486400" progId="Equation.3">
                  <p:embed/>
                  <p:pic>
                    <p:nvPicPr>
                      <p:cNvPr id="0" name="图片 15363"/>
                      <p:cNvPicPr>
                        <a:picLocks noChangeAspect="1"/>
                      </p:cNvPicPr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2090738" y="3171825"/>
                        <a:ext cx="4327525" cy="531813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2470" name="Object 6"/>
          <p:cNvGraphicFramePr>
            <a:graphicFrameLocks noChangeAspect="1"/>
          </p:cNvGraphicFramePr>
          <p:nvPr/>
        </p:nvGraphicFramePr>
        <p:xfrm>
          <a:off x="2095500" y="3702050"/>
          <a:ext cx="3078163" cy="530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65" name="公式" r:id="rId10" imgW="30784800" imgH="5486400" progId="Equation.3">
                  <p:embed/>
                </p:oleObj>
              </mc:Choice>
              <mc:Fallback>
                <p:oleObj name="公式" r:id="rId10" imgW="30784800" imgH="5486400" progId="Equation.3">
                  <p:embed/>
                  <p:pic>
                    <p:nvPicPr>
                      <p:cNvPr id="0" name="图片 15364"/>
                      <p:cNvPicPr>
                        <a:picLocks noChangeAspect="1"/>
                      </p:cNvPicPr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2095500" y="3702050"/>
                        <a:ext cx="3078163" cy="53022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2471" name="Object 7"/>
          <p:cNvGraphicFramePr>
            <a:graphicFrameLocks noChangeAspect="1"/>
          </p:cNvGraphicFramePr>
          <p:nvPr/>
        </p:nvGraphicFramePr>
        <p:xfrm>
          <a:off x="2027238" y="4292709"/>
          <a:ext cx="3625850" cy="530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66" name="公式" r:id="rId12" imgW="36271200" imgH="5486400" progId="Equation.3">
                  <p:embed/>
                </p:oleObj>
              </mc:Choice>
              <mc:Fallback>
                <p:oleObj name="公式" r:id="rId12" imgW="36271200" imgH="5486400" progId="Equation.3">
                  <p:embed/>
                  <p:pic>
                    <p:nvPicPr>
                      <p:cNvPr id="0" name="图片 15365"/>
                      <p:cNvPicPr>
                        <a:picLocks noChangeAspect="1"/>
                      </p:cNvPicPr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2027238" y="4292709"/>
                        <a:ext cx="3625850" cy="53022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2472" name="Object 8"/>
          <p:cNvGraphicFramePr>
            <a:graphicFrameLocks noChangeAspect="1"/>
          </p:cNvGraphicFramePr>
          <p:nvPr/>
        </p:nvGraphicFramePr>
        <p:xfrm>
          <a:off x="2100263" y="4892675"/>
          <a:ext cx="5302250" cy="531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67" name="公式" r:id="rId14" imgW="53035200" imgH="5486400" progId="Equation.3">
                  <p:embed/>
                </p:oleObj>
              </mc:Choice>
              <mc:Fallback>
                <p:oleObj name="公式" r:id="rId14" imgW="53035200" imgH="5486400" progId="Equation.3">
                  <p:embed/>
                  <p:pic>
                    <p:nvPicPr>
                      <p:cNvPr id="0" name="图片 15366"/>
                      <p:cNvPicPr>
                        <a:picLocks noChangeAspect="1"/>
                      </p:cNvPicPr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2100263" y="4892675"/>
                        <a:ext cx="5302250" cy="531813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2473" name="Object 9"/>
          <p:cNvGraphicFramePr>
            <a:graphicFrameLocks noChangeAspect="1"/>
          </p:cNvGraphicFramePr>
          <p:nvPr/>
        </p:nvGraphicFramePr>
        <p:xfrm>
          <a:off x="2116138" y="5423009"/>
          <a:ext cx="3322637" cy="530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68" name="公式" r:id="rId16" imgW="33223200" imgH="5486400" progId="Equation.3">
                  <p:embed/>
                </p:oleObj>
              </mc:Choice>
              <mc:Fallback>
                <p:oleObj name="公式" r:id="rId16" imgW="33223200" imgH="5486400" progId="Equation.3">
                  <p:embed/>
                  <p:pic>
                    <p:nvPicPr>
                      <p:cNvPr id="0" name="图片 15367"/>
                      <p:cNvPicPr>
                        <a:picLocks noChangeAspect="1"/>
                      </p:cNvPicPr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2116138" y="5423009"/>
                        <a:ext cx="3322637" cy="53022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2474" name="Object 10"/>
          <p:cNvGraphicFramePr>
            <a:graphicFrameLocks noChangeAspect="1"/>
          </p:cNvGraphicFramePr>
          <p:nvPr/>
        </p:nvGraphicFramePr>
        <p:xfrm>
          <a:off x="6407150" y="3168650"/>
          <a:ext cx="1828800" cy="442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69" name="公式" r:id="rId18" imgW="18288000" imgH="4572000" progId="Equation.3">
                  <p:embed/>
                </p:oleObj>
              </mc:Choice>
              <mc:Fallback>
                <p:oleObj name="公式" r:id="rId18" imgW="18288000" imgH="4572000" progId="Equation.3">
                  <p:embed/>
                  <p:pic>
                    <p:nvPicPr>
                      <p:cNvPr id="0" name="图片 15368"/>
                      <p:cNvPicPr>
                        <a:picLocks noChangeAspect="1"/>
                      </p:cNvPicPr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6407150" y="3168650"/>
                        <a:ext cx="1828800" cy="442913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2475" name="Object 11"/>
          <p:cNvGraphicFramePr>
            <a:graphicFrameLocks noChangeAspect="1"/>
          </p:cNvGraphicFramePr>
          <p:nvPr/>
        </p:nvGraphicFramePr>
        <p:xfrm>
          <a:off x="7439025" y="4879975"/>
          <a:ext cx="1768475" cy="442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70" name="公式" r:id="rId20" imgW="17678400" imgH="4572000" progId="Equation.3">
                  <p:embed/>
                </p:oleObj>
              </mc:Choice>
              <mc:Fallback>
                <p:oleObj name="公式" r:id="rId20" imgW="17678400" imgH="4572000" progId="Equation.3">
                  <p:embed/>
                  <p:pic>
                    <p:nvPicPr>
                      <p:cNvPr id="0" name="图片 15369"/>
                      <p:cNvPicPr>
                        <a:picLocks noChangeAspect="1"/>
                      </p:cNvPicPr>
                      <p:nvPr/>
                    </p:nvPicPr>
                    <p:blipFill>
                      <a:blip r:embed="rId21"/>
                      <a:stretch>
                        <a:fillRect/>
                      </a:stretch>
                    </p:blipFill>
                    <p:spPr>
                      <a:xfrm>
                        <a:off x="7439025" y="4879975"/>
                        <a:ext cx="1768475" cy="442913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624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1000"/>
                                        <p:tgtEl>
                                          <p:spTgt spid="624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1000"/>
                                        <p:tgtEl>
                                          <p:spTgt spid="624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1000"/>
                                        <p:tgtEl>
                                          <p:spTgt spid="624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1000"/>
                                        <p:tgtEl>
                                          <p:spTgt spid="624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1000"/>
                                        <p:tgtEl>
                                          <p:spTgt spid="624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1000"/>
                                        <p:tgtEl>
                                          <p:spTgt spid="624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1000"/>
                                        <p:tgtEl>
                                          <p:spTgt spid="624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1000"/>
                                        <p:tgtEl>
                                          <p:spTgt spid="624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1000"/>
                                        <p:tgtEl>
                                          <p:spTgt spid="624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文本框 8"/>
          <p:cNvSpPr>
            <a:spLocks noChangeArrowheads="1"/>
          </p:cNvSpPr>
          <p:nvPr/>
        </p:nvSpPr>
        <p:spPr bwMode="auto">
          <a:xfrm>
            <a:off x="514350" y="17780"/>
            <a:ext cx="2907030" cy="920115"/>
          </a:xfrm>
          <a:prstGeom prst="parallelogram">
            <a:avLst>
              <a:gd name="adj" fmla="val 25021"/>
            </a:avLst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pPr eaLnBrk="1" hangingPunct="1">
              <a:buFont typeface="Arial" panose="020B0604020202020204" pitchFamily="34" charset="0"/>
              <a:buNone/>
            </a:pPr>
            <a:r>
              <a:rPr lang="zh-CN" altLang="en-US" sz="4000" b="1" i="1" dirty="0" smtClean="0">
                <a:solidFill>
                  <a:srgbClr val="3B3838"/>
                </a:solidFill>
                <a:latin typeface="微软雅黑" panose="020B0503020204020204" pitchFamily="34" charset="-122"/>
                <a:sym typeface="Tahoma" panose="020B0604030504040204" pitchFamily="34" charset="0"/>
              </a:rPr>
              <a:t>例题解析</a:t>
            </a:r>
            <a:endParaRPr lang="en-US" altLang="zh-CN" sz="4000" b="1" i="1" dirty="0">
              <a:solidFill>
                <a:srgbClr val="3B3838"/>
              </a:solidFill>
              <a:latin typeface="微软雅黑" panose="020B0503020204020204" pitchFamily="34" charset="-122"/>
              <a:sym typeface="Tahoma" panose="020B0604030504040204" pitchFamily="34" charset="0"/>
            </a:endParaRPr>
          </a:p>
        </p:txBody>
      </p:sp>
      <p:graphicFrame>
        <p:nvGraphicFramePr>
          <p:cNvPr id="60420" name="Object 4"/>
          <p:cNvGraphicFramePr>
            <a:graphicFrameLocks noChangeAspect="1"/>
          </p:cNvGraphicFramePr>
          <p:nvPr/>
        </p:nvGraphicFramePr>
        <p:xfrm>
          <a:off x="2053438" y="2604998"/>
          <a:ext cx="7370716" cy="47706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85" name="公式" r:id="rId2" imgW="72847200" imgH="5181600" progId="Equation.3">
                  <p:embed/>
                </p:oleObj>
              </mc:Choice>
              <mc:Fallback>
                <p:oleObj name="公式" r:id="rId2" imgW="72847200" imgH="5181600" progId="Equation.3">
                  <p:embed/>
                  <p:pic>
                    <p:nvPicPr>
                      <p:cNvPr id="0" name="图片 16384"/>
                      <p:cNvPicPr>
                        <a:picLocks noChangeAspect="1"/>
                      </p:cNvPicPr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2053438" y="2604998"/>
                        <a:ext cx="7370716" cy="477069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0422" name="Object 6"/>
          <p:cNvGraphicFramePr>
            <a:graphicFrameLocks noChangeAspect="1"/>
          </p:cNvGraphicFramePr>
          <p:nvPr/>
        </p:nvGraphicFramePr>
        <p:xfrm>
          <a:off x="2946801" y="3144900"/>
          <a:ext cx="2620963" cy="4778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86" name="公式" r:id="rId4" imgW="25908000" imgH="5181600" progId="Equation.3">
                  <p:embed/>
                </p:oleObj>
              </mc:Choice>
              <mc:Fallback>
                <p:oleObj name="公式" r:id="rId4" imgW="25908000" imgH="5181600" progId="Equation.3">
                  <p:embed/>
                  <p:pic>
                    <p:nvPicPr>
                      <p:cNvPr id="0" name="图片 16385"/>
                      <p:cNvPicPr>
                        <a:picLocks noChangeAspect="1"/>
                      </p:cNvPicPr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946801" y="3144900"/>
                        <a:ext cx="2620963" cy="477837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0423" name="Object 7"/>
          <p:cNvGraphicFramePr>
            <a:graphicFrameLocks noChangeAspect="1"/>
          </p:cNvGraphicFramePr>
          <p:nvPr/>
        </p:nvGraphicFramePr>
        <p:xfrm>
          <a:off x="2909730" y="3705131"/>
          <a:ext cx="6443663" cy="4778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87" name="公式" r:id="rId6" imgW="63703200" imgH="5181600" progId="Equation.3">
                  <p:embed/>
                </p:oleObj>
              </mc:Choice>
              <mc:Fallback>
                <p:oleObj name="公式" r:id="rId6" imgW="63703200" imgH="5181600" progId="Equation.3">
                  <p:embed/>
                  <p:pic>
                    <p:nvPicPr>
                      <p:cNvPr id="0" name="图片 16386"/>
                      <p:cNvPicPr>
                        <a:picLocks noChangeAspect="1"/>
                      </p:cNvPicPr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2909730" y="3705131"/>
                        <a:ext cx="6443663" cy="477837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0424" name="Object 8"/>
          <p:cNvGraphicFramePr>
            <a:graphicFrameLocks noChangeAspect="1"/>
          </p:cNvGraphicFramePr>
          <p:nvPr/>
        </p:nvGraphicFramePr>
        <p:xfrm>
          <a:off x="3152775" y="4353243"/>
          <a:ext cx="1943100" cy="449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88" name="公式" r:id="rId8" imgW="19202400" imgH="4876800" progId="Equation.3">
                  <p:embed/>
                </p:oleObj>
              </mc:Choice>
              <mc:Fallback>
                <p:oleObj name="公式" r:id="rId8" imgW="19202400" imgH="4876800" progId="Equation.3">
                  <p:embed/>
                  <p:pic>
                    <p:nvPicPr>
                      <p:cNvPr id="0" name="图片 16387"/>
                      <p:cNvPicPr>
                        <a:picLocks noChangeAspect="1"/>
                      </p:cNvPicPr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3152775" y="4353243"/>
                        <a:ext cx="1943100" cy="449262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0425" name="Object 9"/>
          <p:cNvGraphicFramePr>
            <a:graphicFrameLocks noChangeAspect="1"/>
          </p:cNvGraphicFramePr>
          <p:nvPr/>
        </p:nvGraphicFramePr>
        <p:xfrm>
          <a:off x="5168841" y="4385147"/>
          <a:ext cx="863600" cy="392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89" name="公式" r:id="rId10" imgW="8534400" imgH="4267200" progId="Equation.3">
                  <p:embed/>
                </p:oleObj>
              </mc:Choice>
              <mc:Fallback>
                <p:oleObj name="公式" r:id="rId10" imgW="8534400" imgH="4267200" progId="Equation.3">
                  <p:embed/>
                  <p:pic>
                    <p:nvPicPr>
                      <p:cNvPr id="0" name="图片 16388"/>
                      <p:cNvPicPr>
                        <a:picLocks noChangeAspect="1"/>
                      </p:cNvPicPr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5168841" y="4385147"/>
                        <a:ext cx="863600" cy="392113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0428" name="Object 12"/>
          <p:cNvGraphicFramePr>
            <a:graphicFrameLocks noChangeAspect="1"/>
          </p:cNvGraphicFramePr>
          <p:nvPr/>
        </p:nvGraphicFramePr>
        <p:xfrm>
          <a:off x="2927402" y="4934626"/>
          <a:ext cx="4192587" cy="560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90" name="公式" r:id="rId12" imgW="41452800" imgH="6096000" progId="Equation.3">
                  <p:embed/>
                </p:oleObj>
              </mc:Choice>
              <mc:Fallback>
                <p:oleObj name="公式" r:id="rId12" imgW="41452800" imgH="6096000" progId="Equation.3">
                  <p:embed/>
                  <p:pic>
                    <p:nvPicPr>
                      <p:cNvPr id="0" name="图片 16389"/>
                      <p:cNvPicPr>
                        <a:picLocks noChangeAspect="1"/>
                      </p:cNvPicPr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2927402" y="4934626"/>
                        <a:ext cx="4192587" cy="560388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TextBox 18"/>
          <p:cNvSpPr txBox="1"/>
          <p:nvPr/>
        </p:nvSpPr>
        <p:spPr>
          <a:xfrm>
            <a:off x="1755065" y="1203910"/>
            <a:ext cx="376256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3200" dirty="0" smtClean="0"/>
              <a:t>*</a:t>
            </a:r>
            <a:r>
              <a:rPr lang="en-US" altLang="zh-CN" sz="3200" dirty="0" smtClean="0"/>
              <a:t>2  </a:t>
            </a:r>
            <a:r>
              <a:rPr lang="zh-CN" altLang="en-US" sz="3200" dirty="0" smtClean="0"/>
              <a:t>解下列不等式：</a:t>
            </a:r>
            <a:endParaRPr lang="zh-CN" altLang="en-US" sz="3200" dirty="0"/>
          </a:p>
        </p:txBody>
      </p:sp>
      <p:graphicFrame>
        <p:nvGraphicFramePr>
          <p:cNvPr id="20" name="Object 2"/>
          <p:cNvGraphicFramePr>
            <a:graphicFrameLocks noChangeAspect="1"/>
          </p:cNvGraphicFramePr>
          <p:nvPr/>
        </p:nvGraphicFramePr>
        <p:xfrm>
          <a:off x="2474404" y="1865376"/>
          <a:ext cx="2451100" cy="612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91" name="公式" r:id="rId14" imgW="20116800" imgH="5181600" progId="Equation.3">
                  <p:embed/>
                </p:oleObj>
              </mc:Choice>
              <mc:Fallback>
                <p:oleObj name="公式" r:id="rId14" imgW="20116800" imgH="5181600" progId="Equation.3">
                  <p:embed/>
                  <p:pic>
                    <p:nvPicPr>
                      <p:cNvPr id="0" name="图片 16390"/>
                      <p:cNvPicPr>
                        <a:picLocks noChangeAspect="1"/>
                      </p:cNvPicPr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2474404" y="1865376"/>
                        <a:ext cx="2451100" cy="61277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3"/>
          <p:cNvGraphicFramePr>
            <a:graphicFrameLocks noChangeAspect="1"/>
          </p:cNvGraphicFramePr>
          <p:nvPr/>
        </p:nvGraphicFramePr>
        <p:xfrm>
          <a:off x="6680927" y="1871726"/>
          <a:ext cx="2671763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92" name="公式" r:id="rId16" imgW="21945600" imgH="5486400" progId="Equation.3">
                  <p:embed/>
                </p:oleObj>
              </mc:Choice>
              <mc:Fallback>
                <p:oleObj name="公式" r:id="rId16" imgW="21945600" imgH="5486400" progId="Equation.3">
                  <p:embed/>
                  <p:pic>
                    <p:nvPicPr>
                      <p:cNvPr id="0" name="图片 16391"/>
                      <p:cNvPicPr>
                        <a:picLocks noChangeAspect="1"/>
                      </p:cNvPicPr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6680927" y="1871726"/>
                        <a:ext cx="2671763" cy="64770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604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604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000"/>
                                        <p:tgtEl>
                                          <p:spTgt spid="604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1000"/>
                                        <p:tgtEl>
                                          <p:spTgt spid="604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000"/>
                            </p:stCondLst>
                            <p:childTnLst>
                              <p:par>
                                <p:cTn id="2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1000"/>
                                        <p:tgtEl>
                                          <p:spTgt spid="604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1000"/>
                                        <p:tgtEl>
                                          <p:spTgt spid="604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5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组合 28"/>
          <p:cNvGrpSpPr/>
          <p:nvPr/>
        </p:nvGrpSpPr>
        <p:grpSpPr>
          <a:xfrm>
            <a:off x="1155065" y="1044575"/>
            <a:ext cx="9210040" cy="4813300"/>
            <a:chOff x="-2436" y="1241"/>
            <a:chExt cx="14504" cy="7580"/>
          </a:xfrm>
        </p:grpSpPr>
        <p:sp>
          <p:nvSpPr>
            <p:cNvPr id="94211" name="AutoShape 3"/>
            <p:cNvSpPr>
              <a:spLocks noChangeArrowheads="1"/>
            </p:cNvSpPr>
            <p:nvPr/>
          </p:nvSpPr>
          <p:spPr bwMode="gray">
            <a:xfrm rot="5400000">
              <a:off x="-2101" y="1542"/>
              <a:ext cx="7580" cy="6978"/>
            </a:xfrm>
            <a:custGeom>
              <a:avLst/>
              <a:gdLst>
                <a:gd name="G0" fmla="+- 10478 0 0"/>
                <a:gd name="G1" fmla="+- -11739500 0 0"/>
                <a:gd name="G2" fmla="+- 0 0 -11739500"/>
                <a:gd name="T0" fmla="*/ 0 256 1"/>
                <a:gd name="T1" fmla="*/ 180 256 1"/>
                <a:gd name="G3" fmla="+- -11739500 T0 T1"/>
                <a:gd name="T2" fmla="*/ 0 256 1"/>
                <a:gd name="T3" fmla="*/ 90 256 1"/>
                <a:gd name="G4" fmla="+- -11739500 T2 T3"/>
                <a:gd name="G5" fmla="*/ G4 2 1"/>
                <a:gd name="T4" fmla="*/ 90 256 1"/>
                <a:gd name="T5" fmla="*/ 0 256 1"/>
                <a:gd name="G6" fmla="+- -11739500 T4 T5"/>
                <a:gd name="G7" fmla="*/ G6 2 1"/>
                <a:gd name="G8" fmla="abs -11739500"/>
                <a:gd name="T6" fmla="*/ 0 256 1"/>
                <a:gd name="T7" fmla="*/ 90 256 1"/>
                <a:gd name="G9" fmla="+- G8 T6 T7"/>
                <a:gd name="G10" fmla="?: G9 G7 G5"/>
                <a:gd name="T8" fmla="*/ 0 256 1"/>
                <a:gd name="T9" fmla="*/ 360 256 1"/>
                <a:gd name="G11" fmla="+- G10 T8 T9"/>
                <a:gd name="G12" fmla="?: G10 G11 G10"/>
                <a:gd name="T10" fmla="*/ 0 256 1"/>
                <a:gd name="T11" fmla="*/ 360 256 1"/>
                <a:gd name="G13" fmla="+- G12 T10 T11"/>
                <a:gd name="G14" fmla="?: G12 G13 G12"/>
                <a:gd name="G15" fmla="+- 0 0 G14"/>
                <a:gd name="G16" fmla="+- 10800 0 0"/>
                <a:gd name="G17" fmla="+- 10800 0 10478"/>
                <a:gd name="G18" fmla="*/ 10478 1 2"/>
                <a:gd name="G19" fmla="+- G18 5400 0"/>
                <a:gd name="G20" fmla="cos G19 -11739500"/>
                <a:gd name="G21" fmla="sin G19 -11739500"/>
                <a:gd name="G22" fmla="+- G20 10800 0"/>
                <a:gd name="G23" fmla="+- G21 10800 0"/>
                <a:gd name="G24" fmla="+- 10800 0 G20"/>
                <a:gd name="G25" fmla="+- 10478 10800 0"/>
                <a:gd name="G26" fmla="?: G9 G17 G25"/>
                <a:gd name="G27" fmla="?: G9 0 21600"/>
                <a:gd name="G28" fmla="cos 10800 -11739500"/>
                <a:gd name="G29" fmla="sin 10800 -11739500"/>
                <a:gd name="G30" fmla="sin 10478 -11739500"/>
                <a:gd name="G31" fmla="+- G28 10800 0"/>
                <a:gd name="G32" fmla="+- G29 10800 0"/>
                <a:gd name="G33" fmla="+- G30 10800 0"/>
                <a:gd name="G34" fmla="?: G4 0 G31"/>
                <a:gd name="G35" fmla="?: -11739500 G34 0"/>
                <a:gd name="G36" fmla="?: G6 G35 G31"/>
                <a:gd name="G37" fmla="+- 21600 0 G36"/>
                <a:gd name="G38" fmla="?: G4 0 G33"/>
                <a:gd name="G39" fmla="?: -11739500 G38 G32"/>
                <a:gd name="G40" fmla="?: G6 G39 0"/>
                <a:gd name="G41" fmla="?: G4 G32 21600"/>
                <a:gd name="G42" fmla="?: G6 G41 G33"/>
                <a:gd name="T12" fmla="*/ 10800 w 21600"/>
                <a:gd name="T13" fmla="*/ 0 h 21600"/>
                <a:gd name="T14" fmla="*/ 162 w 21600"/>
                <a:gd name="T15" fmla="*/ 10638 h 21600"/>
                <a:gd name="T16" fmla="*/ 10800 w 21600"/>
                <a:gd name="T17" fmla="*/ 322 h 21600"/>
                <a:gd name="T18" fmla="*/ 21438 w 21600"/>
                <a:gd name="T19" fmla="*/ 10638 h 21600"/>
                <a:gd name="T20" fmla="*/ G36 w 21600"/>
                <a:gd name="T21" fmla="*/ G40 h 21600"/>
                <a:gd name="T22" fmla="*/ G37 w 21600"/>
                <a:gd name="T23" fmla="*/ G42 h 21600"/>
              </a:gdLst>
              <a:ahLst/>
              <a:cxnLst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T20" t="T21" r="T22" b="T23"/>
              <a:pathLst>
                <a:path w="21600" h="21600">
                  <a:moveTo>
                    <a:pt x="323" y="10641"/>
                  </a:moveTo>
                  <a:cubicBezTo>
                    <a:pt x="410" y="4916"/>
                    <a:pt x="5075" y="321"/>
                    <a:pt x="10800" y="322"/>
                  </a:cubicBezTo>
                  <a:cubicBezTo>
                    <a:pt x="16524" y="322"/>
                    <a:pt x="21189" y="4916"/>
                    <a:pt x="21276" y="10641"/>
                  </a:cubicBezTo>
                  <a:lnTo>
                    <a:pt x="21598" y="10636"/>
                  </a:lnTo>
                  <a:cubicBezTo>
                    <a:pt x="21509" y="4736"/>
                    <a:pt x="16700" y="-1"/>
                    <a:pt x="10799" y="0"/>
                  </a:cubicBezTo>
                  <a:cubicBezTo>
                    <a:pt x="4899" y="0"/>
                    <a:pt x="90" y="4736"/>
                    <a:pt x="1" y="10636"/>
                  </a:cubicBezTo>
                  <a:close/>
                </a:path>
              </a:pathLst>
            </a:custGeom>
            <a:gradFill rotWithShape="1">
              <a:gsLst>
                <a:gs pos="0">
                  <a:srgbClr val="00CCFF"/>
                </a:gs>
                <a:gs pos="50000">
                  <a:srgbClr val="FFFFFF">
                    <a:alpha val="0"/>
                  </a:srgbClr>
                </a:gs>
                <a:gs pos="100000">
                  <a:srgbClr val="00CCFF"/>
                </a:gs>
              </a:gsLst>
              <a:lin ang="5400000" scaled="1"/>
            </a:gradFill>
            <a:ln w="9525" algn="ctr">
              <a:noFill/>
              <a:miter lim="800000"/>
            </a:ln>
            <a:effectLst/>
          </p:spPr>
          <p:txBody>
            <a:bodyPr wrap="none" anchor="ctr"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zh-CN" altLang="en-US" sz="3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微软雅黑" panose="020B0503020204020204" pitchFamily="34" charset="-122"/>
              </a:endParaRPr>
            </a:p>
          </p:txBody>
        </p:sp>
        <p:grpSp>
          <p:nvGrpSpPr>
            <p:cNvPr id="28" name="组合 27"/>
            <p:cNvGrpSpPr/>
            <p:nvPr/>
          </p:nvGrpSpPr>
          <p:grpSpPr>
            <a:xfrm>
              <a:off x="-2436" y="1911"/>
              <a:ext cx="14504" cy="6370"/>
              <a:chOff x="-2436" y="1911"/>
              <a:chExt cx="14504" cy="6370"/>
            </a:xfrm>
          </p:grpSpPr>
          <p:sp>
            <p:nvSpPr>
              <p:cNvPr id="94210" name="AutoShape 2"/>
              <p:cNvSpPr>
                <a:spLocks noChangeArrowheads="1"/>
              </p:cNvSpPr>
              <p:nvPr/>
            </p:nvSpPr>
            <p:spPr bwMode="ltGray">
              <a:xfrm rot="5400000">
                <a:off x="-2026" y="1613"/>
                <a:ext cx="5996" cy="6817"/>
              </a:xfrm>
              <a:custGeom>
                <a:avLst/>
                <a:gdLst>
                  <a:gd name="G0" fmla="+- 64 0 0"/>
                  <a:gd name="G1" fmla="+- 11796480 0 0"/>
                  <a:gd name="G2" fmla="+- 0 0 11796480"/>
                  <a:gd name="T0" fmla="*/ 0 256 1"/>
                  <a:gd name="T1" fmla="*/ 180 256 1"/>
                  <a:gd name="G3" fmla="+- 11796480 T0 T1"/>
                  <a:gd name="T2" fmla="*/ 0 256 1"/>
                  <a:gd name="T3" fmla="*/ 90 256 1"/>
                  <a:gd name="G4" fmla="+- 11796480 T2 T3"/>
                  <a:gd name="G5" fmla="*/ G4 2 1"/>
                  <a:gd name="T4" fmla="*/ 90 256 1"/>
                  <a:gd name="T5" fmla="*/ 0 256 1"/>
                  <a:gd name="G6" fmla="+- 11796480 T4 T5"/>
                  <a:gd name="G7" fmla="*/ G6 2 1"/>
                  <a:gd name="G8" fmla="abs 11796480"/>
                  <a:gd name="T6" fmla="*/ 0 256 1"/>
                  <a:gd name="T7" fmla="*/ 90 256 1"/>
                  <a:gd name="G9" fmla="+- G8 T6 T7"/>
                  <a:gd name="G10" fmla="?: G9 G7 G5"/>
                  <a:gd name="T8" fmla="*/ 0 256 1"/>
                  <a:gd name="T9" fmla="*/ 360 256 1"/>
                  <a:gd name="G11" fmla="+- G10 T8 T9"/>
                  <a:gd name="G12" fmla="?: G10 G11 G10"/>
                  <a:gd name="T10" fmla="*/ 0 256 1"/>
                  <a:gd name="T11" fmla="*/ 360 256 1"/>
                  <a:gd name="G13" fmla="+- G12 T10 T11"/>
                  <a:gd name="G14" fmla="?: G12 G13 G12"/>
                  <a:gd name="G15" fmla="+- 0 0 G14"/>
                  <a:gd name="G16" fmla="+- 10800 0 0"/>
                  <a:gd name="G17" fmla="+- 10800 0 64"/>
                  <a:gd name="G18" fmla="*/ 64 1 2"/>
                  <a:gd name="G19" fmla="+- G18 5400 0"/>
                  <a:gd name="G20" fmla="cos G19 11796480"/>
                  <a:gd name="G21" fmla="sin G19 11796480"/>
                  <a:gd name="G22" fmla="+- G20 10800 0"/>
                  <a:gd name="G23" fmla="+- G21 10800 0"/>
                  <a:gd name="G24" fmla="+- 10800 0 G20"/>
                  <a:gd name="G25" fmla="+- 64 10800 0"/>
                  <a:gd name="G26" fmla="?: G9 G17 G25"/>
                  <a:gd name="G27" fmla="?: G9 0 21600"/>
                  <a:gd name="G28" fmla="cos 10800 11796480"/>
                  <a:gd name="G29" fmla="sin 10800 11796480"/>
                  <a:gd name="G30" fmla="sin 64 11796480"/>
                  <a:gd name="G31" fmla="+- G28 10800 0"/>
                  <a:gd name="G32" fmla="+- G29 10800 0"/>
                  <a:gd name="G33" fmla="+- G30 10800 0"/>
                  <a:gd name="G34" fmla="?: G4 0 G31"/>
                  <a:gd name="G35" fmla="?: 11796480 G34 0"/>
                  <a:gd name="G36" fmla="?: G6 G35 G31"/>
                  <a:gd name="G37" fmla="+- 21600 0 G36"/>
                  <a:gd name="G38" fmla="?: G4 0 G33"/>
                  <a:gd name="G39" fmla="?: 11796480 G38 G32"/>
                  <a:gd name="G40" fmla="?: G6 G39 0"/>
                  <a:gd name="G41" fmla="?: G4 G32 21600"/>
                  <a:gd name="G42" fmla="?: G6 G41 G33"/>
                  <a:gd name="T12" fmla="*/ 10800 w 21600"/>
                  <a:gd name="T13" fmla="*/ 0 h 21600"/>
                  <a:gd name="T14" fmla="*/ 5368 w 21600"/>
                  <a:gd name="T15" fmla="*/ 10800 h 21600"/>
                  <a:gd name="T16" fmla="*/ 10800 w 21600"/>
                  <a:gd name="T17" fmla="*/ 10736 h 21600"/>
                  <a:gd name="T18" fmla="*/ 16232 w 21600"/>
                  <a:gd name="T19" fmla="*/ 10800 h 21600"/>
                  <a:gd name="T20" fmla="*/ G36 w 21600"/>
                  <a:gd name="T21" fmla="*/ G40 h 21600"/>
                  <a:gd name="T22" fmla="*/ G37 w 21600"/>
                  <a:gd name="T23" fmla="*/ G42 h 21600"/>
                </a:gdLst>
                <a:ahLst/>
                <a:cxnLst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T20" t="T21" r="T22" b="T23"/>
                <a:pathLst>
                  <a:path w="21600" h="21600">
                    <a:moveTo>
                      <a:pt x="10736" y="10800"/>
                    </a:moveTo>
                    <a:cubicBezTo>
                      <a:pt x="10736" y="10764"/>
                      <a:pt x="10764" y="10736"/>
                      <a:pt x="10800" y="10736"/>
                    </a:cubicBezTo>
                    <a:cubicBezTo>
                      <a:pt x="10835" y="10735"/>
                      <a:pt x="10863" y="10764"/>
                      <a:pt x="10864" y="10799"/>
                    </a:cubicBezTo>
                    <a:lnTo>
                      <a:pt x="21600" y="10800"/>
                    </a:lnTo>
                    <a:cubicBezTo>
                      <a:pt x="21600" y="4835"/>
                      <a:pt x="16764" y="0"/>
                      <a:pt x="10800" y="0"/>
                    </a:cubicBezTo>
                    <a:cubicBezTo>
                      <a:pt x="4835" y="0"/>
                      <a:pt x="0" y="4835"/>
                      <a:pt x="0" y="1080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BBE0E3"/>
                  </a:gs>
                  <a:gs pos="100000">
                    <a:srgbClr val="BBE0E3">
                      <a:gamma/>
                      <a:tint val="45490"/>
                      <a:invGamma/>
                    </a:srgbClr>
                  </a:gs>
                </a:gsLst>
                <a:lin ang="5400000" scaled="1"/>
              </a:gradFill>
              <a:ln w="9525" algn="ctr">
                <a:noFill/>
                <a:miter lim="800000"/>
              </a:ln>
              <a:effectLst/>
            </p:spPr>
            <p:txBody>
              <a:bodyPr wrap="none" anchor="ctr"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32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宋体" panose="02010600030101010101" pitchFamily="2" charset="-122"/>
                  <a:cs typeface="微软雅黑" panose="020B0503020204020204" pitchFamily="34" charset="-122"/>
                </a:endParaRPr>
              </a:p>
            </p:txBody>
          </p:sp>
          <p:sp>
            <p:nvSpPr>
              <p:cNvPr id="35851" name="AutoShape 18"/>
              <p:cNvSpPr/>
              <p:nvPr/>
            </p:nvSpPr>
            <p:spPr>
              <a:xfrm>
                <a:off x="4468" y="1911"/>
                <a:ext cx="7600" cy="1142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BBE0E3"/>
                  </a:gs>
                  <a:gs pos="100000">
                    <a:srgbClr val="FFFFFF">
                      <a:alpha val="0"/>
                    </a:srgbClr>
                  </a:gs>
                </a:gsLst>
                <a:lin ang="0" scaled="1"/>
                <a:tileRect/>
              </a:gradFill>
              <a:ln w="9525">
                <a:noFill/>
              </a:ln>
            </p:spPr>
            <p:txBody>
              <a:bodyPr wrap="none" anchor="ctr" anchorCtr="0"/>
              <a:p>
                <a:endParaRPr lang="zh-CN" altLang="zh-CN" sz="3200" dirty="0">
                  <a:latin typeface="Arial" panose="020B0604020202020204" pitchFamily="34" charset="0"/>
                </a:endParaRPr>
              </a:p>
            </p:txBody>
          </p:sp>
          <p:sp>
            <p:nvSpPr>
              <p:cNvPr id="35855" name="AutoShape 32"/>
              <p:cNvSpPr/>
              <p:nvPr/>
            </p:nvSpPr>
            <p:spPr>
              <a:xfrm>
                <a:off x="4395" y="7123"/>
                <a:ext cx="7603" cy="1139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BBE0E3"/>
                  </a:gs>
                  <a:gs pos="100000">
                    <a:srgbClr val="FFFFFF">
                      <a:alpha val="0"/>
                    </a:srgbClr>
                  </a:gs>
                </a:gsLst>
                <a:lin ang="0" scaled="1"/>
                <a:tileRect/>
              </a:gradFill>
              <a:ln w="9525">
                <a:noFill/>
              </a:ln>
            </p:spPr>
            <p:txBody>
              <a:bodyPr wrap="none" anchor="ctr" anchorCtr="0"/>
              <a:p>
                <a:endParaRPr lang="zh-CN" altLang="zh-CN" sz="3200" dirty="0">
                  <a:latin typeface="Arial" panose="020B0604020202020204" pitchFamily="34" charset="0"/>
                </a:endParaRPr>
              </a:p>
            </p:txBody>
          </p:sp>
          <p:grpSp>
            <p:nvGrpSpPr>
              <p:cNvPr id="35856" name="Group 33"/>
              <p:cNvGrpSpPr/>
              <p:nvPr/>
            </p:nvGrpSpPr>
            <p:grpSpPr>
              <a:xfrm rot="0">
                <a:off x="3396" y="7007"/>
                <a:ext cx="1173" cy="1274"/>
                <a:chOff x="1583" y="1494"/>
                <a:chExt cx="526" cy="526"/>
              </a:xfrm>
            </p:grpSpPr>
            <p:sp>
              <p:nvSpPr>
                <p:cNvPr id="35868" name="Oval 34"/>
                <p:cNvSpPr/>
                <p:nvPr/>
              </p:nvSpPr>
              <p:spPr>
                <a:xfrm>
                  <a:off x="1583" y="1494"/>
                  <a:ext cx="526" cy="526"/>
                </a:xfrm>
                <a:prstGeom prst="ellipse">
                  <a:avLst/>
                </a:prstGeom>
                <a:solidFill>
                  <a:srgbClr val="BBE0E3"/>
                </a:solidFill>
                <a:ln w="9525">
                  <a:noFill/>
                </a:ln>
              </p:spPr>
              <p:txBody>
                <a:bodyPr wrap="none" anchor="ctr" anchorCtr="0"/>
                <a:p>
                  <a:endParaRPr lang="zh-CN" altLang="zh-CN" sz="3200" dirty="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35869" name="Oval 35"/>
                <p:cNvSpPr/>
                <p:nvPr/>
              </p:nvSpPr>
              <p:spPr>
                <a:xfrm>
                  <a:off x="1634" y="1547"/>
                  <a:ext cx="425" cy="425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10E470"/>
                    </a:gs>
                    <a:gs pos="100000">
                      <a:srgbClr val="098340"/>
                    </a:gs>
                  </a:gsLst>
                  <a:path path="rect">
                    <a:fillToRect l="100000" t="100000"/>
                  </a:path>
                  <a:tileRect/>
                </a:gradFill>
                <a:ln w="9525">
                  <a:noFill/>
                </a:ln>
              </p:spPr>
              <p:txBody>
                <a:bodyPr wrap="none" anchor="ctr" anchorCtr="0"/>
                <a:p>
                  <a:endParaRPr lang="zh-CN" altLang="zh-CN" sz="3200" dirty="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35870" name="Oval 36"/>
                <p:cNvSpPr/>
                <p:nvPr/>
              </p:nvSpPr>
              <p:spPr>
                <a:xfrm>
                  <a:off x="1642" y="1557"/>
                  <a:ext cx="406" cy="406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00">
                        <a:alpha val="85001"/>
                      </a:srgbClr>
                    </a:gs>
                    <a:gs pos="100000">
                      <a:srgbClr val="A2A200"/>
                    </a:gs>
                  </a:gsLst>
                  <a:lin ang="2700000" scaled="1"/>
                  <a:tileRect/>
                </a:gradFill>
                <a:ln w="9525">
                  <a:noFill/>
                </a:ln>
              </p:spPr>
              <p:txBody>
                <a:bodyPr wrap="none" anchor="ctr" anchorCtr="0"/>
                <a:p>
                  <a:endParaRPr lang="zh-CN" altLang="zh-CN" sz="3200" dirty="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35871" name="Oval 37"/>
                <p:cNvSpPr/>
                <p:nvPr/>
              </p:nvSpPr>
              <p:spPr>
                <a:xfrm>
                  <a:off x="1652" y="1582"/>
                  <a:ext cx="265" cy="266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rgbClr val="E9940B">
                        <a:alpha val="0"/>
                      </a:srgbClr>
                    </a:gs>
                  </a:gsLst>
                  <a:path path="shape">
                    <a:fillToRect l="50000" t="50000" r="50000" b="50000"/>
                  </a:path>
                  <a:tileRect/>
                </a:gradFill>
                <a:ln w="9525">
                  <a:noFill/>
                </a:ln>
              </p:spPr>
              <p:txBody>
                <a:bodyPr wrap="none" anchor="ctr" anchorCtr="0"/>
                <a:p>
                  <a:endParaRPr lang="zh-CN" altLang="zh-CN" sz="3200" dirty="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35872" name="Oval 38"/>
                <p:cNvSpPr/>
                <p:nvPr/>
              </p:nvSpPr>
              <p:spPr>
                <a:xfrm>
                  <a:off x="1659" y="1571"/>
                  <a:ext cx="366" cy="366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00">
                        <a:alpha val="0"/>
                      </a:srgbClr>
                    </a:gs>
                    <a:gs pos="100000">
                      <a:srgbClr val="C2C200"/>
                    </a:gs>
                  </a:gsLst>
                  <a:lin ang="2700000" scaled="1"/>
                  <a:tileRect/>
                </a:gradFill>
                <a:ln w="9525">
                  <a:noFill/>
                </a:ln>
              </p:spPr>
              <p:txBody>
                <a:bodyPr wrap="none" anchor="ctr" anchorCtr="0"/>
                <a:p>
                  <a:endParaRPr lang="zh-CN" altLang="zh-CN" sz="3200" dirty="0">
                    <a:latin typeface="Arial" panose="020B0604020202020204" pitchFamily="34" charset="0"/>
                  </a:endParaRPr>
                </a:p>
              </p:txBody>
            </p:sp>
          </p:grpSp>
          <p:sp>
            <p:nvSpPr>
              <p:cNvPr id="94247" name="Text Box 39"/>
              <p:cNvSpPr txBox="1">
                <a:spLocks noChangeArrowheads="1"/>
              </p:cNvSpPr>
              <p:nvPr/>
            </p:nvSpPr>
            <p:spPr bwMode="white">
              <a:xfrm>
                <a:off x="893" y="3556"/>
                <a:ext cx="3294" cy="2470"/>
              </a:xfrm>
              <a:prstGeom prst="rect">
                <a:avLst/>
              </a:prstGeom>
              <a:noFill/>
              <a:ln w="9525" algn="ctr">
                <a:noFill/>
                <a:miter lim="800000"/>
              </a:ln>
              <a:effectLst/>
            </p:spPr>
            <p:txBody>
              <a:bodyPr wrap="square">
                <a:spAutoFit/>
              </a:bodyPr>
              <a:p>
                <a:pPr marR="0" algn="r" defTabSz="914400" eaLnBrk="0" hangingPunct="0">
                  <a:buClrTx/>
                  <a:buSzTx/>
                  <a:buFontTx/>
                  <a:buNone/>
                  <a:defRPr/>
                </a:pPr>
                <a:r>
                  <a:rPr lang="zh-CN" altLang="en-US" sz="3200" dirty="0" smtClean="0">
                    <a:solidFill>
                      <a:srgbClr val="3B3838"/>
                    </a:solidFill>
                    <a:latin typeface="微软雅黑" panose="020B0503020204020204" pitchFamily="34" charset="-122"/>
                    <a:sym typeface="Tahoma" panose="020B0604030504040204" pitchFamily="34" charset="0"/>
                  </a:rPr>
                  <a:t>对数函数</a:t>
                </a:r>
                <a:endParaRPr lang="zh-CN" altLang="en-US" sz="3200" dirty="0" smtClean="0">
                  <a:solidFill>
                    <a:srgbClr val="3B3838"/>
                  </a:solidFill>
                  <a:latin typeface="微软雅黑" panose="020B0503020204020204" pitchFamily="34" charset="-122"/>
                  <a:sym typeface="Tahoma" panose="020B0604030504040204" pitchFamily="34" charset="0"/>
                </a:endParaRPr>
              </a:p>
              <a:p>
                <a:pPr marR="0" algn="r" defTabSz="914400" eaLnBrk="0" hangingPunct="0">
                  <a:buClrTx/>
                  <a:buSzTx/>
                  <a:buFontTx/>
                  <a:buNone/>
                  <a:defRPr/>
                </a:pPr>
                <a:r>
                  <a:rPr lang="zh-CN" altLang="en-US" sz="3200" dirty="0" smtClean="0">
                    <a:solidFill>
                      <a:srgbClr val="3B3838"/>
                    </a:solidFill>
                    <a:latin typeface="微软雅黑" panose="020B0503020204020204" pitchFamily="34" charset="-122"/>
                    <a:sym typeface="Tahoma" panose="020B0604030504040204" pitchFamily="34" charset="0"/>
                  </a:rPr>
                  <a:t>的图像与</a:t>
                </a:r>
                <a:endParaRPr lang="zh-CN" altLang="en-US" sz="3200" dirty="0" smtClean="0">
                  <a:solidFill>
                    <a:srgbClr val="3B3838"/>
                  </a:solidFill>
                  <a:latin typeface="微软雅黑" panose="020B0503020204020204" pitchFamily="34" charset="-122"/>
                  <a:sym typeface="Tahoma" panose="020B0604030504040204" pitchFamily="34" charset="0"/>
                </a:endParaRPr>
              </a:p>
              <a:p>
                <a:pPr marR="0" algn="r" defTabSz="914400" eaLnBrk="0" hangingPunct="0">
                  <a:buClrTx/>
                  <a:buSzTx/>
                  <a:buFontTx/>
                  <a:buNone/>
                  <a:defRPr/>
                </a:pPr>
                <a:r>
                  <a:rPr lang="zh-CN" altLang="en-US" sz="3200" dirty="0" smtClean="0">
                    <a:solidFill>
                      <a:srgbClr val="3B3838"/>
                    </a:solidFill>
                    <a:latin typeface="微软雅黑" panose="020B0503020204020204" pitchFamily="34" charset="-122"/>
                    <a:sym typeface="Tahoma" panose="020B0604030504040204" pitchFamily="34" charset="0"/>
                  </a:rPr>
                  <a:t>性质</a:t>
                </a:r>
                <a:endParaRPr kumimoji="0" lang="zh-CN" altLang="en-US" sz="3200" kern="1200" cap="none" spc="0" normalizeH="0" baseline="0" noProof="0" dirty="0" smtClean="0">
                  <a:solidFill>
                    <a:srgbClr val="3B3838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微软雅黑" panose="020B0503020204020204" pitchFamily="34" charset="-122"/>
                  <a:ea typeface="宋体" panose="02010600030101010101" pitchFamily="2" charset="-122"/>
                  <a:cs typeface="+mn-ea"/>
                  <a:sym typeface="Tahoma" panose="020B0604030504040204" pitchFamily="34" charset="0"/>
                </a:endParaRPr>
              </a:p>
            </p:txBody>
          </p:sp>
          <p:sp>
            <p:nvSpPr>
              <p:cNvPr id="35862" name="Text Box 44"/>
              <p:cNvSpPr txBox="1"/>
              <p:nvPr/>
            </p:nvSpPr>
            <p:spPr>
              <a:xfrm>
                <a:off x="3756" y="7224"/>
                <a:ext cx="490" cy="919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square">
                <a:spAutoFit/>
              </a:bodyPr>
              <a:p>
                <a:pPr algn="ctr" eaLnBrk="0" hangingPunct="0"/>
                <a:r>
                  <a:rPr lang="en-US" altLang="zh-CN" sz="3200" b="1" dirty="0">
                    <a:solidFill>
                      <a:srgbClr val="000000"/>
                    </a:solidFill>
                    <a:latin typeface="Arial" panose="020B0604020202020204" pitchFamily="34" charset="0"/>
                  </a:rPr>
                  <a:t>5</a:t>
                </a:r>
                <a:endParaRPr lang="en-US" altLang="zh-CN" sz="3200" b="1" dirty="0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94253" name="Text Box 45"/>
              <p:cNvSpPr txBox="1">
                <a:spLocks noChangeArrowheads="1"/>
              </p:cNvSpPr>
              <p:nvPr/>
            </p:nvSpPr>
            <p:spPr bwMode="black">
              <a:xfrm>
                <a:off x="4800" y="2063"/>
                <a:ext cx="5880" cy="919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  <a:effectLst>
                <a:outerShdw dist="35921" dir="2700000" algn="ctr" rotWithShape="0">
                  <a:srgbClr val="808080">
                    <a:alpha val="50000"/>
                  </a:srgbClr>
                </a:outerShdw>
              </a:effectLst>
            </p:spPr>
            <p:txBody>
              <a:bodyPr wrap="square">
                <a:spAutoFit/>
              </a:bodyPr>
              <a:p>
                <a:pPr marR="0" defTabSz="914400" eaLnBrk="0" hangingPunct="0">
                  <a:buClrTx/>
                  <a:buSzTx/>
                  <a:buFontTx/>
                  <a:buNone/>
                  <a:defRPr/>
                </a:pPr>
                <a:r>
                  <a:rPr kumimoji="0" lang="zh-CN" altLang="en-US" sz="3200" b="1" kern="1200" cap="none" spc="0" normalizeH="0" baseline="0" noProof="0">
                    <a:latin typeface="Arial" panose="020B0604020202020204" pitchFamily="34" charset="0"/>
                    <a:ea typeface="宋体" panose="02010600030101010101" pitchFamily="2" charset="-122"/>
                    <a:cs typeface="+mn-ea"/>
                  </a:rPr>
                  <a:t>情境引入</a:t>
                </a:r>
                <a:endParaRPr kumimoji="0" lang="zh-CN" altLang="en-US" sz="3200" b="1" kern="1200" cap="none" spc="0" normalizeH="0" baseline="0" noProof="0">
                  <a:latin typeface="Arial" panose="020B0604020202020204" pitchFamily="34" charset="0"/>
                  <a:ea typeface="宋体" panose="02010600030101010101" pitchFamily="2" charset="-122"/>
                  <a:cs typeface="+mn-ea"/>
                </a:endParaRPr>
              </a:p>
            </p:txBody>
          </p:sp>
          <p:sp>
            <p:nvSpPr>
              <p:cNvPr id="94254" name="Text Box 46"/>
              <p:cNvSpPr txBox="1">
                <a:spLocks noChangeArrowheads="1"/>
              </p:cNvSpPr>
              <p:nvPr/>
            </p:nvSpPr>
            <p:spPr bwMode="black">
              <a:xfrm>
                <a:off x="5266" y="3367"/>
                <a:ext cx="5880" cy="919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  <a:effectLst>
                <a:outerShdw dist="35921" dir="2700000" algn="ctr" rotWithShape="0">
                  <a:srgbClr val="808080">
                    <a:alpha val="50000"/>
                  </a:srgbClr>
                </a:outerShdw>
              </a:effectLst>
            </p:spPr>
            <p:txBody>
              <a:bodyPr>
                <a:spAutoFit/>
              </a:bodyPr>
              <a:p>
                <a:pPr lvl="0" algn="l" eaLnBrk="0" hangingPunct="0">
                  <a:buClrTx/>
                  <a:buSzTx/>
                  <a:buFontTx/>
                  <a:defRPr/>
                </a:pPr>
                <a:r>
                  <a:rPr lang="zh-CN" altLang="en-US" sz="3200" b="1" noProof="0">
                    <a:latin typeface="Arial" panose="020B0604020202020204" pitchFamily="34" charset="0"/>
                    <a:ea typeface="宋体" panose="02010600030101010101" pitchFamily="2" charset="-122"/>
                    <a:cs typeface="+mn-ea"/>
                    <a:sym typeface="+mn-ea"/>
                  </a:rPr>
                  <a:t>复习回顾</a:t>
                </a:r>
                <a:endParaRPr lang="zh-CN" altLang="en-US" sz="3200" b="1" noProof="0">
                  <a:latin typeface="Arial" panose="020B0604020202020204" pitchFamily="34" charset="0"/>
                  <a:ea typeface="宋体" panose="02010600030101010101" pitchFamily="2" charset="-122"/>
                  <a:cs typeface="+mn-ea"/>
                  <a:sym typeface="+mn-ea"/>
                </a:endParaRPr>
              </a:p>
            </p:txBody>
          </p:sp>
          <p:sp>
            <p:nvSpPr>
              <p:cNvPr id="94255" name="Text Box 47"/>
              <p:cNvSpPr txBox="1">
                <a:spLocks noChangeArrowheads="1"/>
              </p:cNvSpPr>
              <p:nvPr/>
            </p:nvSpPr>
            <p:spPr bwMode="black">
              <a:xfrm>
                <a:off x="5433" y="4663"/>
                <a:ext cx="5880" cy="919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  <a:effectLst>
                <a:outerShdw dist="35921" dir="2700000" algn="ctr" rotWithShape="0">
                  <a:srgbClr val="808080">
                    <a:alpha val="50000"/>
                  </a:srgbClr>
                </a:outerShdw>
              </a:effectLst>
            </p:spPr>
            <p:txBody>
              <a:bodyPr>
                <a:spAutoFit/>
              </a:bodyPr>
              <a:p>
                <a:pPr lvl="0" algn="l" eaLnBrk="0" hangingPunct="0">
                  <a:buClrTx/>
                  <a:buSzTx/>
                  <a:buFontTx/>
                  <a:defRPr/>
                </a:pPr>
                <a:r>
                  <a:rPr lang="zh-CN" altLang="en-US" sz="3200" b="1" noProof="0">
                    <a:latin typeface="Arial" panose="020B0604020202020204" pitchFamily="34" charset="0"/>
                    <a:ea typeface="宋体" panose="02010600030101010101" pitchFamily="2" charset="-122"/>
                    <a:cs typeface="+mn-ea"/>
                    <a:sym typeface="+mn-ea"/>
                  </a:rPr>
                  <a:t>探究新知</a:t>
                </a:r>
                <a:endParaRPr lang="zh-CN" altLang="en-US" sz="3200" b="1" noProof="0">
                  <a:latin typeface="Arial" panose="020B0604020202020204" pitchFamily="34" charset="0"/>
                  <a:ea typeface="宋体" panose="02010600030101010101" pitchFamily="2" charset="-122"/>
                  <a:cs typeface="+mn-ea"/>
                  <a:sym typeface="+mn-ea"/>
                </a:endParaRPr>
              </a:p>
            </p:txBody>
          </p:sp>
          <p:sp>
            <p:nvSpPr>
              <p:cNvPr id="94256" name="Text Box 48"/>
              <p:cNvSpPr txBox="1">
                <a:spLocks noChangeArrowheads="1"/>
              </p:cNvSpPr>
              <p:nvPr/>
            </p:nvSpPr>
            <p:spPr bwMode="black">
              <a:xfrm>
                <a:off x="4624" y="7160"/>
                <a:ext cx="5880" cy="919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  <a:effectLst>
                <a:outerShdw dist="35921" dir="2700000" algn="ctr" rotWithShape="0">
                  <a:srgbClr val="808080">
                    <a:alpha val="50000"/>
                  </a:srgbClr>
                </a:outerShdw>
              </a:effectLst>
            </p:spPr>
            <p:txBody>
              <a:bodyPr wrap="square">
                <a:spAutoFit/>
              </a:bodyPr>
              <a:p>
                <a:pPr lvl="0" algn="l" eaLnBrk="0" hangingPunct="0">
                  <a:buClrTx/>
                  <a:buSzTx/>
                  <a:buFontTx/>
                  <a:defRPr/>
                </a:pPr>
                <a:r>
                  <a:rPr lang="zh-CN" altLang="en-US" sz="3200" b="1" noProof="0">
                    <a:latin typeface="Arial" panose="020B0604020202020204" pitchFamily="34" charset="0"/>
                    <a:ea typeface="宋体" panose="02010600030101010101" pitchFamily="2" charset="-122"/>
                    <a:cs typeface="+mn-ea"/>
                    <a:sym typeface="+mn-ea"/>
                  </a:rPr>
                  <a:t>布置作业</a:t>
                </a:r>
                <a:endParaRPr lang="zh-CN" altLang="en-US" sz="3200" b="1" noProof="0">
                  <a:latin typeface="Arial" panose="020B0604020202020204" pitchFamily="34" charset="0"/>
                  <a:ea typeface="宋体" panose="02010600030101010101" pitchFamily="2" charset="-122"/>
                  <a:cs typeface="+mn-ea"/>
                  <a:sym typeface="+mn-ea"/>
                </a:endParaRPr>
              </a:p>
            </p:txBody>
          </p:sp>
          <p:sp>
            <p:nvSpPr>
              <p:cNvPr id="94257" name="Text Box 49"/>
              <p:cNvSpPr txBox="1">
                <a:spLocks noChangeArrowheads="1"/>
              </p:cNvSpPr>
              <p:nvPr/>
            </p:nvSpPr>
            <p:spPr bwMode="black">
              <a:xfrm>
                <a:off x="5348" y="5998"/>
                <a:ext cx="5880" cy="919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  <a:effectLst>
                <a:outerShdw dist="35921" dir="2700000" algn="ctr" rotWithShape="0">
                  <a:srgbClr val="808080">
                    <a:alpha val="50000"/>
                  </a:srgbClr>
                </a:outerShdw>
              </a:effectLst>
            </p:spPr>
            <p:txBody>
              <a:bodyPr wrap="square">
                <a:spAutoFit/>
              </a:bodyPr>
              <a:p>
                <a:pPr lvl="0" algn="l" eaLnBrk="0" hangingPunct="0">
                  <a:buClrTx/>
                  <a:buSzTx/>
                  <a:buFontTx/>
                  <a:defRPr/>
                </a:pPr>
                <a:r>
                  <a:rPr lang="zh-CN" altLang="en-US" sz="3200" b="1" noProof="0">
                    <a:latin typeface="Arial" panose="020B0604020202020204" pitchFamily="34" charset="0"/>
                    <a:ea typeface="宋体" panose="02010600030101010101" pitchFamily="2" charset="-122"/>
                    <a:cs typeface="+mn-ea"/>
                    <a:sym typeface="+mn-ea"/>
                  </a:rPr>
                  <a:t>归纳小结</a:t>
                </a:r>
                <a:endParaRPr lang="zh-CN" altLang="en-US" sz="3200" b="1" noProof="0">
                  <a:latin typeface="Arial" panose="020B0604020202020204" pitchFamily="34" charset="0"/>
                  <a:ea typeface="宋体" panose="02010600030101010101" pitchFamily="2" charset="-122"/>
                  <a:cs typeface="+mn-ea"/>
                  <a:sym typeface="+mn-ea"/>
                </a:endParaRPr>
              </a:p>
            </p:txBody>
          </p:sp>
          <p:grpSp>
            <p:nvGrpSpPr>
              <p:cNvPr id="1" name="Group 33"/>
              <p:cNvGrpSpPr/>
              <p:nvPr/>
            </p:nvGrpSpPr>
            <p:grpSpPr>
              <a:xfrm rot="0">
                <a:off x="4260" y="5810"/>
                <a:ext cx="1173" cy="1274"/>
                <a:chOff x="1583" y="1494"/>
                <a:chExt cx="526" cy="526"/>
              </a:xfrm>
            </p:grpSpPr>
            <p:sp>
              <p:nvSpPr>
                <p:cNvPr id="3" name="Oval 34"/>
                <p:cNvSpPr/>
                <p:nvPr/>
              </p:nvSpPr>
              <p:spPr>
                <a:xfrm>
                  <a:off x="1583" y="1494"/>
                  <a:ext cx="526" cy="526"/>
                </a:xfrm>
                <a:prstGeom prst="ellipse">
                  <a:avLst/>
                </a:prstGeom>
                <a:solidFill>
                  <a:srgbClr val="BBE0E3"/>
                </a:solidFill>
                <a:ln w="9525">
                  <a:noFill/>
                </a:ln>
              </p:spPr>
              <p:txBody>
                <a:bodyPr wrap="none" anchor="ctr" anchorCtr="0"/>
                <a:p>
                  <a:endParaRPr lang="zh-CN" altLang="zh-CN" sz="3200" dirty="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4" name="Oval 35"/>
                <p:cNvSpPr/>
                <p:nvPr/>
              </p:nvSpPr>
              <p:spPr>
                <a:xfrm>
                  <a:off x="1634" y="1547"/>
                  <a:ext cx="425" cy="425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10E470"/>
                    </a:gs>
                    <a:gs pos="100000">
                      <a:srgbClr val="098340"/>
                    </a:gs>
                  </a:gsLst>
                  <a:path path="rect">
                    <a:fillToRect l="100000" t="100000"/>
                  </a:path>
                  <a:tileRect/>
                </a:gradFill>
                <a:ln w="9525">
                  <a:noFill/>
                </a:ln>
              </p:spPr>
              <p:txBody>
                <a:bodyPr wrap="none" anchor="ctr" anchorCtr="0"/>
                <a:p>
                  <a:endParaRPr lang="zh-CN" altLang="zh-CN" sz="3200" dirty="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5" name="Oval 36"/>
                <p:cNvSpPr/>
                <p:nvPr/>
              </p:nvSpPr>
              <p:spPr>
                <a:xfrm>
                  <a:off x="1642" y="1557"/>
                  <a:ext cx="406" cy="406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00">
                        <a:alpha val="85001"/>
                      </a:srgbClr>
                    </a:gs>
                    <a:gs pos="100000">
                      <a:srgbClr val="A2A200"/>
                    </a:gs>
                  </a:gsLst>
                  <a:lin ang="2700000" scaled="1"/>
                  <a:tileRect/>
                </a:gradFill>
                <a:ln w="9525">
                  <a:noFill/>
                </a:ln>
              </p:spPr>
              <p:txBody>
                <a:bodyPr wrap="none" anchor="ctr" anchorCtr="0"/>
                <a:p>
                  <a:endParaRPr lang="zh-CN" altLang="zh-CN" sz="3200" dirty="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6" name="Oval 37"/>
                <p:cNvSpPr/>
                <p:nvPr/>
              </p:nvSpPr>
              <p:spPr>
                <a:xfrm>
                  <a:off x="1652" y="1582"/>
                  <a:ext cx="265" cy="266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rgbClr val="E9940B">
                        <a:alpha val="0"/>
                      </a:srgbClr>
                    </a:gs>
                  </a:gsLst>
                  <a:path path="shape">
                    <a:fillToRect l="50000" t="50000" r="50000" b="50000"/>
                  </a:path>
                  <a:tileRect/>
                </a:gradFill>
                <a:ln w="9525">
                  <a:noFill/>
                </a:ln>
              </p:spPr>
              <p:txBody>
                <a:bodyPr wrap="none" anchor="ctr" anchorCtr="0"/>
                <a:p>
                  <a:endParaRPr lang="zh-CN" altLang="zh-CN" sz="3200" dirty="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7" name="Oval 38"/>
                <p:cNvSpPr/>
                <p:nvPr/>
              </p:nvSpPr>
              <p:spPr>
                <a:xfrm>
                  <a:off x="1659" y="1571"/>
                  <a:ext cx="366" cy="366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00">
                        <a:alpha val="0"/>
                      </a:srgbClr>
                    </a:gs>
                    <a:gs pos="100000">
                      <a:srgbClr val="C2C200"/>
                    </a:gs>
                  </a:gsLst>
                  <a:lin ang="2700000" scaled="1"/>
                  <a:tileRect/>
                </a:gradFill>
                <a:ln w="9525">
                  <a:noFill/>
                </a:ln>
              </p:spPr>
              <p:txBody>
                <a:bodyPr wrap="none" anchor="ctr" anchorCtr="0"/>
                <a:p>
                  <a:endParaRPr lang="zh-CN" altLang="zh-CN" sz="3200" dirty="0">
                    <a:latin typeface="Arial" panose="020B0604020202020204" pitchFamily="34" charset="0"/>
                  </a:endParaRPr>
                </a:p>
              </p:txBody>
            </p:sp>
          </p:grpSp>
          <p:grpSp>
            <p:nvGrpSpPr>
              <p:cNvPr id="8" name="Group 33"/>
              <p:cNvGrpSpPr/>
              <p:nvPr/>
            </p:nvGrpSpPr>
            <p:grpSpPr>
              <a:xfrm rot="0">
                <a:off x="4452" y="4491"/>
                <a:ext cx="1173" cy="1274"/>
                <a:chOff x="1583" y="1494"/>
                <a:chExt cx="526" cy="526"/>
              </a:xfrm>
            </p:grpSpPr>
            <p:sp>
              <p:nvSpPr>
                <p:cNvPr id="9" name="Oval 34"/>
                <p:cNvSpPr/>
                <p:nvPr/>
              </p:nvSpPr>
              <p:spPr>
                <a:xfrm>
                  <a:off x="1583" y="1494"/>
                  <a:ext cx="526" cy="526"/>
                </a:xfrm>
                <a:prstGeom prst="ellipse">
                  <a:avLst/>
                </a:prstGeom>
                <a:solidFill>
                  <a:srgbClr val="BBE0E3"/>
                </a:solidFill>
                <a:ln w="9525">
                  <a:noFill/>
                </a:ln>
              </p:spPr>
              <p:txBody>
                <a:bodyPr wrap="none" anchor="ctr" anchorCtr="0"/>
                <a:p>
                  <a:endParaRPr lang="zh-CN" altLang="zh-CN" sz="3200" dirty="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10" name="Oval 35"/>
                <p:cNvSpPr/>
                <p:nvPr/>
              </p:nvSpPr>
              <p:spPr>
                <a:xfrm>
                  <a:off x="1634" y="1547"/>
                  <a:ext cx="425" cy="425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10E470"/>
                    </a:gs>
                    <a:gs pos="100000">
                      <a:srgbClr val="098340"/>
                    </a:gs>
                  </a:gsLst>
                  <a:path path="rect">
                    <a:fillToRect l="100000" t="100000"/>
                  </a:path>
                  <a:tileRect/>
                </a:gradFill>
                <a:ln w="9525">
                  <a:noFill/>
                </a:ln>
              </p:spPr>
              <p:txBody>
                <a:bodyPr wrap="none" anchor="ctr" anchorCtr="0"/>
                <a:p>
                  <a:endParaRPr lang="zh-CN" altLang="zh-CN" sz="3200" dirty="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11" name="Oval 36"/>
                <p:cNvSpPr/>
                <p:nvPr/>
              </p:nvSpPr>
              <p:spPr>
                <a:xfrm>
                  <a:off x="1642" y="1557"/>
                  <a:ext cx="406" cy="406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00">
                        <a:alpha val="85001"/>
                      </a:srgbClr>
                    </a:gs>
                    <a:gs pos="100000">
                      <a:srgbClr val="A2A200"/>
                    </a:gs>
                  </a:gsLst>
                  <a:lin ang="2700000" scaled="1"/>
                  <a:tileRect/>
                </a:gradFill>
                <a:ln w="9525">
                  <a:noFill/>
                </a:ln>
              </p:spPr>
              <p:txBody>
                <a:bodyPr wrap="none" anchor="ctr" anchorCtr="0"/>
                <a:p>
                  <a:endParaRPr lang="zh-CN" altLang="zh-CN" sz="3200" dirty="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12" name="Oval 37"/>
                <p:cNvSpPr/>
                <p:nvPr/>
              </p:nvSpPr>
              <p:spPr>
                <a:xfrm>
                  <a:off x="1652" y="1582"/>
                  <a:ext cx="265" cy="266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rgbClr val="E9940B">
                        <a:alpha val="0"/>
                      </a:srgbClr>
                    </a:gs>
                  </a:gsLst>
                  <a:path path="shape">
                    <a:fillToRect l="50000" t="50000" r="50000" b="50000"/>
                  </a:path>
                  <a:tileRect/>
                </a:gradFill>
                <a:ln w="9525">
                  <a:noFill/>
                </a:ln>
              </p:spPr>
              <p:txBody>
                <a:bodyPr wrap="none" anchor="ctr" anchorCtr="0"/>
                <a:p>
                  <a:endParaRPr lang="zh-CN" altLang="zh-CN" sz="3200" dirty="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13" name="Oval 38"/>
                <p:cNvSpPr/>
                <p:nvPr/>
              </p:nvSpPr>
              <p:spPr>
                <a:xfrm>
                  <a:off x="1659" y="1571"/>
                  <a:ext cx="366" cy="366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00">
                        <a:alpha val="0"/>
                      </a:srgbClr>
                    </a:gs>
                    <a:gs pos="100000">
                      <a:srgbClr val="C2C200"/>
                    </a:gs>
                  </a:gsLst>
                  <a:lin ang="2700000" scaled="1"/>
                  <a:tileRect/>
                </a:gradFill>
                <a:ln w="9525">
                  <a:noFill/>
                </a:ln>
              </p:spPr>
              <p:txBody>
                <a:bodyPr wrap="none" anchor="ctr" anchorCtr="0"/>
                <a:p>
                  <a:endParaRPr lang="zh-CN" altLang="zh-CN" sz="3200" dirty="0">
                    <a:latin typeface="Arial" panose="020B0604020202020204" pitchFamily="34" charset="0"/>
                  </a:endParaRPr>
                </a:p>
              </p:txBody>
            </p:sp>
          </p:grpSp>
          <p:grpSp>
            <p:nvGrpSpPr>
              <p:cNvPr id="14" name="Group 33"/>
              <p:cNvGrpSpPr/>
              <p:nvPr/>
            </p:nvGrpSpPr>
            <p:grpSpPr>
              <a:xfrm rot="0">
                <a:off x="4246" y="3214"/>
                <a:ext cx="1173" cy="1274"/>
                <a:chOff x="1583" y="1494"/>
                <a:chExt cx="526" cy="526"/>
              </a:xfrm>
            </p:grpSpPr>
            <p:sp>
              <p:nvSpPr>
                <p:cNvPr id="16" name="Oval 34"/>
                <p:cNvSpPr/>
                <p:nvPr/>
              </p:nvSpPr>
              <p:spPr>
                <a:xfrm>
                  <a:off x="1583" y="1494"/>
                  <a:ext cx="526" cy="526"/>
                </a:xfrm>
                <a:prstGeom prst="ellipse">
                  <a:avLst/>
                </a:prstGeom>
                <a:solidFill>
                  <a:srgbClr val="BBE0E3"/>
                </a:solidFill>
                <a:ln w="9525">
                  <a:noFill/>
                </a:ln>
              </p:spPr>
              <p:txBody>
                <a:bodyPr wrap="none" anchor="ctr" anchorCtr="0"/>
                <a:p>
                  <a:endParaRPr lang="zh-CN" altLang="zh-CN" sz="3200" dirty="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17" name="Oval 35"/>
                <p:cNvSpPr/>
                <p:nvPr/>
              </p:nvSpPr>
              <p:spPr>
                <a:xfrm>
                  <a:off x="1634" y="1547"/>
                  <a:ext cx="425" cy="425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10E470"/>
                    </a:gs>
                    <a:gs pos="100000">
                      <a:srgbClr val="098340"/>
                    </a:gs>
                  </a:gsLst>
                  <a:path path="rect">
                    <a:fillToRect l="100000" t="100000"/>
                  </a:path>
                  <a:tileRect/>
                </a:gradFill>
                <a:ln w="9525">
                  <a:noFill/>
                </a:ln>
              </p:spPr>
              <p:txBody>
                <a:bodyPr wrap="none" anchor="ctr" anchorCtr="0"/>
                <a:p>
                  <a:endParaRPr lang="zh-CN" altLang="zh-CN" sz="3200" dirty="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18" name="Oval 36"/>
                <p:cNvSpPr/>
                <p:nvPr/>
              </p:nvSpPr>
              <p:spPr>
                <a:xfrm>
                  <a:off x="1642" y="1557"/>
                  <a:ext cx="406" cy="406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00">
                        <a:alpha val="85001"/>
                      </a:srgbClr>
                    </a:gs>
                    <a:gs pos="100000">
                      <a:srgbClr val="A2A200"/>
                    </a:gs>
                  </a:gsLst>
                  <a:lin ang="2700000" scaled="1"/>
                  <a:tileRect/>
                </a:gradFill>
                <a:ln w="9525">
                  <a:noFill/>
                </a:ln>
              </p:spPr>
              <p:txBody>
                <a:bodyPr wrap="none" anchor="ctr" anchorCtr="0"/>
                <a:p>
                  <a:endParaRPr lang="zh-CN" altLang="zh-CN" sz="3200" dirty="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19" name="Oval 37"/>
                <p:cNvSpPr/>
                <p:nvPr/>
              </p:nvSpPr>
              <p:spPr>
                <a:xfrm>
                  <a:off x="1652" y="1582"/>
                  <a:ext cx="265" cy="266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rgbClr val="E9940B">
                        <a:alpha val="0"/>
                      </a:srgbClr>
                    </a:gs>
                  </a:gsLst>
                  <a:path path="shape">
                    <a:fillToRect l="50000" t="50000" r="50000" b="50000"/>
                  </a:path>
                  <a:tileRect/>
                </a:gradFill>
                <a:ln w="9525">
                  <a:noFill/>
                </a:ln>
              </p:spPr>
              <p:txBody>
                <a:bodyPr wrap="none" anchor="ctr" anchorCtr="0"/>
                <a:p>
                  <a:endParaRPr lang="zh-CN" altLang="zh-CN" sz="3200" dirty="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20" name="Oval 38"/>
                <p:cNvSpPr/>
                <p:nvPr/>
              </p:nvSpPr>
              <p:spPr>
                <a:xfrm>
                  <a:off x="1659" y="1571"/>
                  <a:ext cx="366" cy="366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00">
                        <a:alpha val="0"/>
                      </a:srgbClr>
                    </a:gs>
                    <a:gs pos="100000">
                      <a:srgbClr val="C2C200"/>
                    </a:gs>
                  </a:gsLst>
                  <a:lin ang="2700000" scaled="1"/>
                  <a:tileRect/>
                </a:gradFill>
                <a:ln w="9525">
                  <a:noFill/>
                </a:ln>
              </p:spPr>
              <p:txBody>
                <a:bodyPr wrap="none" anchor="ctr" anchorCtr="0"/>
                <a:p>
                  <a:endParaRPr lang="zh-CN" altLang="zh-CN" sz="3200" dirty="0">
                    <a:latin typeface="Arial" panose="020B0604020202020204" pitchFamily="34" charset="0"/>
                  </a:endParaRPr>
                </a:p>
              </p:txBody>
            </p:sp>
          </p:grpSp>
          <p:grpSp>
            <p:nvGrpSpPr>
              <p:cNvPr id="21" name="Group 33"/>
              <p:cNvGrpSpPr/>
              <p:nvPr/>
            </p:nvGrpSpPr>
            <p:grpSpPr>
              <a:xfrm rot="0">
                <a:off x="3584" y="1945"/>
                <a:ext cx="1173" cy="1274"/>
                <a:chOff x="1583" y="1494"/>
                <a:chExt cx="526" cy="526"/>
              </a:xfrm>
            </p:grpSpPr>
            <p:sp>
              <p:nvSpPr>
                <p:cNvPr id="22" name="Oval 34"/>
                <p:cNvSpPr/>
                <p:nvPr/>
              </p:nvSpPr>
              <p:spPr>
                <a:xfrm>
                  <a:off x="1583" y="1494"/>
                  <a:ext cx="526" cy="526"/>
                </a:xfrm>
                <a:prstGeom prst="ellipse">
                  <a:avLst/>
                </a:prstGeom>
                <a:solidFill>
                  <a:srgbClr val="BBE0E3"/>
                </a:solidFill>
                <a:ln w="9525">
                  <a:noFill/>
                </a:ln>
              </p:spPr>
              <p:txBody>
                <a:bodyPr wrap="none" anchor="ctr" anchorCtr="0"/>
                <a:p>
                  <a:endParaRPr lang="zh-CN" altLang="zh-CN" sz="3200" dirty="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23" name="Oval 35"/>
                <p:cNvSpPr/>
                <p:nvPr/>
              </p:nvSpPr>
              <p:spPr>
                <a:xfrm>
                  <a:off x="1634" y="1547"/>
                  <a:ext cx="425" cy="425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10E470"/>
                    </a:gs>
                    <a:gs pos="100000">
                      <a:srgbClr val="098340"/>
                    </a:gs>
                  </a:gsLst>
                  <a:path path="rect">
                    <a:fillToRect l="100000" t="100000"/>
                  </a:path>
                  <a:tileRect/>
                </a:gradFill>
                <a:ln w="9525">
                  <a:noFill/>
                </a:ln>
              </p:spPr>
              <p:txBody>
                <a:bodyPr wrap="none" anchor="ctr" anchorCtr="0"/>
                <a:p>
                  <a:endParaRPr lang="zh-CN" altLang="zh-CN" sz="3200" dirty="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24" name="Oval 36"/>
                <p:cNvSpPr/>
                <p:nvPr/>
              </p:nvSpPr>
              <p:spPr>
                <a:xfrm>
                  <a:off x="1642" y="1557"/>
                  <a:ext cx="406" cy="406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00">
                        <a:alpha val="85001"/>
                      </a:srgbClr>
                    </a:gs>
                    <a:gs pos="100000">
                      <a:srgbClr val="A2A200"/>
                    </a:gs>
                  </a:gsLst>
                  <a:lin ang="2700000" scaled="1"/>
                  <a:tileRect/>
                </a:gradFill>
                <a:ln w="9525">
                  <a:noFill/>
                </a:ln>
              </p:spPr>
              <p:txBody>
                <a:bodyPr wrap="none" anchor="ctr" anchorCtr="0"/>
                <a:p>
                  <a:endParaRPr lang="zh-CN" altLang="zh-CN" sz="3200" dirty="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25" name="Oval 37"/>
                <p:cNvSpPr/>
                <p:nvPr/>
              </p:nvSpPr>
              <p:spPr>
                <a:xfrm>
                  <a:off x="1652" y="1582"/>
                  <a:ext cx="265" cy="266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rgbClr val="E9940B">
                        <a:alpha val="0"/>
                      </a:srgbClr>
                    </a:gs>
                  </a:gsLst>
                  <a:path path="shape">
                    <a:fillToRect l="50000" t="50000" r="50000" b="50000"/>
                  </a:path>
                  <a:tileRect/>
                </a:gradFill>
                <a:ln w="9525">
                  <a:noFill/>
                </a:ln>
              </p:spPr>
              <p:txBody>
                <a:bodyPr wrap="none" anchor="ctr" anchorCtr="0"/>
                <a:p>
                  <a:endParaRPr lang="zh-CN" altLang="zh-CN" sz="3200" dirty="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26" name="Oval 38"/>
                <p:cNvSpPr/>
                <p:nvPr/>
              </p:nvSpPr>
              <p:spPr>
                <a:xfrm>
                  <a:off x="1659" y="1571"/>
                  <a:ext cx="366" cy="366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00">
                        <a:alpha val="0"/>
                      </a:srgbClr>
                    </a:gs>
                    <a:gs pos="100000">
                      <a:srgbClr val="C2C200"/>
                    </a:gs>
                  </a:gsLst>
                  <a:lin ang="2700000" scaled="1"/>
                  <a:tileRect/>
                </a:gradFill>
                <a:ln w="9525">
                  <a:noFill/>
                </a:ln>
              </p:spPr>
              <p:txBody>
                <a:bodyPr wrap="none" anchor="ctr" anchorCtr="0"/>
                <a:p>
                  <a:endParaRPr lang="zh-CN" altLang="zh-CN" sz="3200" dirty="0">
                    <a:latin typeface="Arial" panose="020B0604020202020204" pitchFamily="34" charset="0"/>
                  </a:endParaRPr>
                </a:p>
              </p:txBody>
            </p:sp>
          </p:grpSp>
          <p:sp>
            <p:nvSpPr>
              <p:cNvPr id="35861" name="Text Box 43"/>
              <p:cNvSpPr txBox="1"/>
              <p:nvPr/>
            </p:nvSpPr>
            <p:spPr>
              <a:xfrm>
                <a:off x="4620" y="6005"/>
                <a:ext cx="490" cy="919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square">
                <a:spAutoFit/>
              </a:bodyPr>
              <a:p>
                <a:pPr algn="ctr" eaLnBrk="0" hangingPunct="0"/>
                <a:r>
                  <a:rPr lang="en-US" altLang="zh-CN" sz="3200" b="1" dirty="0">
                    <a:solidFill>
                      <a:srgbClr val="000000"/>
                    </a:solidFill>
                    <a:latin typeface="Arial" panose="020B0604020202020204" pitchFamily="34" charset="0"/>
                  </a:rPr>
                  <a:t>4</a:t>
                </a:r>
                <a:endParaRPr lang="en-US" altLang="zh-CN" sz="3200" b="1" dirty="0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35860" name="Text Box 42"/>
              <p:cNvSpPr txBox="1"/>
              <p:nvPr/>
            </p:nvSpPr>
            <p:spPr>
              <a:xfrm>
                <a:off x="4776" y="4720"/>
                <a:ext cx="490" cy="919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square">
                <a:spAutoFit/>
              </a:bodyPr>
              <a:p>
                <a:pPr algn="ctr" eaLnBrk="0" hangingPunct="0"/>
                <a:r>
                  <a:rPr lang="en-US" altLang="zh-CN" sz="3200" b="1" dirty="0">
                    <a:solidFill>
                      <a:srgbClr val="000000"/>
                    </a:solidFill>
                    <a:latin typeface="Arial" panose="020B0604020202020204" pitchFamily="34" charset="0"/>
                  </a:rPr>
                  <a:t>3</a:t>
                </a:r>
                <a:endParaRPr lang="en-US" altLang="zh-CN" sz="3200" b="1" dirty="0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27" name="Text Box 41"/>
              <p:cNvSpPr txBox="1"/>
              <p:nvPr/>
            </p:nvSpPr>
            <p:spPr>
              <a:xfrm>
                <a:off x="3876" y="2096"/>
                <a:ext cx="490" cy="919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square">
                <a:spAutoFit/>
              </a:bodyPr>
              <a:p>
                <a:pPr algn="ctr" eaLnBrk="0" hangingPunct="0"/>
                <a:r>
                  <a:rPr lang="en-US" altLang="zh-CN" sz="3200" b="1" dirty="0">
                    <a:solidFill>
                      <a:srgbClr val="000000"/>
                    </a:solidFill>
                    <a:latin typeface="Arial" panose="020B0604020202020204" pitchFamily="34" charset="0"/>
                  </a:rPr>
                  <a:t>1</a:t>
                </a:r>
                <a:endParaRPr lang="en-US" altLang="zh-CN" sz="3200" b="1" dirty="0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35859" name="Text Box 41"/>
              <p:cNvSpPr txBox="1"/>
              <p:nvPr/>
            </p:nvSpPr>
            <p:spPr>
              <a:xfrm>
                <a:off x="4578" y="3340"/>
                <a:ext cx="490" cy="919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square">
                <a:spAutoFit/>
              </a:bodyPr>
              <a:p>
                <a:pPr algn="ctr" eaLnBrk="0" hangingPunct="0"/>
                <a:r>
                  <a:rPr lang="en-US" altLang="zh-CN" sz="3200" b="1" dirty="0">
                    <a:solidFill>
                      <a:srgbClr val="000000"/>
                    </a:solidFill>
                    <a:latin typeface="Arial" panose="020B0604020202020204" pitchFamily="34" charset="0"/>
                  </a:rPr>
                  <a:t>2</a:t>
                </a:r>
                <a:endParaRPr lang="en-US" altLang="zh-CN" sz="3200" b="1" dirty="0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</p:grpSp>
      </p:grpSp>
      <p:sp>
        <p:nvSpPr>
          <p:cNvPr id="7171" name="文本框 8"/>
          <p:cNvSpPr>
            <a:spLocks noChangeArrowheads="1"/>
          </p:cNvSpPr>
          <p:nvPr/>
        </p:nvSpPr>
        <p:spPr bwMode="auto">
          <a:xfrm>
            <a:off x="514350" y="60960"/>
            <a:ext cx="6547763" cy="872192"/>
          </a:xfrm>
          <a:prstGeom prst="parallelogram">
            <a:avLst>
              <a:gd name="adj" fmla="val 24945"/>
            </a:avLst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p>
            <a:pPr eaLnBrk="1" hangingPunct="1">
              <a:buFont typeface="Arial" panose="020B0604020202020204" pitchFamily="34" charset="0"/>
              <a:buNone/>
            </a:pPr>
            <a:r>
              <a:rPr lang="zh-CN" altLang="en-US" sz="4000" b="1" i="1" dirty="0" smtClean="0">
                <a:solidFill>
                  <a:srgbClr val="3B3838"/>
                </a:solidFill>
                <a:latin typeface="微软雅黑" panose="020B0503020204020204" pitchFamily="34" charset="-122"/>
                <a:sym typeface="Tahoma" panose="020B0604030504040204" pitchFamily="34" charset="0"/>
              </a:rPr>
              <a:t>对数函数的图像与性质</a:t>
            </a:r>
            <a:endParaRPr lang="en-US" altLang="zh-CN" sz="4000" b="1" i="1" dirty="0">
              <a:solidFill>
                <a:srgbClr val="3B3838"/>
              </a:solidFill>
              <a:latin typeface="微软雅黑" panose="020B0503020204020204" pitchFamily="34" charset="-122"/>
              <a:sym typeface="Tahoma" panose="020B0604030504040204" pitchFamily="34" charset="0"/>
            </a:endParaRPr>
          </a:p>
        </p:txBody>
      </p:sp>
    </p:spTree>
  </p:cSld>
  <p:clrMapOvr>
    <a:masterClrMapping/>
  </p:clrMapOvr>
  <p:transition>
    <p:push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文本框 8"/>
          <p:cNvSpPr>
            <a:spLocks noChangeArrowheads="1"/>
          </p:cNvSpPr>
          <p:nvPr/>
        </p:nvSpPr>
        <p:spPr bwMode="auto">
          <a:xfrm>
            <a:off x="514350" y="28575"/>
            <a:ext cx="2907030" cy="920115"/>
          </a:xfrm>
          <a:prstGeom prst="parallelogram">
            <a:avLst>
              <a:gd name="adj" fmla="val 25021"/>
            </a:avLst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pPr eaLnBrk="1" hangingPunct="1">
              <a:buFont typeface="Arial" panose="020B0604020202020204" pitchFamily="34" charset="0"/>
              <a:buNone/>
            </a:pPr>
            <a:r>
              <a:rPr lang="zh-CN" altLang="en-US" sz="4000" b="1" i="1" dirty="0" smtClean="0">
                <a:solidFill>
                  <a:srgbClr val="3B3838"/>
                </a:solidFill>
                <a:latin typeface="微软雅黑" panose="020B0503020204020204" pitchFamily="34" charset="-122"/>
                <a:sym typeface="Tahoma" panose="020B0604030504040204" pitchFamily="34" charset="0"/>
              </a:rPr>
              <a:t>巩固练习</a:t>
            </a:r>
            <a:endParaRPr lang="en-US" altLang="zh-CN" sz="4000" b="1" i="1" dirty="0">
              <a:solidFill>
                <a:srgbClr val="3B3838"/>
              </a:solidFill>
              <a:latin typeface="微软雅黑" panose="020B0503020204020204" pitchFamily="34" charset="-122"/>
              <a:sym typeface="Tahoma" panose="020B060403050404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755065" y="1214705"/>
            <a:ext cx="376256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3200" dirty="0" smtClean="0"/>
              <a:t>*</a:t>
            </a:r>
            <a:r>
              <a:rPr lang="en-US" altLang="zh-CN" sz="3200" dirty="0" smtClean="0"/>
              <a:t>2  </a:t>
            </a:r>
            <a:r>
              <a:rPr lang="zh-CN" altLang="en-US" sz="3200" dirty="0" smtClean="0"/>
              <a:t>解下列不等式：</a:t>
            </a:r>
            <a:endParaRPr lang="zh-CN" altLang="en-US" sz="3200" dirty="0"/>
          </a:p>
        </p:txBody>
      </p:sp>
      <p:graphicFrame>
        <p:nvGraphicFramePr>
          <p:cNvPr id="60418" name="Object 2"/>
          <p:cNvGraphicFramePr>
            <a:graphicFrameLocks noChangeAspect="1"/>
          </p:cNvGraphicFramePr>
          <p:nvPr/>
        </p:nvGraphicFramePr>
        <p:xfrm>
          <a:off x="2474404" y="1876171"/>
          <a:ext cx="2451100" cy="612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09" name="公式" r:id="rId2" imgW="20116800" imgH="5181600" progId="Equation.3">
                  <p:embed/>
                </p:oleObj>
              </mc:Choice>
              <mc:Fallback>
                <p:oleObj name="公式" r:id="rId2" imgW="20116800" imgH="5181600" progId="Equation.3">
                  <p:embed/>
                  <p:pic>
                    <p:nvPicPr>
                      <p:cNvPr id="0" name="图片 17408"/>
                      <p:cNvPicPr>
                        <a:picLocks noChangeAspect="1"/>
                      </p:cNvPicPr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2474404" y="1876171"/>
                        <a:ext cx="2451100" cy="61277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0419" name="Object 3"/>
          <p:cNvGraphicFramePr>
            <a:graphicFrameLocks noChangeAspect="1"/>
          </p:cNvGraphicFramePr>
          <p:nvPr/>
        </p:nvGraphicFramePr>
        <p:xfrm>
          <a:off x="6680927" y="1882521"/>
          <a:ext cx="2671763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10" name="公式" r:id="rId4" imgW="21945600" imgH="5486400" progId="Equation.3">
                  <p:embed/>
                </p:oleObj>
              </mc:Choice>
              <mc:Fallback>
                <p:oleObj name="公式" r:id="rId4" imgW="21945600" imgH="5486400" progId="Equation.3">
                  <p:embed/>
                  <p:pic>
                    <p:nvPicPr>
                      <p:cNvPr id="0" name="图片 17409"/>
                      <p:cNvPicPr>
                        <a:picLocks noChangeAspect="1"/>
                      </p:cNvPicPr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6680927" y="1882521"/>
                        <a:ext cx="2671763" cy="64770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0420" name="Object 4"/>
          <p:cNvGraphicFramePr>
            <a:graphicFrameLocks noChangeAspect="1"/>
          </p:cNvGraphicFramePr>
          <p:nvPr/>
        </p:nvGraphicFramePr>
        <p:xfrm>
          <a:off x="1976438" y="2600325"/>
          <a:ext cx="7523162" cy="506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11" name="公式" r:id="rId6" imgW="74371200" imgH="5486400" progId="Equation.3">
                  <p:embed/>
                </p:oleObj>
              </mc:Choice>
              <mc:Fallback>
                <p:oleObj name="公式" r:id="rId6" imgW="74371200" imgH="5486400" progId="Equation.3">
                  <p:embed/>
                  <p:pic>
                    <p:nvPicPr>
                      <p:cNvPr id="0" name="图片 17410"/>
                      <p:cNvPicPr>
                        <a:picLocks noChangeAspect="1"/>
                      </p:cNvPicPr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976438" y="2600325"/>
                        <a:ext cx="7523162" cy="506413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0422" name="Object 6"/>
          <p:cNvGraphicFramePr>
            <a:graphicFrameLocks noChangeAspect="1"/>
          </p:cNvGraphicFramePr>
          <p:nvPr/>
        </p:nvGraphicFramePr>
        <p:xfrm>
          <a:off x="2981216" y="3087738"/>
          <a:ext cx="3052763" cy="72815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12" name="公式" r:id="rId8" imgW="30175200" imgH="9448800" progId="Equation.3">
                  <p:embed/>
                </p:oleObj>
              </mc:Choice>
              <mc:Fallback>
                <p:oleObj name="公式" r:id="rId8" imgW="30175200" imgH="9448800" progId="Equation.3">
                  <p:embed/>
                  <p:pic>
                    <p:nvPicPr>
                      <p:cNvPr id="0" name="图片 17411"/>
                      <p:cNvPicPr>
                        <a:picLocks noChangeAspect="1"/>
                      </p:cNvPicPr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2981216" y="3087738"/>
                        <a:ext cx="3052763" cy="728151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0423" name="Object 7"/>
          <p:cNvGraphicFramePr>
            <a:graphicFrameLocks noChangeAspect="1"/>
          </p:cNvGraphicFramePr>
          <p:nvPr/>
        </p:nvGraphicFramePr>
        <p:xfrm>
          <a:off x="2936924" y="3766165"/>
          <a:ext cx="6597650" cy="44229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13" name="公式" r:id="rId10" imgW="65227200" imgH="5486400" progId="Equation.3">
                  <p:embed/>
                </p:oleObj>
              </mc:Choice>
              <mc:Fallback>
                <p:oleObj name="公式" r:id="rId10" imgW="65227200" imgH="5486400" progId="Equation.3">
                  <p:embed/>
                  <p:pic>
                    <p:nvPicPr>
                      <p:cNvPr id="0" name="图片 17412"/>
                      <p:cNvPicPr>
                        <a:picLocks noChangeAspect="1"/>
                      </p:cNvPicPr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2936924" y="3766165"/>
                        <a:ext cx="6597650" cy="442298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0424" name="Object 8"/>
          <p:cNvGraphicFramePr>
            <a:graphicFrameLocks noChangeAspect="1"/>
          </p:cNvGraphicFramePr>
          <p:nvPr/>
        </p:nvGraphicFramePr>
        <p:xfrm>
          <a:off x="3122613" y="4429125"/>
          <a:ext cx="1943100" cy="384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14" name="公式" r:id="rId12" imgW="19202400" imgH="4876800" progId="Equation.3">
                  <p:embed/>
                </p:oleObj>
              </mc:Choice>
              <mc:Fallback>
                <p:oleObj name="公式" r:id="rId12" imgW="19202400" imgH="4876800" progId="Equation.3">
                  <p:embed/>
                  <p:pic>
                    <p:nvPicPr>
                      <p:cNvPr id="0" name="图片 17413"/>
                      <p:cNvPicPr>
                        <a:picLocks noChangeAspect="1"/>
                      </p:cNvPicPr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3122613" y="4429125"/>
                        <a:ext cx="1943100" cy="38417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0425" name="Object 9"/>
          <p:cNvGraphicFramePr>
            <a:graphicFrameLocks noChangeAspect="1"/>
          </p:cNvGraphicFramePr>
          <p:nvPr/>
        </p:nvGraphicFramePr>
        <p:xfrm>
          <a:off x="4914595" y="4267609"/>
          <a:ext cx="1049338" cy="70024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15" name="公式" r:id="rId14" imgW="10363200" imgH="9448800" progId="Equation.3">
                  <p:embed/>
                </p:oleObj>
              </mc:Choice>
              <mc:Fallback>
                <p:oleObj name="公式" r:id="rId14" imgW="10363200" imgH="9448800" progId="Equation.3">
                  <p:embed/>
                  <p:pic>
                    <p:nvPicPr>
                      <p:cNvPr id="0" name="图片 17414"/>
                      <p:cNvPicPr>
                        <a:picLocks noChangeAspect="1"/>
                      </p:cNvPicPr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4914595" y="4267609"/>
                        <a:ext cx="1049338" cy="70024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0428" name="Object 12"/>
          <p:cNvGraphicFramePr>
            <a:graphicFrameLocks noChangeAspect="1"/>
          </p:cNvGraphicFramePr>
          <p:nvPr/>
        </p:nvGraphicFramePr>
        <p:xfrm>
          <a:off x="2897290" y="5005286"/>
          <a:ext cx="3559175" cy="828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16" name="公式" r:id="rId16" imgW="44196000" imgH="11582400" progId="Equation.3">
                  <p:embed/>
                </p:oleObj>
              </mc:Choice>
              <mc:Fallback>
                <p:oleObj name="公式" r:id="rId16" imgW="44196000" imgH="11582400" progId="Equation.3">
                  <p:embed/>
                  <p:pic>
                    <p:nvPicPr>
                      <p:cNvPr id="0" name="图片 17415"/>
                      <p:cNvPicPr>
                        <a:picLocks noChangeAspect="1"/>
                      </p:cNvPicPr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2897290" y="5005286"/>
                        <a:ext cx="3559175" cy="82867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604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604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000"/>
                                        <p:tgtEl>
                                          <p:spTgt spid="604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1000"/>
                                        <p:tgtEl>
                                          <p:spTgt spid="604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000"/>
                            </p:stCondLst>
                            <p:childTnLst>
                              <p:par>
                                <p:cTn id="2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1000"/>
                                        <p:tgtEl>
                                          <p:spTgt spid="604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1000"/>
                                        <p:tgtEl>
                                          <p:spTgt spid="604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文本框 8"/>
          <p:cNvSpPr>
            <a:spLocks noChangeArrowheads="1"/>
          </p:cNvSpPr>
          <p:nvPr/>
        </p:nvSpPr>
        <p:spPr bwMode="auto">
          <a:xfrm>
            <a:off x="514350" y="17780"/>
            <a:ext cx="2906713" cy="919163"/>
          </a:xfrm>
          <a:prstGeom prst="parallelogram">
            <a:avLst>
              <a:gd name="adj" fmla="val 25021"/>
            </a:avLst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pPr eaLnBrk="1" hangingPunct="1">
              <a:buFont typeface="Arial" panose="020B0604020202020204" pitchFamily="34" charset="0"/>
              <a:buNone/>
            </a:pPr>
            <a:r>
              <a:rPr lang="zh-CN" altLang="en-US" sz="4000" b="1" i="1">
                <a:solidFill>
                  <a:srgbClr val="3B3838"/>
                </a:solidFill>
                <a:latin typeface="微软雅黑" panose="020B0503020204020204" pitchFamily="34" charset="-122"/>
                <a:sym typeface="Tahoma" panose="020B0604030504040204" pitchFamily="34" charset="0"/>
              </a:rPr>
              <a:t>归纳小结</a:t>
            </a:r>
            <a:endParaRPr lang="en-US" altLang="zh-CN" sz="4000" b="1" i="1">
              <a:solidFill>
                <a:srgbClr val="3B3838"/>
              </a:solidFill>
              <a:latin typeface="微软雅黑" panose="020B0503020204020204" pitchFamily="34" charset="-122"/>
              <a:sym typeface="Tahoma" panose="020B0604030504040204" pitchFamily="34" charset="0"/>
            </a:endParaRPr>
          </a:p>
        </p:txBody>
      </p:sp>
      <p:graphicFrame>
        <p:nvGraphicFramePr>
          <p:cNvPr id="15" name="图示 14"/>
          <p:cNvGraphicFramePr/>
          <p:nvPr/>
        </p:nvGraphicFramePr>
        <p:xfrm>
          <a:off x="2032000" y="1956066"/>
          <a:ext cx="8128000" cy="340687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 spd="slow">
    <p:checker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7" name="表格 36"/>
          <p:cNvGraphicFramePr>
            <a:graphicFrameLocks noGrp="1"/>
          </p:cNvGraphicFramePr>
          <p:nvPr/>
        </p:nvGraphicFramePr>
        <p:xfrm>
          <a:off x="2017251" y="1838401"/>
          <a:ext cx="8128000" cy="436209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4000"/>
                <a:gridCol w="4064000"/>
              </a:tblGrid>
              <a:tr h="490474">
                <a:tc gridSpan="2"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cPr/>
                </a:tc>
              </a:tr>
              <a:tr h="512405"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887794"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490474">
                <a:tc gridSpan="2"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cPr/>
                </a:tc>
              </a:tr>
              <a:tr h="490474">
                <a:tc gridSpan="2"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cPr/>
                </a:tc>
              </a:tr>
              <a:tr h="490474"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40975" name="Object 15"/>
          <p:cNvGraphicFramePr>
            <a:graphicFrameLocks noChangeAspect="1"/>
          </p:cNvGraphicFramePr>
          <p:nvPr/>
        </p:nvGraphicFramePr>
        <p:xfrm>
          <a:off x="3870325" y="1881505"/>
          <a:ext cx="4014788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69" name="公式" r:id="rId2" imgW="47853600" imgH="5486400" progId="Equation.3">
                  <p:embed/>
                </p:oleObj>
              </mc:Choice>
              <mc:Fallback>
                <p:oleObj name="公式" r:id="rId2" imgW="47853600" imgH="5486400" progId="Equation.3">
                  <p:embed/>
                  <p:pic>
                    <p:nvPicPr>
                      <p:cNvPr id="0" name="图片 7168"/>
                      <p:cNvPicPr>
                        <a:picLocks noChangeAspect="1"/>
                      </p:cNvPicPr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3870325" y="1881505"/>
                        <a:ext cx="4014788" cy="40640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976" name="Object 16"/>
          <p:cNvGraphicFramePr>
            <a:graphicFrameLocks noChangeAspect="1"/>
          </p:cNvGraphicFramePr>
          <p:nvPr/>
        </p:nvGraphicFramePr>
        <p:xfrm>
          <a:off x="3437603" y="2442661"/>
          <a:ext cx="1060450" cy="315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0" name="公式" r:id="rId4" imgW="7924800" imgH="4267200" progId="Equation.3">
                  <p:embed/>
                </p:oleObj>
              </mc:Choice>
              <mc:Fallback>
                <p:oleObj name="公式" r:id="rId4" imgW="7924800" imgH="4267200" progId="Equation.3">
                  <p:embed/>
                  <p:pic>
                    <p:nvPicPr>
                      <p:cNvPr id="0" name="图片 7169"/>
                      <p:cNvPicPr>
                        <a:picLocks noChangeAspect="1"/>
                      </p:cNvPicPr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3437603" y="2442661"/>
                        <a:ext cx="1060450" cy="315913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977" name="Object 17"/>
          <p:cNvGraphicFramePr>
            <a:graphicFrameLocks noChangeAspect="1"/>
          </p:cNvGraphicFramePr>
          <p:nvPr/>
        </p:nvGraphicFramePr>
        <p:xfrm>
          <a:off x="7058837" y="2427920"/>
          <a:ext cx="1754188" cy="315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1" name="公式" r:id="rId6" imgW="13106400" imgH="4267200" progId="Equation.3">
                  <p:embed/>
                </p:oleObj>
              </mc:Choice>
              <mc:Fallback>
                <p:oleObj name="公式" r:id="rId6" imgW="13106400" imgH="4267200" progId="Equation.3">
                  <p:embed/>
                  <p:pic>
                    <p:nvPicPr>
                      <p:cNvPr id="0" name="图片 7170"/>
                      <p:cNvPicPr>
                        <a:picLocks noChangeAspect="1"/>
                      </p:cNvPicPr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7058837" y="2427920"/>
                        <a:ext cx="1754188" cy="315913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978" name="Object 18"/>
          <p:cNvGraphicFramePr>
            <a:graphicFrameLocks noChangeAspect="1"/>
          </p:cNvGraphicFramePr>
          <p:nvPr/>
        </p:nvGraphicFramePr>
        <p:xfrm>
          <a:off x="2257425" y="4842193"/>
          <a:ext cx="2406650" cy="384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2" name="公式" r:id="rId8" imgW="31394400" imgH="5181600" progId="Equation.3">
                  <p:embed/>
                </p:oleObj>
              </mc:Choice>
              <mc:Fallback>
                <p:oleObj name="公式" r:id="rId8" imgW="31394400" imgH="5181600" progId="Equation.3">
                  <p:embed/>
                  <p:pic>
                    <p:nvPicPr>
                      <p:cNvPr id="0" name="图片 7171"/>
                      <p:cNvPicPr>
                        <a:picLocks noChangeAspect="1"/>
                      </p:cNvPicPr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2257425" y="4842193"/>
                        <a:ext cx="2406650" cy="38417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979" name="Object 19"/>
          <p:cNvGraphicFramePr>
            <a:graphicFrameLocks noChangeAspect="1"/>
          </p:cNvGraphicFramePr>
          <p:nvPr/>
        </p:nvGraphicFramePr>
        <p:xfrm>
          <a:off x="2233458" y="5294067"/>
          <a:ext cx="2265363" cy="384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3" name="公式" r:id="rId10" imgW="29565600" imgH="5181600" progId="Equation.3">
                  <p:embed/>
                </p:oleObj>
              </mc:Choice>
              <mc:Fallback>
                <p:oleObj name="公式" r:id="rId10" imgW="29565600" imgH="5181600" progId="Equation.3">
                  <p:embed/>
                  <p:pic>
                    <p:nvPicPr>
                      <p:cNvPr id="0" name="图片 7172"/>
                      <p:cNvPicPr>
                        <a:picLocks noChangeAspect="1"/>
                      </p:cNvPicPr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2233458" y="5294067"/>
                        <a:ext cx="2265363" cy="38417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980" name="Object 20"/>
          <p:cNvGraphicFramePr>
            <a:graphicFrameLocks noChangeAspect="1"/>
          </p:cNvGraphicFramePr>
          <p:nvPr/>
        </p:nvGraphicFramePr>
        <p:xfrm>
          <a:off x="2221886" y="5780764"/>
          <a:ext cx="3176588" cy="384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4" name="公式" r:id="rId12" imgW="41452800" imgH="5181600" progId="Equation.3">
                  <p:embed/>
                </p:oleObj>
              </mc:Choice>
              <mc:Fallback>
                <p:oleObj name="公式" r:id="rId12" imgW="41452800" imgH="5181600" progId="Equation.3">
                  <p:embed/>
                  <p:pic>
                    <p:nvPicPr>
                      <p:cNvPr id="0" name="图片 7173"/>
                      <p:cNvPicPr>
                        <a:picLocks noChangeAspect="1"/>
                      </p:cNvPicPr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2221886" y="5780764"/>
                        <a:ext cx="3176588" cy="38417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981" name="Object 21"/>
          <p:cNvGraphicFramePr>
            <a:graphicFrameLocks noChangeAspect="1"/>
          </p:cNvGraphicFramePr>
          <p:nvPr/>
        </p:nvGraphicFramePr>
        <p:xfrm>
          <a:off x="6657975" y="5801503"/>
          <a:ext cx="2849563" cy="360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5" name="公式" r:id="rId14" imgW="37185600" imgH="4876800" progId="Equation.3">
                  <p:embed/>
                </p:oleObj>
              </mc:Choice>
              <mc:Fallback>
                <p:oleObj name="公式" r:id="rId14" imgW="37185600" imgH="4876800" progId="Equation.3">
                  <p:embed/>
                  <p:pic>
                    <p:nvPicPr>
                      <p:cNvPr id="0" name="图片 7174"/>
                      <p:cNvPicPr>
                        <a:picLocks noChangeAspect="1"/>
                      </p:cNvPicPr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6657975" y="5801503"/>
                        <a:ext cx="2849563" cy="360363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982" name="Object 22"/>
          <p:cNvGraphicFramePr>
            <a:graphicFrameLocks noChangeAspect="1"/>
          </p:cNvGraphicFramePr>
          <p:nvPr/>
        </p:nvGraphicFramePr>
        <p:xfrm>
          <a:off x="1146175" y="879793"/>
          <a:ext cx="10242550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6" name="公式" r:id="rId16" imgW="114300000" imgH="10972800" progId="Equation.3">
                  <p:embed/>
                </p:oleObj>
              </mc:Choice>
              <mc:Fallback>
                <p:oleObj name="公式" r:id="rId16" imgW="114300000" imgH="10972800" progId="Equation.3">
                  <p:embed/>
                  <p:pic>
                    <p:nvPicPr>
                      <p:cNvPr id="0" name="图片 7175"/>
                      <p:cNvPicPr>
                        <a:picLocks noChangeAspect="1"/>
                      </p:cNvPicPr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1146175" y="879793"/>
                        <a:ext cx="10242550" cy="95250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9" name="Group 95"/>
          <p:cNvGrpSpPr/>
          <p:nvPr/>
        </p:nvGrpSpPr>
        <p:grpSpPr bwMode="auto">
          <a:xfrm>
            <a:off x="3036899" y="2929772"/>
            <a:ext cx="2791954" cy="1717581"/>
            <a:chOff x="151" y="143"/>
            <a:chExt cx="3048" cy="3674"/>
          </a:xfrm>
        </p:grpSpPr>
        <p:sp>
          <p:nvSpPr>
            <p:cNvPr id="20" name="Line 96"/>
            <p:cNvSpPr>
              <a:spLocks noChangeShapeType="1"/>
            </p:cNvSpPr>
            <p:nvPr/>
          </p:nvSpPr>
          <p:spPr bwMode="auto">
            <a:xfrm flipV="1">
              <a:off x="151" y="2424"/>
              <a:ext cx="2833" cy="98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tailEnd type="triangle" w="med" len="med"/>
            </a:ln>
          </p:spPr>
          <p:txBody>
            <a:bodyPr/>
            <a:lstStyle/>
            <a:p>
              <a:endParaRPr lang="zh-CN" altLang="en-US"/>
            </a:p>
          </p:txBody>
        </p:sp>
        <p:grpSp>
          <p:nvGrpSpPr>
            <p:cNvPr id="21" name="Group 97"/>
            <p:cNvGrpSpPr/>
            <p:nvPr/>
          </p:nvGrpSpPr>
          <p:grpSpPr bwMode="auto">
            <a:xfrm>
              <a:off x="782" y="143"/>
              <a:ext cx="2417" cy="3674"/>
              <a:chOff x="782" y="135"/>
              <a:chExt cx="2417" cy="3674"/>
            </a:xfrm>
          </p:grpSpPr>
          <p:sp>
            <p:nvSpPr>
              <p:cNvPr id="22" name="Line 98"/>
              <p:cNvSpPr>
                <a:spLocks noChangeShapeType="1"/>
              </p:cNvSpPr>
              <p:nvPr/>
            </p:nvSpPr>
            <p:spPr bwMode="auto">
              <a:xfrm flipV="1">
                <a:off x="1118" y="135"/>
                <a:ext cx="0" cy="3674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tailEnd type="triangle" w="med" len="med"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23" name="Text Box 99"/>
              <p:cNvSpPr txBox="1">
                <a:spLocks noChangeArrowheads="1"/>
              </p:cNvSpPr>
              <p:nvPr/>
            </p:nvSpPr>
            <p:spPr bwMode="auto">
              <a:xfrm>
                <a:off x="782" y="2383"/>
                <a:ext cx="354" cy="790"/>
              </a:xfrm>
              <a:prstGeom prst="rect">
                <a:avLst/>
              </a:prstGeom>
              <a:noFill/>
              <a:ln w="19050">
                <a:noFill/>
                <a:miter lim="800000"/>
              </a:ln>
            </p:spPr>
            <p:txBody>
              <a:bodyPr wrap="square"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zh-CN" i="1" dirty="0" smtClean="0"/>
                  <a:t>O</a:t>
                </a:r>
                <a:endParaRPr lang="en-US" altLang="zh-CN" i="1" dirty="0"/>
              </a:p>
            </p:txBody>
          </p:sp>
          <p:sp>
            <p:nvSpPr>
              <p:cNvPr id="24" name="Text Box 100"/>
              <p:cNvSpPr txBox="1">
                <a:spLocks noChangeArrowheads="1"/>
              </p:cNvSpPr>
              <p:nvPr/>
            </p:nvSpPr>
            <p:spPr bwMode="auto">
              <a:xfrm>
                <a:off x="1364" y="2273"/>
                <a:ext cx="121" cy="806"/>
              </a:xfrm>
              <a:prstGeom prst="rect">
                <a:avLst/>
              </a:prstGeom>
              <a:noFill/>
              <a:ln w="19050">
                <a:noFill/>
                <a:miter lim="800000"/>
              </a:ln>
            </p:spPr>
            <p:txBody>
              <a:bodyPr wrap="square"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zh-CN" dirty="0"/>
                  <a:t>1</a:t>
                </a:r>
                <a:endParaRPr lang="en-US" altLang="zh-CN" dirty="0"/>
              </a:p>
            </p:txBody>
          </p:sp>
          <p:sp>
            <p:nvSpPr>
              <p:cNvPr id="25" name="Arc 101"/>
              <p:cNvSpPr/>
              <p:nvPr/>
            </p:nvSpPr>
            <p:spPr bwMode="auto">
              <a:xfrm rot="16468710">
                <a:off x="1000" y="1220"/>
                <a:ext cx="2467" cy="1930"/>
              </a:xfrm>
              <a:custGeom>
                <a:avLst/>
                <a:gdLst>
                  <a:gd name="T0" fmla="*/ 0 w 21697"/>
                  <a:gd name="T1" fmla="*/ 0 h 21600"/>
                  <a:gd name="T2" fmla="*/ 281 w 21697"/>
                  <a:gd name="T3" fmla="*/ 150 h 21600"/>
                  <a:gd name="T4" fmla="*/ 4 w 21697"/>
                  <a:gd name="T5" fmla="*/ 172 h 21600"/>
                  <a:gd name="T6" fmla="*/ 0 60000 65536"/>
                  <a:gd name="T7" fmla="*/ 0 60000 65536"/>
                  <a:gd name="T8" fmla="*/ 0 60000 65536"/>
                  <a:gd name="T9" fmla="*/ 0 w 21697"/>
                  <a:gd name="T10" fmla="*/ 0 h 21600"/>
                  <a:gd name="T11" fmla="*/ 21697 w 21697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97" h="21600" fill="none" extrusionOk="0">
                    <a:moveTo>
                      <a:pt x="-1" y="1"/>
                    </a:moveTo>
                    <a:cubicBezTo>
                      <a:pt x="91" y="0"/>
                      <a:pt x="182" y="-1"/>
                      <a:pt x="274" y="0"/>
                    </a:cubicBezTo>
                    <a:cubicBezTo>
                      <a:pt x="11137" y="0"/>
                      <a:pt x="20310" y="8067"/>
                      <a:pt x="21697" y="18841"/>
                    </a:cubicBezTo>
                  </a:path>
                  <a:path w="21697" h="21600" stroke="0" extrusionOk="0">
                    <a:moveTo>
                      <a:pt x="-1" y="1"/>
                    </a:moveTo>
                    <a:cubicBezTo>
                      <a:pt x="91" y="0"/>
                      <a:pt x="182" y="-1"/>
                      <a:pt x="274" y="0"/>
                    </a:cubicBezTo>
                    <a:cubicBezTo>
                      <a:pt x="11137" y="0"/>
                      <a:pt x="20310" y="8067"/>
                      <a:pt x="21697" y="18841"/>
                    </a:cubicBezTo>
                    <a:lnTo>
                      <a:pt x="274" y="21600"/>
                    </a:lnTo>
                    <a:close/>
                  </a:path>
                </a:pathLst>
              </a:custGeom>
              <a:noFill/>
              <a:ln w="19050">
                <a:solidFill>
                  <a:schemeClr val="tx1"/>
                </a:solidFill>
                <a:round/>
              </a:ln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graphicFrame>
            <p:nvGraphicFramePr>
              <p:cNvPr id="26" name="Object 102"/>
              <p:cNvGraphicFramePr>
                <a:graphicFrameLocks noChangeAspect="1"/>
              </p:cNvGraphicFramePr>
              <p:nvPr/>
            </p:nvGraphicFramePr>
            <p:xfrm>
              <a:off x="1718" y="420"/>
              <a:ext cx="795" cy="703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7177" name="公式" r:id="rId18" imgW="15544800" imgH="5486400" progId="Equation.3">
                      <p:embed/>
                    </p:oleObj>
                  </mc:Choice>
                  <mc:Fallback>
                    <p:oleObj name="公式" r:id="rId18" imgW="15544800" imgH="5486400" progId="Equation.3">
                      <p:embed/>
                      <p:pic>
                        <p:nvPicPr>
                          <p:cNvPr id="0" name="Object 102"/>
                          <p:cNvPicPr>
                            <a:picLocks noChangeAspect="1"/>
                          </p:cNvPicPr>
                          <p:nvPr/>
                        </p:nvPicPr>
                        <p:blipFill>
                          <a:blip r:embed="rId19"/>
                          <a:stretch>
                            <a:fillRect/>
                          </a:stretch>
                        </p:blipFill>
                        <p:spPr>
                          <a:xfrm>
                            <a:off x="1718" y="420"/>
                            <a:ext cx="795" cy="703"/>
                          </a:xfrm>
                          <a:prstGeom prst="rect">
                            <a:avLst/>
                          </a:prstGeom>
                          <a:noFill/>
                          <a:ln w="9525">
                            <a:noFill/>
                          </a:ln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27" name="Object 103"/>
              <p:cNvGraphicFramePr>
                <a:graphicFrameLocks noChangeAspect="1"/>
              </p:cNvGraphicFramePr>
              <p:nvPr/>
            </p:nvGraphicFramePr>
            <p:xfrm>
              <a:off x="2616" y="562"/>
              <a:ext cx="513" cy="487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7178" name="公式" r:id="rId20" imgW="10668000" imgH="4876800" progId="Equation.3">
                      <p:embed/>
                    </p:oleObj>
                  </mc:Choice>
                  <mc:Fallback>
                    <p:oleObj name="公式" r:id="rId20" imgW="10668000" imgH="4876800" progId="Equation.3">
                      <p:embed/>
                      <p:pic>
                        <p:nvPicPr>
                          <p:cNvPr id="0" name="Object 103"/>
                          <p:cNvPicPr>
                            <a:picLocks noChangeAspect="1"/>
                          </p:cNvPicPr>
                          <p:nvPr/>
                        </p:nvPicPr>
                        <p:blipFill>
                          <a:blip r:embed="rId21"/>
                          <a:stretch>
                            <a:fillRect/>
                          </a:stretch>
                        </p:blipFill>
                        <p:spPr>
                          <a:xfrm>
                            <a:off x="2616" y="562"/>
                            <a:ext cx="513" cy="487"/>
                          </a:xfrm>
                          <a:prstGeom prst="rect">
                            <a:avLst/>
                          </a:prstGeom>
                          <a:noFill/>
                          <a:ln w="9525">
                            <a:noFill/>
                          </a:ln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29" name="Object 105"/>
              <p:cNvGraphicFramePr>
                <a:graphicFrameLocks noChangeAspect="1"/>
              </p:cNvGraphicFramePr>
              <p:nvPr/>
            </p:nvGraphicFramePr>
            <p:xfrm>
              <a:off x="895" y="135"/>
              <a:ext cx="160" cy="410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7179" name="公式" r:id="rId22" imgW="3352800" imgH="3962400" progId="Equation.3">
                      <p:embed/>
                    </p:oleObj>
                  </mc:Choice>
                  <mc:Fallback>
                    <p:oleObj name="公式" r:id="rId22" imgW="3352800" imgH="3962400" progId="Equation.3">
                      <p:embed/>
                      <p:pic>
                        <p:nvPicPr>
                          <p:cNvPr id="0" name="Object 105"/>
                          <p:cNvPicPr>
                            <a:picLocks noChangeAspect="1"/>
                          </p:cNvPicPr>
                          <p:nvPr/>
                        </p:nvPicPr>
                        <p:blipFill>
                          <a:blip r:embed="rId23"/>
                          <a:stretch>
                            <a:fillRect/>
                          </a:stretch>
                        </p:blipFill>
                        <p:spPr>
                          <a:xfrm>
                            <a:off x="895" y="135"/>
                            <a:ext cx="160" cy="410"/>
                          </a:xfrm>
                          <a:prstGeom prst="rect">
                            <a:avLst/>
                          </a:prstGeom>
                          <a:noFill/>
                          <a:ln w="9525">
                            <a:noFill/>
                          </a:ln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</p:grpSp>
      <p:grpSp>
        <p:nvGrpSpPr>
          <p:cNvPr id="30" name="Group 106"/>
          <p:cNvGrpSpPr/>
          <p:nvPr/>
        </p:nvGrpSpPr>
        <p:grpSpPr bwMode="auto">
          <a:xfrm>
            <a:off x="7093961" y="2929767"/>
            <a:ext cx="2570874" cy="1737582"/>
            <a:chOff x="3782" y="143"/>
            <a:chExt cx="3037" cy="3674"/>
          </a:xfrm>
        </p:grpSpPr>
        <p:graphicFrame>
          <p:nvGraphicFramePr>
            <p:cNvPr id="31" name="Object 107"/>
            <p:cNvGraphicFramePr>
              <a:graphicFrameLocks noChangeAspect="1"/>
            </p:cNvGraphicFramePr>
            <p:nvPr/>
          </p:nvGraphicFramePr>
          <p:xfrm>
            <a:off x="4833" y="143"/>
            <a:ext cx="160" cy="46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7180" name="公式" r:id="rId24" imgW="3352800" imgH="3962400" progId="Equation.3">
                    <p:embed/>
                  </p:oleObj>
                </mc:Choice>
                <mc:Fallback>
                  <p:oleObj name="公式" r:id="rId24" imgW="3352800" imgH="3962400" progId="Equation.3">
                    <p:embed/>
                    <p:pic>
                      <p:nvPicPr>
                        <p:cNvPr id="0" name="Object 107"/>
                        <p:cNvPicPr>
                          <a:picLocks noChangeAspect="1"/>
                        </p:cNvPicPr>
                        <p:nvPr/>
                      </p:nvPicPr>
                      <p:blipFill>
                        <a:blip r:embed="rId23"/>
                        <a:stretch>
                          <a:fillRect/>
                        </a:stretch>
                      </p:blipFill>
                      <p:spPr>
                        <a:xfrm>
                          <a:off x="4833" y="143"/>
                          <a:ext cx="160" cy="468"/>
                        </a:xfrm>
                        <a:prstGeom prst="rect">
                          <a:avLst/>
                        </a:prstGeom>
                        <a:noFill/>
                        <a:ln w="9525"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pSp>
          <p:nvGrpSpPr>
            <p:cNvPr id="32" name="Group 108"/>
            <p:cNvGrpSpPr/>
            <p:nvPr/>
          </p:nvGrpSpPr>
          <p:grpSpPr bwMode="auto">
            <a:xfrm>
              <a:off x="3782" y="143"/>
              <a:ext cx="3037" cy="3674"/>
              <a:chOff x="3790" y="143"/>
              <a:chExt cx="3037" cy="3674"/>
            </a:xfrm>
          </p:grpSpPr>
          <p:graphicFrame>
            <p:nvGraphicFramePr>
              <p:cNvPr id="33" name="Object 109"/>
              <p:cNvGraphicFramePr>
                <a:graphicFrameLocks noChangeAspect="1"/>
              </p:cNvGraphicFramePr>
              <p:nvPr/>
            </p:nvGraphicFramePr>
            <p:xfrm>
              <a:off x="6332" y="2513"/>
              <a:ext cx="231" cy="437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7181" name="公式" r:id="rId25" imgW="3352800" imgH="3352800" progId="Equation.3">
                      <p:embed/>
                    </p:oleObj>
                  </mc:Choice>
                  <mc:Fallback>
                    <p:oleObj name="公式" r:id="rId25" imgW="3352800" imgH="3352800" progId="Equation.3">
                      <p:embed/>
                      <p:pic>
                        <p:nvPicPr>
                          <p:cNvPr id="0" name="Object 109"/>
                          <p:cNvPicPr>
                            <a:picLocks noChangeAspect="1"/>
                          </p:cNvPicPr>
                          <p:nvPr/>
                        </p:nvPicPr>
                        <p:blipFill>
                          <a:blip r:embed="rId26"/>
                          <a:stretch>
                            <a:fillRect/>
                          </a:stretch>
                        </p:blipFill>
                        <p:spPr>
                          <a:xfrm>
                            <a:off x="6332" y="2513"/>
                            <a:ext cx="231" cy="437"/>
                          </a:xfrm>
                          <a:prstGeom prst="rect">
                            <a:avLst/>
                          </a:prstGeom>
                          <a:noFill/>
                          <a:ln w="9525">
                            <a:noFill/>
                          </a:ln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34" name="Line 110"/>
              <p:cNvSpPr>
                <a:spLocks noChangeShapeType="1"/>
              </p:cNvSpPr>
              <p:nvPr/>
            </p:nvSpPr>
            <p:spPr bwMode="auto">
              <a:xfrm flipV="1">
                <a:off x="3790" y="2390"/>
                <a:ext cx="2718" cy="97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tailEnd type="triangle" w="med" len="med"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35" name="Line 111"/>
              <p:cNvSpPr>
                <a:spLocks noChangeShapeType="1"/>
              </p:cNvSpPr>
              <p:nvPr/>
            </p:nvSpPr>
            <p:spPr bwMode="auto">
              <a:xfrm flipV="1">
                <a:off x="4739" y="143"/>
                <a:ext cx="0" cy="3674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tailEnd type="triangle" w="med" len="med"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36" name="Text Box 112"/>
              <p:cNvSpPr txBox="1">
                <a:spLocks noChangeArrowheads="1"/>
              </p:cNvSpPr>
              <p:nvPr/>
            </p:nvSpPr>
            <p:spPr bwMode="auto">
              <a:xfrm>
                <a:off x="4409" y="2440"/>
                <a:ext cx="226" cy="781"/>
              </a:xfrm>
              <a:prstGeom prst="rect">
                <a:avLst/>
              </a:prstGeom>
              <a:noFill/>
              <a:ln w="19050">
                <a:noFill/>
                <a:miter lim="800000"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zh-CN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O</a:t>
                </a:r>
                <a:endParaRPr lang="en-US" altLang="zh-CN" i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38" name="Text Box 113"/>
              <p:cNvSpPr txBox="1">
                <a:spLocks noChangeArrowheads="1"/>
              </p:cNvSpPr>
              <p:nvPr/>
            </p:nvSpPr>
            <p:spPr bwMode="auto">
              <a:xfrm>
                <a:off x="5102" y="2268"/>
                <a:ext cx="100" cy="781"/>
              </a:xfrm>
              <a:prstGeom prst="rect">
                <a:avLst/>
              </a:prstGeom>
              <a:noFill/>
              <a:ln w="19050">
                <a:noFill/>
                <a:miter lim="800000"/>
              </a:ln>
            </p:spPr>
            <p:txBody>
              <a:bodyPr wrap="square"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zh-CN" dirty="0"/>
                  <a:t>1</a:t>
                </a:r>
                <a:endParaRPr lang="en-US" altLang="zh-CN" dirty="0"/>
              </a:p>
            </p:txBody>
          </p:sp>
          <p:sp>
            <p:nvSpPr>
              <p:cNvPr id="39" name="Arc 114"/>
              <p:cNvSpPr/>
              <p:nvPr/>
            </p:nvSpPr>
            <p:spPr bwMode="auto">
              <a:xfrm rot="16363292" flipH="1">
                <a:off x="4858" y="1416"/>
                <a:ext cx="2008" cy="1930"/>
              </a:xfrm>
              <a:custGeom>
                <a:avLst/>
                <a:gdLst>
                  <a:gd name="T0" fmla="*/ 0 w 21697"/>
                  <a:gd name="T1" fmla="*/ 0 h 21600"/>
                  <a:gd name="T2" fmla="*/ 281 w 21697"/>
                  <a:gd name="T3" fmla="*/ 150 h 21600"/>
                  <a:gd name="T4" fmla="*/ 4 w 21697"/>
                  <a:gd name="T5" fmla="*/ 172 h 21600"/>
                  <a:gd name="T6" fmla="*/ 0 60000 65536"/>
                  <a:gd name="T7" fmla="*/ 0 60000 65536"/>
                  <a:gd name="T8" fmla="*/ 0 60000 65536"/>
                  <a:gd name="T9" fmla="*/ 0 w 21697"/>
                  <a:gd name="T10" fmla="*/ 0 h 21600"/>
                  <a:gd name="T11" fmla="*/ 21697 w 21697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97" h="21600" fill="none" extrusionOk="0">
                    <a:moveTo>
                      <a:pt x="-1" y="1"/>
                    </a:moveTo>
                    <a:cubicBezTo>
                      <a:pt x="91" y="0"/>
                      <a:pt x="182" y="-1"/>
                      <a:pt x="274" y="0"/>
                    </a:cubicBezTo>
                    <a:cubicBezTo>
                      <a:pt x="11137" y="0"/>
                      <a:pt x="20310" y="8067"/>
                      <a:pt x="21697" y="18841"/>
                    </a:cubicBezTo>
                  </a:path>
                  <a:path w="21697" h="21600" stroke="0" extrusionOk="0">
                    <a:moveTo>
                      <a:pt x="-1" y="1"/>
                    </a:moveTo>
                    <a:cubicBezTo>
                      <a:pt x="91" y="0"/>
                      <a:pt x="182" y="-1"/>
                      <a:pt x="274" y="0"/>
                    </a:cubicBezTo>
                    <a:cubicBezTo>
                      <a:pt x="11137" y="0"/>
                      <a:pt x="20310" y="8067"/>
                      <a:pt x="21697" y="18841"/>
                    </a:cubicBezTo>
                    <a:lnTo>
                      <a:pt x="274" y="21600"/>
                    </a:lnTo>
                    <a:close/>
                  </a:path>
                </a:pathLst>
              </a:custGeom>
              <a:noFill/>
              <a:ln w="19050">
                <a:solidFill>
                  <a:schemeClr val="tx1"/>
                </a:solidFill>
                <a:round/>
              </a:ln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graphicFrame>
            <p:nvGraphicFramePr>
              <p:cNvPr id="40" name="Object 115"/>
              <p:cNvGraphicFramePr>
                <a:graphicFrameLocks noChangeAspect="1"/>
              </p:cNvGraphicFramePr>
              <p:nvPr/>
            </p:nvGraphicFramePr>
            <p:xfrm>
              <a:off x="4748" y="609"/>
              <a:ext cx="1080" cy="634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7182" name="Equation" r:id="rId27" imgW="15544800" imgH="5486400" progId="Equation.DSMT4">
                      <p:embed/>
                    </p:oleObj>
                  </mc:Choice>
                  <mc:Fallback>
                    <p:oleObj name="Equation" r:id="rId27" imgW="15544800" imgH="5486400" progId="Equation.DSMT4">
                      <p:embed/>
                      <p:pic>
                        <p:nvPicPr>
                          <p:cNvPr id="0" name="Object 115"/>
                          <p:cNvPicPr>
                            <a:picLocks noChangeAspect="1"/>
                          </p:cNvPicPr>
                          <p:nvPr/>
                        </p:nvPicPr>
                        <p:blipFill>
                          <a:blip r:embed="rId28"/>
                          <a:stretch>
                            <a:fillRect/>
                          </a:stretch>
                        </p:blipFill>
                        <p:spPr>
                          <a:xfrm>
                            <a:off x="4748" y="609"/>
                            <a:ext cx="1080" cy="634"/>
                          </a:xfrm>
                          <a:prstGeom prst="rect">
                            <a:avLst/>
                          </a:prstGeom>
                          <a:noFill/>
                          <a:ln w="9525">
                            <a:noFill/>
                          </a:ln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41" name="Object 116"/>
              <p:cNvGraphicFramePr>
                <a:graphicFrameLocks noChangeAspect="1"/>
              </p:cNvGraphicFramePr>
              <p:nvPr/>
            </p:nvGraphicFramePr>
            <p:xfrm>
              <a:off x="5887" y="704"/>
              <a:ext cx="725" cy="490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7183" name="公式" r:id="rId29" imgW="16154400" imgH="4876800" progId="Equation.3">
                      <p:embed/>
                    </p:oleObj>
                  </mc:Choice>
                  <mc:Fallback>
                    <p:oleObj name="公式" r:id="rId29" imgW="16154400" imgH="4876800" progId="Equation.3">
                      <p:embed/>
                      <p:pic>
                        <p:nvPicPr>
                          <p:cNvPr id="0" name="Object 116"/>
                          <p:cNvPicPr>
                            <a:picLocks noChangeAspect="1"/>
                          </p:cNvPicPr>
                          <p:nvPr/>
                        </p:nvPicPr>
                        <p:blipFill>
                          <a:blip r:embed="rId30"/>
                          <a:stretch>
                            <a:fillRect/>
                          </a:stretch>
                        </p:blipFill>
                        <p:spPr>
                          <a:xfrm>
                            <a:off x="5887" y="704"/>
                            <a:ext cx="725" cy="490"/>
                          </a:xfrm>
                          <a:prstGeom prst="rect">
                            <a:avLst/>
                          </a:prstGeom>
                          <a:noFill/>
                          <a:ln w="9525">
                            <a:noFill/>
                          </a:ln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</p:grpSp>
      <p:graphicFrame>
        <p:nvGraphicFramePr>
          <p:cNvPr id="42" name="Object 104"/>
          <p:cNvGraphicFramePr>
            <a:graphicFrameLocks noChangeAspect="1"/>
          </p:cNvGraphicFramePr>
          <p:nvPr/>
        </p:nvGraphicFramePr>
        <p:xfrm>
          <a:off x="5509960" y="4011687"/>
          <a:ext cx="215900" cy="20620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4" name="Equation" r:id="rId31" imgW="3352800" imgH="3352800" progId="Equation.DSMT4">
                  <p:embed/>
                </p:oleObj>
              </mc:Choice>
              <mc:Fallback>
                <p:oleObj name="Equation" r:id="rId31" imgW="3352800" imgH="3352800" progId="Equation.DSMT4">
                  <p:embed/>
                  <p:pic>
                    <p:nvPicPr>
                      <p:cNvPr id="0" name="Object 104"/>
                      <p:cNvPicPr>
                        <a:picLocks noChangeAspect="1"/>
                      </p:cNvPicPr>
                      <p:nvPr/>
                    </p:nvPicPr>
                    <p:blipFill>
                      <a:blip r:embed="rId26"/>
                      <a:stretch>
                        <a:fillRect/>
                      </a:stretch>
                    </p:blipFill>
                    <p:spPr>
                      <a:xfrm>
                        <a:off x="5509960" y="4011687"/>
                        <a:ext cx="215900" cy="206204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43" name="文本框 8"/>
          <p:cNvSpPr>
            <a:spLocks noChangeArrowheads="1"/>
          </p:cNvSpPr>
          <p:nvPr/>
        </p:nvSpPr>
        <p:spPr bwMode="auto">
          <a:xfrm>
            <a:off x="514350" y="17780"/>
            <a:ext cx="2906713" cy="919163"/>
          </a:xfrm>
          <a:prstGeom prst="parallelogram">
            <a:avLst>
              <a:gd name="adj" fmla="val 25021"/>
            </a:avLst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p>
            <a:pPr eaLnBrk="1" hangingPunct="1">
              <a:buFont typeface="Arial" panose="020B0604020202020204" pitchFamily="34" charset="0"/>
              <a:buNone/>
            </a:pPr>
            <a:r>
              <a:rPr lang="zh-CN" altLang="en-US" sz="4000" b="1" i="1">
                <a:solidFill>
                  <a:srgbClr val="3B3838"/>
                </a:solidFill>
                <a:latin typeface="微软雅黑" panose="020B0503020204020204" pitchFamily="34" charset="-122"/>
                <a:sym typeface="Tahoma" panose="020B0604030504040204" pitchFamily="34" charset="0"/>
              </a:rPr>
              <a:t>归纳小结</a:t>
            </a:r>
            <a:endParaRPr lang="en-US" altLang="zh-CN" sz="4000" b="1" i="1">
              <a:solidFill>
                <a:srgbClr val="3B3838"/>
              </a:solidFill>
              <a:latin typeface="微软雅黑" panose="020B0503020204020204" pitchFamily="34" charset="-122"/>
              <a:sym typeface="Tahoma" panose="020B0604030504040204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4" name="表格 33"/>
          <p:cNvGraphicFramePr>
            <a:graphicFrameLocks noGrp="1"/>
          </p:cNvGraphicFramePr>
          <p:nvPr/>
        </p:nvGraphicFramePr>
        <p:xfrm>
          <a:off x="1548581" y="1878366"/>
          <a:ext cx="8834284" cy="410981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17142"/>
                <a:gridCol w="4417142"/>
              </a:tblGrid>
              <a:tr h="390492">
                <a:tc gridSpan="2"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90488"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917968"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457212">
                <a:tc gridSpan="2"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491411">
                <a:tc gridSpan="2"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462245"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43021" name="Object 13"/>
          <p:cNvGraphicFramePr>
            <a:graphicFrameLocks noChangeAspect="1"/>
          </p:cNvGraphicFramePr>
          <p:nvPr/>
        </p:nvGraphicFramePr>
        <p:xfrm>
          <a:off x="4422775" y="1966913"/>
          <a:ext cx="2422525" cy="301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65" name="公式" r:id="rId2" imgW="39624000" imgH="5486400" progId="Equation.3">
                  <p:embed/>
                </p:oleObj>
              </mc:Choice>
              <mc:Fallback>
                <p:oleObj name="公式" r:id="rId2" imgW="39624000" imgH="5486400" progId="Equation.3">
                  <p:embed/>
                  <p:pic>
                    <p:nvPicPr>
                      <p:cNvPr id="0" name="图片 11264"/>
                      <p:cNvPicPr>
                        <a:picLocks noChangeAspect="1"/>
                      </p:cNvPicPr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4422775" y="1966913"/>
                        <a:ext cx="2422525" cy="30162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3022" name="Object 14"/>
          <p:cNvGraphicFramePr>
            <a:graphicFrameLocks noChangeAspect="1"/>
          </p:cNvGraphicFramePr>
          <p:nvPr/>
        </p:nvGraphicFramePr>
        <p:xfrm>
          <a:off x="3215718" y="2304905"/>
          <a:ext cx="1060450" cy="3159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66" name="公式" r:id="rId4" imgW="7924800" imgH="4267200" progId="Equation.3">
                  <p:embed/>
                </p:oleObj>
              </mc:Choice>
              <mc:Fallback>
                <p:oleObj name="公式" r:id="rId4" imgW="7924800" imgH="4267200" progId="Equation.3">
                  <p:embed/>
                  <p:pic>
                    <p:nvPicPr>
                      <p:cNvPr id="0" name="图片 11265"/>
                      <p:cNvPicPr>
                        <a:picLocks noChangeAspect="1"/>
                      </p:cNvPicPr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3215718" y="2304905"/>
                        <a:ext cx="1060450" cy="315912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3023" name="Object 15"/>
          <p:cNvGraphicFramePr>
            <a:graphicFrameLocks noChangeAspect="1"/>
          </p:cNvGraphicFramePr>
          <p:nvPr/>
        </p:nvGraphicFramePr>
        <p:xfrm>
          <a:off x="7192345" y="2290617"/>
          <a:ext cx="1754187" cy="315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67" name="公式" r:id="rId6" imgW="13106400" imgH="4267200" progId="Equation.3">
                  <p:embed/>
                </p:oleObj>
              </mc:Choice>
              <mc:Fallback>
                <p:oleObj name="公式" r:id="rId6" imgW="13106400" imgH="4267200" progId="Equation.3">
                  <p:embed/>
                  <p:pic>
                    <p:nvPicPr>
                      <p:cNvPr id="0" name="图片 11266"/>
                      <p:cNvPicPr>
                        <a:picLocks noChangeAspect="1"/>
                      </p:cNvPicPr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7192345" y="2290617"/>
                        <a:ext cx="1754187" cy="315913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3024" name="Object 16"/>
          <p:cNvGraphicFramePr>
            <a:graphicFrameLocks noChangeAspect="1"/>
          </p:cNvGraphicFramePr>
          <p:nvPr/>
        </p:nvGraphicFramePr>
        <p:xfrm>
          <a:off x="1843804" y="4665816"/>
          <a:ext cx="5515598" cy="37449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68" name="Equation" r:id="rId8" imgW="51511200" imgH="5181600" progId="Equation.DSMT4">
                  <p:embed/>
                </p:oleObj>
              </mc:Choice>
              <mc:Fallback>
                <p:oleObj name="Equation" r:id="rId8" imgW="51511200" imgH="5181600" progId="Equation.DSMT4">
                  <p:embed/>
                  <p:pic>
                    <p:nvPicPr>
                      <p:cNvPr id="0" name="图片 11267"/>
                      <p:cNvPicPr>
                        <a:picLocks noChangeAspect="1"/>
                      </p:cNvPicPr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1843804" y="4665816"/>
                        <a:ext cx="5515598" cy="374498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3025" name="Object 17"/>
          <p:cNvGraphicFramePr>
            <a:graphicFrameLocks noChangeAspect="1"/>
          </p:cNvGraphicFramePr>
          <p:nvPr/>
        </p:nvGraphicFramePr>
        <p:xfrm>
          <a:off x="1801983" y="5078770"/>
          <a:ext cx="3138724" cy="3867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69" name="公式" r:id="rId10" imgW="29870400" imgH="5181600" progId="Equation.3">
                  <p:embed/>
                </p:oleObj>
              </mc:Choice>
              <mc:Fallback>
                <p:oleObj name="公式" r:id="rId10" imgW="29870400" imgH="5181600" progId="Equation.3">
                  <p:embed/>
                  <p:pic>
                    <p:nvPicPr>
                      <p:cNvPr id="0" name="图片 11268"/>
                      <p:cNvPicPr>
                        <a:picLocks noChangeAspect="1"/>
                      </p:cNvPicPr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1801983" y="5078770"/>
                        <a:ext cx="3138724" cy="386787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3026" name="Object 18"/>
          <p:cNvGraphicFramePr>
            <a:graphicFrameLocks noChangeAspect="1"/>
          </p:cNvGraphicFramePr>
          <p:nvPr/>
        </p:nvGraphicFramePr>
        <p:xfrm>
          <a:off x="1820863" y="5580063"/>
          <a:ext cx="4005262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0" name="公式" r:id="rId12" imgW="38100000" imgH="5181600" progId="Equation.3">
                  <p:embed/>
                </p:oleObj>
              </mc:Choice>
              <mc:Fallback>
                <p:oleObj name="公式" r:id="rId12" imgW="38100000" imgH="5181600" progId="Equation.3">
                  <p:embed/>
                  <p:pic>
                    <p:nvPicPr>
                      <p:cNvPr id="0" name="图片 11269"/>
                      <p:cNvPicPr>
                        <a:picLocks noChangeAspect="1"/>
                      </p:cNvPicPr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1820863" y="5580063"/>
                        <a:ext cx="4005262" cy="38100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3027" name="Object 19"/>
          <p:cNvGraphicFramePr>
            <a:graphicFrameLocks noChangeAspect="1"/>
          </p:cNvGraphicFramePr>
          <p:nvPr/>
        </p:nvGraphicFramePr>
        <p:xfrm>
          <a:off x="6448425" y="5610225"/>
          <a:ext cx="3556000" cy="360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1" name="公式" r:id="rId14" imgW="33832800" imgH="5181600" progId="Equation.3">
                  <p:embed/>
                </p:oleObj>
              </mc:Choice>
              <mc:Fallback>
                <p:oleObj name="公式" r:id="rId14" imgW="33832800" imgH="5181600" progId="Equation.3">
                  <p:embed/>
                  <p:pic>
                    <p:nvPicPr>
                      <p:cNvPr id="0" name="图片 11270"/>
                      <p:cNvPicPr>
                        <a:picLocks noChangeAspect="1"/>
                      </p:cNvPicPr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6448425" y="5610225"/>
                        <a:ext cx="3556000" cy="360363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3028" name="Object 20"/>
          <p:cNvGraphicFramePr>
            <a:graphicFrameLocks noChangeAspect="1"/>
          </p:cNvGraphicFramePr>
          <p:nvPr/>
        </p:nvGraphicFramePr>
        <p:xfrm>
          <a:off x="1274763" y="1231900"/>
          <a:ext cx="9786937" cy="476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2" name="Equation" r:id="rId16" imgW="116433600" imgH="5486400" progId="Equation.DSMT4">
                  <p:embed/>
                </p:oleObj>
              </mc:Choice>
              <mc:Fallback>
                <p:oleObj name="Equation" r:id="rId16" imgW="116433600" imgH="5486400" progId="Equation.DSMT4">
                  <p:embed/>
                  <p:pic>
                    <p:nvPicPr>
                      <p:cNvPr id="0" name="图片 11271"/>
                      <p:cNvPicPr>
                        <a:picLocks noChangeAspect="1"/>
                      </p:cNvPicPr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1274763" y="1231900"/>
                        <a:ext cx="9786937" cy="47625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6" name="组合 25"/>
          <p:cNvGrpSpPr/>
          <p:nvPr/>
        </p:nvGrpSpPr>
        <p:grpSpPr>
          <a:xfrm>
            <a:off x="2630129" y="2694145"/>
            <a:ext cx="2719746" cy="1785656"/>
            <a:chOff x="2477729" y="2905125"/>
            <a:chExt cx="2719746" cy="1785656"/>
          </a:xfrm>
        </p:grpSpPr>
        <p:grpSp>
          <p:nvGrpSpPr>
            <p:cNvPr id="27" name="组合 23"/>
            <p:cNvGrpSpPr/>
            <p:nvPr/>
          </p:nvGrpSpPr>
          <p:grpSpPr>
            <a:xfrm>
              <a:off x="2477729" y="2965220"/>
              <a:ext cx="2433484" cy="1725561"/>
              <a:chOff x="2477729" y="2965220"/>
              <a:chExt cx="2433484" cy="1725561"/>
            </a:xfrm>
          </p:grpSpPr>
          <p:cxnSp>
            <p:nvCxnSpPr>
              <p:cNvPr id="32" name="直接箭头连接符 31"/>
              <p:cNvCxnSpPr/>
              <p:nvPr/>
            </p:nvCxnSpPr>
            <p:spPr>
              <a:xfrm>
                <a:off x="2477729" y="3937819"/>
                <a:ext cx="2433484" cy="1588"/>
              </a:xfrm>
              <a:prstGeom prst="straightConnector1">
                <a:avLst/>
              </a:prstGeom>
              <a:ln w="9525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" name="直接箭头连接符 32"/>
              <p:cNvCxnSpPr/>
              <p:nvPr/>
            </p:nvCxnSpPr>
            <p:spPr>
              <a:xfrm rot="5400000" flipH="1" flipV="1">
                <a:off x="2116408" y="3827207"/>
                <a:ext cx="1725561" cy="1588"/>
              </a:xfrm>
              <a:prstGeom prst="straightConnector1">
                <a:avLst/>
              </a:prstGeom>
              <a:ln w="9525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5" name="任意多边形 34"/>
              <p:cNvSpPr/>
              <p:nvPr/>
            </p:nvSpPr>
            <p:spPr>
              <a:xfrm>
                <a:off x="3067665" y="3244645"/>
                <a:ext cx="1489587" cy="973394"/>
              </a:xfrm>
              <a:custGeom>
                <a:avLst/>
                <a:gdLst>
                  <a:gd name="connsiteX0" fmla="*/ 0 w 1489587"/>
                  <a:gd name="connsiteY0" fmla="*/ 678426 h 678426"/>
                  <a:gd name="connsiteX1" fmla="*/ 147483 w 1489587"/>
                  <a:gd name="connsiteY1" fmla="*/ 412955 h 678426"/>
                  <a:gd name="connsiteX2" fmla="*/ 648929 w 1489587"/>
                  <a:gd name="connsiteY2" fmla="*/ 206477 h 678426"/>
                  <a:gd name="connsiteX3" fmla="*/ 1489587 w 1489587"/>
                  <a:gd name="connsiteY3" fmla="*/ 0 h 678426"/>
                  <a:gd name="connsiteX4" fmla="*/ 1489587 w 1489587"/>
                  <a:gd name="connsiteY4" fmla="*/ 0 h 67842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89587" h="678426">
                    <a:moveTo>
                      <a:pt x="0" y="678426"/>
                    </a:moveTo>
                    <a:cubicBezTo>
                      <a:pt x="19664" y="585019"/>
                      <a:pt x="39328" y="491613"/>
                      <a:pt x="147483" y="412955"/>
                    </a:cubicBezTo>
                    <a:cubicBezTo>
                      <a:pt x="255638" y="334297"/>
                      <a:pt x="425245" y="275303"/>
                      <a:pt x="648929" y="206477"/>
                    </a:cubicBezTo>
                    <a:cubicBezTo>
                      <a:pt x="872613" y="137651"/>
                      <a:pt x="1489587" y="0"/>
                      <a:pt x="1489587" y="0"/>
                    </a:cubicBezTo>
                    <a:lnTo>
                      <a:pt x="1489587" y="0"/>
                    </a:lnTo>
                  </a:path>
                </a:pathLst>
              </a:cu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  <p:graphicFrame>
          <p:nvGraphicFramePr>
            <p:cNvPr id="28" name="Object 21"/>
            <p:cNvGraphicFramePr>
              <a:graphicFrameLocks noChangeAspect="1"/>
            </p:cNvGraphicFramePr>
            <p:nvPr/>
          </p:nvGraphicFramePr>
          <p:xfrm>
            <a:off x="4791075" y="3994817"/>
            <a:ext cx="406400" cy="24923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1273" name="公式" r:id="rId18" imgW="3048000" imgH="3352800" progId="Equation.3">
                    <p:embed/>
                  </p:oleObj>
                </mc:Choice>
                <mc:Fallback>
                  <p:oleObj name="公式" r:id="rId18" imgW="3048000" imgH="3352800" progId="Equation.3">
                    <p:embed/>
                    <p:pic>
                      <p:nvPicPr>
                        <p:cNvPr id="0" name="图片 11272"/>
                        <p:cNvPicPr>
                          <a:picLocks noChangeAspect="1"/>
                        </p:cNvPicPr>
                        <p:nvPr/>
                      </p:nvPicPr>
                      <p:blipFill>
                        <a:blip r:embed="rId19"/>
                        <a:stretch>
                          <a:fillRect/>
                        </a:stretch>
                      </p:blipFill>
                      <p:spPr>
                        <a:xfrm>
                          <a:off x="4791075" y="3994817"/>
                          <a:ext cx="406400" cy="249237"/>
                        </a:xfrm>
                        <a:prstGeom prst="rect">
                          <a:avLst/>
                        </a:prstGeom>
                        <a:noFill/>
                        <a:ln w="9525"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9" name="Object 22"/>
            <p:cNvGraphicFramePr>
              <a:graphicFrameLocks noChangeAspect="1"/>
            </p:cNvGraphicFramePr>
            <p:nvPr/>
          </p:nvGraphicFramePr>
          <p:xfrm>
            <a:off x="2612613" y="2905125"/>
            <a:ext cx="447675" cy="29527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1274" name="公式" r:id="rId20" imgW="3352800" imgH="3962400" progId="Equation.3">
                    <p:embed/>
                  </p:oleObj>
                </mc:Choice>
                <mc:Fallback>
                  <p:oleObj name="公式" r:id="rId20" imgW="3352800" imgH="3962400" progId="Equation.3">
                    <p:embed/>
                    <p:pic>
                      <p:nvPicPr>
                        <p:cNvPr id="0" name="图片 11273"/>
                        <p:cNvPicPr>
                          <a:picLocks noChangeAspect="1"/>
                        </p:cNvPicPr>
                        <p:nvPr/>
                      </p:nvPicPr>
                      <p:blipFill>
                        <a:blip r:embed="rId21"/>
                        <a:stretch>
                          <a:fillRect/>
                        </a:stretch>
                      </p:blipFill>
                      <p:spPr>
                        <a:xfrm>
                          <a:off x="2612613" y="2905125"/>
                          <a:ext cx="447675" cy="295275"/>
                        </a:xfrm>
                        <a:prstGeom prst="rect">
                          <a:avLst/>
                        </a:prstGeom>
                        <a:noFill/>
                        <a:ln w="9525"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30" name="Object 23"/>
            <p:cNvGraphicFramePr>
              <a:graphicFrameLocks noChangeAspect="1"/>
            </p:cNvGraphicFramePr>
            <p:nvPr/>
          </p:nvGraphicFramePr>
          <p:xfrm>
            <a:off x="2706223" y="3974742"/>
            <a:ext cx="406400" cy="24923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1275" name="公式" r:id="rId22" imgW="3048000" imgH="3352800" progId="Equation.3">
                    <p:embed/>
                  </p:oleObj>
                </mc:Choice>
                <mc:Fallback>
                  <p:oleObj name="公式" r:id="rId22" imgW="3048000" imgH="3352800" progId="Equation.3">
                    <p:embed/>
                    <p:pic>
                      <p:nvPicPr>
                        <p:cNvPr id="0" name="图片 11274"/>
                        <p:cNvPicPr>
                          <a:picLocks noChangeAspect="1"/>
                        </p:cNvPicPr>
                        <p:nvPr/>
                      </p:nvPicPr>
                      <p:blipFill>
                        <a:blip r:embed="rId23"/>
                        <a:stretch>
                          <a:fillRect/>
                        </a:stretch>
                      </p:blipFill>
                      <p:spPr>
                        <a:xfrm>
                          <a:off x="2706223" y="3974742"/>
                          <a:ext cx="406400" cy="249237"/>
                        </a:xfrm>
                        <a:prstGeom prst="rect">
                          <a:avLst/>
                        </a:prstGeom>
                        <a:noFill/>
                        <a:ln w="9525"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31" name="Object 24"/>
            <p:cNvGraphicFramePr>
              <a:graphicFrameLocks noChangeAspect="1"/>
            </p:cNvGraphicFramePr>
            <p:nvPr/>
          </p:nvGraphicFramePr>
          <p:xfrm>
            <a:off x="3199940" y="3929063"/>
            <a:ext cx="284162" cy="29368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1276" name="公式" r:id="rId24" imgW="2133600" imgH="3962400" progId="Equation.3">
                    <p:embed/>
                  </p:oleObj>
                </mc:Choice>
                <mc:Fallback>
                  <p:oleObj name="公式" r:id="rId24" imgW="2133600" imgH="3962400" progId="Equation.3">
                    <p:embed/>
                    <p:pic>
                      <p:nvPicPr>
                        <p:cNvPr id="0" name="图片 11275"/>
                        <p:cNvPicPr>
                          <a:picLocks noChangeAspect="1"/>
                        </p:cNvPicPr>
                        <p:nvPr/>
                      </p:nvPicPr>
                      <p:blipFill>
                        <a:blip r:embed="rId25"/>
                        <a:stretch>
                          <a:fillRect/>
                        </a:stretch>
                      </p:blipFill>
                      <p:spPr>
                        <a:xfrm>
                          <a:off x="3199940" y="3929063"/>
                          <a:ext cx="284162" cy="293687"/>
                        </a:xfrm>
                        <a:prstGeom prst="rect">
                          <a:avLst/>
                        </a:prstGeom>
                        <a:noFill/>
                        <a:ln w="9525"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37" name="组合 36"/>
          <p:cNvGrpSpPr/>
          <p:nvPr/>
        </p:nvGrpSpPr>
        <p:grpSpPr>
          <a:xfrm>
            <a:off x="7049722" y="2689227"/>
            <a:ext cx="2719746" cy="1785656"/>
            <a:chOff x="6784258" y="2978867"/>
            <a:chExt cx="2719746" cy="1785656"/>
          </a:xfrm>
        </p:grpSpPr>
        <p:grpSp>
          <p:nvGrpSpPr>
            <p:cNvPr id="25" name="组合 24"/>
            <p:cNvGrpSpPr/>
            <p:nvPr/>
          </p:nvGrpSpPr>
          <p:grpSpPr>
            <a:xfrm>
              <a:off x="6784258" y="2978867"/>
              <a:ext cx="2719746" cy="1785656"/>
              <a:chOff x="2477729" y="2905125"/>
              <a:chExt cx="2719746" cy="1785656"/>
            </a:xfrm>
          </p:grpSpPr>
          <p:grpSp>
            <p:nvGrpSpPr>
              <p:cNvPr id="24" name="组合 23"/>
              <p:cNvGrpSpPr/>
              <p:nvPr/>
            </p:nvGrpSpPr>
            <p:grpSpPr>
              <a:xfrm>
                <a:off x="2477729" y="2965220"/>
                <a:ext cx="2433484" cy="1725561"/>
                <a:chOff x="2477729" y="2965220"/>
                <a:chExt cx="2433484" cy="1725561"/>
              </a:xfrm>
            </p:grpSpPr>
            <p:cxnSp>
              <p:nvCxnSpPr>
                <p:cNvPr id="20" name="直接箭头连接符 19"/>
                <p:cNvCxnSpPr/>
                <p:nvPr/>
              </p:nvCxnSpPr>
              <p:spPr>
                <a:xfrm>
                  <a:off x="2477729" y="3937819"/>
                  <a:ext cx="2433484" cy="1588"/>
                </a:xfrm>
                <a:prstGeom prst="straightConnector1">
                  <a:avLst/>
                </a:prstGeom>
                <a:ln w="9525">
                  <a:solidFill>
                    <a:schemeClr val="tx1"/>
                  </a:solidFill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" name="直接箭头连接符 21"/>
                <p:cNvCxnSpPr/>
                <p:nvPr/>
              </p:nvCxnSpPr>
              <p:spPr>
                <a:xfrm rot="5400000" flipH="1" flipV="1">
                  <a:off x="2116408" y="3827207"/>
                  <a:ext cx="1725561" cy="1588"/>
                </a:xfrm>
                <a:prstGeom prst="straightConnector1">
                  <a:avLst/>
                </a:prstGeom>
                <a:ln w="9525">
                  <a:solidFill>
                    <a:schemeClr val="tx1"/>
                  </a:solidFill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aphicFrame>
            <p:nvGraphicFramePr>
              <p:cNvPr id="43029" name="Object 21"/>
              <p:cNvGraphicFramePr>
                <a:graphicFrameLocks noChangeAspect="1"/>
              </p:cNvGraphicFramePr>
              <p:nvPr/>
            </p:nvGraphicFramePr>
            <p:xfrm>
              <a:off x="4791075" y="3994817"/>
              <a:ext cx="406400" cy="249237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11277" name="公式" r:id="rId26" imgW="3048000" imgH="3352800" progId="Equation.3">
                      <p:embed/>
                    </p:oleObj>
                  </mc:Choice>
                  <mc:Fallback>
                    <p:oleObj name="公式" r:id="rId26" imgW="3048000" imgH="3352800" progId="Equation.3">
                      <p:embed/>
                      <p:pic>
                        <p:nvPicPr>
                          <p:cNvPr id="0" name="图片 11276"/>
                          <p:cNvPicPr>
                            <a:picLocks noChangeAspect="1"/>
                          </p:cNvPicPr>
                          <p:nvPr/>
                        </p:nvPicPr>
                        <p:blipFill>
                          <a:blip r:embed="rId19"/>
                          <a:stretch>
                            <a:fillRect/>
                          </a:stretch>
                        </p:blipFill>
                        <p:spPr>
                          <a:xfrm>
                            <a:off x="4791075" y="3994817"/>
                            <a:ext cx="406400" cy="249237"/>
                          </a:xfrm>
                          <a:prstGeom prst="rect">
                            <a:avLst/>
                          </a:prstGeom>
                          <a:noFill/>
                          <a:ln w="9525">
                            <a:noFill/>
                          </a:ln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43030" name="Object 22"/>
              <p:cNvGraphicFramePr>
                <a:graphicFrameLocks noChangeAspect="1"/>
              </p:cNvGraphicFramePr>
              <p:nvPr/>
            </p:nvGraphicFramePr>
            <p:xfrm>
              <a:off x="2612613" y="2905125"/>
              <a:ext cx="447675" cy="295275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11278" name="公式" r:id="rId27" imgW="3352800" imgH="3962400" progId="Equation.3">
                      <p:embed/>
                    </p:oleObj>
                  </mc:Choice>
                  <mc:Fallback>
                    <p:oleObj name="公式" r:id="rId27" imgW="3352800" imgH="3962400" progId="Equation.3">
                      <p:embed/>
                      <p:pic>
                        <p:nvPicPr>
                          <p:cNvPr id="0" name="图片 11277"/>
                          <p:cNvPicPr>
                            <a:picLocks noChangeAspect="1"/>
                          </p:cNvPicPr>
                          <p:nvPr/>
                        </p:nvPicPr>
                        <p:blipFill>
                          <a:blip r:embed="rId21"/>
                          <a:stretch>
                            <a:fillRect/>
                          </a:stretch>
                        </p:blipFill>
                        <p:spPr>
                          <a:xfrm>
                            <a:off x="2612613" y="2905125"/>
                            <a:ext cx="447675" cy="295275"/>
                          </a:xfrm>
                          <a:prstGeom prst="rect">
                            <a:avLst/>
                          </a:prstGeom>
                          <a:noFill/>
                          <a:ln w="9525">
                            <a:noFill/>
                          </a:ln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43031" name="Object 23"/>
              <p:cNvGraphicFramePr>
                <a:graphicFrameLocks noChangeAspect="1"/>
              </p:cNvGraphicFramePr>
              <p:nvPr/>
            </p:nvGraphicFramePr>
            <p:xfrm>
              <a:off x="2706223" y="3974742"/>
              <a:ext cx="406400" cy="249237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11279" name="公式" r:id="rId28" imgW="3048000" imgH="3352800" progId="Equation.3">
                      <p:embed/>
                    </p:oleObj>
                  </mc:Choice>
                  <mc:Fallback>
                    <p:oleObj name="公式" r:id="rId28" imgW="3048000" imgH="3352800" progId="Equation.3">
                      <p:embed/>
                      <p:pic>
                        <p:nvPicPr>
                          <p:cNvPr id="0" name="图片 11278"/>
                          <p:cNvPicPr>
                            <a:picLocks noChangeAspect="1"/>
                          </p:cNvPicPr>
                          <p:nvPr/>
                        </p:nvPicPr>
                        <p:blipFill>
                          <a:blip r:embed="rId23"/>
                          <a:stretch>
                            <a:fillRect/>
                          </a:stretch>
                        </p:blipFill>
                        <p:spPr>
                          <a:xfrm>
                            <a:off x="2706223" y="3974742"/>
                            <a:ext cx="406400" cy="249237"/>
                          </a:xfrm>
                          <a:prstGeom prst="rect">
                            <a:avLst/>
                          </a:prstGeom>
                          <a:noFill/>
                          <a:ln w="9525">
                            <a:noFill/>
                          </a:ln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43032" name="Object 24"/>
              <p:cNvGraphicFramePr>
                <a:graphicFrameLocks noChangeAspect="1"/>
              </p:cNvGraphicFramePr>
              <p:nvPr/>
            </p:nvGraphicFramePr>
            <p:xfrm>
              <a:off x="3199940" y="3929063"/>
              <a:ext cx="284162" cy="293687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11280" name="公式" r:id="rId29" imgW="2133600" imgH="3962400" progId="Equation.3">
                      <p:embed/>
                    </p:oleObj>
                  </mc:Choice>
                  <mc:Fallback>
                    <p:oleObj name="公式" r:id="rId29" imgW="2133600" imgH="3962400" progId="Equation.3">
                      <p:embed/>
                      <p:pic>
                        <p:nvPicPr>
                          <p:cNvPr id="0" name="图片 11279"/>
                          <p:cNvPicPr>
                            <a:picLocks noChangeAspect="1"/>
                          </p:cNvPicPr>
                          <p:nvPr/>
                        </p:nvPicPr>
                        <p:blipFill>
                          <a:blip r:embed="rId25"/>
                          <a:stretch>
                            <a:fillRect/>
                          </a:stretch>
                        </p:blipFill>
                        <p:spPr>
                          <a:xfrm>
                            <a:off x="3199940" y="3929063"/>
                            <a:ext cx="284162" cy="293687"/>
                          </a:xfrm>
                          <a:prstGeom prst="rect">
                            <a:avLst/>
                          </a:prstGeom>
                          <a:noFill/>
                          <a:ln w="9525">
                            <a:noFill/>
                          </a:ln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  <p:sp>
          <p:nvSpPr>
            <p:cNvPr id="36" name="任意多边形 35"/>
            <p:cNvSpPr/>
            <p:nvPr/>
          </p:nvSpPr>
          <p:spPr>
            <a:xfrm>
              <a:off x="7433187" y="3642852"/>
              <a:ext cx="1415845" cy="943896"/>
            </a:xfrm>
            <a:custGeom>
              <a:avLst/>
              <a:gdLst>
                <a:gd name="connsiteX0" fmla="*/ 0 w 1415845"/>
                <a:gd name="connsiteY0" fmla="*/ 0 h 943896"/>
                <a:gd name="connsiteX1" fmla="*/ 147484 w 1415845"/>
                <a:gd name="connsiteY1" fmla="*/ 398206 h 943896"/>
                <a:gd name="connsiteX2" fmla="*/ 530942 w 1415845"/>
                <a:gd name="connsiteY2" fmla="*/ 693174 h 943896"/>
                <a:gd name="connsiteX3" fmla="*/ 1415845 w 1415845"/>
                <a:gd name="connsiteY3" fmla="*/ 943896 h 943896"/>
                <a:gd name="connsiteX4" fmla="*/ 1415845 w 1415845"/>
                <a:gd name="connsiteY4" fmla="*/ 943896 h 9438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15845" h="943896">
                  <a:moveTo>
                    <a:pt x="0" y="0"/>
                  </a:moveTo>
                  <a:cubicBezTo>
                    <a:pt x="29497" y="141338"/>
                    <a:pt x="58994" y="282677"/>
                    <a:pt x="147484" y="398206"/>
                  </a:cubicBezTo>
                  <a:cubicBezTo>
                    <a:pt x="235974" y="513735"/>
                    <a:pt x="319549" y="602226"/>
                    <a:pt x="530942" y="693174"/>
                  </a:cubicBezTo>
                  <a:cubicBezTo>
                    <a:pt x="742335" y="784122"/>
                    <a:pt x="1415845" y="943896"/>
                    <a:pt x="1415845" y="943896"/>
                  </a:cubicBezTo>
                  <a:lnTo>
                    <a:pt x="1415845" y="943896"/>
                  </a:lnTo>
                </a:path>
              </a:pathLst>
            </a:cu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sp>
        <p:nvSpPr>
          <p:cNvPr id="10243" name="文本框 8"/>
          <p:cNvSpPr>
            <a:spLocks noChangeArrowheads="1"/>
          </p:cNvSpPr>
          <p:nvPr/>
        </p:nvSpPr>
        <p:spPr bwMode="auto">
          <a:xfrm>
            <a:off x="514350" y="17780"/>
            <a:ext cx="2906713" cy="919163"/>
          </a:xfrm>
          <a:prstGeom prst="parallelogram">
            <a:avLst>
              <a:gd name="adj" fmla="val 25021"/>
            </a:avLst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pPr eaLnBrk="1" hangingPunct="1">
              <a:buFont typeface="Arial" panose="020B0604020202020204" pitchFamily="34" charset="0"/>
              <a:buNone/>
            </a:pPr>
            <a:r>
              <a:rPr lang="zh-CN" altLang="en-US" sz="4000" b="1" i="1">
                <a:solidFill>
                  <a:srgbClr val="3B3838"/>
                </a:solidFill>
                <a:latin typeface="微软雅黑" panose="020B0503020204020204" pitchFamily="34" charset="-122"/>
                <a:sym typeface="Tahoma" panose="020B0604030504040204" pitchFamily="34" charset="0"/>
              </a:rPr>
              <a:t>归纳小结</a:t>
            </a:r>
            <a:endParaRPr lang="en-US" altLang="zh-CN" sz="4000" b="1" i="1">
              <a:solidFill>
                <a:srgbClr val="3B3838"/>
              </a:solidFill>
              <a:latin typeface="微软雅黑" panose="020B0503020204020204" pitchFamily="34" charset="-122"/>
              <a:sym typeface="Tahoma" panose="020B0604030504040204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文本框 8"/>
          <p:cNvSpPr>
            <a:spLocks noChangeArrowheads="1"/>
          </p:cNvSpPr>
          <p:nvPr/>
        </p:nvSpPr>
        <p:spPr bwMode="auto">
          <a:xfrm>
            <a:off x="514350" y="17780"/>
            <a:ext cx="2906713" cy="919163"/>
          </a:xfrm>
          <a:prstGeom prst="parallelogram">
            <a:avLst>
              <a:gd name="adj" fmla="val 25021"/>
            </a:avLst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pPr eaLnBrk="1" hangingPunct="1">
              <a:buFont typeface="Arial" panose="020B0604020202020204" pitchFamily="34" charset="0"/>
              <a:buNone/>
            </a:pPr>
            <a:r>
              <a:rPr lang="zh-CN" altLang="en-US" sz="4000" b="1" i="1">
                <a:solidFill>
                  <a:srgbClr val="3B3838"/>
                </a:solidFill>
                <a:latin typeface="微软雅黑" panose="020B0503020204020204" pitchFamily="34" charset="-122"/>
                <a:sym typeface="Tahoma" panose="020B0604030504040204" pitchFamily="34" charset="0"/>
              </a:rPr>
              <a:t>布置作业</a:t>
            </a:r>
            <a:endParaRPr lang="en-US" altLang="zh-CN" sz="4000" b="1" i="1">
              <a:solidFill>
                <a:srgbClr val="3B3838"/>
              </a:solidFill>
              <a:latin typeface="微软雅黑" panose="020B0503020204020204" pitchFamily="34" charset="-122"/>
              <a:sym typeface="Tahoma" panose="020B0604030504040204" pitchFamily="34" charset="0"/>
            </a:endParaRPr>
          </a:p>
        </p:txBody>
      </p:sp>
      <p:grpSp>
        <p:nvGrpSpPr>
          <p:cNvPr id="2" name="组合 1"/>
          <p:cNvGrpSpPr/>
          <p:nvPr/>
        </p:nvGrpSpPr>
        <p:grpSpPr>
          <a:xfrm>
            <a:off x="2887980" y="1185545"/>
            <a:ext cx="5828030" cy="4752975"/>
            <a:chOff x="4548" y="1867"/>
            <a:chExt cx="9178" cy="7485"/>
          </a:xfrm>
        </p:grpSpPr>
        <p:sp>
          <p:nvSpPr>
            <p:cNvPr id="11266" name="AutoShape 14"/>
            <p:cNvSpPr>
              <a:spLocks noChangeArrowheads="1"/>
            </p:cNvSpPr>
            <p:nvPr/>
          </p:nvSpPr>
          <p:spPr bwMode="auto">
            <a:xfrm>
              <a:off x="4548" y="1867"/>
              <a:ext cx="9178" cy="2050"/>
            </a:xfrm>
            <a:prstGeom prst="roundRect">
              <a:avLst>
                <a:gd name="adj" fmla="val 10889"/>
              </a:avLst>
            </a:prstGeom>
            <a:gradFill rotWithShape="1">
              <a:gsLst>
                <a:gs pos="0">
                  <a:srgbClr val="F2F2F2"/>
                </a:gs>
                <a:gs pos="50000">
                  <a:srgbClr val="DDDDDD"/>
                </a:gs>
                <a:gs pos="100000">
                  <a:srgbClr val="F2F2F2"/>
                </a:gs>
              </a:gsLst>
              <a:lin ang="18900000" scaled="1"/>
            </a:gradFill>
            <a:ln w="38100">
              <a:solidFill>
                <a:srgbClr val="FFFFFF"/>
              </a:solidFill>
              <a:round/>
            </a:ln>
            <a:effectLst>
              <a:outerShdw dist="135003" dir="2928844" algn="ctr" rotWithShape="0">
                <a:srgbClr val="000000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pPr eaLnBrk="1" hangingPunct="1">
                <a:defRPr/>
              </a:pPr>
              <a:endParaRPr lang="zh-CN" altLang="en-US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grpSp>
          <p:nvGrpSpPr>
            <p:cNvPr id="3" name="Group 3"/>
            <p:cNvGrpSpPr/>
            <p:nvPr/>
          </p:nvGrpSpPr>
          <p:grpSpPr bwMode="auto">
            <a:xfrm>
              <a:off x="4548" y="2012"/>
              <a:ext cx="9179" cy="7340"/>
              <a:chOff x="0" y="80"/>
              <a:chExt cx="3402" cy="2936"/>
            </a:xfrm>
          </p:grpSpPr>
          <p:grpSp>
            <p:nvGrpSpPr>
              <p:cNvPr id="4" name="Group 4"/>
              <p:cNvGrpSpPr/>
              <p:nvPr/>
            </p:nvGrpSpPr>
            <p:grpSpPr bwMode="auto">
              <a:xfrm>
                <a:off x="74" y="80"/>
                <a:ext cx="2976" cy="706"/>
                <a:chOff x="74" y="80"/>
                <a:chExt cx="2976" cy="706"/>
              </a:xfrm>
            </p:grpSpPr>
            <p:grpSp>
              <p:nvGrpSpPr>
                <p:cNvPr id="5" name="Group 7"/>
                <p:cNvGrpSpPr/>
                <p:nvPr/>
              </p:nvGrpSpPr>
              <p:grpSpPr bwMode="auto">
                <a:xfrm>
                  <a:off x="74" y="80"/>
                  <a:ext cx="656" cy="706"/>
                  <a:chOff x="0" y="0"/>
                  <a:chExt cx="768" cy="746"/>
                </a:xfrm>
              </p:grpSpPr>
              <p:sp>
                <p:nvSpPr>
                  <p:cNvPr id="11298" name="AutoShape 8"/>
                  <p:cNvSpPr>
                    <a:spLocks noChangeArrowheads="1"/>
                  </p:cNvSpPr>
                  <p:nvPr/>
                </p:nvSpPr>
                <p:spPr bwMode="auto">
                  <a:xfrm>
                    <a:off x="0" y="0"/>
                    <a:ext cx="768" cy="746"/>
                  </a:xfrm>
                  <a:prstGeom prst="roundRect">
                    <a:avLst>
                      <a:gd name="adj" fmla="val 11921"/>
                    </a:avLst>
                  </a:prstGeom>
                  <a:gradFill rotWithShape="1">
                    <a:gsLst>
                      <a:gs pos="0">
                        <a:schemeClr val="accent1"/>
                      </a:gs>
                      <a:gs pos="100000">
                        <a:srgbClr val="839C9E"/>
                      </a:gs>
                    </a:gsLst>
                    <a:lin ang="5400000" scaled="1"/>
                  </a:gradFill>
                  <a:ln w="38100">
                    <a:solidFill>
                      <a:schemeClr val="bg1"/>
                    </a:solidFill>
                    <a:round/>
                  </a:ln>
                </p:spPr>
                <p:txBody>
                  <a:bodyPr wrap="none" anchor="ctr"/>
                  <a:lstStyle/>
                  <a:p>
                    <a:pPr eaLnBrk="1" hangingPunct="1"/>
                    <a:endParaRPr lang="zh-CN" altLang="en-US">
                      <a:latin typeface="Arial" panose="020B0604020202020204" pitchFamily="34" charset="0"/>
                      <a:ea typeface="宋体" panose="02010600030101010101" pitchFamily="2" charset="-122"/>
                    </a:endParaRPr>
                  </a:p>
                </p:txBody>
              </p:sp>
              <p:sp>
                <p:nvSpPr>
                  <p:cNvPr id="58" name="未知"/>
                  <p:cNvSpPr>
                    <a:spLocks noChangeArrowheads="1"/>
                  </p:cNvSpPr>
                  <p:nvPr/>
                </p:nvSpPr>
                <p:spPr bwMode="auto">
                  <a:xfrm>
                    <a:off x="47" y="48"/>
                    <a:ext cx="383" cy="373"/>
                  </a:xfrm>
                  <a:custGeom>
                    <a:avLst/>
                    <a:gdLst>
                      <a:gd name="T0" fmla="*/ 118 w 596"/>
                      <a:gd name="T1" fmla="*/ 0 h 598"/>
                      <a:gd name="T2" fmla="*/ 0 w 596"/>
                      <a:gd name="T3" fmla="*/ 118 h 598"/>
                      <a:gd name="T4" fmla="*/ 0 w 596"/>
                      <a:gd name="T5" fmla="*/ 589 h 598"/>
                      <a:gd name="T6" fmla="*/ 161 w 596"/>
                      <a:gd name="T7" fmla="*/ 174 h 598"/>
                      <a:gd name="T8" fmla="*/ 589 w 596"/>
                      <a:gd name="T9" fmla="*/ 0 h 598"/>
                      <a:gd name="T10" fmla="*/ 118 w 596"/>
                      <a:gd name="T11" fmla="*/ 0 h 598"/>
                      <a:gd name="T12" fmla="*/ 0 60000 65536"/>
                      <a:gd name="T13" fmla="*/ 0 60000 65536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  <a:gd name="T18" fmla="*/ 0 w 596"/>
                      <a:gd name="T19" fmla="*/ 0 h 598"/>
                      <a:gd name="T20" fmla="*/ 596 w 596"/>
                      <a:gd name="T21" fmla="*/ 598 h 598"/>
                    </a:gdLst>
                    <a:ahLst/>
                    <a:cxnLst>
                      <a:cxn ang="T12">
                        <a:pos x="T0" y="T1"/>
                      </a:cxn>
                      <a:cxn ang="T13">
                        <a:pos x="T2" y="T3"/>
                      </a:cxn>
                      <a:cxn ang="T14">
                        <a:pos x="T4" y="T5"/>
                      </a:cxn>
                      <a:cxn ang="T15">
                        <a:pos x="T6" y="T7"/>
                      </a:cxn>
                      <a:cxn ang="T16">
                        <a:pos x="T8" y="T9"/>
                      </a:cxn>
                      <a:cxn ang="T17">
                        <a:pos x="T10" y="T11"/>
                      </a:cxn>
                    </a:cxnLst>
                    <a:rect l="T18" t="T19" r="T20" b="T21"/>
                    <a:pathLst>
                      <a:path w="596" h="598">
                        <a:moveTo>
                          <a:pt x="118" y="0"/>
                        </a:moveTo>
                        <a:cubicBezTo>
                          <a:pt x="53" y="0"/>
                          <a:pt x="0" y="53"/>
                          <a:pt x="0" y="118"/>
                        </a:cubicBezTo>
                        <a:lnTo>
                          <a:pt x="0" y="589"/>
                        </a:lnTo>
                        <a:cubicBezTo>
                          <a:pt x="27" y="598"/>
                          <a:pt x="12" y="309"/>
                          <a:pt x="161" y="174"/>
                        </a:cubicBezTo>
                        <a:cubicBezTo>
                          <a:pt x="310" y="39"/>
                          <a:pt x="596" y="29"/>
                          <a:pt x="589" y="0"/>
                        </a:cubicBezTo>
                        <a:lnTo>
                          <a:pt x="118" y="0"/>
                        </a:lnTo>
                        <a:close/>
                      </a:path>
                    </a:pathLst>
                  </a:custGeom>
                  <a:gradFill rotWithShape="1">
                    <a:gsLst>
                      <a:gs pos="0">
                        <a:schemeClr val="accent1">
                          <a:alpha val="0"/>
                        </a:schemeClr>
                      </a:gs>
                      <a:gs pos="50000">
                        <a:srgbClr val="DAEEF0"/>
                      </a:gs>
                      <a:gs pos="100000">
                        <a:schemeClr val="accent1">
                          <a:alpha val="0"/>
                        </a:schemeClr>
                      </a:gs>
                    </a:gsLst>
                    <a:lin ang="18900000" scaled="1"/>
                  </a:gradFill>
                  <a:ln>
                    <a:noFill/>
                  </a:ln>
                </p:spPr>
                <p:txBody>
                  <a:bodyPr/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pPr eaLnBrk="1" hangingPunct="1">
                      <a:buFont typeface="Arial" panose="020B0604020202020204" pitchFamily="34" charset="0"/>
                      <a:buNone/>
                      <a:defRPr/>
                    </a:pPr>
                    <a:endParaRPr lang="zh-CN" altLang="en-US" smtClean="0">
                      <a:ea typeface="宋体" panose="02010600030101010101" pitchFamily="2" charset="-122"/>
                    </a:endParaRPr>
                  </a:p>
                </p:txBody>
              </p:sp>
              <p:sp>
                <p:nvSpPr>
                  <p:cNvPr id="59" name="Text Box 10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6" y="188"/>
                    <a:ext cx="661" cy="346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  <p:txBody>
                  <a:bodyPr wrap="none">
                    <a:spAutoFit/>
                  </a:bodyPr>
                  <a:lstStyle>
                    <a:lvl1pPr>
                      <a:spcBef>
                        <a:spcPct val="20000"/>
                      </a:spcBef>
                      <a:buSzPct val="200000"/>
                      <a:buChar char="•"/>
                      <a:defRPr sz="2000" b="1"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1pPr>
                    <a:lvl2pPr marL="742950" indent="-285750">
                      <a:spcBef>
                        <a:spcPct val="20000"/>
                      </a:spcBef>
                      <a:buSzPct val="200000"/>
                      <a:buChar char="–"/>
                      <a:defRPr sz="2800" b="1"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SzPct val="200000"/>
                      <a:buChar char="•"/>
                      <a:defRPr sz="1600" b="1"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SzPct val="200000"/>
                      <a:buChar char="–"/>
                      <a:defRPr sz="1400" b="1"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SzPct val="200000"/>
                      <a:buChar char="»"/>
                      <a:defRPr sz="1400" b="1"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SzPct val="200000"/>
                      <a:buChar char="»"/>
                      <a:defRPr sz="1400" b="1"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SzPct val="200000"/>
                      <a:buChar char="»"/>
                      <a:defRPr sz="1400" b="1"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SzPct val="200000"/>
                      <a:buChar char="»"/>
                      <a:defRPr sz="1400" b="1"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SzPct val="200000"/>
                      <a:buChar char="»"/>
                      <a:defRPr sz="1400" b="1"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9pPr>
                  </a:lstStyle>
                  <a:p>
                    <a:pPr algn="ctr" eaLnBrk="1" hangingPunct="1">
                      <a:spcBef>
                        <a:spcPct val="0"/>
                      </a:spcBef>
                      <a:buSzTx/>
                      <a:buFontTx/>
                      <a:buNone/>
                      <a:defRPr/>
                    </a:pPr>
                    <a:r>
                      <a:rPr lang="zh-CN" altLang="en-US" sz="2800" b="0" smtClean="0">
                        <a:solidFill>
                          <a:srgbClr val="FFFFFF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Arial" panose="020B0604020202020204" pitchFamily="34" charset="0"/>
                        <a:ea typeface="宋体" panose="02010600030101010101" pitchFamily="2" charset="-122"/>
                      </a:rPr>
                      <a:t>阅读</a:t>
                    </a:r>
                    <a:endParaRPr lang="zh-CN" altLang="en-US" sz="2800" b="0" smtClean="0">
                      <a:solidFill>
                        <a:srgbClr val="FFFFFF"/>
                      </a:solidFill>
                      <a:effectLst>
                        <a:outerShdw blurRad="38100" dist="38100" dir="2700000" algn="tl">
                          <a:srgbClr val="C0C0C0"/>
                        </a:outerShdw>
                      </a:effectLst>
                      <a:latin typeface="Arial" panose="020B0604020202020204" pitchFamily="34" charset="0"/>
                      <a:ea typeface="宋体" panose="02010600030101010101" pitchFamily="2" charset="-122"/>
                    </a:endParaRPr>
                  </a:p>
                </p:txBody>
              </p:sp>
            </p:grpSp>
            <p:sp>
              <p:nvSpPr>
                <p:cNvPr id="11297" name="Text Box 11"/>
                <p:cNvSpPr txBox="1">
                  <a:spLocks noChangeArrowheads="1"/>
                </p:cNvSpPr>
                <p:nvPr/>
              </p:nvSpPr>
              <p:spPr bwMode="auto">
                <a:xfrm>
                  <a:off x="822" y="255"/>
                  <a:ext cx="2228" cy="313"/>
                </a:xfrm>
                <a:prstGeom prst="rect">
                  <a:avLst/>
                </a:prstGeom>
                <a:noFill/>
                <a:ln w="9525">
                  <a:noFill/>
                  <a:miter lim="800000"/>
                </a:ln>
              </p:spPr>
              <p:txBody>
                <a:bodyPr>
                  <a:spAutoFit/>
                </a:bodyPr>
                <a:lstStyle/>
                <a:p>
                  <a:pPr eaLnBrk="1" hangingPunct="1">
                    <a:lnSpc>
                      <a:spcPct val="110000"/>
                    </a:lnSpc>
                  </a:pPr>
                  <a:r>
                    <a:rPr lang="zh-CN" altLang="en-US" sz="2400" b="1" smtClean="0">
                      <a:latin typeface="黑体" panose="02010609060101010101" pitchFamily="49" charset="-122"/>
                      <a:ea typeface="黑体" panose="02010609060101010101" pitchFamily="49" charset="-122"/>
                    </a:rPr>
                    <a:t>教材</a:t>
                  </a:r>
                  <a:r>
                    <a:rPr lang="zh-CN" altLang="en-US" sz="2400" b="1" dirty="0" smtClean="0">
                      <a:latin typeface="黑体" panose="02010609060101010101" pitchFamily="49" charset="-122"/>
                      <a:ea typeface="黑体" panose="02010609060101010101" pitchFamily="49" charset="-122"/>
                    </a:rPr>
                    <a:t>章节</a:t>
                  </a:r>
                  <a:r>
                    <a:rPr lang="en-US" altLang="zh-CN" sz="2400" b="1" dirty="0" smtClean="0">
                      <a:latin typeface="黑体" panose="02010609060101010101" pitchFamily="49" charset="-122"/>
                      <a:ea typeface="黑体" panose="02010609060101010101" pitchFamily="49" charset="-122"/>
                    </a:rPr>
                    <a:t>4.6</a:t>
                  </a:r>
                  <a:endParaRPr lang="en-US" altLang="zh-CN" sz="2400" b="1" dirty="0">
                    <a:latin typeface="黑体" panose="02010609060101010101" pitchFamily="49" charset="-122"/>
                    <a:ea typeface="黑体" panose="02010609060101010101" pitchFamily="49" charset="-122"/>
                  </a:endParaRPr>
                </a:p>
              </p:txBody>
            </p:sp>
          </p:grpSp>
          <p:grpSp>
            <p:nvGrpSpPr>
              <p:cNvPr id="6" name="Group 12"/>
              <p:cNvGrpSpPr/>
              <p:nvPr/>
            </p:nvGrpSpPr>
            <p:grpSpPr bwMode="auto">
              <a:xfrm>
                <a:off x="1" y="1119"/>
                <a:ext cx="3401" cy="820"/>
                <a:chOff x="-27" y="0"/>
                <a:chExt cx="3401" cy="820"/>
              </a:xfrm>
            </p:grpSpPr>
            <p:grpSp>
              <p:nvGrpSpPr>
                <p:cNvPr id="7" name="Group 13"/>
                <p:cNvGrpSpPr/>
                <p:nvPr/>
              </p:nvGrpSpPr>
              <p:grpSpPr bwMode="auto">
                <a:xfrm>
                  <a:off x="-27" y="0"/>
                  <a:ext cx="3401" cy="820"/>
                  <a:chOff x="-38" y="0"/>
                  <a:chExt cx="4742" cy="820"/>
                </a:xfrm>
              </p:grpSpPr>
              <p:sp>
                <p:nvSpPr>
                  <p:cNvPr id="11291" name="AutoShape 14"/>
                  <p:cNvSpPr>
                    <a:spLocks noChangeArrowheads="1"/>
                  </p:cNvSpPr>
                  <p:nvPr/>
                </p:nvSpPr>
                <p:spPr bwMode="auto">
                  <a:xfrm>
                    <a:off x="-38" y="0"/>
                    <a:ext cx="4742" cy="820"/>
                  </a:xfrm>
                  <a:prstGeom prst="roundRect">
                    <a:avLst>
                      <a:gd name="adj" fmla="val 10889"/>
                    </a:avLst>
                  </a:prstGeom>
                  <a:gradFill rotWithShape="1">
                    <a:gsLst>
                      <a:gs pos="0">
                        <a:srgbClr val="F2F2F2"/>
                      </a:gs>
                      <a:gs pos="50000">
                        <a:srgbClr val="DDDDDD"/>
                      </a:gs>
                      <a:gs pos="100000">
                        <a:srgbClr val="F2F2F2"/>
                      </a:gs>
                    </a:gsLst>
                    <a:lin ang="18900000" scaled="1"/>
                  </a:gradFill>
                  <a:ln w="38100">
                    <a:solidFill>
                      <a:srgbClr val="FFFFFF"/>
                    </a:solidFill>
                    <a:round/>
                  </a:ln>
                  <a:effectLst>
                    <a:outerShdw dist="135003" dir="2928844" algn="ctr" rotWithShape="0">
                      <a:srgbClr val="000000">
                        <a:alpha val="50000"/>
                      </a:srgbClr>
                    </a:outerShdw>
                  </a:effectLst>
                </p:spPr>
                <p:txBody>
                  <a:bodyPr wrap="none" anchor="ctr"/>
                  <a:lstStyle/>
                  <a:p>
                    <a:pPr eaLnBrk="1" hangingPunct="1">
                      <a:defRPr/>
                    </a:pPr>
                    <a:endParaRPr lang="zh-CN" altLang="en-US">
                      <a:latin typeface="Arial" panose="020B0604020202020204" pitchFamily="34" charset="0"/>
                      <a:ea typeface="宋体" panose="02010600030101010101" pitchFamily="2" charset="-122"/>
                    </a:endParaRPr>
                  </a:p>
                </p:txBody>
              </p:sp>
              <p:grpSp>
                <p:nvGrpSpPr>
                  <p:cNvPr id="8" name="Group 15"/>
                  <p:cNvGrpSpPr/>
                  <p:nvPr/>
                </p:nvGrpSpPr>
                <p:grpSpPr bwMode="auto">
                  <a:xfrm>
                    <a:off x="103" y="76"/>
                    <a:ext cx="907" cy="671"/>
                    <a:chOff x="0" y="0"/>
                    <a:chExt cx="768" cy="746"/>
                  </a:xfrm>
                </p:grpSpPr>
                <p:sp>
                  <p:nvSpPr>
                    <p:cNvPr id="11293" name="AutoShape 1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0" y="0"/>
                      <a:ext cx="768" cy="746"/>
                    </a:xfrm>
                    <a:prstGeom prst="roundRect">
                      <a:avLst>
                        <a:gd name="adj" fmla="val 11921"/>
                      </a:avLst>
                    </a:prstGeom>
                    <a:gradFill rotWithShape="1">
                      <a:gsLst>
                        <a:gs pos="0">
                          <a:srgbClr val="46B5B5"/>
                        </a:gs>
                        <a:gs pos="100000">
                          <a:schemeClr val="hlink"/>
                        </a:gs>
                      </a:gsLst>
                      <a:lin ang="5400000" scaled="1"/>
                    </a:gradFill>
                    <a:ln w="38100">
                      <a:solidFill>
                        <a:schemeClr val="bg1"/>
                      </a:solidFill>
                      <a:round/>
                    </a:ln>
                  </p:spPr>
                  <p:txBody>
                    <a:bodyPr wrap="none" anchor="ctr"/>
                    <a:lstStyle/>
                    <a:p>
                      <a:pPr eaLnBrk="1" hangingPunct="1"/>
                      <a:endParaRPr lang="zh-CN" altLang="en-US"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p:txBody>
                </p:sp>
                <p:sp>
                  <p:nvSpPr>
                    <p:cNvPr id="11294" name="未知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8" y="48"/>
                      <a:ext cx="383" cy="373"/>
                    </a:xfrm>
                    <a:custGeom>
                      <a:avLst/>
                      <a:gdLst>
                        <a:gd name="T0" fmla="*/ 3 w 596"/>
                        <a:gd name="T1" fmla="*/ 0 h 598"/>
                        <a:gd name="T2" fmla="*/ 0 w 596"/>
                        <a:gd name="T3" fmla="*/ 2 h 598"/>
                        <a:gd name="T4" fmla="*/ 0 w 596"/>
                        <a:gd name="T5" fmla="*/ 14 h 598"/>
                        <a:gd name="T6" fmla="*/ 4 w 596"/>
                        <a:gd name="T7" fmla="*/ 4 h 598"/>
                        <a:gd name="T8" fmla="*/ 17 w 596"/>
                        <a:gd name="T9" fmla="*/ 0 h 598"/>
                        <a:gd name="T10" fmla="*/ 3 w 596"/>
                        <a:gd name="T11" fmla="*/ 0 h 598"/>
                        <a:gd name="T12" fmla="*/ 0 60000 65536"/>
                        <a:gd name="T13" fmla="*/ 0 60000 65536"/>
                        <a:gd name="T14" fmla="*/ 0 60000 65536"/>
                        <a:gd name="T15" fmla="*/ 0 60000 65536"/>
                        <a:gd name="T16" fmla="*/ 0 60000 65536"/>
                        <a:gd name="T17" fmla="*/ 0 60000 65536"/>
                        <a:gd name="T18" fmla="*/ 0 w 596"/>
                        <a:gd name="T19" fmla="*/ 0 h 598"/>
                        <a:gd name="T20" fmla="*/ 596 w 596"/>
                        <a:gd name="T21" fmla="*/ 598 h 598"/>
                      </a:gdLst>
                      <a:ahLst/>
                      <a:cxnLst>
                        <a:cxn ang="T12">
                          <a:pos x="T0" y="T1"/>
                        </a:cxn>
                        <a:cxn ang="T13">
                          <a:pos x="T2" y="T3"/>
                        </a:cxn>
                        <a:cxn ang="T14">
                          <a:pos x="T4" y="T5"/>
                        </a:cxn>
                        <a:cxn ang="T15">
                          <a:pos x="T6" y="T7"/>
                        </a:cxn>
                        <a:cxn ang="T16">
                          <a:pos x="T8" y="T9"/>
                        </a:cxn>
                        <a:cxn ang="T17">
                          <a:pos x="T10" y="T11"/>
                        </a:cxn>
                      </a:cxnLst>
                      <a:rect l="T18" t="T19" r="T20" b="T21"/>
                      <a:pathLst>
                        <a:path w="596" h="598">
                          <a:moveTo>
                            <a:pt x="118" y="0"/>
                          </a:moveTo>
                          <a:cubicBezTo>
                            <a:pt x="53" y="0"/>
                            <a:pt x="0" y="53"/>
                            <a:pt x="0" y="118"/>
                          </a:cubicBezTo>
                          <a:lnTo>
                            <a:pt x="0" y="589"/>
                          </a:lnTo>
                          <a:cubicBezTo>
                            <a:pt x="27" y="598"/>
                            <a:pt x="12" y="309"/>
                            <a:pt x="161" y="174"/>
                          </a:cubicBezTo>
                          <a:cubicBezTo>
                            <a:pt x="310" y="39"/>
                            <a:pt x="596" y="29"/>
                            <a:pt x="589" y="0"/>
                          </a:cubicBezTo>
                          <a:lnTo>
                            <a:pt x="118" y="0"/>
                          </a:lnTo>
                          <a:close/>
                        </a:path>
                      </a:pathLst>
                    </a:custGeom>
                    <a:gradFill rotWithShape="1">
                      <a:gsLst>
                        <a:gs pos="0">
                          <a:srgbClr val="93D4D4"/>
                        </a:gs>
                        <a:gs pos="100000">
                          <a:schemeClr val="hlink">
                            <a:alpha val="0"/>
                          </a:schemeClr>
                        </a:gs>
                      </a:gsLst>
                      <a:lin ang="18900000" scaled="1"/>
                    </a:gradFill>
                    <a:ln w="9525">
                      <a:noFill/>
                      <a:miter lim="800000"/>
                    </a:ln>
                  </p:spPr>
                  <p:txBody>
                    <a:bodyPr/>
                    <a:lstStyle/>
                    <a:p>
                      <a:endParaRPr lang="zh-CN" altLang="en-US"/>
                    </a:p>
                  </p:txBody>
                </p:sp>
                <p:sp>
                  <p:nvSpPr>
                    <p:cNvPr id="52" name="Text Box 18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45" y="189"/>
                      <a:ext cx="622" cy="366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</p:spPr>
                  <p:txBody>
                    <a:bodyPr wrap="none">
                      <a:spAutoFit/>
                    </a:bodyPr>
                    <a:lstStyle>
                      <a:lvl1pPr>
                        <a:spcBef>
                          <a:spcPct val="20000"/>
                        </a:spcBef>
                        <a:buSzPct val="200000"/>
                        <a:buChar char="•"/>
                        <a:defRPr sz="2000" b="1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SzPct val="200000"/>
                        <a:buChar char="–"/>
                        <a:defRPr sz="2800" b="1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SzPct val="200000"/>
                        <a:buChar char="•"/>
                        <a:defRPr sz="1600" b="1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SzPct val="200000"/>
                        <a:buChar char="–"/>
                        <a:defRPr sz="1400" b="1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SzPct val="200000"/>
                        <a:buChar char="»"/>
                        <a:defRPr sz="1400" b="1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200000"/>
                        <a:buChar char="»"/>
                        <a:defRPr sz="1400" b="1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200000"/>
                        <a:buChar char="»"/>
                        <a:defRPr sz="1400" b="1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200000"/>
                        <a:buChar char="»"/>
                        <a:defRPr sz="1400" b="1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200000"/>
                        <a:buChar char="»"/>
                        <a:defRPr sz="1400" b="1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algn="ctr" eaLnBrk="1" hangingPunct="1">
                        <a:spcBef>
                          <a:spcPct val="0"/>
                        </a:spcBef>
                        <a:buSzTx/>
                        <a:buFontTx/>
                        <a:buNone/>
                        <a:defRPr/>
                      </a:pPr>
                      <a:r>
                        <a:rPr lang="zh-CN" altLang="en-US" sz="2800" b="0" dirty="0" smtClean="0">
                          <a:solidFill>
                            <a:srgbClr val="FFFFFF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书写</a:t>
                      </a:r>
                      <a:endParaRPr lang="zh-CN" altLang="en-US" sz="2800" b="0" dirty="0" smtClean="0">
                        <a:solidFill>
                          <a:srgbClr val="FFFFFF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p:txBody>
                </p:sp>
              </p:grpSp>
            </p:grpSp>
            <p:sp>
              <p:nvSpPr>
                <p:cNvPr id="11290" name="Text Box 19"/>
                <p:cNvSpPr txBox="1">
                  <a:spLocks noChangeArrowheads="1"/>
                </p:cNvSpPr>
                <p:nvPr/>
              </p:nvSpPr>
              <p:spPr bwMode="auto">
                <a:xfrm>
                  <a:off x="786" y="275"/>
                  <a:ext cx="2588" cy="313"/>
                </a:xfrm>
                <a:prstGeom prst="rect">
                  <a:avLst/>
                </a:prstGeom>
                <a:noFill/>
                <a:ln w="9525">
                  <a:noFill/>
                  <a:miter lim="800000"/>
                </a:ln>
              </p:spPr>
              <p:txBody>
                <a:bodyPr>
                  <a:spAutoFit/>
                </a:bodyPr>
                <a:lstStyle/>
                <a:p>
                  <a:pPr eaLnBrk="1" hangingPunct="1">
                    <a:lnSpc>
                      <a:spcPct val="110000"/>
                    </a:lnSpc>
                    <a:buFont typeface="Arial" panose="020B0604020202020204" pitchFamily="34" charset="0"/>
                    <a:buNone/>
                  </a:pPr>
                  <a:r>
                    <a:rPr lang="en-US" altLang="zh-CN" sz="2400" b="1" dirty="0" smtClean="0">
                      <a:latin typeface="黑体" panose="02010609060101010101" pitchFamily="49" charset="-122"/>
                      <a:ea typeface="黑体" panose="02010609060101010101" pitchFamily="49" charset="-122"/>
                    </a:rPr>
                    <a:t>P138</a:t>
                  </a:r>
                  <a:r>
                    <a:rPr lang="zh-CN" altLang="en-US" sz="2400" b="1" dirty="0" smtClean="0">
                      <a:latin typeface="黑体" panose="02010609060101010101" pitchFamily="49" charset="-122"/>
                      <a:ea typeface="黑体" panose="02010609060101010101" pitchFamily="49" charset="-122"/>
                    </a:rPr>
                    <a:t>习题五</a:t>
                  </a:r>
                  <a:r>
                    <a:rPr lang="en-US" altLang="zh-CN" sz="2400" b="1" dirty="0" smtClean="0">
                      <a:latin typeface="黑体" panose="02010609060101010101" pitchFamily="49" charset="-122"/>
                      <a:ea typeface="黑体" panose="02010609060101010101" pitchFamily="49" charset="-122"/>
                    </a:rPr>
                    <a:t>A</a:t>
                  </a:r>
                  <a:r>
                    <a:rPr lang="zh-CN" altLang="en-US" sz="2400" b="1" dirty="0" smtClean="0">
                      <a:latin typeface="黑体" panose="02010609060101010101" pitchFamily="49" charset="-122"/>
                      <a:ea typeface="黑体" panose="02010609060101010101" pitchFamily="49" charset="-122"/>
                    </a:rPr>
                    <a:t>组</a:t>
                  </a:r>
                  <a:r>
                    <a:rPr lang="en-US" altLang="zh-CN" sz="2400" b="1" dirty="0" smtClean="0">
                      <a:latin typeface="黑体" panose="02010609060101010101" pitchFamily="49" charset="-122"/>
                      <a:ea typeface="黑体" panose="02010609060101010101" pitchFamily="49" charset="-122"/>
                    </a:rPr>
                    <a:t>3,4</a:t>
                  </a:r>
                  <a:r>
                    <a:rPr lang="zh-CN" altLang="en-US" sz="2400" b="1" dirty="0" smtClean="0">
                      <a:latin typeface="黑体" panose="02010609060101010101" pitchFamily="49" charset="-122"/>
                      <a:ea typeface="黑体" panose="02010609060101010101" pitchFamily="49" charset="-122"/>
                    </a:rPr>
                    <a:t>，</a:t>
                  </a:r>
                  <a:r>
                    <a:rPr lang="en-US" altLang="zh-CN" sz="2400" b="1" dirty="0" smtClean="0">
                      <a:latin typeface="黑体" panose="02010609060101010101" pitchFamily="49" charset="-122"/>
                      <a:ea typeface="黑体" panose="02010609060101010101" pitchFamily="49" charset="-122"/>
                    </a:rPr>
                    <a:t>B</a:t>
                  </a:r>
                  <a:r>
                    <a:rPr lang="zh-CN" altLang="zh-CN" sz="2400" b="1" dirty="0" smtClean="0">
                      <a:latin typeface="黑体" panose="02010609060101010101" pitchFamily="49" charset="-122"/>
                      <a:ea typeface="黑体" panose="02010609060101010101" pitchFamily="49" charset="-122"/>
                    </a:rPr>
                    <a:t>组</a:t>
                  </a:r>
                  <a:r>
                    <a:rPr lang="en-US" altLang="zh-CN" sz="2400" b="1" dirty="0" smtClean="0">
                      <a:latin typeface="黑体" panose="02010609060101010101" pitchFamily="49" charset="-122"/>
                      <a:ea typeface="黑体" panose="02010609060101010101" pitchFamily="49" charset="-122"/>
                    </a:rPr>
                    <a:t>,1</a:t>
                  </a:r>
                  <a:r>
                    <a:rPr lang="zh-CN" altLang="en-US" sz="2400" b="1" dirty="0" smtClean="0">
                      <a:latin typeface="黑体" panose="02010609060101010101" pitchFamily="49" charset="-122"/>
                      <a:ea typeface="黑体" panose="02010609060101010101" pitchFamily="49" charset="-122"/>
                    </a:rPr>
                    <a:t>、</a:t>
                  </a:r>
                  <a:r>
                    <a:rPr lang="en-US" altLang="zh-CN" sz="2400" b="1" dirty="0" smtClean="0">
                      <a:latin typeface="黑体" panose="02010609060101010101" pitchFamily="49" charset="-122"/>
                      <a:ea typeface="黑体" panose="02010609060101010101" pitchFamily="49" charset="-122"/>
                    </a:rPr>
                    <a:t>2</a:t>
                  </a:r>
                  <a:endParaRPr lang="en-US" altLang="zh-CN" sz="2400" b="1" dirty="0">
                    <a:latin typeface="黑体" panose="02010609060101010101" pitchFamily="49" charset="-122"/>
                    <a:ea typeface="黑体" panose="02010609060101010101" pitchFamily="49" charset="-122"/>
                  </a:endParaRPr>
                </a:p>
              </p:txBody>
            </p:sp>
          </p:grpSp>
          <p:grpSp>
            <p:nvGrpSpPr>
              <p:cNvPr id="9" name="Group 20"/>
              <p:cNvGrpSpPr/>
              <p:nvPr/>
            </p:nvGrpSpPr>
            <p:grpSpPr bwMode="auto">
              <a:xfrm>
                <a:off x="0" y="2196"/>
                <a:ext cx="3402" cy="820"/>
                <a:chOff x="0" y="0"/>
                <a:chExt cx="3402" cy="820"/>
              </a:xfrm>
            </p:grpSpPr>
            <p:sp>
              <p:nvSpPr>
                <p:cNvPr id="11283" name="AutoShape 21"/>
                <p:cNvSpPr>
                  <a:spLocks noChangeArrowheads="1"/>
                </p:cNvSpPr>
                <p:nvPr/>
              </p:nvSpPr>
              <p:spPr bwMode="auto">
                <a:xfrm>
                  <a:off x="0" y="0"/>
                  <a:ext cx="3402" cy="820"/>
                </a:xfrm>
                <a:prstGeom prst="roundRect">
                  <a:avLst>
                    <a:gd name="adj" fmla="val 10889"/>
                  </a:avLst>
                </a:prstGeom>
                <a:gradFill rotWithShape="1">
                  <a:gsLst>
                    <a:gs pos="0">
                      <a:srgbClr val="EEEEEE"/>
                    </a:gs>
                    <a:gs pos="50000">
                      <a:srgbClr val="DDDDDD"/>
                    </a:gs>
                    <a:gs pos="100000">
                      <a:srgbClr val="EEEEEE"/>
                    </a:gs>
                  </a:gsLst>
                  <a:lin ang="18900000" scaled="1"/>
                </a:gradFill>
                <a:ln w="38100">
                  <a:solidFill>
                    <a:srgbClr val="FFFFFF"/>
                  </a:solidFill>
                  <a:round/>
                </a:ln>
                <a:effectLst>
                  <a:outerShdw dist="135003" dir="2928844" algn="ctr" rotWithShape="0">
                    <a:srgbClr val="000000">
                      <a:alpha val="50000"/>
                    </a:srgbClr>
                  </a:outerShdw>
                </a:effectLst>
              </p:spPr>
              <p:txBody>
                <a:bodyPr wrap="none" anchor="ctr"/>
                <a:lstStyle/>
                <a:p>
                  <a:pPr eaLnBrk="1" hangingPunct="1">
                    <a:defRPr/>
                  </a:pPr>
                  <a:endParaRPr lang="zh-CN" altLang="en-US">
                    <a:latin typeface="Arial" panose="020B0604020202020204" pitchFamily="34" charset="0"/>
                    <a:ea typeface="宋体" panose="02010600030101010101" pitchFamily="2" charset="-122"/>
                  </a:endParaRPr>
                </a:p>
              </p:txBody>
            </p:sp>
            <p:grpSp>
              <p:nvGrpSpPr>
                <p:cNvPr id="10" name="Group 22"/>
                <p:cNvGrpSpPr/>
                <p:nvPr/>
              </p:nvGrpSpPr>
              <p:grpSpPr bwMode="auto">
                <a:xfrm>
                  <a:off x="74" y="76"/>
                  <a:ext cx="656" cy="670"/>
                  <a:chOff x="0" y="0"/>
                  <a:chExt cx="768" cy="746"/>
                </a:xfrm>
              </p:grpSpPr>
              <p:sp>
                <p:nvSpPr>
                  <p:cNvPr id="11286" name="AutoShape 23"/>
                  <p:cNvSpPr>
                    <a:spLocks noChangeArrowheads="1"/>
                  </p:cNvSpPr>
                  <p:nvPr/>
                </p:nvSpPr>
                <p:spPr bwMode="auto">
                  <a:xfrm>
                    <a:off x="0" y="0"/>
                    <a:ext cx="768" cy="746"/>
                  </a:xfrm>
                  <a:prstGeom prst="roundRect">
                    <a:avLst>
                      <a:gd name="adj" fmla="val 11921"/>
                    </a:avLst>
                  </a:prstGeom>
                  <a:gradFill rotWithShape="1">
                    <a:gsLst>
                      <a:gs pos="0">
                        <a:srgbClr val="BEDF5D"/>
                      </a:gs>
                      <a:gs pos="100000">
                        <a:schemeClr val="folHlink"/>
                      </a:gs>
                    </a:gsLst>
                    <a:lin ang="5400000" scaled="1"/>
                  </a:gradFill>
                  <a:ln w="38100">
                    <a:solidFill>
                      <a:schemeClr val="bg1"/>
                    </a:solidFill>
                    <a:round/>
                  </a:ln>
                </p:spPr>
                <p:txBody>
                  <a:bodyPr wrap="none" anchor="ctr"/>
                  <a:lstStyle/>
                  <a:p>
                    <a:pPr eaLnBrk="1" hangingPunct="1"/>
                    <a:endParaRPr lang="zh-CN" altLang="en-US">
                      <a:latin typeface="Arial" panose="020B0604020202020204" pitchFamily="34" charset="0"/>
                      <a:ea typeface="宋体" panose="02010600030101010101" pitchFamily="2" charset="-122"/>
                    </a:endParaRPr>
                  </a:p>
                </p:txBody>
              </p:sp>
              <p:sp>
                <p:nvSpPr>
                  <p:cNvPr id="11287" name="未知"/>
                  <p:cNvSpPr>
                    <a:spLocks noChangeArrowheads="1"/>
                  </p:cNvSpPr>
                  <p:nvPr/>
                </p:nvSpPr>
                <p:spPr bwMode="auto">
                  <a:xfrm>
                    <a:off x="48" y="48"/>
                    <a:ext cx="383" cy="373"/>
                  </a:xfrm>
                  <a:custGeom>
                    <a:avLst/>
                    <a:gdLst>
                      <a:gd name="T0" fmla="*/ 3 w 596"/>
                      <a:gd name="T1" fmla="*/ 0 h 598"/>
                      <a:gd name="T2" fmla="*/ 0 w 596"/>
                      <a:gd name="T3" fmla="*/ 2 h 598"/>
                      <a:gd name="T4" fmla="*/ 0 w 596"/>
                      <a:gd name="T5" fmla="*/ 14 h 598"/>
                      <a:gd name="T6" fmla="*/ 4 w 596"/>
                      <a:gd name="T7" fmla="*/ 4 h 598"/>
                      <a:gd name="T8" fmla="*/ 17 w 596"/>
                      <a:gd name="T9" fmla="*/ 0 h 598"/>
                      <a:gd name="T10" fmla="*/ 3 w 596"/>
                      <a:gd name="T11" fmla="*/ 0 h 598"/>
                      <a:gd name="T12" fmla="*/ 0 60000 65536"/>
                      <a:gd name="T13" fmla="*/ 0 60000 65536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  <a:gd name="T18" fmla="*/ 0 w 596"/>
                      <a:gd name="T19" fmla="*/ 0 h 598"/>
                      <a:gd name="T20" fmla="*/ 596 w 596"/>
                      <a:gd name="T21" fmla="*/ 598 h 598"/>
                    </a:gdLst>
                    <a:ahLst/>
                    <a:cxnLst>
                      <a:cxn ang="T12">
                        <a:pos x="T0" y="T1"/>
                      </a:cxn>
                      <a:cxn ang="T13">
                        <a:pos x="T2" y="T3"/>
                      </a:cxn>
                      <a:cxn ang="T14">
                        <a:pos x="T4" y="T5"/>
                      </a:cxn>
                      <a:cxn ang="T15">
                        <a:pos x="T6" y="T7"/>
                      </a:cxn>
                      <a:cxn ang="T16">
                        <a:pos x="T8" y="T9"/>
                      </a:cxn>
                      <a:cxn ang="T17">
                        <a:pos x="T10" y="T11"/>
                      </a:cxn>
                    </a:cxnLst>
                    <a:rect l="T18" t="T19" r="T20" b="T21"/>
                    <a:pathLst>
                      <a:path w="596" h="598">
                        <a:moveTo>
                          <a:pt x="118" y="0"/>
                        </a:moveTo>
                        <a:cubicBezTo>
                          <a:pt x="53" y="0"/>
                          <a:pt x="0" y="53"/>
                          <a:pt x="0" y="118"/>
                        </a:cubicBezTo>
                        <a:lnTo>
                          <a:pt x="0" y="589"/>
                        </a:lnTo>
                        <a:cubicBezTo>
                          <a:pt x="27" y="598"/>
                          <a:pt x="12" y="309"/>
                          <a:pt x="161" y="174"/>
                        </a:cubicBezTo>
                        <a:cubicBezTo>
                          <a:pt x="310" y="39"/>
                          <a:pt x="596" y="29"/>
                          <a:pt x="589" y="0"/>
                        </a:cubicBezTo>
                        <a:lnTo>
                          <a:pt x="118" y="0"/>
                        </a:lnTo>
                        <a:close/>
                      </a:path>
                    </a:pathLst>
                  </a:custGeom>
                  <a:gradFill rotWithShape="1">
                    <a:gsLst>
                      <a:gs pos="0">
                        <a:srgbClr val="CDE683"/>
                      </a:gs>
                      <a:gs pos="100000">
                        <a:schemeClr val="folHlink">
                          <a:alpha val="0"/>
                        </a:schemeClr>
                      </a:gs>
                    </a:gsLst>
                    <a:lin ang="18900000" scaled="1"/>
                  </a:gradFill>
                  <a:ln w="9525">
                    <a:noFill/>
                    <a:miter lim="800000"/>
                  </a:ln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  <p:sp>
                <p:nvSpPr>
                  <p:cNvPr id="45" name="Text Box 25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50" y="189"/>
                    <a:ext cx="659" cy="364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  <p:txBody>
                  <a:bodyPr wrap="none">
                    <a:spAutoFit/>
                  </a:bodyPr>
                  <a:lstStyle>
                    <a:lvl1pPr>
                      <a:spcBef>
                        <a:spcPct val="20000"/>
                      </a:spcBef>
                      <a:buSzPct val="200000"/>
                      <a:buChar char="•"/>
                      <a:defRPr sz="2000" b="1"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1pPr>
                    <a:lvl2pPr marL="742950" indent="-285750">
                      <a:spcBef>
                        <a:spcPct val="20000"/>
                      </a:spcBef>
                      <a:buSzPct val="200000"/>
                      <a:buChar char="–"/>
                      <a:defRPr sz="2800" b="1"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SzPct val="200000"/>
                      <a:buChar char="•"/>
                      <a:defRPr sz="1600" b="1"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SzPct val="200000"/>
                      <a:buChar char="–"/>
                      <a:defRPr sz="1400" b="1"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SzPct val="200000"/>
                      <a:buChar char="»"/>
                      <a:defRPr sz="1400" b="1"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SzPct val="200000"/>
                      <a:buChar char="»"/>
                      <a:defRPr sz="1400" b="1"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SzPct val="200000"/>
                      <a:buChar char="»"/>
                      <a:defRPr sz="1400" b="1"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SzPct val="200000"/>
                      <a:buChar char="»"/>
                      <a:defRPr sz="1400" b="1"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SzPct val="200000"/>
                      <a:buChar char="»"/>
                      <a:defRPr sz="1400" b="1"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9pPr>
                  </a:lstStyle>
                  <a:p>
                    <a:pPr algn="ctr" eaLnBrk="1" hangingPunct="1">
                      <a:spcBef>
                        <a:spcPct val="0"/>
                      </a:spcBef>
                      <a:buSzTx/>
                      <a:buFontTx/>
                      <a:buNone/>
                      <a:defRPr/>
                    </a:pPr>
                    <a:r>
                      <a:rPr lang="zh-CN" altLang="en-US" sz="2800" b="0" smtClean="0">
                        <a:solidFill>
                          <a:srgbClr val="FFFFFF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Arial" panose="020B0604020202020204" pitchFamily="34" charset="0"/>
                        <a:ea typeface="宋体" panose="02010600030101010101" pitchFamily="2" charset="-122"/>
                      </a:rPr>
                      <a:t>思考</a:t>
                    </a:r>
                    <a:endParaRPr lang="zh-CN" altLang="en-US" sz="2800" b="0" smtClean="0">
                      <a:solidFill>
                        <a:srgbClr val="FFFFFF"/>
                      </a:solidFill>
                      <a:effectLst>
                        <a:outerShdw blurRad="38100" dist="38100" dir="2700000" algn="tl">
                          <a:srgbClr val="C0C0C0"/>
                        </a:outerShdw>
                      </a:effectLst>
                      <a:latin typeface="Arial" panose="020B0604020202020204" pitchFamily="34" charset="0"/>
                      <a:ea typeface="宋体" panose="02010600030101010101" pitchFamily="2" charset="-122"/>
                    </a:endParaRPr>
                  </a:p>
                </p:txBody>
              </p:sp>
            </p:grpSp>
            <p:sp>
              <p:nvSpPr>
                <p:cNvPr id="11285" name="Text Box 26"/>
                <p:cNvSpPr txBox="1">
                  <a:spLocks noChangeArrowheads="1"/>
                </p:cNvSpPr>
                <p:nvPr/>
              </p:nvSpPr>
              <p:spPr bwMode="auto">
                <a:xfrm>
                  <a:off x="841" y="266"/>
                  <a:ext cx="2500" cy="314"/>
                </a:xfrm>
                <a:prstGeom prst="rect">
                  <a:avLst/>
                </a:prstGeom>
                <a:noFill/>
                <a:ln w="9525">
                  <a:noFill/>
                  <a:miter lim="800000"/>
                </a:ln>
              </p:spPr>
              <p:txBody>
                <a:bodyPr>
                  <a:spAutoFit/>
                </a:bodyPr>
                <a:lstStyle/>
                <a:p>
                  <a:pPr eaLnBrk="1" hangingPunct="1">
                    <a:lnSpc>
                      <a:spcPct val="110000"/>
                    </a:lnSpc>
                    <a:buFont typeface="Arial" panose="020B0604020202020204" pitchFamily="34" charset="0"/>
                    <a:buNone/>
                  </a:pPr>
                  <a:r>
                    <a:rPr lang="zh-CN" altLang="en-US" sz="2400" b="1" dirty="0" smtClean="0">
                      <a:latin typeface="黑体" panose="02010609060101010101" pitchFamily="49" charset="-122"/>
                      <a:ea typeface="黑体" panose="02010609060101010101" pitchFamily="49" charset="-122"/>
                    </a:rPr>
                    <a:t>寻找对数函数在</a:t>
                  </a:r>
                  <a:r>
                    <a:rPr lang="zh-CN" altLang="en-US" sz="2400" b="1" dirty="0">
                      <a:latin typeface="黑体" panose="02010609060101010101" pitchFamily="49" charset="-122"/>
                      <a:ea typeface="黑体" panose="02010609060101010101" pitchFamily="49" charset="-122"/>
                    </a:rPr>
                    <a:t>生活中的应用</a:t>
                  </a:r>
                  <a:endParaRPr lang="zh-CN" altLang="en-US" sz="2400" b="1" dirty="0">
                    <a:latin typeface="黑体" panose="02010609060101010101" pitchFamily="49" charset="-122"/>
                    <a:ea typeface="黑体" panose="02010609060101010101" pitchFamily="49" charset="-122"/>
                  </a:endParaRPr>
                </a:p>
              </p:txBody>
            </p:sp>
          </p:grpSp>
        </p:grpSp>
      </p:grpSp>
      <p:grpSp>
        <p:nvGrpSpPr>
          <p:cNvPr id="11" name="Group 27"/>
          <p:cNvGrpSpPr/>
          <p:nvPr/>
        </p:nvGrpSpPr>
        <p:grpSpPr bwMode="auto">
          <a:xfrm>
            <a:off x="942975" y="1817053"/>
            <a:ext cx="1293813" cy="2857500"/>
            <a:chOff x="0" y="194"/>
            <a:chExt cx="815" cy="1800"/>
          </a:xfrm>
        </p:grpSpPr>
        <p:sp>
          <p:nvSpPr>
            <p:cNvPr id="11275" name="AutoShape 28"/>
            <p:cNvSpPr>
              <a:spLocks noChangeArrowheads="1"/>
            </p:cNvSpPr>
            <p:nvPr/>
          </p:nvSpPr>
          <p:spPr bwMode="auto">
            <a:xfrm>
              <a:off x="0" y="194"/>
              <a:ext cx="815" cy="1800"/>
            </a:xfrm>
            <a:prstGeom prst="roundRect">
              <a:avLst>
                <a:gd name="adj" fmla="val 17509"/>
              </a:avLst>
            </a:prstGeom>
            <a:gradFill rotWithShape="1">
              <a:gsLst>
                <a:gs pos="0">
                  <a:srgbClr val="B59F43"/>
                </a:gs>
                <a:gs pos="100000">
                  <a:srgbClr val="8F8849"/>
                </a:gs>
              </a:gsLst>
              <a:lin ang="18900000" scaled="1"/>
            </a:gradFill>
            <a:ln w="9525">
              <a:noFill/>
              <a:round/>
            </a:ln>
          </p:spPr>
          <p:txBody>
            <a:bodyPr wrap="none" anchor="ctr"/>
            <a:lstStyle/>
            <a:p>
              <a:pPr eaLnBrk="1" hangingPunct="1"/>
              <a:endParaRPr lang="zh-CN" altLang="en-US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11276" name="AutoShape 29"/>
            <p:cNvSpPr>
              <a:spLocks noChangeArrowheads="1"/>
            </p:cNvSpPr>
            <p:nvPr/>
          </p:nvSpPr>
          <p:spPr bwMode="auto">
            <a:xfrm>
              <a:off x="13" y="199"/>
              <a:ext cx="790" cy="1766"/>
            </a:xfrm>
            <a:prstGeom prst="roundRect">
              <a:avLst>
                <a:gd name="adj" fmla="val 16667"/>
              </a:avLst>
            </a:prstGeom>
            <a:solidFill>
              <a:srgbClr val="E9E065"/>
            </a:solidFill>
            <a:ln w="9525">
              <a:noFill/>
              <a:round/>
            </a:ln>
          </p:spPr>
          <p:txBody>
            <a:bodyPr wrap="none" anchor="ctr"/>
            <a:lstStyle/>
            <a:p>
              <a:pPr eaLnBrk="1" hangingPunct="1"/>
              <a:endParaRPr lang="zh-CN" altLang="en-US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11277" name="AutoShape 30"/>
            <p:cNvSpPr>
              <a:spLocks noChangeArrowheads="1"/>
            </p:cNvSpPr>
            <p:nvPr/>
          </p:nvSpPr>
          <p:spPr bwMode="auto">
            <a:xfrm>
              <a:off x="19" y="1499"/>
              <a:ext cx="779" cy="447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E9E065"/>
                </a:gs>
                <a:gs pos="100000">
                  <a:srgbClr val="F2EDA6"/>
                </a:gs>
              </a:gsLst>
              <a:lin ang="5400000" scaled="1"/>
            </a:gradFill>
            <a:ln w="9525">
              <a:noFill/>
              <a:round/>
            </a:ln>
          </p:spPr>
          <p:txBody>
            <a:bodyPr wrap="none" anchor="ctr"/>
            <a:lstStyle/>
            <a:p>
              <a:pPr eaLnBrk="1" hangingPunct="1"/>
              <a:endParaRPr lang="zh-CN" altLang="en-US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11278" name="AutoShape 31"/>
            <p:cNvSpPr>
              <a:spLocks noChangeArrowheads="1"/>
            </p:cNvSpPr>
            <p:nvPr/>
          </p:nvSpPr>
          <p:spPr bwMode="auto">
            <a:xfrm>
              <a:off x="19" y="213"/>
              <a:ext cx="779" cy="446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F8F5CC"/>
                </a:gs>
                <a:gs pos="100000">
                  <a:srgbClr val="E9E065"/>
                </a:gs>
              </a:gsLst>
              <a:lin ang="5400000" scaled="1"/>
            </a:gradFill>
            <a:ln w="9525">
              <a:noFill/>
              <a:round/>
            </a:ln>
          </p:spPr>
          <p:txBody>
            <a:bodyPr wrap="none" anchor="ctr"/>
            <a:lstStyle/>
            <a:p>
              <a:pPr eaLnBrk="1" hangingPunct="1"/>
              <a:endParaRPr lang="zh-CN" altLang="en-US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11279" name="Text Box 39"/>
            <p:cNvSpPr txBox="1">
              <a:spLocks noChangeArrowheads="1"/>
            </p:cNvSpPr>
            <p:nvPr/>
          </p:nvSpPr>
          <p:spPr bwMode="auto">
            <a:xfrm>
              <a:off x="0" y="318"/>
              <a:ext cx="774" cy="1408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>
              <a:spAutoFit/>
            </a:bodyPr>
            <a:lstStyle/>
            <a:p>
              <a:pPr algn="ctr" eaLnBrk="1" hangingPunct="1">
                <a:lnSpc>
                  <a:spcPct val="160000"/>
                </a:lnSpc>
              </a:pPr>
              <a:r>
                <a:rPr lang="zh-CN" altLang="en-US" sz="4400">
                  <a:latin typeface="Arial" panose="020B0604020202020204" pitchFamily="34" charset="0"/>
                  <a:ea typeface="黑体" panose="02010609060101010101" pitchFamily="49" charset="-122"/>
                </a:rPr>
                <a:t>作</a:t>
              </a:r>
              <a:endParaRPr lang="zh-CN" altLang="en-US" sz="4400">
                <a:latin typeface="Arial" panose="020B0604020202020204" pitchFamily="34" charset="0"/>
                <a:ea typeface="黑体" panose="02010609060101010101" pitchFamily="49" charset="-122"/>
              </a:endParaRPr>
            </a:p>
            <a:p>
              <a:pPr algn="ctr" eaLnBrk="1" hangingPunct="1">
                <a:lnSpc>
                  <a:spcPct val="160000"/>
                </a:lnSpc>
              </a:pPr>
              <a:r>
                <a:rPr lang="zh-CN" altLang="en-US" sz="4400">
                  <a:latin typeface="Arial" panose="020B0604020202020204" pitchFamily="34" charset="0"/>
                  <a:ea typeface="黑体" panose="02010609060101010101" pitchFamily="49" charset="-122"/>
                </a:rPr>
                <a:t>业</a:t>
              </a:r>
              <a:endParaRPr lang="zh-CN" altLang="en-US" sz="4400">
                <a:latin typeface="Arial" panose="020B0604020202020204" pitchFamily="34" charset="0"/>
                <a:ea typeface="黑体" panose="02010609060101010101" pitchFamily="49" charset="-122"/>
              </a:endParaRPr>
            </a:p>
          </p:txBody>
        </p:sp>
      </p:grpSp>
    </p:spTree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 bwMode="auto"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等腰三角形 7"/>
          <p:cNvSpPr/>
          <p:nvPr/>
        </p:nvSpPr>
        <p:spPr>
          <a:xfrm rot="3947506">
            <a:off x="2594769" y="1575594"/>
            <a:ext cx="2371725" cy="2243137"/>
          </a:xfrm>
          <a:prstGeom prst="triangle">
            <a:avLst/>
          </a:prstGeom>
          <a:gradFill>
            <a:gsLst>
              <a:gs pos="0">
                <a:srgbClr val="FEE902"/>
              </a:gs>
              <a:gs pos="100000">
                <a:srgbClr val="F7AA35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buFont typeface="Arial" panose="020B0604020202020204" pitchFamily="34" charset="0"/>
              <a:buNone/>
              <a:defRPr/>
            </a:pPr>
            <a:endParaRPr lang="zh-CN" altLang="en-US" noProof="1">
              <a:cs typeface="+mn-ea"/>
              <a:sym typeface="+mn-lt"/>
            </a:endParaRPr>
          </a:p>
        </p:txBody>
      </p:sp>
      <p:sp>
        <p:nvSpPr>
          <p:cNvPr id="12" name="圆角矩形 11"/>
          <p:cNvSpPr/>
          <p:nvPr/>
        </p:nvSpPr>
        <p:spPr>
          <a:xfrm rot="1033044">
            <a:off x="2576513" y="3460750"/>
            <a:ext cx="1565275" cy="2009775"/>
          </a:xfrm>
          <a:prstGeom prst="roundRect">
            <a:avLst/>
          </a:prstGeom>
          <a:gradFill>
            <a:gsLst>
              <a:gs pos="100000">
                <a:schemeClr val="bg1">
                  <a:alpha val="7000"/>
                </a:schemeClr>
              </a:gs>
              <a:gs pos="0">
                <a:schemeClr val="bg1">
                  <a:alpha val="30000"/>
                </a:schemeClr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buFont typeface="Arial" panose="020B0604020202020204" pitchFamily="34" charset="0"/>
              <a:buNone/>
              <a:defRPr/>
            </a:pPr>
            <a:endParaRPr lang="zh-CN" altLang="en-US" noProof="1">
              <a:cs typeface="+mn-ea"/>
              <a:sym typeface="+mn-lt"/>
            </a:endParaRPr>
          </a:p>
        </p:txBody>
      </p:sp>
      <p:sp>
        <p:nvSpPr>
          <p:cNvPr id="13" name="圆角矩形 12"/>
          <p:cNvSpPr/>
          <p:nvPr/>
        </p:nvSpPr>
        <p:spPr>
          <a:xfrm rot="2933944">
            <a:off x="4237038" y="2541588"/>
            <a:ext cx="1563687" cy="2008187"/>
          </a:xfrm>
          <a:prstGeom prst="roundRect">
            <a:avLst/>
          </a:prstGeom>
          <a:gradFill>
            <a:gsLst>
              <a:gs pos="0">
                <a:schemeClr val="bg1">
                  <a:alpha val="7000"/>
                </a:schemeClr>
              </a:gs>
              <a:gs pos="100000">
                <a:srgbClr val="1EC5EF">
                  <a:alpha val="47000"/>
                </a:srgbClr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buFont typeface="Arial" panose="020B0604020202020204" pitchFamily="34" charset="0"/>
              <a:buNone/>
              <a:defRPr/>
            </a:pPr>
            <a:endParaRPr lang="zh-CN" altLang="en-US" noProof="1">
              <a:cs typeface="+mn-ea"/>
              <a:sym typeface="+mn-lt"/>
            </a:endParaRPr>
          </a:p>
        </p:txBody>
      </p:sp>
      <p:sp>
        <p:nvSpPr>
          <p:cNvPr id="14" name="直角三角形 13"/>
          <p:cNvSpPr/>
          <p:nvPr/>
        </p:nvSpPr>
        <p:spPr>
          <a:xfrm rot="7258735">
            <a:off x="5258594" y="4045744"/>
            <a:ext cx="1563687" cy="2009775"/>
          </a:xfrm>
          <a:prstGeom prst="rtTriangle">
            <a:avLst/>
          </a:prstGeom>
          <a:gradFill>
            <a:gsLst>
              <a:gs pos="0">
                <a:srgbClr val="1EC5EF">
                  <a:alpha val="59000"/>
                  <a:lumMod val="91000"/>
                </a:srgbClr>
              </a:gs>
              <a:gs pos="100000">
                <a:schemeClr val="bg1">
                  <a:alpha val="22000"/>
                </a:schemeClr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buFont typeface="Arial" panose="020B0604020202020204" pitchFamily="34" charset="0"/>
              <a:buNone/>
              <a:defRPr/>
            </a:pPr>
            <a:endParaRPr lang="zh-CN" altLang="en-US" noProof="1">
              <a:cs typeface="+mn-ea"/>
              <a:sym typeface="+mn-lt"/>
            </a:endParaRPr>
          </a:p>
        </p:txBody>
      </p:sp>
      <p:sp>
        <p:nvSpPr>
          <p:cNvPr id="16" name="圆角矩形 15"/>
          <p:cNvSpPr/>
          <p:nvPr/>
        </p:nvSpPr>
        <p:spPr>
          <a:xfrm rot="1033044">
            <a:off x="7196138" y="4057650"/>
            <a:ext cx="882650" cy="2009775"/>
          </a:xfrm>
          <a:prstGeom prst="roundRect">
            <a:avLst/>
          </a:prstGeom>
          <a:gradFill>
            <a:gsLst>
              <a:gs pos="0">
                <a:srgbClr val="E34671"/>
              </a:gs>
              <a:gs pos="100000">
                <a:srgbClr val="DD8150">
                  <a:alpha val="16000"/>
                </a:srgbClr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buFont typeface="Arial" panose="020B0604020202020204" pitchFamily="34" charset="0"/>
              <a:buNone/>
              <a:defRPr/>
            </a:pPr>
            <a:endParaRPr lang="zh-CN" altLang="en-US" noProof="1">
              <a:cs typeface="+mn-ea"/>
              <a:sym typeface="+mn-lt"/>
            </a:endParaRPr>
          </a:p>
        </p:txBody>
      </p:sp>
      <p:sp>
        <p:nvSpPr>
          <p:cNvPr id="17" name="直角三角形 16"/>
          <p:cNvSpPr/>
          <p:nvPr/>
        </p:nvSpPr>
        <p:spPr>
          <a:xfrm rot="15608339">
            <a:off x="5239544" y="3367881"/>
            <a:ext cx="1279525" cy="1338263"/>
          </a:xfrm>
          <a:prstGeom prst="rtTriangle">
            <a:avLst/>
          </a:prstGeom>
          <a:gradFill>
            <a:gsLst>
              <a:gs pos="0">
                <a:schemeClr val="bg1">
                  <a:alpha val="7000"/>
                </a:schemeClr>
              </a:gs>
              <a:gs pos="100000">
                <a:srgbClr val="01F8FD"/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buFont typeface="Arial" panose="020B0604020202020204" pitchFamily="34" charset="0"/>
              <a:buNone/>
              <a:defRPr/>
            </a:pPr>
            <a:endParaRPr lang="zh-CN" altLang="en-US" noProof="1">
              <a:cs typeface="+mn-ea"/>
              <a:sym typeface="+mn-lt"/>
            </a:endParaRPr>
          </a:p>
        </p:txBody>
      </p:sp>
      <p:sp>
        <p:nvSpPr>
          <p:cNvPr id="18" name="直角三角形 17"/>
          <p:cNvSpPr/>
          <p:nvPr/>
        </p:nvSpPr>
        <p:spPr>
          <a:xfrm rot="6825285">
            <a:off x="4291012" y="3346451"/>
            <a:ext cx="1281113" cy="1338262"/>
          </a:xfrm>
          <a:prstGeom prst="rtTriangle">
            <a:avLst/>
          </a:prstGeom>
          <a:gradFill>
            <a:gsLst>
              <a:gs pos="0">
                <a:schemeClr val="bg1">
                  <a:alpha val="7000"/>
                </a:schemeClr>
              </a:gs>
              <a:gs pos="100000">
                <a:srgbClr val="01F8FD"/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buFont typeface="Arial" panose="020B0604020202020204" pitchFamily="34" charset="0"/>
              <a:buNone/>
              <a:defRPr/>
            </a:pPr>
            <a:endParaRPr lang="zh-CN" altLang="en-US" noProof="1">
              <a:cs typeface="+mn-ea"/>
              <a:sym typeface="+mn-lt"/>
            </a:endParaRPr>
          </a:p>
        </p:txBody>
      </p:sp>
      <p:sp>
        <p:nvSpPr>
          <p:cNvPr id="19" name="直角三角形 18"/>
          <p:cNvSpPr/>
          <p:nvPr/>
        </p:nvSpPr>
        <p:spPr>
          <a:xfrm rot="19920985">
            <a:off x="3463925" y="3703638"/>
            <a:ext cx="1784350" cy="1508125"/>
          </a:xfrm>
          <a:prstGeom prst="rtTriangle">
            <a:avLst/>
          </a:prstGeom>
          <a:gradFill>
            <a:gsLst>
              <a:gs pos="0">
                <a:schemeClr val="bg1">
                  <a:alpha val="7000"/>
                  <a:lumMod val="0"/>
                </a:schemeClr>
              </a:gs>
              <a:gs pos="100000">
                <a:srgbClr val="01F8FD"/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buFont typeface="Arial" panose="020B0604020202020204" pitchFamily="34" charset="0"/>
              <a:buNone/>
              <a:defRPr/>
            </a:pPr>
            <a:endParaRPr lang="zh-CN" altLang="en-US" noProof="1">
              <a:cs typeface="+mn-ea"/>
              <a:sym typeface="+mn-lt"/>
            </a:endParaRPr>
          </a:p>
        </p:txBody>
      </p:sp>
      <p:sp>
        <p:nvSpPr>
          <p:cNvPr id="21" name="直角三角形 20"/>
          <p:cNvSpPr/>
          <p:nvPr/>
        </p:nvSpPr>
        <p:spPr>
          <a:xfrm rot="16043769">
            <a:off x="7345363" y="2341563"/>
            <a:ext cx="1565275" cy="2009775"/>
          </a:xfrm>
          <a:prstGeom prst="rtTriangle">
            <a:avLst/>
          </a:prstGeom>
          <a:gradFill>
            <a:gsLst>
              <a:gs pos="0">
                <a:srgbClr val="FBD40A">
                  <a:alpha val="26000"/>
                </a:srgbClr>
              </a:gs>
              <a:gs pos="100000">
                <a:schemeClr val="bg1">
                  <a:alpha val="22000"/>
                </a:schemeClr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buFont typeface="Arial" panose="020B0604020202020204" pitchFamily="34" charset="0"/>
              <a:buNone/>
              <a:defRPr/>
            </a:pPr>
            <a:endParaRPr lang="zh-CN" altLang="en-US" noProof="1">
              <a:cs typeface="+mn-ea"/>
              <a:sym typeface="+mn-lt"/>
            </a:endParaRPr>
          </a:p>
        </p:txBody>
      </p:sp>
      <p:sp>
        <p:nvSpPr>
          <p:cNvPr id="12305" name="文本框 2"/>
          <p:cNvSpPr txBox="1">
            <a:spLocks noChangeArrowheads="1"/>
          </p:cNvSpPr>
          <p:nvPr/>
        </p:nvSpPr>
        <p:spPr bwMode="auto">
          <a:xfrm>
            <a:off x="5078413" y="3038475"/>
            <a:ext cx="2597150" cy="10096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pPr eaLnBrk="1" hangingPunct="1">
              <a:buFont typeface="Arial" panose="020B0604020202020204" pitchFamily="34" charset="0"/>
              <a:buNone/>
            </a:pPr>
            <a:r>
              <a:rPr lang="en-US" altLang="zh-CN" sz="6000"/>
              <a:t>Thanks</a:t>
            </a:r>
            <a:endParaRPr lang="zh-CN" altLang="en-US" sz="6000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文本框 8"/>
          <p:cNvSpPr>
            <a:spLocks noChangeArrowheads="1"/>
          </p:cNvSpPr>
          <p:nvPr/>
        </p:nvSpPr>
        <p:spPr bwMode="auto">
          <a:xfrm>
            <a:off x="514350" y="28575"/>
            <a:ext cx="2906713" cy="919163"/>
          </a:xfrm>
          <a:prstGeom prst="parallelogram">
            <a:avLst>
              <a:gd name="adj" fmla="val 25021"/>
            </a:avLst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pPr eaLnBrk="1" hangingPunct="1">
              <a:buFont typeface="Arial" panose="020B0604020202020204" pitchFamily="34" charset="0"/>
              <a:buNone/>
            </a:pPr>
            <a:r>
              <a:rPr lang="zh-CN" altLang="en-US" sz="4000" b="1" i="1" dirty="0">
                <a:solidFill>
                  <a:srgbClr val="3B3838"/>
                </a:solidFill>
                <a:latin typeface="微软雅黑" panose="020B0503020204020204" pitchFamily="34" charset="-122"/>
                <a:sym typeface="Tahoma" panose="020B0604030504040204" pitchFamily="34" charset="0"/>
              </a:rPr>
              <a:t>情境引入</a:t>
            </a:r>
            <a:endParaRPr lang="en-US" altLang="zh-CN" sz="4000" b="1" i="1" dirty="0">
              <a:solidFill>
                <a:srgbClr val="3B3838"/>
              </a:solidFill>
              <a:latin typeface="微软雅黑" panose="020B0503020204020204" pitchFamily="34" charset="-122"/>
              <a:sym typeface="Tahoma" panose="020B0604030504040204" pitchFamily="34" charset="0"/>
            </a:endParaRPr>
          </a:p>
        </p:txBody>
      </p:sp>
      <p:sp>
        <p:nvSpPr>
          <p:cNvPr id="12" name="椭圆 11"/>
          <p:cNvSpPr/>
          <p:nvPr/>
        </p:nvSpPr>
        <p:spPr>
          <a:xfrm>
            <a:off x="1371600" y="1067210"/>
            <a:ext cx="1460090" cy="914400"/>
          </a:xfrm>
          <a:prstGeom prst="ellipse">
            <a:avLst/>
          </a:prstGeom>
          <a:solidFill>
            <a:srgbClr val="FFC000"/>
          </a:solidFill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3200" b="1" dirty="0" smtClean="0"/>
              <a:t>思考</a:t>
            </a:r>
            <a:endParaRPr lang="zh-CN" altLang="en-US" sz="3200" b="1" dirty="0"/>
          </a:p>
        </p:txBody>
      </p:sp>
      <p:sp>
        <p:nvSpPr>
          <p:cNvPr id="10" name="矩形 9"/>
          <p:cNvSpPr/>
          <p:nvPr/>
        </p:nvSpPr>
        <p:spPr>
          <a:xfrm>
            <a:off x="1445334" y="1996363"/>
            <a:ext cx="8701556" cy="3613349"/>
          </a:xfrm>
          <a:prstGeom prst="rect">
            <a:avLst/>
          </a:prstGeom>
          <a:solidFill>
            <a:srgbClr val="FFCC66"/>
          </a:solidFill>
          <a:effectLst>
            <a:innerShdw blurRad="63500" dist="50800" dir="54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50000"/>
              </a:lnSpc>
            </a:pPr>
            <a:r>
              <a:rPr lang="zh-CN" altLang="en-US" sz="3200" b="1" dirty="0" smtClean="0">
                <a:solidFill>
                  <a:schemeClr val="tx1"/>
                </a:solidFill>
              </a:rPr>
              <a:t>       对数函数是由指数函数转化而来的，指数函数的图像是在</a:t>
            </a:r>
            <a:r>
              <a:rPr lang="en-US" altLang="zh-CN" sz="3200" b="1" dirty="0" smtClean="0">
                <a:solidFill>
                  <a:schemeClr val="tx1"/>
                </a:solidFill>
              </a:rPr>
              <a:t>x</a:t>
            </a:r>
            <a:r>
              <a:rPr lang="zh-CN" altLang="en-US" sz="3200" b="1" dirty="0" smtClean="0">
                <a:solidFill>
                  <a:schemeClr val="tx1"/>
                </a:solidFill>
              </a:rPr>
              <a:t>轴的上方且与</a:t>
            </a:r>
            <a:r>
              <a:rPr lang="en-US" altLang="zh-CN" sz="3200" b="1" dirty="0" smtClean="0">
                <a:solidFill>
                  <a:schemeClr val="tx1"/>
                </a:solidFill>
              </a:rPr>
              <a:t>y</a:t>
            </a:r>
            <a:r>
              <a:rPr lang="zh-CN" altLang="en-US" sz="3200" b="1" dirty="0" smtClean="0">
                <a:solidFill>
                  <a:schemeClr val="tx1"/>
                </a:solidFill>
              </a:rPr>
              <a:t>轴交于（</a:t>
            </a:r>
            <a:r>
              <a:rPr lang="en-US" altLang="zh-CN" sz="3200" b="1" dirty="0" smtClean="0">
                <a:solidFill>
                  <a:schemeClr val="tx1"/>
                </a:solidFill>
              </a:rPr>
              <a:t>0,1</a:t>
            </a:r>
            <a:r>
              <a:rPr lang="zh-CN" altLang="en-US" sz="3200" b="1" dirty="0" smtClean="0">
                <a:solidFill>
                  <a:schemeClr val="tx1"/>
                </a:solidFill>
              </a:rPr>
              <a:t>）点的单支曲线，那么对数函数的图像是什么样的呢？又有哪些性质呢？</a:t>
            </a:r>
            <a:endParaRPr lang="zh-CN" altLang="en-US" sz="32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slow">
    <p:comb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圆角矩形 14"/>
          <p:cNvSpPr/>
          <p:nvPr/>
        </p:nvSpPr>
        <p:spPr>
          <a:xfrm>
            <a:off x="1725557" y="5015824"/>
            <a:ext cx="7315204" cy="1150372"/>
          </a:xfrm>
          <a:prstGeom prst="roundRect">
            <a:avLst/>
          </a:prstGeom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4" name="圆角矩形 13"/>
          <p:cNvSpPr/>
          <p:nvPr/>
        </p:nvSpPr>
        <p:spPr>
          <a:xfrm>
            <a:off x="1312603" y="2007153"/>
            <a:ext cx="9792929" cy="1622322"/>
          </a:xfrm>
          <a:prstGeom prst="roundRect">
            <a:avLst/>
          </a:prstGeom>
          <a:effectLst>
            <a:outerShdw blurRad="76200" dir="13500000" sy="23000" kx="1200000" algn="br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195" name="文本框 8"/>
          <p:cNvSpPr>
            <a:spLocks noChangeArrowheads="1"/>
          </p:cNvSpPr>
          <p:nvPr/>
        </p:nvSpPr>
        <p:spPr bwMode="auto">
          <a:xfrm>
            <a:off x="514350" y="39370"/>
            <a:ext cx="2907030" cy="920115"/>
          </a:xfrm>
          <a:prstGeom prst="parallelogram">
            <a:avLst>
              <a:gd name="adj" fmla="val 25021"/>
            </a:avLst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pPr eaLnBrk="1" hangingPunct="1">
              <a:buFont typeface="Arial" panose="020B0604020202020204" pitchFamily="34" charset="0"/>
              <a:buNone/>
            </a:pPr>
            <a:r>
              <a:rPr lang="zh-CN" altLang="en-US" sz="4000" b="1" i="1" dirty="0" smtClean="0">
                <a:solidFill>
                  <a:srgbClr val="3B3838"/>
                </a:solidFill>
                <a:latin typeface="微软雅黑" panose="020B0503020204020204" pitchFamily="34" charset="-122"/>
                <a:sym typeface="Tahoma" panose="020B0604030504040204" pitchFamily="34" charset="0"/>
              </a:rPr>
              <a:t>复习回顾</a:t>
            </a:r>
            <a:endParaRPr lang="en-US" altLang="zh-CN" sz="4000" b="1" i="1" dirty="0">
              <a:solidFill>
                <a:srgbClr val="3B3838"/>
              </a:solidFill>
              <a:latin typeface="微软雅黑" panose="020B0503020204020204" pitchFamily="34" charset="-122"/>
              <a:sym typeface="Tahoma" panose="020B0604030504040204" pitchFamily="34" charset="0"/>
            </a:endParaRPr>
          </a:p>
        </p:txBody>
      </p:sp>
      <p:sp>
        <p:nvSpPr>
          <p:cNvPr id="4" name="矩形 3"/>
          <p:cNvSpPr/>
          <p:nvPr/>
        </p:nvSpPr>
        <p:spPr>
          <a:xfrm>
            <a:off x="3248132" y="1114629"/>
            <a:ext cx="4539002" cy="7817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40000"/>
              </a:lnSpc>
              <a:defRPr/>
            </a:pPr>
            <a:r>
              <a:rPr lang="zh-CN" altLang="en-US" sz="3200" b="1" dirty="0" smtClean="0">
                <a:solidFill>
                  <a:srgbClr val="1C1C1C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对数函数的定义</a:t>
            </a:r>
            <a:endParaRPr lang="en-US" altLang="zh-CN" sz="3200" b="1" dirty="0">
              <a:solidFill>
                <a:srgbClr val="1C1C1C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graphicFrame>
        <p:nvGraphicFramePr>
          <p:cNvPr id="19457" name="Object 1"/>
          <p:cNvGraphicFramePr>
            <a:graphicFrameLocks noChangeAspect="1"/>
          </p:cNvGraphicFramePr>
          <p:nvPr/>
        </p:nvGraphicFramePr>
        <p:xfrm>
          <a:off x="1476375" y="2185670"/>
          <a:ext cx="9471025" cy="1289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" name="公式" r:id="rId2" imgW="80162400" imgH="10972800" progId="Equation.3">
                  <p:embed/>
                </p:oleObj>
              </mc:Choice>
              <mc:Fallback>
                <p:oleObj name="公式" r:id="rId2" imgW="80162400" imgH="10972800" progId="Equation.3">
                  <p:embed/>
                  <p:pic>
                    <p:nvPicPr>
                      <p:cNvPr id="0" name="图片 1024"/>
                      <p:cNvPicPr>
                        <a:picLocks noChangeAspect="1"/>
                      </p:cNvPicPr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1476375" y="2185670"/>
                        <a:ext cx="9471025" cy="128905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矩形 8"/>
          <p:cNvSpPr/>
          <p:nvPr/>
        </p:nvSpPr>
        <p:spPr>
          <a:xfrm>
            <a:off x="3135067" y="3788994"/>
            <a:ext cx="7542759" cy="7817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40000"/>
              </a:lnSpc>
              <a:defRPr/>
            </a:pPr>
            <a:r>
              <a:rPr lang="zh-CN" altLang="en-US" sz="3200" b="1" dirty="0" smtClean="0">
                <a:solidFill>
                  <a:srgbClr val="1C1C1C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对数函数的定义域、值域分别是什么？</a:t>
            </a:r>
            <a:endParaRPr lang="en-US" altLang="zh-CN" sz="3200" b="1" dirty="0">
              <a:solidFill>
                <a:srgbClr val="1C1C1C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graphicFrame>
        <p:nvGraphicFramePr>
          <p:cNvPr id="19458" name="Object 2"/>
          <p:cNvGraphicFramePr>
            <a:graphicFrameLocks noChangeAspect="1"/>
          </p:cNvGraphicFramePr>
          <p:nvPr/>
        </p:nvGraphicFramePr>
        <p:xfrm>
          <a:off x="2330194" y="5307412"/>
          <a:ext cx="6015037" cy="608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" name="公式" r:id="rId4" imgW="50901600" imgH="5181600" progId="Equation.3">
                  <p:embed/>
                </p:oleObj>
              </mc:Choice>
              <mc:Fallback>
                <p:oleObj name="公式" r:id="rId4" imgW="50901600" imgH="5181600" progId="Equation.3">
                  <p:embed/>
                  <p:pic>
                    <p:nvPicPr>
                      <p:cNvPr id="0" name="图片 1025"/>
                      <p:cNvPicPr>
                        <a:picLocks noChangeAspect="1"/>
                      </p:cNvPicPr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330194" y="5307412"/>
                        <a:ext cx="6015037" cy="608013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椭圆 15"/>
          <p:cNvSpPr/>
          <p:nvPr/>
        </p:nvSpPr>
        <p:spPr>
          <a:xfrm>
            <a:off x="1371599" y="1078005"/>
            <a:ext cx="1799303" cy="914400"/>
          </a:xfrm>
          <a:prstGeom prst="ellipse">
            <a:avLst/>
          </a:prstGeom>
          <a:solidFill>
            <a:srgbClr val="FFC000"/>
          </a:solidFill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3200" b="1" dirty="0" smtClean="0"/>
              <a:t>回忆</a:t>
            </a:r>
            <a:r>
              <a:rPr lang="en-US" altLang="zh-CN" sz="3200" b="1" dirty="0" smtClean="0"/>
              <a:t>1</a:t>
            </a:r>
            <a:endParaRPr lang="zh-CN" altLang="en-US" sz="3200" b="1" dirty="0"/>
          </a:p>
        </p:txBody>
      </p:sp>
      <p:sp>
        <p:nvSpPr>
          <p:cNvPr id="18" name="椭圆 17"/>
          <p:cNvSpPr/>
          <p:nvPr/>
        </p:nvSpPr>
        <p:spPr>
          <a:xfrm>
            <a:off x="1347019" y="3678637"/>
            <a:ext cx="1799303" cy="914400"/>
          </a:xfrm>
          <a:prstGeom prst="ellipse">
            <a:avLst/>
          </a:prstGeom>
          <a:solidFill>
            <a:srgbClr val="FFC000"/>
          </a:solidFill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3200" b="1" dirty="0" smtClean="0"/>
              <a:t>回忆</a:t>
            </a:r>
            <a:r>
              <a:rPr lang="en-US" altLang="zh-CN" sz="3200" b="1" dirty="0" smtClean="0"/>
              <a:t>2</a:t>
            </a:r>
            <a:endParaRPr lang="zh-CN" altLang="en-US" sz="3200" b="1" dirty="0"/>
          </a:p>
        </p:txBody>
      </p:sp>
    </p:spTree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194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94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bldLvl="0" animBg="1"/>
      <p:bldP spid="14" grpId="0" bldLvl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30" name="AutoShape 5"/>
          <p:cNvSpPr>
            <a:spLocks noChangeArrowheads="1"/>
          </p:cNvSpPr>
          <p:nvPr/>
        </p:nvSpPr>
        <p:spPr bwMode="auto">
          <a:xfrm>
            <a:off x="1714500" y="2082967"/>
            <a:ext cx="8228013" cy="2519363"/>
          </a:xfrm>
          <a:prstGeom prst="roundRect">
            <a:avLst>
              <a:gd name="adj" fmla="val 10889"/>
            </a:avLst>
          </a:prstGeom>
          <a:gradFill rotWithShape="1">
            <a:gsLst>
              <a:gs pos="0">
                <a:srgbClr val="66FFFF"/>
              </a:gs>
              <a:gs pos="50000">
                <a:srgbClr val="C7FFFF"/>
              </a:gs>
              <a:gs pos="100000">
                <a:srgbClr val="66FFFF"/>
              </a:gs>
            </a:gsLst>
            <a:lin ang="2700000" scaled="1"/>
          </a:gradFill>
          <a:ln w="38100">
            <a:solidFill>
              <a:srgbClr val="FFFFFF"/>
            </a:solidFill>
            <a:round/>
          </a:ln>
          <a:effectLst>
            <a:outerShdw dist="135003" dir="2928844" algn="ctr" rotWithShape="0">
              <a:srgbClr val="000000">
                <a:alpha val="50000"/>
              </a:srgbClr>
            </a:outerShdw>
            <a:reflection blurRad="6350" stA="50000" endA="300" endPos="55000" dir="5400000" sy="-100000" algn="bl" rotWithShape="0"/>
          </a:effectLst>
        </p:spPr>
        <p:txBody>
          <a:bodyPr wrap="none" anchor="ctr"/>
          <a:lstStyle/>
          <a:p>
            <a:pPr>
              <a:lnSpc>
                <a:spcPct val="120000"/>
              </a:lnSpc>
              <a:defRPr/>
            </a:pPr>
            <a:endParaRPr lang="zh-CN" altLang="en-US" sz="2000" b="1">
              <a:solidFill>
                <a:srgbClr val="000000"/>
              </a:solidFill>
              <a:ea typeface="楷体_GB2312" pitchFamily="1" charset="-122"/>
            </a:endParaRPr>
          </a:p>
        </p:txBody>
      </p:sp>
      <p:graphicFrame>
        <p:nvGraphicFramePr>
          <p:cNvPr id="18433" name="Object 1"/>
          <p:cNvGraphicFramePr>
            <a:graphicFrameLocks noChangeAspect="1"/>
          </p:cNvGraphicFramePr>
          <p:nvPr/>
        </p:nvGraphicFramePr>
        <p:xfrm>
          <a:off x="1966913" y="2461895"/>
          <a:ext cx="7904162" cy="1960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9" name="公式" r:id="rId2" imgW="55473600" imgH="14020800" progId="Equation.3">
                  <p:embed/>
                </p:oleObj>
              </mc:Choice>
              <mc:Fallback>
                <p:oleObj name="公式" r:id="rId2" imgW="55473600" imgH="14020800" progId="Equation.3">
                  <p:embed/>
                  <p:pic>
                    <p:nvPicPr>
                      <p:cNvPr id="0" name="图片 2048"/>
                      <p:cNvPicPr>
                        <a:picLocks noChangeAspect="1"/>
                      </p:cNvPicPr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1966913" y="2461895"/>
                        <a:ext cx="7904162" cy="1960563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文本框 8"/>
          <p:cNvSpPr>
            <a:spLocks noChangeArrowheads="1"/>
          </p:cNvSpPr>
          <p:nvPr/>
        </p:nvSpPr>
        <p:spPr bwMode="auto">
          <a:xfrm>
            <a:off x="514350" y="39370"/>
            <a:ext cx="2906713" cy="919163"/>
          </a:xfrm>
          <a:prstGeom prst="parallelogram">
            <a:avLst>
              <a:gd name="adj" fmla="val 25021"/>
            </a:avLst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pPr eaLnBrk="1" hangingPunct="1">
              <a:buFont typeface="Arial" panose="020B0604020202020204" pitchFamily="34" charset="0"/>
              <a:buNone/>
            </a:pPr>
            <a:r>
              <a:rPr lang="zh-CN" altLang="en-US" sz="4000" b="1" i="1" dirty="0">
                <a:solidFill>
                  <a:srgbClr val="3B3838"/>
                </a:solidFill>
                <a:latin typeface="微软雅黑" panose="020B0503020204020204" pitchFamily="34" charset="-122"/>
                <a:sym typeface="Tahoma" panose="020B0604030504040204" pitchFamily="34" charset="0"/>
              </a:rPr>
              <a:t>新知探究</a:t>
            </a:r>
            <a:endParaRPr lang="en-US" altLang="zh-CN" sz="4000" b="1" i="1" dirty="0">
              <a:solidFill>
                <a:srgbClr val="3B3838"/>
              </a:solidFill>
              <a:latin typeface="微软雅黑" panose="020B0503020204020204" pitchFamily="34" charset="-122"/>
              <a:sym typeface="Tahoma" panose="020B0604030504040204" pitchFamily="34" charset="0"/>
            </a:endParaRPr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84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文本框 8"/>
          <p:cNvSpPr>
            <a:spLocks noChangeArrowheads="1"/>
          </p:cNvSpPr>
          <p:nvPr/>
        </p:nvSpPr>
        <p:spPr bwMode="auto">
          <a:xfrm>
            <a:off x="514350" y="28575"/>
            <a:ext cx="2906713" cy="919163"/>
          </a:xfrm>
          <a:prstGeom prst="parallelogram">
            <a:avLst>
              <a:gd name="adj" fmla="val 25021"/>
            </a:avLst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pPr eaLnBrk="1" hangingPunct="1">
              <a:buFont typeface="Arial" panose="020B0604020202020204" pitchFamily="34" charset="0"/>
              <a:buNone/>
            </a:pPr>
            <a:r>
              <a:rPr lang="zh-CN" altLang="en-US" sz="4000" b="1" i="1" dirty="0">
                <a:solidFill>
                  <a:srgbClr val="3B3838"/>
                </a:solidFill>
                <a:latin typeface="微软雅黑" panose="020B0503020204020204" pitchFamily="34" charset="-122"/>
                <a:sym typeface="Tahoma" panose="020B0604030504040204" pitchFamily="34" charset="0"/>
              </a:rPr>
              <a:t>新知探究</a:t>
            </a:r>
            <a:endParaRPr lang="en-US" altLang="zh-CN" sz="4000" b="1" i="1" dirty="0">
              <a:solidFill>
                <a:srgbClr val="3B3838"/>
              </a:solidFill>
              <a:latin typeface="微软雅黑" panose="020B0503020204020204" pitchFamily="34" charset="-122"/>
              <a:sym typeface="Tahoma" panose="020B0604030504040204" pitchFamily="34" charset="0"/>
            </a:endParaRPr>
          </a:p>
        </p:txBody>
      </p:sp>
      <p:graphicFrame>
        <p:nvGraphicFramePr>
          <p:cNvPr id="9" name="表格 8"/>
          <p:cNvGraphicFramePr>
            <a:graphicFrameLocks noGrp="1"/>
          </p:cNvGraphicFramePr>
          <p:nvPr/>
        </p:nvGraphicFramePr>
        <p:xfrm>
          <a:off x="2167994" y="1241183"/>
          <a:ext cx="7044813" cy="137460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55213"/>
                <a:gridCol w="812800"/>
                <a:gridCol w="812800"/>
                <a:gridCol w="812800"/>
                <a:gridCol w="812800"/>
                <a:gridCol w="812800"/>
                <a:gridCol w="812800"/>
                <a:gridCol w="812800"/>
              </a:tblGrid>
              <a:tr h="458202"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zh-CN" alt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 smtClean="0">
                          <a:solidFill>
                            <a:schemeClr val="tx1"/>
                          </a:solidFill>
                        </a:rPr>
                        <a:t>…</a:t>
                      </a:r>
                      <a:endParaRPr lang="zh-CN" alt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zh-CN" alt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zh-CN" alt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zh-CN" alt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zh-CN" alt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 smtClean="0">
                          <a:solidFill>
                            <a:schemeClr val="tx1"/>
                          </a:solidFill>
                        </a:rPr>
                        <a:t>4</a:t>
                      </a:r>
                      <a:endParaRPr lang="zh-CN" alt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 smtClean="0">
                          <a:solidFill>
                            <a:schemeClr val="tx1"/>
                          </a:solidFill>
                        </a:rPr>
                        <a:t>…</a:t>
                      </a:r>
                      <a:endParaRPr lang="zh-CN" alt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458202">
                <a:tc>
                  <a:txBody>
                    <a:bodyPr/>
                    <a:lstStyle/>
                    <a:p>
                      <a:pPr algn="ctr"/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zh-CN" altLang="en-US" dirty="0"/>
                    </a:p>
                  </a:txBody>
                  <a:tcPr/>
                </a:tc>
              </a:tr>
              <a:tr h="458202">
                <a:tc>
                  <a:txBody>
                    <a:bodyPr/>
                    <a:lstStyle/>
                    <a:p>
                      <a:pPr algn="ctr"/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zh-CN" alt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22531" name="Object 3"/>
          <p:cNvGraphicFramePr>
            <a:graphicFrameLocks noChangeAspect="1"/>
          </p:cNvGraphicFramePr>
          <p:nvPr/>
        </p:nvGraphicFramePr>
        <p:xfrm>
          <a:off x="2252239" y="1755775"/>
          <a:ext cx="1295400" cy="320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3" name="公式" r:id="rId2" imgW="15544800" imgH="5181600" progId="Equation.3">
                  <p:embed/>
                </p:oleObj>
              </mc:Choice>
              <mc:Fallback>
                <p:oleObj name="公式" r:id="rId2" imgW="15544800" imgH="5181600" progId="Equation.3">
                  <p:embed/>
                  <p:pic>
                    <p:nvPicPr>
                      <p:cNvPr id="0" name="图片 3072"/>
                      <p:cNvPicPr>
                        <a:picLocks noChangeAspect="1"/>
                      </p:cNvPicPr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2252239" y="1755775"/>
                        <a:ext cx="1295400" cy="32067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32" name="Object 4"/>
          <p:cNvGraphicFramePr>
            <a:graphicFrameLocks noChangeAspect="1"/>
          </p:cNvGraphicFramePr>
          <p:nvPr/>
        </p:nvGraphicFramePr>
        <p:xfrm>
          <a:off x="2294180" y="2232280"/>
          <a:ext cx="1106488" cy="412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4" name="公式" r:id="rId4" imgW="15849600" imgH="8229600" progId="Equation.3">
                  <p:embed/>
                </p:oleObj>
              </mc:Choice>
              <mc:Fallback>
                <p:oleObj name="公式" r:id="rId4" imgW="15849600" imgH="8229600" progId="Equation.3">
                  <p:embed/>
                  <p:pic>
                    <p:nvPicPr>
                      <p:cNvPr id="0" name="图片 3073"/>
                      <p:cNvPicPr>
                        <a:picLocks noChangeAspect="1"/>
                      </p:cNvPicPr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294180" y="2232280"/>
                        <a:ext cx="1106488" cy="41275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33" name="Object 5"/>
          <p:cNvGraphicFramePr>
            <a:graphicFrameLocks noChangeAspect="1"/>
          </p:cNvGraphicFramePr>
          <p:nvPr/>
        </p:nvGraphicFramePr>
        <p:xfrm>
          <a:off x="4469479" y="1789880"/>
          <a:ext cx="457200" cy="29317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5" name="公式" r:id="rId6" imgW="5486400" imgH="3962400" progId="Equation.3">
                  <p:embed/>
                </p:oleObj>
              </mc:Choice>
              <mc:Fallback>
                <p:oleObj name="公式" r:id="rId6" imgW="5486400" imgH="3962400" progId="Equation.3">
                  <p:embed/>
                  <p:pic>
                    <p:nvPicPr>
                      <p:cNvPr id="0" name="图片 3074"/>
                      <p:cNvPicPr>
                        <a:picLocks noChangeAspect="1"/>
                      </p:cNvPicPr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4469479" y="1789880"/>
                        <a:ext cx="457200" cy="293176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35" name="Object 7"/>
          <p:cNvGraphicFramePr>
            <a:graphicFrameLocks noChangeAspect="1"/>
          </p:cNvGraphicFramePr>
          <p:nvPr/>
        </p:nvGraphicFramePr>
        <p:xfrm>
          <a:off x="4569727" y="1238815"/>
          <a:ext cx="429975" cy="4333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6" name="公式" r:id="rId8" imgW="3657600" imgH="9448800" progId="Equation.3">
                  <p:embed/>
                </p:oleObj>
              </mc:Choice>
              <mc:Fallback>
                <p:oleObj name="公式" r:id="rId8" imgW="3657600" imgH="9448800" progId="Equation.3">
                  <p:embed/>
                  <p:pic>
                    <p:nvPicPr>
                      <p:cNvPr id="0" name="图片 3075"/>
                      <p:cNvPicPr>
                        <a:picLocks noChangeAspect="1"/>
                      </p:cNvPicPr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4569727" y="1238815"/>
                        <a:ext cx="429975" cy="433387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37" name="Object 9"/>
          <p:cNvGraphicFramePr>
            <a:graphicFrameLocks noChangeAspect="1"/>
          </p:cNvGraphicFramePr>
          <p:nvPr/>
        </p:nvGraphicFramePr>
        <p:xfrm>
          <a:off x="5399273" y="1244038"/>
          <a:ext cx="411592" cy="4333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7" name="公式" r:id="rId10" imgW="3657600" imgH="9448800" progId="Equation.3">
                  <p:embed/>
                </p:oleObj>
              </mc:Choice>
              <mc:Fallback>
                <p:oleObj name="公式" r:id="rId10" imgW="3657600" imgH="9448800" progId="Equation.3">
                  <p:embed/>
                  <p:pic>
                    <p:nvPicPr>
                      <p:cNvPr id="0" name="图片 3076"/>
                      <p:cNvPicPr>
                        <a:picLocks noChangeAspect="1"/>
                      </p:cNvPicPr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5399273" y="1244038"/>
                        <a:ext cx="411592" cy="433387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38" name="Object 10"/>
          <p:cNvGraphicFramePr>
            <a:graphicFrameLocks noChangeAspect="1"/>
          </p:cNvGraphicFramePr>
          <p:nvPr/>
        </p:nvGraphicFramePr>
        <p:xfrm>
          <a:off x="7794625" y="2204323"/>
          <a:ext cx="457200" cy="30823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8" name="公式" r:id="rId12" imgW="5486400" imgH="3962400" progId="Equation.3">
                  <p:embed/>
                </p:oleObj>
              </mc:Choice>
              <mc:Fallback>
                <p:oleObj name="公式" r:id="rId12" imgW="5486400" imgH="3962400" progId="Equation.3">
                  <p:embed/>
                  <p:pic>
                    <p:nvPicPr>
                      <p:cNvPr id="0" name="图片 3077"/>
                      <p:cNvPicPr>
                        <a:picLocks noChangeAspect="1"/>
                      </p:cNvPicPr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7794625" y="2204323"/>
                        <a:ext cx="457200" cy="308231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39" name="Object 11"/>
          <p:cNvGraphicFramePr>
            <a:graphicFrameLocks noChangeAspect="1"/>
          </p:cNvGraphicFramePr>
          <p:nvPr/>
        </p:nvGraphicFramePr>
        <p:xfrm>
          <a:off x="309716" y="1657145"/>
          <a:ext cx="722671" cy="41648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9" name="公式" r:id="rId14" imgW="8229600" imgH="4876800" progId="Equation.3">
                  <p:embed/>
                </p:oleObj>
              </mc:Choice>
              <mc:Fallback>
                <p:oleObj name="公式" r:id="rId14" imgW="8229600" imgH="4876800" progId="Equation.3">
                  <p:embed/>
                  <p:pic>
                    <p:nvPicPr>
                      <p:cNvPr id="0" name="图片 3078"/>
                      <p:cNvPicPr>
                        <a:picLocks noChangeAspect="1"/>
                      </p:cNvPicPr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309716" y="1657145"/>
                        <a:ext cx="722671" cy="416489"/>
                      </a:xfrm>
                      <a:prstGeom prst="rect">
                        <a:avLst/>
                      </a:prstGeom>
                      <a:solidFill>
                        <a:srgbClr val="FFCC00"/>
                      </a:solidFill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40" name="Object 12"/>
          <p:cNvGraphicFramePr>
            <a:graphicFrameLocks noChangeAspect="1"/>
          </p:cNvGraphicFramePr>
          <p:nvPr/>
        </p:nvGraphicFramePr>
        <p:xfrm>
          <a:off x="318992" y="3584063"/>
          <a:ext cx="722312" cy="415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0" name="公式" r:id="rId16" imgW="8229600" imgH="4876800" progId="Equation.3">
                  <p:embed/>
                </p:oleObj>
              </mc:Choice>
              <mc:Fallback>
                <p:oleObj name="公式" r:id="rId16" imgW="8229600" imgH="4876800" progId="Equation.3">
                  <p:embed/>
                  <p:pic>
                    <p:nvPicPr>
                      <p:cNvPr id="0" name="图片 3079"/>
                      <p:cNvPicPr>
                        <a:picLocks noChangeAspect="1"/>
                      </p:cNvPicPr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318992" y="3584063"/>
                        <a:ext cx="722312" cy="415925"/>
                      </a:xfrm>
                      <a:prstGeom prst="rect">
                        <a:avLst/>
                      </a:prstGeom>
                      <a:solidFill>
                        <a:srgbClr val="FFCC00"/>
                      </a:solidFill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41" name="Object 13"/>
          <p:cNvGraphicFramePr>
            <a:graphicFrameLocks noChangeAspect="1"/>
          </p:cNvGraphicFramePr>
          <p:nvPr/>
        </p:nvGraphicFramePr>
        <p:xfrm>
          <a:off x="348494" y="4808176"/>
          <a:ext cx="722312" cy="415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1" name="公式" r:id="rId18" imgW="8229600" imgH="4876800" progId="Equation.3">
                  <p:embed/>
                </p:oleObj>
              </mc:Choice>
              <mc:Fallback>
                <p:oleObj name="公式" r:id="rId18" imgW="8229600" imgH="4876800" progId="Equation.3">
                  <p:embed/>
                  <p:pic>
                    <p:nvPicPr>
                      <p:cNvPr id="0" name="图片 3080"/>
                      <p:cNvPicPr>
                        <a:picLocks noChangeAspect="1"/>
                      </p:cNvPicPr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348494" y="4808176"/>
                        <a:ext cx="722312" cy="415925"/>
                      </a:xfrm>
                      <a:prstGeom prst="rect">
                        <a:avLst/>
                      </a:prstGeom>
                      <a:solidFill>
                        <a:srgbClr val="FFCC00"/>
                      </a:solidFill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42" name="Object 14"/>
          <p:cNvGraphicFramePr>
            <a:graphicFrameLocks noChangeAspect="1"/>
          </p:cNvGraphicFramePr>
          <p:nvPr/>
        </p:nvGraphicFramePr>
        <p:xfrm>
          <a:off x="3760614" y="1863624"/>
          <a:ext cx="398411" cy="20914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2" name="公式" r:id="rId20" imgW="4267200" imgH="1828800" progId="Equation.3">
                  <p:embed/>
                </p:oleObj>
              </mc:Choice>
              <mc:Fallback>
                <p:oleObj name="公式" r:id="rId20" imgW="4267200" imgH="1828800" progId="Equation.3">
                  <p:embed/>
                  <p:pic>
                    <p:nvPicPr>
                      <p:cNvPr id="0" name="图片 3081"/>
                      <p:cNvPicPr>
                        <a:picLocks noChangeAspect="1"/>
                      </p:cNvPicPr>
                      <p:nvPr/>
                    </p:nvPicPr>
                    <p:blipFill>
                      <a:blip r:embed="rId21"/>
                      <a:stretch>
                        <a:fillRect/>
                      </a:stretch>
                    </p:blipFill>
                    <p:spPr>
                      <a:xfrm>
                        <a:off x="3760614" y="1863624"/>
                        <a:ext cx="398411" cy="20914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43" name="Object 15"/>
          <p:cNvGraphicFramePr>
            <a:graphicFrameLocks noChangeAspect="1"/>
          </p:cNvGraphicFramePr>
          <p:nvPr/>
        </p:nvGraphicFramePr>
        <p:xfrm>
          <a:off x="3754676" y="2286103"/>
          <a:ext cx="398463" cy="209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3" name="公式" r:id="rId22" imgW="4267200" imgH="1828800" progId="Equation.3">
                  <p:embed/>
                </p:oleObj>
              </mc:Choice>
              <mc:Fallback>
                <p:oleObj name="公式" r:id="rId22" imgW="4267200" imgH="1828800" progId="Equation.3">
                  <p:embed/>
                  <p:pic>
                    <p:nvPicPr>
                      <p:cNvPr id="0" name="图片 3082"/>
                      <p:cNvPicPr>
                        <a:picLocks noChangeAspect="1"/>
                      </p:cNvPicPr>
                      <p:nvPr/>
                    </p:nvPicPr>
                    <p:blipFill>
                      <a:blip r:embed="rId23"/>
                      <a:stretch>
                        <a:fillRect/>
                      </a:stretch>
                    </p:blipFill>
                    <p:spPr>
                      <a:xfrm>
                        <a:off x="3754676" y="2286103"/>
                        <a:ext cx="398463" cy="20955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44" name="Object 16"/>
          <p:cNvGraphicFramePr>
            <a:graphicFrameLocks noChangeAspect="1"/>
          </p:cNvGraphicFramePr>
          <p:nvPr/>
        </p:nvGraphicFramePr>
        <p:xfrm>
          <a:off x="8631065" y="2236531"/>
          <a:ext cx="398463" cy="209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4" name="公式" r:id="rId24" imgW="4267200" imgH="1828800" progId="Equation.3">
                  <p:embed/>
                </p:oleObj>
              </mc:Choice>
              <mc:Fallback>
                <p:oleObj name="公式" r:id="rId24" imgW="4267200" imgH="1828800" progId="Equation.3">
                  <p:embed/>
                  <p:pic>
                    <p:nvPicPr>
                      <p:cNvPr id="0" name="图片 3083"/>
                      <p:cNvPicPr>
                        <a:picLocks noChangeAspect="1"/>
                      </p:cNvPicPr>
                      <p:nvPr/>
                    </p:nvPicPr>
                    <p:blipFill>
                      <a:blip r:embed="rId23"/>
                      <a:stretch>
                        <a:fillRect/>
                      </a:stretch>
                    </p:blipFill>
                    <p:spPr>
                      <a:xfrm>
                        <a:off x="8631065" y="2236531"/>
                        <a:ext cx="398463" cy="20955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45" name="Object 17"/>
          <p:cNvGraphicFramePr>
            <a:graphicFrameLocks noChangeAspect="1"/>
          </p:cNvGraphicFramePr>
          <p:nvPr/>
        </p:nvGraphicFramePr>
        <p:xfrm>
          <a:off x="8640488" y="1818250"/>
          <a:ext cx="398463" cy="209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5" name="公式" r:id="rId25" imgW="4267200" imgH="1828800" progId="Equation.3">
                  <p:embed/>
                </p:oleObj>
              </mc:Choice>
              <mc:Fallback>
                <p:oleObj name="公式" r:id="rId25" imgW="4267200" imgH="1828800" progId="Equation.3">
                  <p:embed/>
                  <p:pic>
                    <p:nvPicPr>
                      <p:cNvPr id="0" name="图片 3084"/>
                      <p:cNvPicPr>
                        <a:picLocks noChangeAspect="1"/>
                      </p:cNvPicPr>
                      <p:nvPr/>
                    </p:nvPicPr>
                    <p:blipFill>
                      <a:blip r:embed="rId23"/>
                      <a:stretch>
                        <a:fillRect/>
                      </a:stretch>
                    </p:blipFill>
                    <p:spPr>
                      <a:xfrm>
                        <a:off x="8640488" y="1818250"/>
                        <a:ext cx="398463" cy="20955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46" name="Object 18"/>
          <p:cNvGraphicFramePr>
            <a:graphicFrameLocks noChangeAspect="1"/>
          </p:cNvGraphicFramePr>
          <p:nvPr/>
        </p:nvGraphicFramePr>
        <p:xfrm>
          <a:off x="4592638" y="2228850"/>
          <a:ext cx="285750" cy="277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6" name="公式" r:id="rId26" imgW="3048000" imgH="3962400" progId="Equation.3">
                  <p:embed/>
                </p:oleObj>
              </mc:Choice>
              <mc:Fallback>
                <p:oleObj name="公式" r:id="rId26" imgW="3048000" imgH="3962400" progId="Equation.3">
                  <p:embed/>
                  <p:pic>
                    <p:nvPicPr>
                      <p:cNvPr id="0" name="图片 3085"/>
                      <p:cNvPicPr>
                        <a:picLocks noChangeAspect="1"/>
                      </p:cNvPicPr>
                      <p:nvPr/>
                    </p:nvPicPr>
                    <p:blipFill>
                      <a:blip r:embed="rId27"/>
                      <a:stretch>
                        <a:fillRect/>
                      </a:stretch>
                    </p:blipFill>
                    <p:spPr>
                      <a:xfrm>
                        <a:off x="4592638" y="2228850"/>
                        <a:ext cx="285750" cy="277813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47" name="Object 19"/>
          <p:cNvGraphicFramePr>
            <a:graphicFrameLocks noChangeAspect="1"/>
          </p:cNvGraphicFramePr>
          <p:nvPr/>
        </p:nvGraphicFramePr>
        <p:xfrm>
          <a:off x="5297488" y="1793669"/>
          <a:ext cx="4572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7" name="公式" r:id="rId28" imgW="4876800" imgH="3962400" progId="Equation.3">
                  <p:embed/>
                </p:oleObj>
              </mc:Choice>
              <mc:Fallback>
                <p:oleObj name="公式" r:id="rId28" imgW="4876800" imgH="3962400" progId="Equation.3">
                  <p:embed/>
                  <p:pic>
                    <p:nvPicPr>
                      <p:cNvPr id="0" name="图片 3086"/>
                      <p:cNvPicPr>
                        <a:picLocks noChangeAspect="1"/>
                      </p:cNvPicPr>
                      <p:nvPr/>
                    </p:nvPicPr>
                    <p:blipFill>
                      <a:blip r:embed="rId29"/>
                      <a:stretch>
                        <a:fillRect/>
                      </a:stretch>
                    </p:blipFill>
                    <p:spPr>
                      <a:xfrm>
                        <a:off x="5297488" y="1793669"/>
                        <a:ext cx="457200" cy="27940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48" name="Object 20"/>
          <p:cNvGraphicFramePr>
            <a:graphicFrameLocks noChangeAspect="1"/>
          </p:cNvGraphicFramePr>
          <p:nvPr/>
        </p:nvGraphicFramePr>
        <p:xfrm>
          <a:off x="6234113" y="1763507"/>
          <a:ext cx="285750" cy="301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8" name="公式" r:id="rId30" imgW="3048000" imgH="4267200" progId="Equation.3">
                  <p:embed/>
                </p:oleObj>
              </mc:Choice>
              <mc:Fallback>
                <p:oleObj name="公式" r:id="rId30" imgW="3048000" imgH="4267200" progId="Equation.3">
                  <p:embed/>
                  <p:pic>
                    <p:nvPicPr>
                      <p:cNvPr id="0" name="图片 3087"/>
                      <p:cNvPicPr>
                        <a:picLocks noChangeAspect="1"/>
                      </p:cNvPicPr>
                      <p:nvPr/>
                    </p:nvPicPr>
                    <p:blipFill>
                      <a:blip r:embed="rId31"/>
                      <a:stretch>
                        <a:fillRect/>
                      </a:stretch>
                    </p:blipFill>
                    <p:spPr>
                      <a:xfrm>
                        <a:off x="6234113" y="1763507"/>
                        <a:ext cx="285750" cy="30162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49" name="Object 21"/>
          <p:cNvGraphicFramePr>
            <a:graphicFrameLocks noChangeAspect="1"/>
          </p:cNvGraphicFramePr>
          <p:nvPr/>
        </p:nvGraphicFramePr>
        <p:xfrm>
          <a:off x="5461000" y="2241550"/>
          <a:ext cx="200025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9" name="公式" r:id="rId32" imgW="2133600" imgH="3962400" progId="Equation.3">
                  <p:embed/>
                </p:oleObj>
              </mc:Choice>
              <mc:Fallback>
                <p:oleObj name="公式" r:id="rId32" imgW="2133600" imgH="3962400" progId="Equation.3">
                  <p:embed/>
                  <p:pic>
                    <p:nvPicPr>
                      <p:cNvPr id="0" name="图片 3088"/>
                      <p:cNvPicPr>
                        <a:picLocks noChangeAspect="1"/>
                      </p:cNvPicPr>
                      <p:nvPr/>
                    </p:nvPicPr>
                    <p:blipFill>
                      <a:blip r:embed="rId33"/>
                      <a:stretch>
                        <a:fillRect/>
                      </a:stretch>
                    </p:blipFill>
                    <p:spPr>
                      <a:xfrm>
                        <a:off x="5461000" y="2241550"/>
                        <a:ext cx="200025" cy="27940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50" name="Object 22"/>
          <p:cNvGraphicFramePr>
            <a:graphicFrameLocks noChangeAspect="1"/>
          </p:cNvGraphicFramePr>
          <p:nvPr/>
        </p:nvGraphicFramePr>
        <p:xfrm>
          <a:off x="7895182" y="1769040"/>
          <a:ext cx="28575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0" name="公式" r:id="rId34" imgW="3048000" imgH="3962400" progId="Equation.3">
                  <p:embed/>
                </p:oleObj>
              </mc:Choice>
              <mc:Fallback>
                <p:oleObj name="公式" r:id="rId34" imgW="3048000" imgH="3962400" progId="Equation.3">
                  <p:embed/>
                  <p:pic>
                    <p:nvPicPr>
                      <p:cNvPr id="0" name="图片 3089"/>
                      <p:cNvPicPr>
                        <a:picLocks noChangeAspect="1"/>
                      </p:cNvPicPr>
                      <p:nvPr/>
                    </p:nvPicPr>
                    <p:blipFill>
                      <a:blip r:embed="rId35"/>
                      <a:stretch>
                        <a:fillRect/>
                      </a:stretch>
                    </p:blipFill>
                    <p:spPr>
                      <a:xfrm>
                        <a:off x="7895182" y="1769040"/>
                        <a:ext cx="285750" cy="27940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51" name="Object 23"/>
          <p:cNvGraphicFramePr>
            <a:graphicFrameLocks noChangeAspect="1"/>
          </p:cNvGraphicFramePr>
          <p:nvPr/>
        </p:nvGraphicFramePr>
        <p:xfrm>
          <a:off x="6238875" y="2254250"/>
          <a:ext cx="285750" cy="301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1" name="公式" r:id="rId36" imgW="3048000" imgH="4267200" progId="Equation.3">
                  <p:embed/>
                </p:oleObj>
              </mc:Choice>
              <mc:Fallback>
                <p:oleObj name="公式" r:id="rId36" imgW="3048000" imgH="4267200" progId="Equation.3">
                  <p:embed/>
                  <p:pic>
                    <p:nvPicPr>
                      <p:cNvPr id="0" name="图片 3090"/>
                      <p:cNvPicPr>
                        <a:picLocks noChangeAspect="1"/>
                      </p:cNvPicPr>
                      <p:nvPr/>
                    </p:nvPicPr>
                    <p:blipFill>
                      <a:blip r:embed="rId37"/>
                      <a:stretch>
                        <a:fillRect/>
                      </a:stretch>
                    </p:blipFill>
                    <p:spPr>
                      <a:xfrm>
                        <a:off x="6238875" y="2254250"/>
                        <a:ext cx="285750" cy="30162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52" name="Object 24"/>
          <p:cNvGraphicFramePr>
            <a:graphicFrameLocks noChangeAspect="1"/>
          </p:cNvGraphicFramePr>
          <p:nvPr/>
        </p:nvGraphicFramePr>
        <p:xfrm>
          <a:off x="7048071" y="1792851"/>
          <a:ext cx="200025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2" name="公式" r:id="rId38" imgW="2133600" imgH="3962400" progId="Equation.3">
                  <p:embed/>
                </p:oleObj>
              </mc:Choice>
              <mc:Fallback>
                <p:oleObj name="公式" r:id="rId38" imgW="2133600" imgH="3962400" progId="Equation.3">
                  <p:embed/>
                  <p:pic>
                    <p:nvPicPr>
                      <p:cNvPr id="0" name="图片 3091"/>
                      <p:cNvPicPr>
                        <a:picLocks noChangeAspect="1"/>
                      </p:cNvPicPr>
                      <p:nvPr/>
                    </p:nvPicPr>
                    <p:blipFill>
                      <a:blip r:embed="rId39"/>
                      <a:stretch>
                        <a:fillRect/>
                      </a:stretch>
                    </p:blipFill>
                    <p:spPr>
                      <a:xfrm>
                        <a:off x="7048071" y="1792851"/>
                        <a:ext cx="200025" cy="27940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53" name="Object 25"/>
          <p:cNvGraphicFramePr>
            <a:graphicFrameLocks noChangeAspect="1"/>
          </p:cNvGraphicFramePr>
          <p:nvPr/>
        </p:nvGraphicFramePr>
        <p:xfrm>
          <a:off x="6927850" y="2244725"/>
          <a:ext cx="4572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3" name="公式" r:id="rId40" imgW="4876800" imgH="3962400" progId="Equation.3">
                  <p:embed/>
                </p:oleObj>
              </mc:Choice>
              <mc:Fallback>
                <p:oleObj name="公式" r:id="rId40" imgW="4876800" imgH="3962400" progId="Equation.3">
                  <p:embed/>
                  <p:pic>
                    <p:nvPicPr>
                      <p:cNvPr id="0" name="图片 3092"/>
                      <p:cNvPicPr>
                        <a:picLocks noChangeAspect="1"/>
                      </p:cNvPicPr>
                      <p:nvPr/>
                    </p:nvPicPr>
                    <p:blipFill>
                      <a:blip r:embed="rId41"/>
                      <a:stretch>
                        <a:fillRect/>
                      </a:stretch>
                    </p:blipFill>
                    <p:spPr>
                      <a:xfrm>
                        <a:off x="6927850" y="2244725"/>
                        <a:ext cx="457200" cy="27940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73" name="组合 72"/>
          <p:cNvGrpSpPr/>
          <p:nvPr/>
        </p:nvGrpSpPr>
        <p:grpSpPr>
          <a:xfrm>
            <a:off x="3008671" y="2703613"/>
            <a:ext cx="4984417" cy="3702514"/>
            <a:chOff x="2949679" y="2845773"/>
            <a:chExt cx="4984417" cy="3702514"/>
          </a:xfrm>
        </p:grpSpPr>
        <p:grpSp>
          <p:nvGrpSpPr>
            <p:cNvPr id="71" name="组合 70"/>
            <p:cNvGrpSpPr/>
            <p:nvPr/>
          </p:nvGrpSpPr>
          <p:grpSpPr>
            <a:xfrm>
              <a:off x="4557286" y="4837502"/>
              <a:ext cx="1450225" cy="152392"/>
              <a:chOff x="4557286" y="4837502"/>
              <a:chExt cx="1450225" cy="152392"/>
            </a:xfrm>
          </p:grpSpPr>
          <p:cxnSp>
            <p:nvCxnSpPr>
              <p:cNvPr id="44" name="直接连接符 43"/>
              <p:cNvCxnSpPr/>
              <p:nvPr/>
            </p:nvCxnSpPr>
            <p:spPr>
              <a:xfrm rot="16200000" flipV="1">
                <a:off x="5941143" y="4923525"/>
                <a:ext cx="132736" cy="1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" name="直接连接符 45"/>
              <p:cNvCxnSpPr/>
              <p:nvPr/>
            </p:nvCxnSpPr>
            <p:spPr>
              <a:xfrm rot="16200000" flipV="1">
                <a:off x="5213583" y="4903869"/>
                <a:ext cx="132736" cy="1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1" name="直接连接符 50"/>
              <p:cNvCxnSpPr/>
              <p:nvPr/>
            </p:nvCxnSpPr>
            <p:spPr>
              <a:xfrm rot="16200000" flipV="1">
                <a:off x="4490919" y="4918605"/>
                <a:ext cx="132736" cy="1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72" name="组合 71"/>
            <p:cNvGrpSpPr/>
            <p:nvPr/>
          </p:nvGrpSpPr>
          <p:grpSpPr>
            <a:xfrm>
              <a:off x="3864120" y="3554415"/>
              <a:ext cx="147495" cy="2140036"/>
              <a:chOff x="3864120" y="3554415"/>
              <a:chExt cx="147495" cy="2140036"/>
            </a:xfrm>
          </p:grpSpPr>
          <p:cxnSp>
            <p:nvCxnSpPr>
              <p:cNvPr id="53" name="直接连接符 52"/>
              <p:cNvCxnSpPr/>
              <p:nvPr/>
            </p:nvCxnSpPr>
            <p:spPr>
              <a:xfrm>
                <a:off x="3864120" y="5692863"/>
                <a:ext cx="103239" cy="158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7" name="直接连接符 56"/>
              <p:cNvCxnSpPr/>
              <p:nvPr/>
            </p:nvCxnSpPr>
            <p:spPr>
              <a:xfrm>
                <a:off x="3883791" y="4267227"/>
                <a:ext cx="103239" cy="158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9" name="直接连接符 58"/>
              <p:cNvCxnSpPr/>
              <p:nvPr/>
            </p:nvCxnSpPr>
            <p:spPr>
              <a:xfrm>
                <a:off x="3908376" y="3554415"/>
                <a:ext cx="103239" cy="158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70" name="组合 69"/>
            <p:cNvGrpSpPr/>
            <p:nvPr/>
          </p:nvGrpSpPr>
          <p:grpSpPr>
            <a:xfrm>
              <a:off x="2949679" y="2845773"/>
              <a:ext cx="4984417" cy="3702514"/>
              <a:chOff x="2949679" y="2831025"/>
              <a:chExt cx="4984417" cy="3702514"/>
            </a:xfrm>
          </p:grpSpPr>
          <p:cxnSp>
            <p:nvCxnSpPr>
              <p:cNvPr id="31" name="直接箭头连接符 30"/>
              <p:cNvCxnSpPr/>
              <p:nvPr/>
            </p:nvCxnSpPr>
            <p:spPr>
              <a:xfrm>
                <a:off x="2949679" y="4955460"/>
                <a:ext cx="4704734" cy="14766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" name="直接箭头连接符 32"/>
              <p:cNvCxnSpPr/>
              <p:nvPr/>
            </p:nvCxnSpPr>
            <p:spPr>
              <a:xfrm rot="5400000" flipH="1" flipV="1">
                <a:off x="2057424" y="4697343"/>
                <a:ext cx="3598608" cy="73783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aphicFrame>
            <p:nvGraphicFramePr>
              <p:cNvPr id="22554" name="Object 26"/>
              <p:cNvGraphicFramePr>
                <a:graphicFrameLocks noChangeAspect="1"/>
              </p:cNvGraphicFramePr>
              <p:nvPr/>
            </p:nvGraphicFramePr>
            <p:xfrm>
              <a:off x="7474579" y="5029197"/>
              <a:ext cx="459517" cy="278581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3094" name="公式" r:id="rId42" imgW="3048000" imgH="3352800" progId="Equation.3">
                      <p:embed/>
                    </p:oleObj>
                  </mc:Choice>
                  <mc:Fallback>
                    <p:oleObj name="公式" r:id="rId42" imgW="3048000" imgH="3352800" progId="Equation.3">
                      <p:embed/>
                      <p:pic>
                        <p:nvPicPr>
                          <p:cNvPr id="0" name="图片 3093"/>
                          <p:cNvPicPr>
                            <a:picLocks noChangeAspect="1"/>
                          </p:cNvPicPr>
                          <p:nvPr/>
                        </p:nvPicPr>
                        <p:blipFill>
                          <a:blip r:embed="rId43"/>
                          <a:stretch>
                            <a:fillRect/>
                          </a:stretch>
                        </p:blipFill>
                        <p:spPr>
                          <a:xfrm>
                            <a:off x="7474579" y="5029197"/>
                            <a:ext cx="459517" cy="278581"/>
                          </a:xfrm>
                          <a:prstGeom prst="rect">
                            <a:avLst/>
                          </a:prstGeom>
                          <a:noFill/>
                          <a:ln w="9525">
                            <a:noFill/>
                          </a:ln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22555" name="Object 27"/>
              <p:cNvGraphicFramePr>
                <a:graphicFrameLocks noChangeAspect="1"/>
              </p:cNvGraphicFramePr>
              <p:nvPr/>
            </p:nvGraphicFramePr>
            <p:xfrm>
              <a:off x="3922827" y="2831025"/>
              <a:ext cx="504825" cy="328612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3095" name="公式" r:id="rId44" imgW="3352800" imgH="3962400" progId="Equation.3">
                      <p:embed/>
                    </p:oleObj>
                  </mc:Choice>
                  <mc:Fallback>
                    <p:oleObj name="公式" r:id="rId44" imgW="3352800" imgH="3962400" progId="Equation.3">
                      <p:embed/>
                      <p:pic>
                        <p:nvPicPr>
                          <p:cNvPr id="0" name="图片 3094"/>
                          <p:cNvPicPr>
                            <a:picLocks noChangeAspect="1"/>
                          </p:cNvPicPr>
                          <p:nvPr/>
                        </p:nvPicPr>
                        <p:blipFill>
                          <a:blip r:embed="rId45"/>
                          <a:stretch>
                            <a:fillRect/>
                          </a:stretch>
                        </p:blipFill>
                        <p:spPr>
                          <a:xfrm>
                            <a:off x="3922827" y="2831025"/>
                            <a:ext cx="504825" cy="328612"/>
                          </a:xfrm>
                          <a:prstGeom prst="rect">
                            <a:avLst/>
                          </a:prstGeom>
                          <a:noFill/>
                          <a:ln w="9525">
                            <a:noFill/>
                          </a:ln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22556" name="Object 28"/>
              <p:cNvGraphicFramePr>
                <a:graphicFrameLocks noChangeAspect="1"/>
              </p:cNvGraphicFramePr>
              <p:nvPr/>
            </p:nvGraphicFramePr>
            <p:xfrm>
              <a:off x="3526753" y="4960120"/>
              <a:ext cx="458787" cy="277812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3096" name="公式" r:id="rId46" imgW="3048000" imgH="3352800" progId="Equation.3">
                      <p:embed/>
                    </p:oleObj>
                  </mc:Choice>
                  <mc:Fallback>
                    <p:oleObj name="公式" r:id="rId46" imgW="3048000" imgH="3352800" progId="Equation.3">
                      <p:embed/>
                      <p:pic>
                        <p:nvPicPr>
                          <p:cNvPr id="0" name="图片 3095"/>
                          <p:cNvPicPr>
                            <a:picLocks noChangeAspect="1"/>
                          </p:cNvPicPr>
                          <p:nvPr/>
                        </p:nvPicPr>
                        <p:blipFill>
                          <a:blip r:embed="rId47"/>
                          <a:stretch>
                            <a:fillRect/>
                          </a:stretch>
                        </p:blipFill>
                        <p:spPr>
                          <a:xfrm>
                            <a:off x="3526753" y="4960120"/>
                            <a:ext cx="458787" cy="277812"/>
                          </a:xfrm>
                          <a:prstGeom prst="rect">
                            <a:avLst/>
                          </a:prstGeom>
                          <a:noFill/>
                          <a:ln w="9525">
                            <a:noFill/>
                          </a:ln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22557" name="Object 29"/>
              <p:cNvGraphicFramePr>
                <a:graphicFrameLocks noChangeAspect="1"/>
              </p:cNvGraphicFramePr>
              <p:nvPr/>
            </p:nvGraphicFramePr>
            <p:xfrm>
              <a:off x="4470964" y="5021520"/>
              <a:ext cx="200025" cy="279400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3097" name="公式" r:id="rId48" imgW="2133600" imgH="3962400" progId="Equation.3">
                      <p:embed/>
                    </p:oleObj>
                  </mc:Choice>
                  <mc:Fallback>
                    <p:oleObj name="公式" r:id="rId48" imgW="2133600" imgH="3962400" progId="Equation.3">
                      <p:embed/>
                      <p:pic>
                        <p:nvPicPr>
                          <p:cNvPr id="0" name="图片 3096"/>
                          <p:cNvPicPr>
                            <a:picLocks noChangeAspect="1"/>
                          </p:cNvPicPr>
                          <p:nvPr/>
                        </p:nvPicPr>
                        <p:blipFill>
                          <a:blip r:embed="rId39"/>
                          <a:stretch>
                            <a:fillRect/>
                          </a:stretch>
                        </p:blipFill>
                        <p:spPr>
                          <a:xfrm>
                            <a:off x="4470964" y="5021520"/>
                            <a:ext cx="200025" cy="279400"/>
                          </a:xfrm>
                          <a:prstGeom prst="rect">
                            <a:avLst/>
                          </a:prstGeom>
                          <a:noFill/>
                          <a:ln w="9525">
                            <a:noFill/>
                          </a:ln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22558" name="Object 30"/>
              <p:cNvGraphicFramePr>
                <a:graphicFrameLocks noChangeAspect="1"/>
              </p:cNvGraphicFramePr>
              <p:nvPr/>
            </p:nvGraphicFramePr>
            <p:xfrm>
              <a:off x="3443236" y="5552718"/>
              <a:ext cx="347099" cy="279400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3098" name="公式" r:id="rId49" imgW="4876800" imgH="3962400" progId="Equation.3">
                      <p:embed/>
                    </p:oleObj>
                  </mc:Choice>
                  <mc:Fallback>
                    <p:oleObj name="公式" r:id="rId49" imgW="4876800" imgH="3962400" progId="Equation.3">
                      <p:embed/>
                      <p:pic>
                        <p:nvPicPr>
                          <p:cNvPr id="0" name="图片 3097"/>
                          <p:cNvPicPr>
                            <a:picLocks noChangeAspect="1"/>
                          </p:cNvPicPr>
                          <p:nvPr/>
                        </p:nvPicPr>
                        <p:blipFill>
                          <a:blip r:embed="rId50"/>
                          <a:stretch>
                            <a:fillRect/>
                          </a:stretch>
                        </p:blipFill>
                        <p:spPr>
                          <a:xfrm>
                            <a:off x="3443236" y="5552718"/>
                            <a:ext cx="347099" cy="279400"/>
                          </a:xfrm>
                          <a:prstGeom prst="rect">
                            <a:avLst/>
                          </a:prstGeom>
                          <a:noFill/>
                          <a:ln w="9525">
                            <a:noFill/>
                          </a:ln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22559" name="Object 31"/>
              <p:cNvGraphicFramePr>
                <a:graphicFrameLocks noChangeAspect="1"/>
              </p:cNvGraphicFramePr>
              <p:nvPr/>
            </p:nvGraphicFramePr>
            <p:xfrm>
              <a:off x="5913183" y="4993100"/>
              <a:ext cx="257175" cy="300037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3099" name="公式" r:id="rId51" imgW="2743200" imgH="4267200" progId="Equation.3">
                      <p:embed/>
                    </p:oleObj>
                  </mc:Choice>
                  <mc:Fallback>
                    <p:oleObj name="公式" r:id="rId51" imgW="2743200" imgH="4267200" progId="Equation.3">
                      <p:embed/>
                      <p:pic>
                        <p:nvPicPr>
                          <p:cNvPr id="0" name="图片 3098"/>
                          <p:cNvPicPr>
                            <a:picLocks noChangeAspect="1"/>
                          </p:cNvPicPr>
                          <p:nvPr/>
                        </p:nvPicPr>
                        <p:blipFill>
                          <a:blip r:embed="rId52"/>
                          <a:stretch>
                            <a:fillRect/>
                          </a:stretch>
                        </p:blipFill>
                        <p:spPr>
                          <a:xfrm>
                            <a:off x="5913183" y="4993100"/>
                            <a:ext cx="257175" cy="300037"/>
                          </a:xfrm>
                          <a:prstGeom prst="rect">
                            <a:avLst/>
                          </a:prstGeom>
                          <a:noFill/>
                          <a:ln w="9525">
                            <a:noFill/>
                          </a:ln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22560" name="Object 32"/>
              <p:cNvGraphicFramePr>
                <a:graphicFrameLocks noChangeAspect="1"/>
              </p:cNvGraphicFramePr>
              <p:nvPr/>
            </p:nvGraphicFramePr>
            <p:xfrm>
              <a:off x="6637083" y="5018500"/>
              <a:ext cx="285750" cy="277812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3100" name="公式" r:id="rId53" imgW="3048000" imgH="3962400" progId="Equation.3">
                      <p:embed/>
                    </p:oleObj>
                  </mc:Choice>
                  <mc:Fallback>
                    <p:oleObj name="公式" r:id="rId53" imgW="3048000" imgH="3962400" progId="Equation.3">
                      <p:embed/>
                      <p:pic>
                        <p:nvPicPr>
                          <p:cNvPr id="0" name="图片 3099"/>
                          <p:cNvPicPr>
                            <a:picLocks noChangeAspect="1"/>
                          </p:cNvPicPr>
                          <p:nvPr/>
                        </p:nvPicPr>
                        <p:blipFill>
                          <a:blip r:embed="rId54"/>
                          <a:stretch>
                            <a:fillRect/>
                          </a:stretch>
                        </p:blipFill>
                        <p:spPr>
                          <a:xfrm>
                            <a:off x="6637083" y="5018500"/>
                            <a:ext cx="285750" cy="277812"/>
                          </a:xfrm>
                          <a:prstGeom prst="rect">
                            <a:avLst/>
                          </a:prstGeom>
                          <a:noFill/>
                          <a:ln w="9525">
                            <a:noFill/>
                          </a:ln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22561" name="Object 33"/>
              <p:cNvGraphicFramePr>
                <a:graphicFrameLocks noChangeAspect="1"/>
              </p:cNvGraphicFramePr>
              <p:nvPr/>
            </p:nvGraphicFramePr>
            <p:xfrm>
              <a:off x="3411436" y="6226841"/>
              <a:ext cx="378900" cy="279400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3101" name="公式" r:id="rId55" imgW="5486400" imgH="3962400" progId="Equation.3">
                      <p:embed/>
                    </p:oleObj>
                  </mc:Choice>
                  <mc:Fallback>
                    <p:oleObj name="公式" r:id="rId55" imgW="5486400" imgH="3962400" progId="Equation.3">
                      <p:embed/>
                      <p:pic>
                        <p:nvPicPr>
                          <p:cNvPr id="0" name="图片 3100"/>
                          <p:cNvPicPr>
                            <a:picLocks noChangeAspect="1"/>
                          </p:cNvPicPr>
                          <p:nvPr/>
                        </p:nvPicPr>
                        <p:blipFill>
                          <a:blip r:embed="rId56"/>
                          <a:stretch>
                            <a:fillRect/>
                          </a:stretch>
                        </p:blipFill>
                        <p:spPr>
                          <a:xfrm>
                            <a:off x="3411436" y="6226841"/>
                            <a:ext cx="378900" cy="279400"/>
                          </a:xfrm>
                          <a:prstGeom prst="rect">
                            <a:avLst/>
                          </a:prstGeom>
                          <a:noFill/>
                          <a:ln w="9525">
                            <a:noFill/>
                          </a:ln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22562" name="Object 34"/>
              <p:cNvGraphicFramePr>
                <a:graphicFrameLocks noChangeAspect="1"/>
              </p:cNvGraphicFramePr>
              <p:nvPr/>
            </p:nvGraphicFramePr>
            <p:xfrm>
              <a:off x="4161759" y="5788025"/>
              <a:ext cx="380742" cy="301625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3102" name="公式" r:id="rId57" imgW="5486400" imgH="4267200" progId="Equation.3">
                      <p:embed/>
                    </p:oleObj>
                  </mc:Choice>
                  <mc:Fallback>
                    <p:oleObj name="公式" r:id="rId57" imgW="5486400" imgH="4267200" progId="Equation.3">
                      <p:embed/>
                      <p:pic>
                        <p:nvPicPr>
                          <p:cNvPr id="0" name="图片 3101"/>
                          <p:cNvPicPr>
                            <a:picLocks noChangeAspect="1"/>
                          </p:cNvPicPr>
                          <p:nvPr/>
                        </p:nvPicPr>
                        <p:blipFill>
                          <a:blip r:embed="rId58"/>
                          <a:stretch>
                            <a:fillRect/>
                          </a:stretch>
                        </p:blipFill>
                        <p:spPr>
                          <a:xfrm>
                            <a:off x="4161759" y="5788025"/>
                            <a:ext cx="380742" cy="301625"/>
                          </a:xfrm>
                          <a:prstGeom prst="rect">
                            <a:avLst/>
                          </a:prstGeom>
                          <a:noFill/>
                          <a:ln w="9525">
                            <a:noFill/>
                          </a:ln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22563" name="Object 35"/>
              <p:cNvGraphicFramePr>
                <a:graphicFrameLocks noChangeAspect="1"/>
              </p:cNvGraphicFramePr>
              <p:nvPr/>
            </p:nvGraphicFramePr>
            <p:xfrm>
              <a:off x="5185648" y="4997911"/>
              <a:ext cx="285750" cy="279400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3103" name="公式" r:id="rId59" imgW="3048000" imgH="3962400" progId="Equation.3">
                      <p:embed/>
                    </p:oleObj>
                  </mc:Choice>
                  <mc:Fallback>
                    <p:oleObj name="公式" r:id="rId59" imgW="3048000" imgH="3962400" progId="Equation.3">
                      <p:embed/>
                      <p:pic>
                        <p:nvPicPr>
                          <p:cNvPr id="0" name="图片 3102"/>
                          <p:cNvPicPr>
                            <a:picLocks noChangeAspect="1"/>
                          </p:cNvPicPr>
                          <p:nvPr/>
                        </p:nvPicPr>
                        <p:blipFill>
                          <a:blip r:embed="rId35"/>
                          <a:stretch>
                            <a:fillRect/>
                          </a:stretch>
                        </p:blipFill>
                        <p:spPr>
                          <a:xfrm>
                            <a:off x="5185648" y="4997911"/>
                            <a:ext cx="285750" cy="279400"/>
                          </a:xfrm>
                          <a:prstGeom prst="rect">
                            <a:avLst/>
                          </a:prstGeom>
                          <a:noFill/>
                          <a:ln w="9525">
                            <a:noFill/>
                          </a:ln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22564" name="Object 36"/>
              <p:cNvGraphicFramePr>
                <a:graphicFrameLocks noChangeAspect="1"/>
              </p:cNvGraphicFramePr>
              <p:nvPr/>
            </p:nvGraphicFramePr>
            <p:xfrm>
              <a:off x="3566858" y="4148550"/>
              <a:ext cx="200025" cy="279400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3104" name="公式" r:id="rId60" imgW="2133600" imgH="3962400" progId="Equation.3">
                      <p:embed/>
                    </p:oleObj>
                  </mc:Choice>
                  <mc:Fallback>
                    <p:oleObj name="公式" r:id="rId60" imgW="2133600" imgH="3962400" progId="Equation.3">
                      <p:embed/>
                      <p:pic>
                        <p:nvPicPr>
                          <p:cNvPr id="0" name="图片 3103"/>
                          <p:cNvPicPr>
                            <a:picLocks noChangeAspect="1"/>
                          </p:cNvPicPr>
                          <p:nvPr/>
                        </p:nvPicPr>
                        <p:blipFill>
                          <a:blip r:embed="rId61"/>
                          <a:stretch>
                            <a:fillRect/>
                          </a:stretch>
                        </p:blipFill>
                        <p:spPr>
                          <a:xfrm>
                            <a:off x="3566858" y="4148550"/>
                            <a:ext cx="200025" cy="279400"/>
                          </a:xfrm>
                          <a:prstGeom prst="rect">
                            <a:avLst/>
                          </a:prstGeom>
                          <a:noFill/>
                          <a:ln w="9525">
                            <a:noFill/>
                          </a:ln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22566" name="Object 38"/>
              <p:cNvGraphicFramePr>
                <a:graphicFrameLocks noChangeAspect="1"/>
              </p:cNvGraphicFramePr>
              <p:nvPr/>
            </p:nvGraphicFramePr>
            <p:xfrm>
              <a:off x="3554005" y="3424905"/>
              <a:ext cx="285750" cy="279400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3105" name="公式" r:id="rId62" imgW="3048000" imgH="3962400" progId="Equation.3">
                      <p:embed/>
                    </p:oleObj>
                  </mc:Choice>
                  <mc:Fallback>
                    <p:oleObj name="公式" r:id="rId62" imgW="3048000" imgH="3962400" progId="Equation.3">
                      <p:embed/>
                      <p:pic>
                        <p:nvPicPr>
                          <p:cNvPr id="0" name="图片 3104"/>
                          <p:cNvPicPr>
                            <a:picLocks noChangeAspect="1"/>
                          </p:cNvPicPr>
                          <p:nvPr/>
                        </p:nvPicPr>
                        <p:blipFill>
                          <a:blip r:embed="rId63"/>
                          <a:stretch>
                            <a:fillRect/>
                          </a:stretch>
                        </p:blipFill>
                        <p:spPr>
                          <a:xfrm>
                            <a:off x="3554005" y="3424905"/>
                            <a:ext cx="285750" cy="279400"/>
                          </a:xfrm>
                          <a:prstGeom prst="rect">
                            <a:avLst/>
                          </a:prstGeom>
                          <a:noFill/>
                          <a:ln w="9525">
                            <a:noFill/>
                          </a:ln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</p:grpSp>
      <p:sp>
        <p:nvSpPr>
          <p:cNvPr id="74" name="椭圆 73"/>
          <p:cNvSpPr/>
          <p:nvPr/>
        </p:nvSpPr>
        <p:spPr>
          <a:xfrm>
            <a:off x="3996824" y="6184847"/>
            <a:ext cx="108000" cy="1080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5" name="椭圆 74"/>
          <p:cNvSpPr/>
          <p:nvPr/>
        </p:nvSpPr>
        <p:spPr>
          <a:xfrm>
            <a:off x="4193468" y="5511359"/>
            <a:ext cx="108000" cy="1080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6" name="椭圆 75"/>
          <p:cNvSpPr/>
          <p:nvPr/>
        </p:nvSpPr>
        <p:spPr>
          <a:xfrm>
            <a:off x="4576916" y="4773959"/>
            <a:ext cx="108000" cy="1080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7" name="椭圆 76"/>
          <p:cNvSpPr/>
          <p:nvPr/>
        </p:nvSpPr>
        <p:spPr>
          <a:xfrm>
            <a:off x="5294648" y="4075883"/>
            <a:ext cx="108000" cy="1080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8" name="椭圆 77"/>
          <p:cNvSpPr/>
          <p:nvPr/>
        </p:nvSpPr>
        <p:spPr>
          <a:xfrm>
            <a:off x="6725204" y="3353231"/>
            <a:ext cx="108000" cy="1080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2" name="椭圆 81"/>
          <p:cNvSpPr/>
          <p:nvPr/>
        </p:nvSpPr>
        <p:spPr>
          <a:xfrm>
            <a:off x="6789116" y="6189767"/>
            <a:ext cx="108000" cy="108000"/>
          </a:xfrm>
          <a:prstGeom prst="ellipse">
            <a:avLst/>
          </a:prstGeom>
          <a:solidFill>
            <a:srgbClr val="5A47E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5" name="椭圆 84"/>
          <p:cNvSpPr/>
          <p:nvPr/>
        </p:nvSpPr>
        <p:spPr>
          <a:xfrm>
            <a:off x="5304488" y="5501531"/>
            <a:ext cx="108000" cy="108000"/>
          </a:xfrm>
          <a:prstGeom prst="ellipse">
            <a:avLst/>
          </a:prstGeom>
          <a:solidFill>
            <a:srgbClr val="5A47E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6" name="椭圆 85"/>
          <p:cNvSpPr/>
          <p:nvPr/>
        </p:nvSpPr>
        <p:spPr>
          <a:xfrm>
            <a:off x="4596584" y="4778879"/>
            <a:ext cx="108000" cy="108000"/>
          </a:xfrm>
          <a:prstGeom prst="ellipse">
            <a:avLst/>
          </a:prstGeom>
          <a:solidFill>
            <a:srgbClr val="5A47E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7" name="椭圆 86"/>
          <p:cNvSpPr/>
          <p:nvPr/>
        </p:nvSpPr>
        <p:spPr>
          <a:xfrm>
            <a:off x="4242632" y="4085723"/>
            <a:ext cx="108000" cy="108000"/>
          </a:xfrm>
          <a:prstGeom prst="ellipse">
            <a:avLst/>
          </a:prstGeom>
          <a:solidFill>
            <a:srgbClr val="5A47E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8" name="椭圆 87"/>
          <p:cNvSpPr/>
          <p:nvPr/>
        </p:nvSpPr>
        <p:spPr>
          <a:xfrm>
            <a:off x="4050908" y="3363071"/>
            <a:ext cx="108000" cy="108000"/>
          </a:xfrm>
          <a:prstGeom prst="ellipse">
            <a:avLst/>
          </a:prstGeom>
          <a:solidFill>
            <a:srgbClr val="5A47E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graphicFrame>
        <p:nvGraphicFramePr>
          <p:cNvPr id="22567" name="Object 39"/>
          <p:cNvGraphicFramePr>
            <a:graphicFrameLocks noChangeAspect="1"/>
          </p:cNvGraphicFramePr>
          <p:nvPr/>
        </p:nvGraphicFramePr>
        <p:xfrm>
          <a:off x="6615114" y="2862263"/>
          <a:ext cx="1290022" cy="382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6" name="公式" r:id="rId64" imgW="15544800" imgH="5181600" progId="Equation.3">
                  <p:embed/>
                </p:oleObj>
              </mc:Choice>
              <mc:Fallback>
                <p:oleObj name="公式" r:id="rId64" imgW="15544800" imgH="5181600" progId="Equation.3">
                  <p:embed/>
                  <p:pic>
                    <p:nvPicPr>
                      <p:cNvPr id="0" name="图片 3105"/>
                      <p:cNvPicPr>
                        <a:picLocks noChangeAspect="1"/>
                      </p:cNvPicPr>
                      <p:nvPr/>
                    </p:nvPicPr>
                    <p:blipFill>
                      <a:blip r:embed="rId65"/>
                      <a:stretch>
                        <a:fillRect/>
                      </a:stretch>
                    </p:blipFill>
                    <p:spPr>
                      <a:xfrm>
                        <a:off x="6615114" y="2862263"/>
                        <a:ext cx="1290022" cy="382587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68" name="Object 40"/>
          <p:cNvGraphicFramePr>
            <a:graphicFrameLocks noChangeAspect="1"/>
          </p:cNvGraphicFramePr>
          <p:nvPr/>
        </p:nvGraphicFramePr>
        <p:xfrm>
          <a:off x="2333625" y="2932113"/>
          <a:ext cx="1368220" cy="4968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7" name="公式" r:id="rId66" imgW="15849600" imgH="8229600" progId="Equation.3">
                  <p:embed/>
                </p:oleObj>
              </mc:Choice>
              <mc:Fallback>
                <p:oleObj name="公式" r:id="rId66" imgW="15849600" imgH="8229600" progId="Equation.3">
                  <p:embed/>
                  <p:pic>
                    <p:nvPicPr>
                      <p:cNvPr id="0" name="图片 3106"/>
                      <p:cNvPicPr>
                        <a:picLocks noChangeAspect="1"/>
                      </p:cNvPicPr>
                      <p:nvPr/>
                    </p:nvPicPr>
                    <p:blipFill>
                      <a:blip r:embed="rId67"/>
                      <a:stretch>
                        <a:fillRect/>
                      </a:stretch>
                    </p:blipFill>
                    <p:spPr>
                      <a:xfrm>
                        <a:off x="2333625" y="2932113"/>
                        <a:ext cx="1368220" cy="496887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90" name="直接连接符 89"/>
          <p:cNvCxnSpPr/>
          <p:nvPr/>
        </p:nvCxnSpPr>
        <p:spPr>
          <a:xfrm>
            <a:off x="3913284" y="6234031"/>
            <a:ext cx="103239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直接连接符 91"/>
          <p:cNvCxnSpPr/>
          <p:nvPr/>
        </p:nvCxnSpPr>
        <p:spPr>
          <a:xfrm rot="16200000" flipV="1">
            <a:off x="6742455" y="4771537"/>
            <a:ext cx="132736" cy="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4" name="任意多边形 93"/>
          <p:cNvSpPr/>
          <p:nvPr/>
        </p:nvSpPr>
        <p:spPr>
          <a:xfrm>
            <a:off x="3996813" y="3272093"/>
            <a:ext cx="3170903" cy="3075039"/>
          </a:xfrm>
          <a:custGeom>
            <a:avLst/>
            <a:gdLst>
              <a:gd name="connsiteX0" fmla="*/ 0 w 3126658"/>
              <a:gd name="connsiteY0" fmla="*/ 2971801 h 2971801"/>
              <a:gd name="connsiteX1" fmla="*/ 221226 w 3126658"/>
              <a:gd name="connsiteY1" fmla="*/ 2293375 h 2971801"/>
              <a:gd name="connsiteX2" fmla="*/ 589936 w 3126658"/>
              <a:gd name="connsiteY2" fmla="*/ 1570704 h 2971801"/>
              <a:gd name="connsiteX3" fmla="*/ 1312607 w 3126658"/>
              <a:gd name="connsiteY3" fmla="*/ 862781 h 2971801"/>
              <a:gd name="connsiteX4" fmla="*/ 2743200 w 3126658"/>
              <a:gd name="connsiteY4" fmla="*/ 140110 h 2971801"/>
              <a:gd name="connsiteX5" fmla="*/ 3126658 w 3126658"/>
              <a:gd name="connsiteY5" fmla="*/ 22123 h 2971801"/>
              <a:gd name="connsiteX6" fmla="*/ 3126658 w 3126658"/>
              <a:gd name="connsiteY6" fmla="*/ 22123 h 29718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126658" h="2971801">
                <a:moveTo>
                  <a:pt x="0" y="2971801"/>
                </a:moveTo>
                <a:cubicBezTo>
                  <a:pt x="61451" y="2749346"/>
                  <a:pt x="122903" y="2526891"/>
                  <a:pt x="221226" y="2293375"/>
                </a:cubicBezTo>
                <a:cubicBezTo>
                  <a:pt x="319549" y="2059859"/>
                  <a:pt x="408039" y="1809136"/>
                  <a:pt x="589936" y="1570704"/>
                </a:cubicBezTo>
                <a:cubicBezTo>
                  <a:pt x="771833" y="1332272"/>
                  <a:pt x="953730" y="1101213"/>
                  <a:pt x="1312607" y="862781"/>
                </a:cubicBezTo>
                <a:cubicBezTo>
                  <a:pt x="1671484" y="624349"/>
                  <a:pt x="2440858" y="280220"/>
                  <a:pt x="2743200" y="140110"/>
                </a:cubicBezTo>
                <a:cubicBezTo>
                  <a:pt x="3045542" y="0"/>
                  <a:pt x="3126658" y="22123"/>
                  <a:pt x="3126658" y="22123"/>
                </a:cubicBezTo>
                <a:lnTo>
                  <a:pt x="3126658" y="22123"/>
                </a:lnTo>
              </a:path>
            </a:pathLst>
          </a:cu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95" name="任意多边形 94"/>
          <p:cNvSpPr/>
          <p:nvPr/>
        </p:nvSpPr>
        <p:spPr>
          <a:xfrm>
            <a:off x="4070555" y="3264719"/>
            <a:ext cx="3023419" cy="3067665"/>
          </a:xfrm>
          <a:custGeom>
            <a:avLst/>
            <a:gdLst>
              <a:gd name="connsiteX0" fmla="*/ 0 w 2772697"/>
              <a:gd name="connsiteY0" fmla="*/ 0 h 2831691"/>
              <a:gd name="connsiteX1" fmla="*/ 206478 w 2772697"/>
              <a:gd name="connsiteY1" fmla="*/ 752168 h 2831691"/>
              <a:gd name="connsiteX2" fmla="*/ 530942 w 2772697"/>
              <a:gd name="connsiteY2" fmla="*/ 1415845 h 2831691"/>
              <a:gd name="connsiteX3" fmla="*/ 1283110 w 2772697"/>
              <a:gd name="connsiteY3" fmla="*/ 2168013 h 2831691"/>
              <a:gd name="connsiteX4" fmla="*/ 2772697 w 2772697"/>
              <a:gd name="connsiteY4" fmla="*/ 2831691 h 2831691"/>
              <a:gd name="connsiteX5" fmla="*/ 2772697 w 2772697"/>
              <a:gd name="connsiteY5" fmla="*/ 2831691 h 28316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772697" h="2831691">
                <a:moveTo>
                  <a:pt x="0" y="0"/>
                </a:moveTo>
                <a:cubicBezTo>
                  <a:pt x="58994" y="258097"/>
                  <a:pt x="117988" y="516194"/>
                  <a:pt x="206478" y="752168"/>
                </a:cubicBezTo>
                <a:cubicBezTo>
                  <a:pt x="294968" y="988142"/>
                  <a:pt x="351503" y="1179871"/>
                  <a:pt x="530942" y="1415845"/>
                </a:cubicBezTo>
                <a:cubicBezTo>
                  <a:pt x="710381" y="1651819"/>
                  <a:pt x="909484" y="1932039"/>
                  <a:pt x="1283110" y="2168013"/>
                </a:cubicBezTo>
                <a:cubicBezTo>
                  <a:pt x="1656736" y="2403987"/>
                  <a:pt x="2772697" y="2831691"/>
                  <a:pt x="2772697" y="2831691"/>
                </a:cubicBezTo>
                <a:lnTo>
                  <a:pt x="2772697" y="2831691"/>
                </a:lnTo>
              </a:path>
            </a:pathLst>
          </a:custGeom>
          <a:ln w="38100">
            <a:solidFill>
              <a:srgbClr val="5A47E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225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2000"/>
                                        <p:tgtEl>
                                          <p:spTgt spid="225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2000"/>
                                        <p:tgtEl>
                                          <p:spTgt spid="225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2000"/>
                                        <p:tgtEl>
                                          <p:spTgt spid="225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2000"/>
                                        <p:tgtEl>
                                          <p:spTgt spid="225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2000"/>
                                        <p:tgtEl>
                                          <p:spTgt spid="225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2000"/>
                                        <p:tgtEl>
                                          <p:spTgt spid="225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2000"/>
                            </p:stCondLst>
                            <p:childTnLst>
                              <p:par>
                                <p:cTn id="40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225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5" dur="10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1000"/>
                            </p:stCondLst>
                            <p:childTnLst>
                              <p:par>
                                <p:cTn id="87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7" dur="2000"/>
                                        <p:tgtEl>
                                          <p:spTgt spid="225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0" dur="2000"/>
                                        <p:tgtEl>
                                          <p:spTgt spid="225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3" dur="2000"/>
                                        <p:tgtEl>
                                          <p:spTgt spid="225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4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6" dur="2000"/>
                                        <p:tgtEl>
                                          <p:spTgt spid="225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7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9" dur="2000"/>
                                        <p:tgtEl>
                                          <p:spTgt spid="225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0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2" dur="2000"/>
                                        <p:tgtEl>
                                          <p:spTgt spid="225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5" dur="2000"/>
                                        <p:tgtEl>
                                          <p:spTgt spid="225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>
                      <p:stCondLst>
                        <p:cond delay="indefinite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>
                      <p:stCondLst>
                        <p:cond delay="indefinite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0" dur="10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1" fill="hold">
                            <p:stCondLst>
                              <p:cond delay="1000"/>
                            </p:stCondLst>
                            <p:childTnLst>
                              <p:par>
                                <p:cTn id="142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4" grpId="0" bldLvl="0" animBg="1"/>
      <p:bldP spid="75" grpId="0" bldLvl="0" animBg="1"/>
      <p:bldP spid="76" grpId="0" bldLvl="0" animBg="1"/>
      <p:bldP spid="77" grpId="0" bldLvl="0" animBg="1"/>
      <p:bldP spid="78" grpId="0" bldLvl="0" animBg="1"/>
      <p:bldP spid="82" grpId="0" bldLvl="0" animBg="1"/>
      <p:bldP spid="85" grpId="0" bldLvl="0" animBg="1"/>
      <p:bldP spid="86" grpId="0" bldLvl="0" animBg="1"/>
      <p:bldP spid="87" grpId="0" bldLvl="0" animBg="1"/>
      <p:bldP spid="88" grpId="0" bldLvl="0" animBg="1"/>
      <p:bldP spid="94" grpId="0" bldLvl="0" animBg="1"/>
      <p:bldP spid="95" grpId="0" bldLvl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文本框 8"/>
          <p:cNvSpPr>
            <a:spLocks noChangeArrowheads="1"/>
          </p:cNvSpPr>
          <p:nvPr/>
        </p:nvSpPr>
        <p:spPr bwMode="auto">
          <a:xfrm>
            <a:off x="514350" y="39370"/>
            <a:ext cx="2906713" cy="919163"/>
          </a:xfrm>
          <a:prstGeom prst="parallelogram">
            <a:avLst>
              <a:gd name="adj" fmla="val 25021"/>
            </a:avLst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pPr eaLnBrk="1" hangingPunct="1">
              <a:buFont typeface="Arial" panose="020B0604020202020204" pitchFamily="34" charset="0"/>
              <a:buNone/>
            </a:pPr>
            <a:r>
              <a:rPr lang="zh-CN" altLang="en-US" sz="4000" b="1" i="1" dirty="0">
                <a:solidFill>
                  <a:srgbClr val="3B3838"/>
                </a:solidFill>
                <a:latin typeface="微软雅黑" panose="020B0503020204020204" pitchFamily="34" charset="-122"/>
                <a:sym typeface="Tahoma" panose="020B0604030504040204" pitchFamily="34" charset="0"/>
              </a:rPr>
              <a:t>新知探究</a:t>
            </a:r>
            <a:endParaRPr lang="en-US" altLang="zh-CN" sz="4000" b="1" i="1" dirty="0">
              <a:solidFill>
                <a:srgbClr val="3B3838"/>
              </a:solidFill>
              <a:latin typeface="微软雅黑" panose="020B0503020204020204" pitchFamily="34" charset="-122"/>
              <a:sym typeface="Tahoma" panose="020B0604030504040204" pitchFamily="34" charset="0"/>
            </a:endParaRPr>
          </a:p>
        </p:txBody>
      </p:sp>
      <p:grpSp>
        <p:nvGrpSpPr>
          <p:cNvPr id="3" name="组合 72"/>
          <p:cNvGrpSpPr/>
          <p:nvPr/>
        </p:nvGrpSpPr>
        <p:grpSpPr>
          <a:xfrm>
            <a:off x="368779" y="2455328"/>
            <a:ext cx="4984417" cy="3702514"/>
            <a:chOff x="2949679" y="2845773"/>
            <a:chExt cx="4984417" cy="3702514"/>
          </a:xfrm>
        </p:grpSpPr>
        <p:grpSp>
          <p:nvGrpSpPr>
            <p:cNvPr id="4" name="组合 70"/>
            <p:cNvGrpSpPr/>
            <p:nvPr/>
          </p:nvGrpSpPr>
          <p:grpSpPr>
            <a:xfrm>
              <a:off x="4557286" y="4837502"/>
              <a:ext cx="1450225" cy="152392"/>
              <a:chOff x="4557286" y="4837502"/>
              <a:chExt cx="1450225" cy="152392"/>
            </a:xfrm>
          </p:grpSpPr>
          <p:cxnSp>
            <p:nvCxnSpPr>
              <p:cNvPr id="44" name="直接连接符 43"/>
              <p:cNvCxnSpPr/>
              <p:nvPr/>
            </p:nvCxnSpPr>
            <p:spPr>
              <a:xfrm rot="16200000" flipV="1">
                <a:off x="5941143" y="4923525"/>
                <a:ext cx="132736" cy="1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" name="直接连接符 45"/>
              <p:cNvCxnSpPr/>
              <p:nvPr/>
            </p:nvCxnSpPr>
            <p:spPr>
              <a:xfrm rot="16200000" flipV="1">
                <a:off x="5213583" y="4903869"/>
                <a:ext cx="132736" cy="1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1" name="直接连接符 50"/>
              <p:cNvCxnSpPr/>
              <p:nvPr/>
            </p:nvCxnSpPr>
            <p:spPr>
              <a:xfrm rot="16200000" flipV="1">
                <a:off x="4490919" y="4918605"/>
                <a:ext cx="132736" cy="1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5" name="组合 71"/>
            <p:cNvGrpSpPr/>
            <p:nvPr/>
          </p:nvGrpSpPr>
          <p:grpSpPr>
            <a:xfrm>
              <a:off x="3864120" y="3554415"/>
              <a:ext cx="147495" cy="2140036"/>
              <a:chOff x="3864120" y="3554415"/>
              <a:chExt cx="147495" cy="2140036"/>
            </a:xfrm>
          </p:grpSpPr>
          <p:cxnSp>
            <p:nvCxnSpPr>
              <p:cNvPr id="53" name="直接连接符 52"/>
              <p:cNvCxnSpPr/>
              <p:nvPr/>
            </p:nvCxnSpPr>
            <p:spPr>
              <a:xfrm>
                <a:off x="3864120" y="5692863"/>
                <a:ext cx="103239" cy="158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7" name="直接连接符 56"/>
              <p:cNvCxnSpPr/>
              <p:nvPr/>
            </p:nvCxnSpPr>
            <p:spPr>
              <a:xfrm>
                <a:off x="3883791" y="4267227"/>
                <a:ext cx="103239" cy="158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9" name="直接连接符 58"/>
              <p:cNvCxnSpPr/>
              <p:nvPr/>
            </p:nvCxnSpPr>
            <p:spPr>
              <a:xfrm>
                <a:off x="3908376" y="3554415"/>
                <a:ext cx="103239" cy="158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6" name="组合 69"/>
            <p:cNvGrpSpPr/>
            <p:nvPr/>
          </p:nvGrpSpPr>
          <p:grpSpPr>
            <a:xfrm>
              <a:off x="2949679" y="2845773"/>
              <a:ext cx="4984417" cy="3702514"/>
              <a:chOff x="2949679" y="2831025"/>
              <a:chExt cx="4984417" cy="3702514"/>
            </a:xfrm>
          </p:grpSpPr>
          <p:cxnSp>
            <p:nvCxnSpPr>
              <p:cNvPr id="31" name="直接箭头连接符 30"/>
              <p:cNvCxnSpPr/>
              <p:nvPr/>
            </p:nvCxnSpPr>
            <p:spPr>
              <a:xfrm>
                <a:off x="2949679" y="4955460"/>
                <a:ext cx="4704734" cy="14766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" name="直接箭头连接符 32"/>
              <p:cNvCxnSpPr/>
              <p:nvPr/>
            </p:nvCxnSpPr>
            <p:spPr>
              <a:xfrm rot="5400000" flipH="1" flipV="1">
                <a:off x="2057424" y="4697343"/>
                <a:ext cx="3598608" cy="73783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aphicFrame>
            <p:nvGraphicFramePr>
              <p:cNvPr id="22554" name="Object 26"/>
              <p:cNvGraphicFramePr>
                <a:graphicFrameLocks noChangeAspect="1"/>
              </p:cNvGraphicFramePr>
              <p:nvPr/>
            </p:nvGraphicFramePr>
            <p:xfrm>
              <a:off x="7474579" y="5029197"/>
              <a:ext cx="459517" cy="278581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4097" name="公式" r:id="rId2" imgW="3048000" imgH="3352800" progId="Equation.3">
                      <p:embed/>
                    </p:oleObj>
                  </mc:Choice>
                  <mc:Fallback>
                    <p:oleObj name="公式" r:id="rId2" imgW="3048000" imgH="3352800" progId="Equation.3">
                      <p:embed/>
                      <p:pic>
                        <p:nvPicPr>
                          <p:cNvPr id="0" name="图片 4096"/>
                          <p:cNvPicPr>
                            <a:picLocks noChangeAspect="1"/>
                          </p:cNvPicPr>
                          <p:nvPr/>
                        </p:nvPicPr>
                        <p:blipFill>
                          <a:blip r:embed="rId3"/>
                          <a:stretch>
                            <a:fillRect/>
                          </a:stretch>
                        </p:blipFill>
                        <p:spPr>
                          <a:xfrm>
                            <a:off x="7474579" y="5029197"/>
                            <a:ext cx="459517" cy="278581"/>
                          </a:xfrm>
                          <a:prstGeom prst="rect">
                            <a:avLst/>
                          </a:prstGeom>
                          <a:noFill/>
                          <a:ln w="9525">
                            <a:noFill/>
                          </a:ln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22555" name="Object 27"/>
              <p:cNvGraphicFramePr>
                <a:graphicFrameLocks noChangeAspect="1"/>
              </p:cNvGraphicFramePr>
              <p:nvPr/>
            </p:nvGraphicFramePr>
            <p:xfrm>
              <a:off x="3922827" y="2831025"/>
              <a:ext cx="504825" cy="328612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4098" name="公式" r:id="rId4" imgW="3352800" imgH="3962400" progId="Equation.3">
                      <p:embed/>
                    </p:oleObj>
                  </mc:Choice>
                  <mc:Fallback>
                    <p:oleObj name="公式" r:id="rId4" imgW="3352800" imgH="3962400" progId="Equation.3">
                      <p:embed/>
                      <p:pic>
                        <p:nvPicPr>
                          <p:cNvPr id="0" name="图片 4097"/>
                          <p:cNvPicPr>
                            <a:picLocks noChangeAspect="1"/>
                          </p:cNvPicPr>
                          <p:nvPr/>
                        </p:nvPicPr>
                        <p:blipFill>
                          <a:blip r:embed="rId5"/>
                          <a:stretch>
                            <a:fillRect/>
                          </a:stretch>
                        </p:blipFill>
                        <p:spPr>
                          <a:xfrm>
                            <a:off x="3922827" y="2831025"/>
                            <a:ext cx="504825" cy="328612"/>
                          </a:xfrm>
                          <a:prstGeom prst="rect">
                            <a:avLst/>
                          </a:prstGeom>
                          <a:noFill/>
                          <a:ln w="9525">
                            <a:noFill/>
                          </a:ln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22556" name="Object 28"/>
              <p:cNvGraphicFramePr>
                <a:graphicFrameLocks noChangeAspect="1"/>
              </p:cNvGraphicFramePr>
              <p:nvPr/>
            </p:nvGraphicFramePr>
            <p:xfrm>
              <a:off x="3526753" y="4960120"/>
              <a:ext cx="458787" cy="277812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4099" name="公式" r:id="rId6" imgW="3048000" imgH="3352800" progId="Equation.3">
                      <p:embed/>
                    </p:oleObj>
                  </mc:Choice>
                  <mc:Fallback>
                    <p:oleObj name="公式" r:id="rId6" imgW="3048000" imgH="3352800" progId="Equation.3">
                      <p:embed/>
                      <p:pic>
                        <p:nvPicPr>
                          <p:cNvPr id="0" name="图片 4098"/>
                          <p:cNvPicPr>
                            <a:picLocks noChangeAspect="1"/>
                          </p:cNvPicPr>
                          <p:nvPr/>
                        </p:nvPicPr>
                        <p:blipFill>
                          <a:blip r:embed="rId7"/>
                          <a:stretch>
                            <a:fillRect/>
                          </a:stretch>
                        </p:blipFill>
                        <p:spPr>
                          <a:xfrm>
                            <a:off x="3526753" y="4960120"/>
                            <a:ext cx="458787" cy="277812"/>
                          </a:xfrm>
                          <a:prstGeom prst="rect">
                            <a:avLst/>
                          </a:prstGeom>
                          <a:noFill/>
                          <a:ln w="9525">
                            <a:noFill/>
                          </a:ln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22557" name="Object 29"/>
              <p:cNvGraphicFramePr>
                <a:graphicFrameLocks noChangeAspect="1"/>
              </p:cNvGraphicFramePr>
              <p:nvPr/>
            </p:nvGraphicFramePr>
            <p:xfrm>
              <a:off x="4470964" y="5021520"/>
              <a:ext cx="200025" cy="279400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4100" name="公式" r:id="rId8" imgW="2133600" imgH="3962400" progId="Equation.3">
                      <p:embed/>
                    </p:oleObj>
                  </mc:Choice>
                  <mc:Fallback>
                    <p:oleObj name="公式" r:id="rId8" imgW="2133600" imgH="3962400" progId="Equation.3">
                      <p:embed/>
                      <p:pic>
                        <p:nvPicPr>
                          <p:cNvPr id="0" name="图片 4099"/>
                          <p:cNvPicPr>
                            <a:picLocks noChangeAspect="1"/>
                          </p:cNvPicPr>
                          <p:nvPr/>
                        </p:nvPicPr>
                        <p:blipFill>
                          <a:blip r:embed="rId9"/>
                          <a:stretch>
                            <a:fillRect/>
                          </a:stretch>
                        </p:blipFill>
                        <p:spPr>
                          <a:xfrm>
                            <a:off x="4470964" y="5021520"/>
                            <a:ext cx="200025" cy="279400"/>
                          </a:xfrm>
                          <a:prstGeom prst="rect">
                            <a:avLst/>
                          </a:prstGeom>
                          <a:noFill/>
                          <a:ln w="9525">
                            <a:noFill/>
                          </a:ln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22558" name="Object 30"/>
              <p:cNvGraphicFramePr>
                <a:graphicFrameLocks noChangeAspect="1"/>
              </p:cNvGraphicFramePr>
              <p:nvPr/>
            </p:nvGraphicFramePr>
            <p:xfrm>
              <a:off x="3443236" y="5552718"/>
              <a:ext cx="347099" cy="279400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4101" name="公式" r:id="rId10" imgW="4876800" imgH="3962400" progId="Equation.3">
                      <p:embed/>
                    </p:oleObj>
                  </mc:Choice>
                  <mc:Fallback>
                    <p:oleObj name="公式" r:id="rId10" imgW="4876800" imgH="3962400" progId="Equation.3">
                      <p:embed/>
                      <p:pic>
                        <p:nvPicPr>
                          <p:cNvPr id="0" name="图片 4100"/>
                          <p:cNvPicPr>
                            <a:picLocks noChangeAspect="1"/>
                          </p:cNvPicPr>
                          <p:nvPr/>
                        </p:nvPicPr>
                        <p:blipFill>
                          <a:blip r:embed="rId11"/>
                          <a:stretch>
                            <a:fillRect/>
                          </a:stretch>
                        </p:blipFill>
                        <p:spPr>
                          <a:xfrm>
                            <a:off x="3443236" y="5552718"/>
                            <a:ext cx="347099" cy="279400"/>
                          </a:xfrm>
                          <a:prstGeom prst="rect">
                            <a:avLst/>
                          </a:prstGeom>
                          <a:noFill/>
                          <a:ln w="9525">
                            <a:noFill/>
                          </a:ln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22559" name="Object 31"/>
              <p:cNvGraphicFramePr>
                <a:graphicFrameLocks noChangeAspect="1"/>
              </p:cNvGraphicFramePr>
              <p:nvPr/>
            </p:nvGraphicFramePr>
            <p:xfrm>
              <a:off x="5913183" y="4993100"/>
              <a:ext cx="257175" cy="300037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4102" name="公式" r:id="rId12" imgW="2743200" imgH="4267200" progId="Equation.3">
                      <p:embed/>
                    </p:oleObj>
                  </mc:Choice>
                  <mc:Fallback>
                    <p:oleObj name="公式" r:id="rId12" imgW="2743200" imgH="4267200" progId="Equation.3">
                      <p:embed/>
                      <p:pic>
                        <p:nvPicPr>
                          <p:cNvPr id="0" name="图片 4101"/>
                          <p:cNvPicPr>
                            <a:picLocks noChangeAspect="1"/>
                          </p:cNvPicPr>
                          <p:nvPr/>
                        </p:nvPicPr>
                        <p:blipFill>
                          <a:blip r:embed="rId13"/>
                          <a:stretch>
                            <a:fillRect/>
                          </a:stretch>
                        </p:blipFill>
                        <p:spPr>
                          <a:xfrm>
                            <a:off x="5913183" y="4993100"/>
                            <a:ext cx="257175" cy="300037"/>
                          </a:xfrm>
                          <a:prstGeom prst="rect">
                            <a:avLst/>
                          </a:prstGeom>
                          <a:noFill/>
                          <a:ln w="9525">
                            <a:noFill/>
                          </a:ln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22560" name="Object 32"/>
              <p:cNvGraphicFramePr>
                <a:graphicFrameLocks noChangeAspect="1"/>
              </p:cNvGraphicFramePr>
              <p:nvPr/>
            </p:nvGraphicFramePr>
            <p:xfrm>
              <a:off x="6637083" y="5018500"/>
              <a:ext cx="285750" cy="277812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4103" name="公式" r:id="rId14" imgW="3048000" imgH="3962400" progId="Equation.3">
                      <p:embed/>
                    </p:oleObj>
                  </mc:Choice>
                  <mc:Fallback>
                    <p:oleObj name="公式" r:id="rId14" imgW="3048000" imgH="3962400" progId="Equation.3">
                      <p:embed/>
                      <p:pic>
                        <p:nvPicPr>
                          <p:cNvPr id="0" name="图片 4102"/>
                          <p:cNvPicPr>
                            <a:picLocks noChangeAspect="1"/>
                          </p:cNvPicPr>
                          <p:nvPr/>
                        </p:nvPicPr>
                        <p:blipFill>
                          <a:blip r:embed="rId15"/>
                          <a:stretch>
                            <a:fillRect/>
                          </a:stretch>
                        </p:blipFill>
                        <p:spPr>
                          <a:xfrm>
                            <a:off x="6637083" y="5018500"/>
                            <a:ext cx="285750" cy="277812"/>
                          </a:xfrm>
                          <a:prstGeom prst="rect">
                            <a:avLst/>
                          </a:prstGeom>
                          <a:noFill/>
                          <a:ln w="9525">
                            <a:noFill/>
                          </a:ln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22561" name="Object 33"/>
              <p:cNvGraphicFramePr>
                <a:graphicFrameLocks noChangeAspect="1"/>
              </p:cNvGraphicFramePr>
              <p:nvPr/>
            </p:nvGraphicFramePr>
            <p:xfrm>
              <a:off x="3411436" y="6226841"/>
              <a:ext cx="378900" cy="279400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4104" name="公式" r:id="rId16" imgW="5486400" imgH="3962400" progId="Equation.3">
                      <p:embed/>
                    </p:oleObj>
                  </mc:Choice>
                  <mc:Fallback>
                    <p:oleObj name="公式" r:id="rId16" imgW="5486400" imgH="3962400" progId="Equation.3">
                      <p:embed/>
                      <p:pic>
                        <p:nvPicPr>
                          <p:cNvPr id="0" name="图片 4103"/>
                          <p:cNvPicPr>
                            <a:picLocks noChangeAspect="1"/>
                          </p:cNvPicPr>
                          <p:nvPr/>
                        </p:nvPicPr>
                        <p:blipFill>
                          <a:blip r:embed="rId17"/>
                          <a:stretch>
                            <a:fillRect/>
                          </a:stretch>
                        </p:blipFill>
                        <p:spPr>
                          <a:xfrm>
                            <a:off x="3411436" y="6226841"/>
                            <a:ext cx="378900" cy="279400"/>
                          </a:xfrm>
                          <a:prstGeom prst="rect">
                            <a:avLst/>
                          </a:prstGeom>
                          <a:noFill/>
                          <a:ln w="9525">
                            <a:noFill/>
                          </a:ln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22562" name="Object 34"/>
              <p:cNvGraphicFramePr>
                <a:graphicFrameLocks noChangeAspect="1"/>
              </p:cNvGraphicFramePr>
              <p:nvPr/>
            </p:nvGraphicFramePr>
            <p:xfrm>
              <a:off x="4161759" y="5788025"/>
              <a:ext cx="380742" cy="301625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4105" name="公式" r:id="rId18" imgW="5486400" imgH="4267200" progId="Equation.3">
                      <p:embed/>
                    </p:oleObj>
                  </mc:Choice>
                  <mc:Fallback>
                    <p:oleObj name="公式" r:id="rId18" imgW="5486400" imgH="4267200" progId="Equation.3">
                      <p:embed/>
                      <p:pic>
                        <p:nvPicPr>
                          <p:cNvPr id="0" name="图片 4104"/>
                          <p:cNvPicPr>
                            <a:picLocks noChangeAspect="1"/>
                          </p:cNvPicPr>
                          <p:nvPr/>
                        </p:nvPicPr>
                        <p:blipFill>
                          <a:blip r:embed="rId19"/>
                          <a:stretch>
                            <a:fillRect/>
                          </a:stretch>
                        </p:blipFill>
                        <p:spPr>
                          <a:xfrm>
                            <a:off x="4161759" y="5788025"/>
                            <a:ext cx="380742" cy="301625"/>
                          </a:xfrm>
                          <a:prstGeom prst="rect">
                            <a:avLst/>
                          </a:prstGeom>
                          <a:noFill/>
                          <a:ln w="9525">
                            <a:noFill/>
                          </a:ln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22563" name="Object 35"/>
              <p:cNvGraphicFramePr>
                <a:graphicFrameLocks noChangeAspect="1"/>
              </p:cNvGraphicFramePr>
              <p:nvPr/>
            </p:nvGraphicFramePr>
            <p:xfrm>
              <a:off x="5185648" y="4997911"/>
              <a:ext cx="285750" cy="279400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4106" name="公式" r:id="rId20" imgW="3048000" imgH="3962400" progId="Equation.3">
                      <p:embed/>
                    </p:oleObj>
                  </mc:Choice>
                  <mc:Fallback>
                    <p:oleObj name="公式" r:id="rId20" imgW="3048000" imgH="3962400" progId="Equation.3">
                      <p:embed/>
                      <p:pic>
                        <p:nvPicPr>
                          <p:cNvPr id="0" name="图片 4105"/>
                          <p:cNvPicPr>
                            <a:picLocks noChangeAspect="1"/>
                          </p:cNvPicPr>
                          <p:nvPr/>
                        </p:nvPicPr>
                        <p:blipFill>
                          <a:blip r:embed="rId21"/>
                          <a:stretch>
                            <a:fillRect/>
                          </a:stretch>
                        </p:blipFill>
                        <p:spPr>
                          <a:xfrm>
                            <a:off x="5185648" y="4997911"/>
                            <a:ext cx="285750" cy="279400"/>
                          </a:xfrm>
                          <a:prstGeom prst="rect">
                            <a:avLst/>
                          </a:prstGeom>
                          <a:noFill/>
                          <a:ln w="9525">
                            <a:noFill/>
                          </a:ln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22564" name="Object 36"/>
              <p:cNvGraphicFramePr>
                <a:graphicFrameLocks noChangeAspect="1"/>
              </p:cNvGraphicFramePr>
              <p:nvPr/>
            </p:nvGraphicFramePr>
            <p:xfrm>
              <a:off x="3566858" y="4148550"/>
              <a:ext cx="200025" cy="279400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4107" name="公式" r:id="rId22" imgW="2133600" imgH="3962400" progId="Equation.3">
                      <p:embed/>
                    </p:oleObj>
                  </mc:Choice>
                  <mc:Fallback>
                    <p:oleObj name="公式" r:id="rId22" imgW="2133600" imgH="3962400" progId="Equation.3">
                      <p:embed/>
                      <p:pic>
                        <p:nvPicPr>
                          <p:cNvPr id="0" name="图片 4106"/>
                          <p:cNvPicPr>
                            <a:picLocks noChangeAspect="1"/>
                          </p:cNvPicPr>
                          <p:nvPr/>
                        </p:nvPicPr>
                        <p:blipFill>
                          <a:blip r:embed="rId23"/>
                          <a:stretch>
                            <a:fillRect/>
                          </a:stretch>
                        </p:blipFill>
                        <p:spPr>
                          <a:xfrm>
                            <a:off x="3566858" y="4148550"/>
                            <a:ext cx="200025" cy="279400"/>
                          </a:xfrm>
                          <a:prstGeom prst="rect">
                            <a:avLst/>
                          </a:prstGeom>
                          <a:noFill/>
                          <a:ln w="9525">
                            <a:noFill/>
                          </a:ln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22566" name="Object 38"/>
              <p:cNvGraphicFramePr>
                <a:graphicFrameLocks noChangeAspect="1"/>
              </p:cNvGraphicFramePr>
              <p:nvPr/>
            </p:nvGraphicFramePr>
            <p:xfrm>
              <a:off x="3554005" y="3424905"/>
              <a:ext cx="285750" cy="279400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4108" name="公式" r:id="rId24" imgW="3048000" imgH="3962400" progId="Equation.3">
                      <p:embed/>
                    </p:oleObj>
                  </mc:Choice>
                  <mc:Fallback>
                    <p:oleObj name="公式" r:id="rId24" imgW="3048000" imgH="3962400" progId="Equation.3">
                      <p:embed/>
                      <p:pic>
                        <p:nvPicPr>
                          <p:cNvPr id="0" name="图片 4107"/>
                          <p:cNvPicPr>
                            <a:picLocks noChangeAspect="1"/>
                          </p:cNvPicPr>
                          <p:nvPr/>
                        </p:nvPicPr>
                        <p:blipFill>
                          <a:blip r:embed="rId25"/>
                          <a:stretch>
                            <a:fillRect/>
                          </a:stretch>
                        </p:blipFill>
                        <p:spPr>
                          <a:xfrm>
                            <a:off x="3554005" y="3424905"/>
                            <a:ext cx="285750" cy="279400"/>
                          </a:xfrm>
                          <a:prstGeom prst="rect">
                            <a:avLst/>
                          </a:prstGeom>
                          <a:noFill/>
                          <a:ln w="9525">
                            <a:noFill/>
                          </a:ln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</p:grpSp>
      <p:sp>
        <p:nvSpPr>
          <p:cNvPr id="74" name="椭圆 73"/>
          <p:cNvSpPr/>
          <p:nvPr/>
        </p:nvSpPr>
        <p:spPr>
          <a:xfrm>
            <a:off x="1371680" y="5936562"/>
            <a:ext cx="108000" cy="1080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5" name="椭圆 74"/>
          <p:cNvSpPr/>
          <p:nvPr/>
        </p:nvSpPr>
        <p:spPr>
          <a:xfrm>
            <a:off x="1568324" y="5263074"/>
            <a:ext cx="108000" cy="1080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7" name="椭圆 76"/>
          <p:cNvSpPr/>
          <p:nvPr/>
        </p:nvSpPr>
        <p:spPr>
          <a:xfrm>
            <a:off x="2669504" y="3827598"/>
            <a:ext cx="108000" cy="1080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8" name="椭圆 77"/>
          <p:cNvSpPr/>
          <p:nvPr/>
        </p:nvSpPr>
        <p:spPr>
          <a:xfrm>
            <a:off x="4100060" y="3104946"/>
            <a:ext cx="108000" cy="1080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2" name="椭圆 81"/>
          <p:cNvSpPr/>
          <p:nvPr/>
        </p:nvSpPr>
        <p:spPr>
          <a:xfrm>
            <a:off x="4163972" y="5941482"/>
            <a:ext cx="108000" cy="108000"/>
          </a:xfrm>
          <a:prstGeom prst="ellipse">
            <a:avLst/>
          </a:prstGeom>
          <a:solidFill>
            <a:srgbClr val="5A47E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5" name="椭圆 84"/>
          <p:cNvSpPr/>
          <p:nvPr/>
        </p:nvSpPr>
        <p:spPr>
          <a:xfrm>
            <a:off x="2679344" y="5253246"/>
            <a:ext cx="108000" cy="108000"/>
          </a:xfrm>
          <a:prstGeom prst="ellipse">
            <a:avLst/>
          </a:prstGeom>
          <a:solidFill>
            <a:srgbClr val="5A47E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6" name="椭圆 85"/>
          <p:cNvSpPr/>
          <p:nvPr/>
        </p:nvSpPr>
        <p:spPr>
          <a:xfrm>
            <a:off x="1971440" y="4530594"/>
            <a:ext cx="108000" cy="108000"/>
          </a:xfrm>
          <a:prstGeom prst="ellipse">
            <a:avLst/>
          </a:prstGeom>
          <a:solidFill>
            <a:srgbClr val="5A47E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7" name="椭圆 86"/>
          <p:cNvSpPr/>
          <p:nvPr/>
        </p:nvSpPr>
        <p:spPr>
          <a:xfrm>
            <a:off x="1617488" y="3837438"/>
            <a:ext cx="108000" cy="108000"/>
          </a:xfrm>
          <a:prstGeom prst="ellipse">
            <a:avLst/>
          </a:prstGeom>
          <a:solidFill>
            <a:srgbClr val="5A47E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8" name="椭圆 87"/>
          <p:cNvSpPr/>
          <p:nvPr/>
        </p:nvSpPr>
        <p:spPr>
          <a:xfrm>
            <a:off x="1411016" y="3114786"/>
            <a:ext cx="108000" cy="108000"/>
          </a:xfrm>
          <a:prstGeom prst="ellipse">
            <a:avLst/>
          </a:prstGeom>
          <a:solidFill>
            <a:srgbClr val="5A47E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graphicFrame>
        <p:nvGraphicFramePr>
          <p:cNvPr id="22567" name="Object 39"/>
          <p:cNvGraphicFramePr>
            <a:graphicFrameLocks noChangeAspect="1"/>
          </p:cNvGraphicFramePr>
          <p:nvPr/>
        </p:nvGraphicFramePr>
        <p:xfrm>
          <a:off x="3975222" y="2613978"/>
          <a:ext cx="1290022" cy="382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9" name="公式" r:id="rId26" imgW="15544800" imgH="5181600" progId="Equation.3">
                  <p:embed/>
                </p:oleObj>
              </mc:Choice>
              <mc:Fallback>
                <p:oleObj name="公式" r:id="rId26" imgW="15544800" imgH="5181600" progId="Equation.3">
                  <p:embed/>
                  <p:pic>
                    <p:nvPicPr>
                      <p:cNvPr id="0" name="图片 4108"/>
                      <p:cNvPicPr>
                        <a:picLocks noChangeAspect="1"/>
                      </p:cNvPicPr>
                      <p:nvPr/>
                    </p:nvPicPr>
                    <p:blipFill>
                      <a:blip r:embed="rId27"/>
                      <a:stretch>
                        <a:fillRect/>
                      </a:stretch>
                    </p:blipFill>
                    <p:spPr>
                      <a:xfrm>
                        <a:off x="3975222" y="2613978"/>
                        <a:ext cx="1290022" cy="382587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68" name="Object 40"/>
          <p:cNvGraphicFramePr>
            <a:graphicFrameLocks noChangeAspect="1"/>
          </p:cNvGraphicFramePr>
          <p:nvPr/>
        </p:nvGraphicFramePr>
        <p:xfrm>
          <a:off x="4059244" y="5515518"/>
          <a:ext cx="1146934" cy="4968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0" name="公式" r:id="rId28" imgW="15849600" imgH="8229600" progId="Equation.3">
                  <p:embed/>
                </p:oleObj>
              </mc:Choice>
              <mc:Fallback>
                <p:oleObj name="公式" r:id="rId28" imgW="15849600" imgH="8229600" progId="Equation.3">
                  <p:embed/>
                  <p:pic>
                    <p:nvPicPr>
                      <p:cNvPr id="0" name="图片 4109"/>
                      <p:cNvPicPr>
                        <a:picLocks noChangeAspect="1"/>
                      </p:cNvPicPr>
                      <p:nvPr/>
                    </p:nvPicPr>
                    <p:blipFill>
                      <a:blip r:embed="rId29"/>
                      <a:stretch>
                        <a:fillRect/>
                      </a:stretch>
                    </p:blipFill>
                    <p:spPr>
                      <a:xfrm>
                        <a:off x="4059244" y="5515518"/>
                        <a:ext cx="1146934" cy="496887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90" name="直接连接符 89"/>
          <p:cNvCxnSpPr/>
          <p:nvPr/>
        </p:nvCxnSpPr>
        <p:spPr>
          <a:xfrm>
            <a:off x="1258644" y="5985746"/>
            <a:ext cx="103239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直接连接符 91"/>
          <p:cNvCxnSpPr/>
          <p:nvPr/>
        </p:nvCxnSpPr>
        <p:spPr>
          <a:xfrm rot="16200000" flipV="1">
            <a:off x="4117311" y="4523252"/>
            <a:ext cx="132736" cy="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4" name="任意多边形 93"/>
          <p:cNvSpPr/>
          <p:nvPr/>
        </p:nvSpPr>
        <p:spPr>
          <a:xfrm>
            <a:off x="1356921" y="3023808"/>
            <a:ext cx="3170903" cy="3075039"/>
          </a:xfrm>
          <a:custGeom>
            <a:avLst/>
            <a:gdLst>
              <a:gd name="connsiteX0" fmla="*/ 0 w 3126658"/>
              <a:gd name="connsiteY0" fmla="*/ 2971801 h 2971801"/>
              <a:gd name="connsiteX1" fmla="*/ 221226 w 3126658"/>
              <a:gd name="connsiteY1" fmla="*/ 2293375 h 2971801"/>
              <a:gd name="connsiteX2" fmla="*/ 589936 w 3126658"/>
              <a:gd name="connsiteY2" fmla="*/ 1570704 h 2971801"/>
              <a:gd name="connsiteX3" fmla="*/ 1312607 w 3126658"/>
              <a:gd name="connsiteY3" fmla="*/ 862781 h 2971801"/>
              <a:gd name="connsiteX4" fmla="*/ 2743200 w 3126658"/>
              <a:gd name="connsiteY4" fmla="*/ 140110 h 2971801"/>
              <a:gd name="connsiteX5" fmla="*/ 3126658 w 3126658"/>
              <a:gd name="connsiteY5" fmla="*/ 22123 h 2971801"/>
              <a:gd name="connsiteX6" fmla="*/ 3126658 w 3126658"/>
              <a:gd name="connsiteY6" fmla="*/ 22123 h 29718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126658" h="2971801">
                <a:moveTo>
                  <a:pt x="0" y="2971801"/>
                </a:moveTo>
                <a:cubicBezTo>
                  <a:pt x="61451" y="2749346"/>
                  <a:pt x="122903" y="2526891"/>
                  <a:pt x="221226" y="2293375"/>
                </a:cubicBezTo>
                <a:cubicBezTo>
                  <a:pt x="319549" y="2059859"/>
                  <a:pt x="408039" y="1809136"/>
                  <a:pt x="589936" y="1570704"/>
                </a:cubicBezTo>
                <a:cubicBezTo>
                  <a:pt x="771833" y="1332272"/>
                  <a:pt x="953730" y="1101213"/>
                  <a:pt x="1312607" y="862781"/>
                </a:cubicBezTo>
                <a:cubicBezTo>
                  <a:pt x="1671484" y="624349"/>
                  <a:pt x="2440858" y="280220"/>
                  <a:pt x="2743200" y="140110"/>
                </a:cubicBezTo>
                <a:cubicBezTo>
                  <a:pt x="3045542" y="0"/>
                  <a:pt x="3126658" y="22123"/>
                  <a:pt x="3126658" y="22123"/>
                </a:cubicBezTo>
                <a:lnTo>
                  <a:pt x="3126658" y="22123"/>
                </a:lnTo>
              </a:path>
            </a:pathLst>
          </a:cu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95" name="任意多边形 94"/>
          <p:cNvSpPr/>
          <p:nvPr/>
        </p:nvSpPr>
        <p:spPr>
          <a:xfrm>
            <a:off x="1430663" y="3016434"/>
            <a:ext cx="3023419" cy="3067665"/>
          </a:xfrm>
          <a:custGeom>
            <a:avLst/>
            <a:gdLst>
              <a:gd name="connsiteX0" fmla="*/ 0 w 2772697"/>
              <a:gd name="connsiteY0" fmla="*/ 0 h 2831691"/>
              <a:gd name="connsiteX1" fmla="*/ 206478 w 2772697"/>
              <a:gd name="connsiteY1" fmla="*/ 752168 h 2831691"/>
              <a:gd name="connsiteX2" fmla="*/ 530942 w 2772697"/>
              <a:gd name="connsiteY2" fmla="*/ 1415845 h 2831691"/>
              <a:gd name="connsiteX3" fmla="*/ 1283110 w 2772697"/>
              <a:gd name="connsiteY3" fmla="*/ 2168013 h 2831691"/>
              <a:gd name="connsiteX4" fmla="*/ 2772697 w 2772697"/>
              <a:gd name="connsiteY4" fmla="*/ 2831691 h 2831691"/>
              <a:gd name="connsiteX5" fmla="*/ 2772697 w 2772697"/>
              <a:gd name="connsiteY5" fmla="*/ 2831691 h 28316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772697" h="2831691">
                <a:moveTo>
                  <a:pt x="0" y="0"/>
                </a:moveTo>
                <a:cubicBezTo>
                  <a:pt x="58994" y="258097"/>
                  <a:pt x="117988" y="516194"/>
                  <a:pt x="206478" y="752168"/>
                </a:cubicBezTo>
                <a:cubicBezTo>
                  <a:pt x="294968" y="988142"/>
                  <a:pt x="351503" y="1179871"/>
                  <a:pt x="530942" y="1415845"/>
                </a:cubicBezTo>
                <a:cubicBezTo>
                  <a:pt x="710381" y="1651819"/>
                  <a:pt x="909484" y="1932039"/>
                  <a:pt x="1283110" y="2168013"/>
                </a:cubicBezTo>
                <a:cubicBezTo>
                  <a:pt x="1656736" y="2403987"/>
                  <a:pt x="2772697" y="2831691"/>
                  <a:pt x="2772697" y="2831691"/>
                </a:cubicBezTo>
                <a:lnTo>
                  <a:pt x="2772697" y="2831691"/>
                </a:lnTo>
              </a:path>
            </a:pathLst>
          </a:custGeom>
          <a:ln w="38100">
            <a:solidFill>
              <a:srgbClr val="5A47E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graphicFrame>
        <p:nvGraphicFramePr>
          <p:cNvPr id="68" name="Object 47"/>
          <p:cNvGraphicFramePr>
            <a:graphicFrameLocks noChangeAspect="1"/>
          </p:cNvGraphicFramePr>
          <p:nvPr/>
        </p:nvGraphicFramePr>
        <p:xfrm>
          <a:off x="2893286" y="996315"/>
          <a:ext cx="6323012" cy="573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1" name="公式" r:id="rId30" imgW="54254400" imgH="4876800" progId="Equation.3">
                  <p:embed/>
                </p:oleObj>
              </mc:Choice>
              <mc:Fallback>
                <p:oleObj name="公式" r:id="rId30" imgW="54254400" imgH="4876800" progId="Equation.3">
                  <p:embed/>
                  <p:pic>
                    <p:nvPicPr>
                      <p:cNvPr id="0" name="图片 4110"/>
                      <p:cNvPicPr>
                        <a:picLocks noChangeAspect="1"/>
                      </p:cNvPicPr>
                      <p:nvPr/>
                    </p:nvPicPr>
                    <p:blipFill>
                      <a:blip r:embed="rId31"/>
                      <a:stretch>
                        <a:fillRect/>
                      </a:stretch>
                    </p:blipFill>
                    <p:spPr>
                      <a:xfrm>
                        <a:off x="2893286" y="996315"/>
                        <a:ext cx="6323012" cy="573088"/>
                      </a:xfrm>
                      <a:prstGeom prst="rect">
                        <a:avLst/>
                      </a:prstGeom>
                      <a:solidFill>
                        <a:srgbClr val="FFCC00"/>
                      </a:solidFill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69" name="椭圆 68"/>
          <p:cNvSpPr/>
          <p:nvPr/>
        </p:nvSpPr>
        <p:spPr>
          <a:xfrm>
            <a:off x="1371600" y="818925"/>
            <a:ext cx="1460090" cy="914400"/>
          </a:xfrm>
          <a:prstGeom prst="ellipse">
            <a:avLst/>
          </a:prstGeom>
          <a:solidFill>
            <a:srgbClr val="FFC000"/>
          </a:solidFill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3200" b="1" dirty="0" smtClean="0"/>
              <a:t>观察</a:t>
            </a:r>
            <a:endParaRPr lang="zh-CN" altLang="en-US" sz="3200" b="1" dirty="0"/>
          </a:p>
        </p:txBody>
      </p:sp>
      <p:pic>
        <p:nvPicPr>
          <p:cNvPr id="70" name="Picture 42" descr="C:\Users\Administrator\Desktop\IMG_20160616_100301.jpg"/>
          <p:cNvPicPr>
            <a:picLocks noChangeAspect="1" noChangeArrowheads="1"/>
          </p:cNvPicPr>
          <p:nvPr/>
        </p:nvPicPr>
        <p:blipFill>
          <a:blip r:embed="rId32" cstate="print"/>
          <a:srcRect/>
          <a:stretch>
            <a:fillRect/>
          </a:stretch>
        </p:blipFill>
        <p:spPr bwMode="auto">
          <a:xfrm>
            <a:off x="1961535" y="1676958"/>
            <a:ext cx="7418438" cy="4722792"/>
          </a:xfrm>
          <a:prstGeom prst="rect">
            <a:avLst/>
          </a:prstGeom>
          <a:noFill/>
        </p:spPr>
      </p:pic>
      <p:graphicFrame>
        <p:nvGraphicFramePr>
          <p:cNvPr id="71" name="图示 70"/>
          <p:cNvGraphicFramePr/>
          <p:nvPr/>
        </p:nvGraphicFramePr>
        <p:xfrm>
          <a:off x="4612973" y="2765710"/>
          <a:ext cx="7111995" cy="308541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3" r:lo="rId34" r:qs="rId35" r:cs="rId36"/>
          </a:graphicData>
        </a:graphic>
      </p:graphicFrame>
      <p:graphicFrame>
        <p:nvGraphicFramePr>
          <p:cNvPr id="72" name="Object 42"/>
          <p:cNvGraphicFramePr>
            <a:graphicFrameLocks noChangeAspect="1"/>
          </p:cNvGraphicFramePr>
          <p:nvPr/>
        </p:nvGraphicFramePr>
        <p:xfrm>
          <a:off x="5337187" y="2796674"/>
          <a:ext cx="5959475" cy="4683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2" name="公式" r:id="rId38" imgW="65836800" imgH="5181600" progId="Equation.3">
                  <p:embed/>
                </p:oleObj>
              </mc:Choice>
              <mc:Fallback>
                <p:oleObj name="公式" r:id="rId38" imgW="65836800" imgH="5181600" progId="Equation.3">
                  <p:embed/>
                  <p:pic>
                    <p:nvPicPr>
                      <p:cNvPr id="0" name="图片 4111"/>
                      <p:cNvPicPr>
                        <a:picLocks noChangeAspect="1"/>
                      </p:cNvPicPr>
                      <p:nvPr/>
                    </p:nvPicPr>
                    <p:blipFill>
                      <a:blip r:embed="rId39"/>
                      <a:stretch>
                        <a:fillRect/>
                      </a:stretch>
                    </p:blipFill>
                    <p:spPr>
                      <a:xfrm>
                        <a:off x="5337187" y="2796674"/>
                        <a:ext cx="5959475" cy="468312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3" name="Object 43"/>
          <p:cNvGraphicFramePr>
            <a:graphicFrameLocks noChangeAspect="1"/>
          </p:cNvGraphicFramePr>
          <p:nvPr/>
        </p:nvGraphicFramePr>
        <p:xfrm>
          <a:off x="5349778" y="4241759"/>
          <a:ext cx="6246813" cy="479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3" name="公式" r:id="rId40" imgW="67056000" imgH="5181600" progId="Equation.3">
                  <p:embed/>
                </p:oleObj>
              </mc:Choice>
              <mc:Fallback>
                <p:oleObj name="公式" r:id="rId40" imgW="67056000" imgH="5181600" progId="Equation.3">
                  <p:embed/>
                  <p:pic>
                    <p:nvPicPr>
                      <p:cNvPr id="0" name="图片 4112"/>
                      <p:cNvPicPr>
                        <a:picLocks noChangeAspect="1"/>
                      </p:cNvPicPr>
                      <p:nvPr/>
                    </p:nvPicPr>
                    <p:blipFill>
                      <a:blip r:embed="rId41"/>
                      <a:stretch>
                        <a:fillRect/>
                      </a:stretch>
                    </p:blipFill>
                    <p:spPr>
                      <a:xfrm>
                        <a:off x="5349778" y="4241759"/>
                        <a:ext cx="6246813" cy="47942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9" name="Object 45"/>
          <p:cNvGraphicFramePr>
            <a:graphicFrameLocks noChangeAspect="1"/>
          </p:cNvGraphicFramePr>
          <p:nvPr/>
        </p:nvGraphicFramePr>
        <p:xfrm>
          <a:off x="5365810" y="5005283"/>
          <a:ext cx="5913533" cy="72813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4" name="Equation" r:id="rId42" imgW="66751200" imgH="8229600" progId="Equation.DSMT4">
                  <p:embed/>
                </p:oleObj>
              </mc:Choice>
              <mc:Fallback>
                <p:oleObj name="Equation" r:id="rId42" imgW="66751200" imgH="8229600" progId="Equation.DSMT4">
                  <p:embed/>
                  <p:pic>
                    <p:nvPicPr>
                      <p:cNvPr id="0" name="图片 4113"/>
                      <p:cNvPicPr>
                        <a:picLocks noChangeAspect="1"/>
                      </p:cNvPicPr>
                      <p:nvPr/>
                    </p:nvPicPr>
                    <p:blipFill>
                      <a:blip r:embed="rId43"/>
                      <a:stretch>
                        <a:fillRect/>
                      </a:stretch>
                    </p:blipFill>
                    <p:spPr>
                      <a:xfrm>
                        <a:off x="5365810" y="5005283"/>
                        <a:ext cx="5913533" cy="728132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0" name="Object 46"/>
          <p:cNvGraphicFramePr>
            <a:graphicFrameLocks noChangeAspect="1"/>
          </p:cNvGraphicFramePr>
          <p:nvPr/>
        </p:nvGraphicFramePr>
        <p:xfrm>
          <a:off x="5346712" y="3415799"/>
          <a:ext cx="3606800" cy="488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5" name="公式" r:id="rId44" imgW="37185600" imgH="5181600" progId="Equation.3">
                  <p:embed/>
                </p:oleObj>
              </mc:Choice>
              <mc:Fallback>
                <p:oleObj name="公式" r:id="rId44" imgW="37185600" imgH="5181600" progId="Equation.3">
                  <p:embed/>
                  <p:pic>
                    <p:nvPicPr>
                      <p:cNvPr id="0" name="图片 4114"/>
                      <p:cNvPicPr>
                        <a:picLocks noChangeAspect="1"/>
                      </p:cNvPicPr>
                      <p:nvPr/>
                    </p:nvPicPr>
                    <p:blipFill>
                      <a:blip r:embed="rId45"/>
                      <a:stretch>
                        <a:fillRect/>
                      </a:stretch>
                    </p:blipFill>
                    <p:spPr>
                      <a:xfrm>
                        <a:off x="5346712" y="3415799"/>
                        <a:ext cx="3606800" cy="48895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63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5629E-6 -1.48148E-6 L 0.16791 0.00857 " pathEditMode="relative" rAng="0" ptsTypes="AA">
                                      <p:cBhvr>
                                        <p:cTn id="14" dur="1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4" y="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000"/>
                            </p:stCondLst>
                            <p:childTnLst>
                              <p:par>
                                <p:cTn id="16" presetID="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7" dur="1000" fill="hold"/>
                                        <p:tgtEl>
                                          <p:spTgt spid="70"/>
                                        </p:tgtEl>
                                      </p:cBhvr>
                                      <p:by x="60000" y="6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21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000"/>
                            </p:stCondLst>
                            <p:childTnLst>
                              <p:par>
                                <p:cTn id="28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500"/>
                            </p:stCondLst>
                            <p:childTnLst>
                              <p:par>
                                <p:cTn id="32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2000"/>
                            </p:stCondLst>
                            <p:childTnLst>
                              <p:par>
                                <p:cTn id="36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2500"/>
                            </p:stCondLst>
                            <p:childTnLst>
                              <p:par>
                                <p:cTn id="40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71" grpId="0">
        <p:bldAsOne/>
      </p:bldGraphic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文本框 8"/>
          <p:cNvSpPr>
            <a:spLocks noChangeArrowheads="1"/>
          </p:cNvSpPr>
          <p:nvPr/>
        </p:nvSpPr>
        <p:spPr bwMode="auto">
          <a:xfrm>
            <a:off x="514350" y="39370"/>
            <a:ext cx="2906713" cy="919163"/>
          </a:xfrm>
          <a:prstGeom prst="parallelogram">
            <a:avLst>
              <a:gd name="adj" fmla="val 25021"/>
            </a:avLst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pPr eaLnBrk="1" hangingPunct="1">
              <a:buFont typeface="Arial" panose="020B0604020202020204" pitchFamily="34" charset="0"/>
              <a:buNone/>
            </a:pPr>
            <a:r>
              <a:rPr lang="zh-CN" altLang="en-US" sz="4000" b="1" i="1" dirty="0">
                <a:solidFill>
                  <a:srgbClr val="3B3838"/>
                </a:solidFill>
                <a:latin typeface="微软雅黑" panose="020B0503020204020204" pitchFamily="34" charset="-122"/>
                <a:sym typeface="Tahoma" panose="020B0604030504040204" pitchFamily="34" charset="0"/>
              </a:rPr>
              <a:t>新知探究</a:t>
            </a:r>
            <a:endParaRPr lang="en-US" altLang="zh-CN" sz="4000" b="1" i="1" dirty="0">
              <a:solidFill>
                <a:srgbClr val="3B3838"/>
              </a:solidFill>
              <a:latin typeface="微软雅黑" panose="020B0503020204020204" pitchFamily="34" charset="-122"/>
              <a:sym typeface="Tahoma" panose="020B0604030504040204" pitchFamily="34" charset="0"/>
            </a:endParaRPr>
          </a:p>
        </p:txBody>
      </p:sp>
      <p:graphicFrame>
        <p:nvGraphicFramePr>
          <p:cNvPr id="36868" name="Object 4"/>
          <p:cNvGraphicFramePr>
            <a:graphicFrameLocks noChangeAspect="1"/>
          </p:cNvGraphicFramePr>
          <p:nvPr/>
        </p:nvGraphicFramePr>
        <p:xfrm>
          <a:off x="1941513" y="2450783"/>
          <a:ext cx="8878887" cy="2635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1" name="公式" r:id="rId2" imgW="64312800" imgH="19507200" progId="Equation.3">
                  <p:embed/>
                </p:oleObj>
              </mc:Choice>
              <mc:Fallback>
                <p:oleObj name="公式" r:id="rId2" imgW="64312800" imgH="19507200" progId="Equation.3">
                  <p:embed/>
                  <p:pic>
                    <p:nvPicPr>
                      <p:cNvPr id="0" name="图片 5120"/>
                      <p:cNvPicPr>
                        <a:picLocks noChangeAspect="1"/>
                      </p:cNvPicPr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1941513" y="2450783"/>
                        <a:ext cx="8878887" cy="2635250"/>
                      </a:xfrm>
                      <a:prstGeom prst="rect">
                        <a:avLst/>
                      </a:prstGeom>
                      <a:solidFill>
                        <a:srgbClr val="FFCC00"/>
                      </a:solidFill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34" name="椭圆 33"/>
          <p:cNvSpPr/>
          <p:nvPr/>
        </p:nvSpPr>
        <p:spPr>
          <a:xfrm>
            <a:off x="840658" y="1284482"/>
            <a:ext cx="1460090" cy="914400"/>
          </a:xfrm>
          <a:prstGeom prst="ellipse">
            <a:avLst/>
          </a:prstGeom>
          <a:solidFill>
            <a:srgbClr val="FFC000"/>
          </a:solidFill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3200" b="1" dirty="0" smtClean="0"/>
              <a:t>思考</a:t>
            </a:r>
            <a:endParaRPr lang="zh-CN" altLang="en-US" sz="3200" b="1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68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文本框 8"/>
          <p:cNvSpPr>
            <a:spLocks noChangeArrowheads="1"/>
          </p:cNvSpPr>
          <p:nvPr/>
        </p:nvSpPr>
        <p:spPr bwMode="auto">
          <a:xfrm>
            <a:off x="514350" y="39370"/>
            <a:ext cx="2906713" cy="919163"/>
          </a:xfrm>
          <a:prstGeom prst="parallelogram">
            <a:avLst>
              <a:gd name="adj" fmla="val 25021"/>
            </a:avLst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pPr eaLnBrk="1" hangingPunct="1">
              <a:buFont typeface="Arial" panose="020B0604020202020204" pitchFamily="34" charset="0"/>
              <a:buNone/>
            </a:pPr>
            <a:r>
              <a:rPr lang="zh-CN" altLang="en-US" sz="4000" b="1" i="1" dirty="0">
                <a:solidFill>
                  <a:srgbClr val="3B3838"/>
                </a:solidFill>
                <a:latin typeface="微软雅黑" panose="020B0503020204020204" pitchFamily="34" charset="-122"/>
                <a:sym typeface="Tahoma" panose="020B0604030504040204" pitchFamily="34" charset="0"/>
              </a:rPr>
              <a:t>新知探究</a:t>
            </a:r>
            <a:endParaRPr lang="en-US" altLang="zh-CN" sz="4000" b="1" i="1" dirty="0">
              <a:solidFill>
                <a:srgbClr val="3B3838"/>
              </a:solidFill>
              <a:latin typeface="微软雅黑" panose="020B0503020204020204" pitchFamily="34" charset="-122"/>
              <a:sym typeface="Tahoma" panose="020B0604030504040204" pitchFamily="34" charset="0"/>
            </a:endParaRPr>
          </a:p>
        </p:txBody>
      </p:sp>
      <p:grpSp>
        <p:nvGrpSpPr>
          <p:cNvPr id="13" name="Group 60"/>
          <p:cNvGrpSpPr/>
          <p:nvPr/>
        </p:nvGrpSpPr>
        <p:grpSpPr bwMode="auto">
          <a:xfrm>
            <a:off x="3644264" y="2080895"/>
            <a:ext cx="6757852" cy="3967092"/>
            <a:chOff x="2512" y="126"/>
            <a:chExt cx="2273" cy="3708"/>
          </a:xfrm>
        </p:grpSpPr>
        <p:sp>
          <p:nvSpPr>
            <p:cNvPr id="14" name="Line 61"/>
            <p:cNvSpPr>
              <a:spLocks noChangeShapeType="1"/>
            </p:cNvSpPr>
            <p:nvPr/>
          </p:nvSpPr>
          <p:spPr bwMode="auto">
            <a:xfrm>
              <a:off x="2512" y="2236"/>
              <a:ext cx="2267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tailEnd type="triangle" w="med" len="med"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9" name="Line 62"/>
            <p:cNvSpPr>
              <a:spLocks noChangeShapeType="1"/>
            </p:cNvSpPr>
            <p:nvPr/>
          </p:nvSpPr>
          <p:spPr bwMode="auto">
            <a:xfrm flipV="1">
              <a:off x="2919" y="160"/>
              <a:ext cx="0" cy="3674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tailEnd type="triangle" w="med" len="med"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0" name="Text Box 63"/>
            <p:cNvSpPr txBox="1">
              <a:spLocks noChangeArrowheads="1"/>
            </p:cNvSpPr>
            <p:nvPr/>
          </p:nvSpPr>
          <p:spPr bwMode="auto">
            <a:xfrm>
              <a:off x="2786" y="2297"/>
              <a:ext cx="226" cy="345"/>
            </a:xfrm>
            <a:prstGeom prst="rect">
              <a:avLst/>
            </a:prstGeom>
            <a:noFill/>
            <a:ln w="38100">
              <a:noFill/>
              <a:miter lim="800000"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zh-CN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O</a:t>
              </a:r>
              <a:endParaRPr lang="en-US" altLang="zh-CN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1" name="Text Box 64"/>
            <p:cNvSpPr txBox="1">
              <a:spLocks noChangeArrowheads="1"/>
            </p:cNvSpPr>
            <p:nvPr/>
          </p:nvSpPr>
          <p:spPr bwMode="auto">
            <a:xfrm>
              <a:off x="3032" y="2250"/>
              <a:ext cx="227" cy="251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zh-CN" dirty="0"/>
                <a:t>1</a:t>
              </a:r>
              <a:endParaRPr lang="en-US" altLang="zh-CN" dirty="0"/>
            </a:p>
          </p:txBody>
        </p:sp>
        <p:grpSp>
          <p:nvGrpSpPr>
            <p:cNvPr id="23" name="Group 66"/>
            <p:cNvGrpSpPr>
              <a:grpSpLocks noChangeAspect="1"/>
            </p:cNvGrpSpPr>
            <p:nvPr/>
          </p:nvGrpSpPr>
          <p:grpSpPr bwMode="auto">
            <a:xfrm>
              <a:off x="2642" y="126"/>
              <a:ext cx="227" cy="290"/>
              <a:chOff x="2642" y="217"/>
              <a:chExt cx="227" cy="290"/>
            </a:xfrm>
          </p:grpSpPr>
          <p:sp>
            <p:nvSpPr>
              <p:cNvPr id="30" name="AutoShape 67"/>
              <p:cNvSpPr>
                <a:spLocks noChangeAspect="1" noChangeArrowheads="1" noTextEdit="1"/>
              </p:cNvSpPr>
              <p:nvPr/>
            </p:nvSpPr>
            <p:spPr bwMode="auto">
              <a:xfrm>
                <a:off x="2642" y="255"/>
                <a:ext cx="160" cy="181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31" name="Rectangle 68"/>
              <p:cNvSpPr>
                <a:spLocks noChangeArrowheads="1"/>
              </p:cNvSpPr>
              <p:nvPr/>
            </p:nvSpPr>
            <p:spPr bwMode="auto">
              <a:xfrm>
                <a:off x="2794" y="217"/>
                <a:ext cx="75" cy="290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</p:spPr>
            <p:txBody>
              <a:bodyPr wrap="none" lIns="0" tIns="0" rIns="0" bIns="0"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kumimoji="1" lang="en-US" altLang="zh-CN" sz="2800" b="1" i="1" dirty="0">
                    <a:solidFill>
                      <a:srgbClr val="000000"/>
                    </a:solidFill>
                    <a:latin typeface="Times New Roman" panose="02020603050405020304" pitchFamily="18" charset="0"/>
                  </a:rPr>
                  <a:t>y</a:t>
                </a:r>
                <a:endParaRPr kumimoji="1" lang="en-US" altLang="zh-CN" sz="3200" b="1" dirty="0">
                  <a:latin typeface="Times New Roman" panose="02020603050405020304" pitchFamily="18" charset="0"/>
                </a:endParaRPr>
              </a:p>
            </p:txBody>
          </p:sp>
        </p:grpSp>
        <p:graphicFrame>
          <p:nvGraphicFramePr>
            <p:cNvPr id="25" name="Object 70"/>
            <p:cNvGraphicFramePr>
              <a:graphicFrameLocks noChangeAspect="1"/>
            </p:cNvGraphicFramePr>
            <p:nvPr/>
          </p:nvGraphicFramePr>
          <p:xfrm>
            <a:off x="4637" y="2323"/>
            <a:ext cx="148" cy="22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145" name="公式" r:id="rId2" imgW="3048000" imgH="3352800" progId="Equation.3">
                    <p:embed/>
                  </p:oleObj>
                </mc:Choice>
                <mc:Fallback>
                  <p:oleObj name="公式" r:id="rId2" imgW="3048000" imgH="3352800" progId="Equation.3">
                    <p:embed/>
                    <p:pic>
                      <p:nvPicPr>
                        <p:cNvPr id="0" name="Object 70"/>
                        <p:cNvPicPr>
                          <a:picLocks noChangeAspect="1"/>
                        </p:cNvPicPr>
                        <p:nvPr/>
                      </p:nvPicPr>
                      <p:blipFill>
                        <a:blip r:embed="rId3"/>
                        <a:stretch>
                          <a:fillRect/>
                        </a:stretch>
                      </p:blipFill>
                      <p:spPr>
                        <a:xfrm>
                          <a:off x="4637" y="2323"/>
                          <a:ext cx="148" cy="225"/>
                        </a:xfrm>
                        <a:prstGeom prst="rect">
                          <a:avLst/>
                        </a:prstGeom>
                        <a:noFill/>
                        <a:ln w="9525"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35" name="任意多边形 34"/>
          <p:cNvSpPr/>
          <p:nvPr/>
        </p:nvSpPr>
        <p:spPr>
          <a:xfrm>
            <a:off x="4984993" y="3349248"/>
            <a:ext cx="4675203" cy="1725561"/>
          </a:xfrm>
          <a:custGeom>
            <a:avLst/>
            <a:gdLst>
              <a:gd name="connsiteX0" fmla="*/ 0 w 3229897"/>
              <a:gd name="connsiteY0" fmla="*/ 1371600 h 1371600"/>
              <a:gd name="connsiteX1" fmla="*/ 368709 w 3229897"/>
              <a:gd name="connsiteY1" fmla="*/ 663678 h 1371600"/>
              <a:gd name="connsiteX2" fmla="*/ 1592826 w 3229897"/>
              <a:gd name="connsiteY2" fmla="*/ 280220 h 1371600"/>
              <a:gd name="connsiteX3" fmla="*/ 3229897 w 3229897"/>
              <a:gd name="connsiteY3" fmla="*/ 0 h 1371600"/>
              <a:gd name="connsiteX4" fmla="*/ 3229897 w 3229897"/>
              <a:gd name="connsiteY4" fmla="*/ 0 h 1371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229897" h="1371600">
                <a:moveTo>
                  <a:pt x="0" y="1371600"/>
                </a:moveTo>
                <a:cubicBezTo>
                  <a:pt x="51619" y="1108587"/>
                  <a:pt x="103238" y="845575"/>
                  <a:pt x="368709" y="663678"/>
                </a:cubicBezTo>
                <a:cubicBezTo>
                  <a:pt x="634180" y="481781"/>
                  <a:pt x="1115961" y="390833"/>
                  <a:pt x="1592826" y="280220"/>
                </a:cubicBezTo>
                <a:cubicBezTo>
                  <a:pt x="2069691" y="169607"/>
                  <a:pt x="3229897" y="0"/>
                  <a:pt x="3229897" y="0"/>
                </a:cubicBezTo>
                <a:lnTo>
                  <a:pt x="3229897" y="0"/>
                </a:lnTo>
              </a:path>
            </a:pathLst>
          </a:cu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7" name="任意多边形 36"/>
          <p:cNvSpPr/>
          <p:nvPr/>
        </p:nvSpPr>
        <p:spPr>
          <a:xfrm>
            <a:off x="4984993" y="3540977"/>
            <a:ext cx="4719448" cy="1592826"/>
          </a:xfrm>
          <a:custGeom>
            <a:avLst/>
            <a:gdLst>
              <a:gd name="connsiteX0" fmla="*/ 0 w 3244645"/>
              <a:gd name="connsiteY0" fmla="*/ 0 h 1327355"/>
              <a:gd name="connsiteX1" fmla="*/ 398206 w 3244645"/>
              <a:gd name="connsiteY1" fmla="*/ 811161 h 1327355"/>
              <a:gd name="connsiteX2" fmla="*/ 1651819 w 3244645"/>
              <a:gd name="connsiteY2" fmla="*/ 1165123 h 1327355"/>
              <a:gd name="connsiteX3" fmla="*/ 3244645 w 3244645"/>
              <a:gd name="connsiteY3" fmla="*/ 1327355 h 1327355"/>
              <a:gd name="connsiteX4" fmla="*/ 3244645 w 3244645"/>
              <a:gd name="connsiteY4" fmla="*/ 1327355 h 13273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244645" h="1327355">
                <a:moveTo>
                  <a:pt x="0" y="0"/>
                </a:moveTo>
                <a:cubicBezTo>
                  <a:pt x="61451" y="308487"/>
                  <a:pt x="122903" y="616974"/>
                  <a:pt x="398206" y="811161"/>
                </a:cubicBezTo>
                <a:cubicBezTo>
                  <a:pt x="673509" y="1005348"/>
                  <a:pt x="1177413" y="1079091"/>
                  <a:pt x="1651819" y="1165123"/>
                </a:cubicBezTo>
                <a:cubicBezTo>
                  <a:pt x="2126225" y="1251155"/>
                  <a:pt x="3244645" y="1327355"/>
                  <a:pt x="3244645" y="1327355"/>
                </a:cubicBezTo>
                <a:lnTo>
                  <a:pt x="3244645" y="1327355"/>
                </a:lnTo>
              </a:path>
            </a:pathLst>
          </a:custGeom>
          <a:ln w="38100">
            <a:solidFill>
              <a:srgbClr val="5A47E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graphicFrame>
        <p:nvGraphicFramePr>
          <p:cNvPr id="38" name="Object 70"/>
          <p:cNvGraphicFramePr>
            <a:graphicFrameLocks noChangeAspect="1"/>
          </p:cNvGraphicFramePr>
          <p:nvPr/>
        </p:nvGraphicFramePr>
        <p:xfrm>
          <a:off x="8311714" y="5207545"/>
          <a:ext cx="1259963" cy="49299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6" name="公式" r:id="rId4" imgW="16764000" imgH="8229600" progId="Equation.3">
                  <p:embed/>
                </p:oleObj>
              </mc:Choice>
              <mc:Fallback>
                <p:oleObj name="公式" r:id="rId4" imgW="16764000" imgH="8229600" progId="Equation.3">
                  <p:embed/>
                  <p:pic>
                    <p:nvPicPr>
                      <p:cNvPr id="0" name="图片 6145"/>
                      <p:cNvPicPr>
                        <a:picLocks noChangeAspect="1"/>
                      </p:cNvPicPr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8311714" y="5207545"/>
                        <a:ext cx="1259963" cy="492996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8375" name="Object 70"/>
          <p:cNvGraphicFramePr>
            <a:graphicFrameLocks noChangeAspect="1"/>
          </p:cNvGraphicFramePr>
          <p:nvPr/>
        </p:nvGraphicFramePr>
        <p:xfrm>
          <a:off x="8491998" y="2927178"/>
          <a:ext cx="917575" cy="293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7" name="公式" r:id="rId6" imgW="12192000" imgH="4876800" progId="Equation.3">
                  <p:embed/>
                </p:oleObj>
              </mc:Choice>
              <mc:Fallback>
                <p:oleObj name="公式" r:id="rId6" imgW="12192000" imgH="4876800" progId="Equation.3">
                  <p:embed/>
                  <p:pic>
                    <p:nvPicPr>
                      <p:cNvPr id="0" name="图片 6146"/>
                      <p:cNvPicPr>
                        <a:picLocks noChangeAspect="1"/>
                      </p:cNvPicPr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8491998" y="2927178"/>
                        <a:ext cx="917575" cy="293688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39" name="椭圆 38"/>
          <p:cNvSpPr/>
          <p:nvPr/>
        </p:nvSpPr>
        <p:spPr>
          <a:xfrm>
            <a:off x="840658" y="1284482"/>
            <a:ext cx="1460090" cy="914400"/>
          </a:xfrm>
          <a:prstGeom prst="ellipse">
            <a:avLst/>
          </a:prstGeom>
          <a:solidFill>
            <a:srgbClr val="FFC000"/>
          </a:solidFill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3200" b="1" dirty="0" smtClean="0"/>
              <a:t>展示</a:t>
            </a:r>
            <a:endParaRPr lang="zh-CN" altLang="en-US" sz="3200" b="1" dirty="0"/>
          </a:p>
        </p:txBody>
      </p:sp>
      <p:sp>
        <p:nvSpPr>
          <p:cNvPr id="40" name="圆角矩形标注 39"/>
          <p:cNvSpPr/>
          <p:nvPr/>
        </p:nvSpPr>
        <p:spPr>
          <a:xfrm>
            <a:off x="4336024" y="1063256"/>
            <a:ext cx="4660492" cy="1541797"/>
          </a:xfrm>
          <a:prstGeom prst="wedgeRoundRectCallout">
            <a:avLst>
              <a:gd name="adj1" fmla="val 6711"/>
              <a:gd name="adj2" fmla="val 99650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3600" dirty="0" smtClean="0"/>
              <a:t>你画的是这样的吗？</a:t>
            </a:r>
            <a:endParaRPr lang="zh-CN" altLang="en-US" sz="36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000"/>
                            </p:stCondLst>
                            <p:childTnLst>
                              <p:par>
                                <p:cTn id="19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5" dur="2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 bldLvl="0" animBg="1"/>
      <p:bldP spid="37" grpId="0" bldLvl="0" animBg="1"/>
      <p:bldP spid="40" grpId="0" bldLvl="0" animBg="1"/>
    </p:bldLst>
  </p:timing>
</p:sld>
</file>

<file path=ppt/tags/tag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2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3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4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4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5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5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5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6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2.xml><?xml version="1.0" encoding="utf-8"?>
<p:tagLst xmlns:p="http://schemas.openxmlformats.org/presentationml/2006/main">
  <p:tag name="KSO_WM_TEMPLATE_THUMBS_INDEX" val="1、4、7、12、13、14、15、16、17、18、20、24、25、28、33、36、40、43、44"/>
  <p:tag name="KSO_WM_TEMPLATE_SUBCATEGORY" val="19"/>
  <p:tag name="KSO_WM_TAG_VERSION" val="1.0"/>
  <p:tag name="KSO_WM_BEAUTIFY_FLAG" val="#wm#"/>
  <p:tag name="KSO_WM_TEMPLATE_CATEGORY" val="custom"/>
  <p:tag name="KSO_WM_TEMPLATE_INDEX" val="20205081"/>
  <p:tag name="KSO_WM_TEMPLATE_MASTER_TYPE" val="0"/>
  <p:tag name="KSO_WM_TEMPLATE_COLOR_TYPE" val="1"/>
  <p:tag name="KSO_WM_UNIT_SHOW_EDIT_AREA_INDICATION" val="1"/>
</p:tagLst>
</file>

<file path=ppt/tags/tag63.xml><?xml version="1.0" encoding="utf-8"?>
<p:tagLst xmlns:p="http://schemas.openxmlformats.org/presentationml/2006/main">
  <p:tag name="commondata" val="eyJoZGlkIjoiOWE5Zjc4Y2VkOTkyZTVhZDZkMzFkODg0MWEwYmZlYTMifQ=="/>
</p:tagLst>
</file>

<file path=ppt/tags/tag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heme/theme1.xml><?xml version="1.0" encoding="utf-8"?>
<a:theme xmlns:a="http://schemas.openxmlformats.org/drawingml/2006/main" name="自定义设计方案">
  <a:themeElements>
    <a:clrScheme name="WPS">
      <a:dk1>
        <a:sysClr val="windowText" lastClr="000000"/>
      </a:dk1>
      <a:lt1>
        <a:sysClr val="window" lastClr="FFFFFF"/>
      </a:lt1>
      <a:dk2>
        <a:srgbClr val="0F1423"/>
      </a:dk2>
      <a:lt2>
        <a:srgbClr val="FFFFFF"/>
      </a:lt2>
      <a:accent1>
        <a:srgbClr val="4874CB"/>
      </a:accent1>
      <a:accent2>
        <a:srgbClr val="EE822F"/>
      </a:accent2>
      <a:accent3>
        <a:srgbClr val="F2BA02"/>
      </a:accent3>
      <a:accent4>
        <a:srgbClr val="75BD42"/>
      </a:accent4>
      <a:accent5>
        <a:srgbClr val="30C0B4"/>
      </a:accent5>
      <a:accent6>
        <a:srgbClr val="E54C5E"/>
      </a:accent6>
      <a:hlink>
        <a:srgbClr val="0026E5"/>
      </a:hlink>
      <a:folHlink>
        <a:srgbClr val="7E1FAD"/>
      </a:folHlink>
    </a:clrScheme>
    <a:fontScheme name="WPS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WPS">
      <a:fillStyleLst>
        <a:solidFill>
          <a:schemeClr val="phClr"/>
        </a:solidFill>
        <a:gradFill>
          <a:gsLst>
            <a:gs pos="0">
              <a:schemeClr val="phClr">
                <a:lumOff val="17500"/>
              </a:schemeClr>
            </a:gs>
            <a:gs pos="100000">
              <a:schemeClr val="phClr"/>
            </a:gs>
          </a:gsLst>
          <a:lin ang="2700000" scaled="0"/>
        </a:gradFill>
        <a:gradFill>
          <a:gsLst>
            <a:gs pos="0">
              <a:schemeClr val="phClr">
                <a:hueOff val="-2520000"/>
              </a:schemeClr>
            </a:gs>
            <a:gs pos="100000">
              <a:schemeClr val="phClr"/>
            </a:gs>
          </a:gsLst>
          <a:lin ang="27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gradFill>
            <a:gsLst>
              <a:gs pos="0">
                <a:schemeClr val="phClr">
                  <a:hueOff val="-4200000"/>
                </a:schemeClr>
              </a:gs>
              <a:gs pos="100000">
                <a:schemeClr val="phClr"/>
              </a:gs>
            </a:gsLst>
            <a:lin ang="2700000" scaled="1"/>
          </a:gradFill>
          <a:prstDash val="solid"/>
          <a:miter lim="800000"/>
        </a:ln>
      </a:lnStyleLst>
      <a:effectStyleLst>
        <a:effectStyle>
          <a:effectLst>
            <a:outerShdw blurRad="101600" dist="50800" dir="5400000" algn="ctr" rotWithShape="0">
              <a:schemeClr val="phClr">
                <a:alpha val="60000"/>
              </a:schemeClr>
            </a:outerShdw>
          </a:effectLst>
        </a:effectStyle>
        <a:effectStyle>
          <a:effectLst>
            <a:reflection stA="50000" endA="300" endPos="40000" dist="25400" dir="5400000" sy="-100000" algn="bl" rotWithShape="0"/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472</Words>
  <Application>WPS 演示</Application>
  <PresentationFormat>自定义</PresentationFormat>
  <Paragraphs>181</Paragraphs>
  <Slides>25</Slides>
  <Notes>0</Notes>
  <HiddenSlides>0</HiddenSlides>
  <MMClips>0</MMClips>
  <ScaleCrop>false</ScaleCrop>
  <HeadingPairs>
    <vt:vector size="8" baseType="variant">
      <vt:variant>
        <vt:lpstr>已用的字体</vt:lpstr>
      </vt:variant>
      <vt:variant>
        <vt:i4>12</vt:i4>
      </vt:variant>
      <vt:variant>
        <vt:lpstr>主题</vt:lpstr>
      </vt:variant>
      <vt:variant>
        <vt:i4>1</vt:i4>
      </vt:variant>
      <vt:variant>
        <vt:lpstr>嵌入 OLE 服务器</vt:lpstr>
      </vt:variant>
      <vt:variant>
        <vt:i4>213</vt:i4>
      </vt:variant>
      <vt:variant>
        <vt:lpstr>幻灯片标题</vt:lpstr>
      </vt:variant>
      <vt:variant>
        <vt:i4>25</vt:i4>
      </vt:variant>
    </vt:vector>
  </HeadingPairs>
  <TitlesOfParts>
    <vt:vector size="251" baseType="lpstr">
      <vt:lpstr>Arial</vt:lpstr>
      <vt:lpstr>宋体</vt:lpstr>
      <vt:lpstr>Wingdings</vt:lpstr>
      <vt:lpstr>Tahoma</vt:lpstr>
      <vt:lpstr>微软雅黑</vt:lpstr>
      <vt:lpstr>黑体</vt:lpstr>
      <vt:lpstr>楷体_GB2312</vt:lpstr>
      <vt:lpstr>Times New Roman</vt:lpstr>
      <vt:lpstr>Arial Unicode MS</vt:lpstr>
      <vt:lpstr>Calibri</vt:lpstr>
      <vt:lpstr>新宋体</vt:lpstr>
      <vt:lpstr>Wingdings</vt:lpstr>
      <vt:lpstr>自定义设计方案</vt:lpstr>
      <vt:lpstr>Equation.3</vt:lpstr>
      <vt:lpstr>Equation.3</vt:lpstr>
      <vt:lpstr>Equation.DSMT4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Equation.DSMT4</vt:lpstr>
      <vt:lpstr>Equation.3</vt:lpstr>
      <vt:lpstr>Equation.3</vt:lpstr>
      <vt:lpstr>Equation.3</vt:lpstr>
      <vt:lpstr>Equation.DSMT4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Equation.DSMT4</vt:lpstr>
      <vt:lpstr>Equation.3</vt:lpstr>
      <vt:lpstr>Equation.DSMT4</vt:lpstr>
      <vt:lpstr>Equation.3</vt:lpstr>
      <vt:lpstr>Equation.3</vt:lpstr>
      <vt:lpstr>Equation.3</vt:lpstr>
      <vt:lpstr>Equation.3</vt:lpstr>
      <vt:lpstr>Equation.3</vt:lpstr>
      <vt:lpstr>Equation.DSMT4</vt:lpstr>
      <vt:lpstr>Equation.3</vt:lpstr>
      <vt:lpstr>Equation.3</vt:lpstr>
      <vt:lpstr>Equation.3</vt:lpstr>
      <vt:lpstr>Equation.DSMT4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Equation.DSMT4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Equation.DSMT4</vt:lpstr>
      <vt:lpstr>Equation.3</vt:lpstr>
      <vt:lpstr>Equation.DSMT4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MideaGroup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龙卉</dc:creator>
  <cp:lastModifiedBy>天秤座</cp:lastModifiedBy>
  <cp:revision>291</cp:revision>
  <dcterms:created xsi:type="dcterms:W3CDTF">2014-09-09T10:19:00Z</dcterms:created>
  <dcterms:modified xsi:type="dcterms:W3CDTF">2023-10-08T06:08:31Z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2052-12.1.0.15374</vt:lpwstr>
  </property>
  <property fmtid="{D5CDD505-2E9C-101B-9397-08002B2CF9AE}" pid="3" name="ICV">
    <vt:lpwstr>E6A43AE546F340229AE2F22C1825A97A</vt:lpwstr>
  </property>
</Properties>
</file>