
<file path=[Content_Types].xml><?xml version="1.0" encoding="utf-8"?>
<Types xmlns="http://schemas.openxmlformats.org/package/2006/content-types">
  <Default Extension="vml" ContentType="application/vnd.openxmlformats-officedocument.vmlDrawing"/>
  <Default Extension="xls" ContentType="application/vnd.ms-excel"/>
  <Default Extension="bin" ContentType="application/vnd.openxmlformats-officedocument.oleObject"/>
  <Default Extension="wav" ContentType="audio/x-wav"/>
  <Default Extension="png" ContentType="image/png"/>
  <Default Extension="wmf" ContentType="image/x-wmf"/>
  <Default Extension="jpeg" ContentType="image/jpeg"/>
  <Default Extension="JPG" ContentType="image/.jp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310" r:id="rId3"/>
    <p:sldId id="330" r:id="rId4"/>
    <p:sldId id="282" r:id="rId5"/>
    <p:sldId id="271" r:id="rId6"/>
    <p:sldId id="293" r:id="rId7"/>
    <p:sldId id="283" r:id="rId8"/>
    <p:sldId id="332" r:id="rId10"/>
    <p:sldId id="350" r:id="rId11"/>
    <p:sldId id="291" r:id="rId12"/>
    <p:sldId id="292" r:id="rId13"/>
    <p:sldId id="288" r:id="rId14"/>
    <p:sldId id="294" r:id="rId15"/>
    <p:sldId id="299" r:id="rId16"/>
    <p:sldId id="301" r:id="rId17"/>
    <p:sldId id="303" r:id="rId18"/>
    <p:sldId id="278" r:id="rId19"/>
    <p:sldId id="297" r:id="rId20"/>
    <p:sldId id="298" r:id="rId21"/>
    <p:sldId id="279" r:id="rId22"/>
    <p:sldId id="280" r:id="rId23"/>
    <p:sldId id="270" r:id="rId24"/>
  </p:sldIdLst>
  <p:sldSz cx="12192000" cy="6858000"/>
  <p:notesSz cx="6858000" cy="9144000"/>
  <p:custDataLst>
    <p:tags r:id="rId29"/>
  </p:custDataLst>
  <p:defaultTextStyle>
    <a:defPPr>
      <a:defRPr lang="zh-CN"/>
    </a:defPPr>
    <a:lvl1pPr algn="l" rtl="0" eaLnBrk="0" fontAlgn="base" hangingPunct="0">
      <a:spcBef>
        <a:spcPct val="0"/>
      </a:spcBef>
      <a:spcAft>
        <a:spcPct val="0"/>
      </a:spcAft>
      <a:defRPr kern="1200">
        <a:solidFill>
          <a:schemeClr val="tx1"/>
        </a:solidFill>
        <a:latin typeface="Tahoma" panose="020B0604030504040204" pitchFamily="34" charset="0"/>
        <a:ea typeface="微软雅黑" panose="020B0503020204020204" pitchFamily="34" charset="-122"/>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微软雅黑" panose="020B0503020204020204" pitchFamily="34" charset="-122"/>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微软雅黑" panose="020B0503020204020204" pitchFamily="34" charset="-122"/>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微软雅黑" panose="020B0503020204020204" pitchFamily="34" charset="-122"/>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微软雅黑" panose="020B0503020204020204" pitchFamily="34" charset="-122"/>
        <a:cs typeface="+mn-cs"/>
      </a:defRPr>
    </a:lvl5pPr>
    <a:lvl6pPr marL="2286000" algn="l" defTabSz="914400" rtl="0" eaLnBrk="1" latinLnBrk="0" hangingPunct="1">
      <a:defRPr kern="1200">
        <a:solidFill>
          <a:schemeClr val="tx1"/>
        </a:solidFill>
        <a:latin typeface="Tahoma" panose="020B0604030504040204" pitchFamily="34" charset="0"/>
        <a:ea typeface="微软雅黑" panose="020B0503020204020204" pitchFamily="34" charset="-122"/>
        <a:cs typeface="+mn-cs"/>
      </a:defRPr>
    </a:lvl6pPr>
    <a:lvl7pPr marL="2743200" algn="l" defTabSz="914400" rtl="0" eaLnBrk="1" latinLnBrk="0" hangingPunct="1">
      <a:defRPr kern="1200">
        <a:solidFill>
          <a:schemeClr val="tx1"/>
        </a:solidFill>
        <a:latin typeface="Tahoma" panose="020B0604030504040204" pitchFamily="34" charset="0"/>
        <a:ea typeface="微软雅黑" panose="020B0503020204020204" pitchFamily="34" charset="-122"/>
        <a:cs typeface="+mn-cs"/>
      </a:defRPr>
    </a:lvl7pPr>
    <a:lvl8pPr marL="3200400" algn="l" defTabSz="914400" rtl="0" eaLnBrk="1" latinLnBrk="0" hangingPunct="1">
      <a:defRPr kern="1200">
        <a:solidFill>
          <a:schemeClr val="tx1"/>
        </a:solidFill>
        <a:latin typeface="Tahoma" panose="020B0604030504040204" pitchFamily="34" charset="0"/>
        <a:ea typeface="微软雅黑" panose="020B0503020204020204" pitchFamily="34" charset="-122"/>
        <a:cs typeface="+mn-cs"/>
      </a:defRPr>
    </a:lvl8pPr>
    <a:lvl9pPr marL="3657600" algn="l" defTabSz="914400" rtl="0" eaLnBrk="1" latinLnBrk="0" hangingPunct="1">
      <a:defRPr kern="1200">
        <a:solidFill>
          <a:schemeClr val="tx1"/>
        </a:solidFill>
        <a:latin typeface="Tahoma" panose="020B0604030504040204" pitchFamily="34" charset="0"/>
        <a:ea typeface="微软雅黑" panose="020B0503020204020204" pitchFamily="34" charset="-122"/>
        <a:cs typeface="+mn-cs"/>
      </a:defRPr>
    </a:lvl9pPr>
  </p:defaultTextStyle>
  <p:extLst>
    <p:ext uri="{EFAFB233-063F-42B5-8137-9DF3F51BA10A}">
      <p15:sldGuideLst xmlns:p15="http://schemas.microsoft.com/office/powerpoint/2012/main">
        <p15:guide id="1" orient="horz" pos="2172" userDrawn="1">
          <p15:clr>
            <a:srgbClr val="A4A3A4"/>
          </p15:clr>
        </p15:guide>
        <p15:guide id="2" pos="3806"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zhangch" initials="z"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E77B7"/>
    <a:srgbClr val="5A47E7"/>
    <a:srgbClr val="2F9FD5"/>
    <a:srgbClr val="45B2B9"/>
    <a:srgbClr val="279BD4"/>
    <a:srgbClr val="2D9FD4"/>
    <a:srgbClr val="6BC6EB"/>
    <a:srgbClr val="86F5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853" autoAdjust="0"/>
    <p:restoredTop sz="94660" autoAdjust="0"/>
  </p:normalViewPr>
  <p:slideViewPr>
    <p:cSldViewPr snapToGrid="0">
      <p:cViewPr varScale="1">
        <p:scale>
          <a:sx n="112" d="100"/>
          <a:sy n="112" d="100"/>
        </p:scale>
        <p:origin x="-804" y="-72"/>
      </p:cViewPr>
      <p:guideLst>
        <p:guide orient="horz" pos="2172"/>
        <p:guide pos="3806"/>
      </p:guideLst>
    </p:cSldViewPr>
  </p:slideViewPr>
  <p:notesTextViewPr>
    <p:cViewPr>
      <p:scale>
        <a:sx n="1" d="1"/>
        <a:sy n="1" d="1"/>
      </p:scale>
      <p:origin x="0" y="0"/>
    </p:cViewPr>
  </p:notesTextViewPr>
  <p:gridSpacing cx="72004" cy="72004"/>
</p:viewPr>
</file>

<file path=ppt/_rels/presentation.xml.rels><?xml version="1.0" encoding="UTF-8" standalone="yes"?>
<Relationships xmlns="http://schemas.openxmlformats.org/package/2006/relationships"><Relationship Id="rId9" Type="http://schemas.openxmlformats.org/officeDocument/2006/relationships/notesMaster" Target="notesMasters/notesMaster1.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9" Type="http://schemas.openxmlformats.org/officeDocument/2006/relationships/tags" Target="tags/tag63.xml"/><Relationship Id="rId28" Type="http://schemas.openxmlformats.org/officeDocument/2006/relationships/commentAuthors" Target="commentAuthors.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9" Type="http://schemas.openxmlformats.org/officeDocument/2006/relationships/image" Target="../media/image15.wmf"/><Relationship Id="rId8" Type="http://schemas.openxmlformats.org/officeDocument/2006/relationships/image" Target="../media/image14.wmf"/><Relationship Id="rId7" Type="http://schemas.openxmlformats.org/officeDocument/2006/relationships/image" Target="../media/image13.wmf"/><Relationship Id="rId6" Type="http://schemas.openxmlformats.org/officeDocument/2006/relationships/image" Target="../media/image12.wmf"/><Relationship Id="rId5" Type="http://schemas.openxmlformats.org/officeDocument/2006/relationships/image" Target="../media/image11.wmf"/><Relationship Id="rId4" Type="http://schemas.openxmlformats.org/officeDocument/2006/relationships/image" Target="../media/image10.wmf"/><Relationship Id="rId38" Type="http://schemas.openxmlformats.org/officeDocument/2006/relationships/image" Target="../media/image44.wmf"/><Relationship Id="rId37" Type="http://schemas.openxmlformats.org/officeDocument/2006/relationships/image" Target="../media/image43.wmf"/><Relationship Id="rId36" Type="http://schemas.openxmlformats.org/officeDocument/2006/relationships/image" Target="../media/image42.wmf"/><Relationship Id="rId35" Type="http://schemas.openxmlformats.org/officeDocument/2006/relationships/image" Target="../media/image41.wmf"/><Relationship Id="rId34" Type="http://schemas.openxmlformats.org/officeDocument/2006/relationships/image" Target="../media/image40.wmf"/><Relationship Id="rId33" Type="http://schemas.openxmlformats.org/officeDocument/2006/relationships/image" Target="../media/image39.wmf"/><Relationship Id="rId32" Type="http://schemas.openxmlformats.org/officeDocument/2006/relationships/image" Target="../media/image38.wmf"/><Relationship Id="rId31" Type="http://schemas.openxmlformats.org/officeDocument/2006/relationships/image" Target="../media/image37.wmf"/><Relationship Id="rId30" Type="http://schemas.openxmlformats.org/officeDocument/2006/relationships/image" Target="../media/image36.wmf"/><Relationship Id="rId3" Type="http://schemas.openxmlformats.org/officeDocument/2006/relationships/image" Target="../media/image9.wmf"/><Relationship Id="rId29" Type="http://schemas.openxmlformats.org/officeDocument/2006/relationships/image" Target="../media/image35.wmf"/><Relationship Id="rId28" Type="http://schemas.openxmlformats.org/officeDocument/2006/relationships/image" Target="../media/image34.wmf"/><Relationship Id="rId27" Type="http://schemas.openxmlformats.org/officeDocument/2006/relationships/image" Target="../media/image33.wmf"/><Relationship Id="rId26" Type="http://schemas.openxmlformats.org/officeDocument/2006/relationships/image" Target="../media/image32.wmf"/><Relationship Id="rId25" Type="http://schemas.openxmlformats.org/officeDocument/2006/relationships/image" Target="../media/image31.wmf"/><Relationship Id="rId24" Type="http://schemas.openxmlformats.org/officeDocument/2006/relationships/image" Target="../media/image30.wmf"/><Relationship Id="rId23" Type="http://schemas.openxmlformats.org/officeDocument/2006/relationships/image" Target="../media/image29.wmf"/><Relationship Id="rId22" Type="http://schemas.openxmlformats.org/officeDocument/2006/relationships/image" Target="../media/image28.wmf"/><Relationship Id="rId21" Type="http://schemas.openxmlformats.org/officeDocument/2006/relationships/image" Target="../media/image27.emf"/><Relationship Id="rId20" Type="http://schemas.openxmlformats.org/officeDocument/2006/relationships/image" Target="../media/image26.wmf"/><Relationship Id="rId2" Type="http://schemas.openxmlformats.org/officeDocument/2006/relationships/image" Target="../media/image8.wmf"/><Relationship Id="rId19" Type="http://schemas.openxmlformats.org/officeDocument/2006/relationships/image" Target="../media/image25.wmf"/><Relationship Id="rId18" Type="http://schemas.openxmlformats.org/officeDocument/2006/relationships/image" Target="../media/image24.wmf"/><Relationship Id="rId17" Type="http://schemas.openxmlformats.org/officeDocument/2006/relationships/image" Target="../media/image23.wmf"/><Relationship Id="rId16" Type="http://schemas.openxmlformats.org/officeDocument/2006/relationships/image" Target="../media/image22.wmf"/><Relationship Id="rId15" Type="http://schemas.openxmlformats.org/officeDocument/2006/relationships/image" Target="../media/image21.wmf"/><Relationship Id="rId14" Type="http://schemas.openxmlformats.org/officeDocument/2006/relationships/image" Target="../media/image20.wmf"/><Relationship Id="rId13" Type="http://schemas.openxmlformats.org/officeDocument/2006/relationships/image" Target="../media/image19.wmf"/><Relationship Id="rId12" Type="http://schemas.openxmlformats.org/officeDocument/2006/relationships/image" Target="../media/image18.wmf"/><Relationship Id="rId11" Type="http://schemas.openxmlformats.org/officeDocument/2006/relationships/image" Target="../media/image17.wmf"/><Relationship Id="rId10" Type="http://schemas.openxmlformats.org/officeDocument/2006/relationships/image" Target="../media/image16.wmf"/><Relationship Id="rId1" Type="http://schemas.openxmlformats.org/officeDocument/2006/relationships/image" Target="../media/image7.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98.wmf"/><Relationship Id="rId1" Type="http://schemas.openxmlformats.org/officeDocument/2006/relationships/image" Target="../media/image97.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99.wmf"/></Relationships>
</file>

<file path=ppt/drawings/_rels/vmlDrawing12.vml.rels><?xml version="1.0" encoding="UTF-8" standalone="yes"?>
<Relationships xmlns="http://schemas.openxmlformats.org/package/2006/relationships"><Relationship Id="rId4" Type="http://schemas.openxmlformats.org/officeDocument/2006/relationships/image" Target="../media/image101.wmf"/><Relationship Id="rId3" Type="http://schemas.openxmlformats.org/officeDocument/2006/relationships/image" Target="../media/image96.wmf"/><Relationship Id="rId2" Type="http://schemas.openxmlformats.org/officeDocument/2006/relationships/image" Target="../media/image100.wmf"/><Relationship Id="rId1" Type="http://schemas.openxmlformats.org/officeDocument/2006/relationships/image" Target="../media/image93.wmf"/></Relationships>
</file>

<file path=ppt/drawings/_rels/vmlDrawing13.vml.rels><?xml version="1.0" encoding="UTF-8" standalone="yes"?>
<Relationships xmlns="http://schemas.openxmlformats.org/package/2006/relationships"><Relationship Id="rId4" Type="http://schemas.openxmlformats.org/officeDocument/2006/relationships/image" Target="../media/image103.wmf"/><Relationship Id="rId3" Type="http://schemas.openxmlformats.org/officeDocument/2006/relationships/image" Target="../media/image101.wmf"/><Relationship Id="rId2" Type="http://schemas.openxmlformats.org/officeDocument/2006/relationships/image" Target="../media/image102.wmf"/><Relationship Id="rId1" Type="http://schemas.openxmlformats.org/officeDocument/2006/relationships/image" Target="../media/image93.wmf"/></Relationships>
</file>

<file path=ppt/drawings/_rels/vmlDrawing2.vml.rels><?xml version="1.0" encoding="UTF-8" standalone="yes"?>
<Relationships xmlns="http://schemas.openxmlformats.org/package/2006/relationships"><Relationship Id="rId9" Type="http://schemas.openxmlformats.org/officeDocument/2006/relationships/image" Target="../media/image62.wmf"/><Relationship Id="rId8" Type="http://schemas.openxmlformats.org/officeDocument/2006/relationships/image" Target="../media/image61.wmf"/><Relationship Id="rId7" Type="http://schemas.openxmlformats.org/officeDocument/2006/relationships/image" Target="../media/image49.wmf"/><Relationship Id="rId6" Type="http://schemas.openxmlformats.org/officeDocument/2006/relationships/image" Target="../media/image48.wmf"/><Relationship Id="rId5" Type="http://schemas.openxmlformats.org/officeDocument/2006/relationships/image" Target="../media/image29.wmf"/><Relationship Id="rId4" Type="http://schemas.openxmlformats.org/officeDocument/2006/relationships/image" Target="../media/image28.wmf"/><Relationship Id="rId3" Type="http://schemas.openxmlformats.org/officeDocument/2006/relationships/image" Target="../media/image46.wmf"/><Relationship Id="rId23" Type="http://schemas.openxmlformats.org/officeDocument/2006/relationships/image" Target="../media/image76.wmf"/><Relationship Id="rId22" Type="http://schemas.openxmlformats.org/officeDocument/2006/relationships/image" Target="../media/image75.wmf"/><Relationship Id="rId21" Type="http://schemas.openxmlformats.org/officeDocument/2006/relationships/image" Target="../media/image74.wmf"/><Relationship Id="rId20" Type="http://schemas.openxmlformats.org/officeDocument/2006/relationships/image" Target="../media/image73.wmf"/><Relationship Id="rId2" Type="http://schemas.openxmlformats.org/officeDocument/2006/relationships/image" Target="../media/image45.wmf"/><Relationship Id="rId19" Type="http://schemas.openxmlformats.org/officeDocument/2006/relationships/image" Target="../media/image72.wmf"/><Relationship Id="rId18" Type="http://schemas.openxmlformats.org/officeDocument/2006/relationships/image" Target="../media/image71.wmf"/><Relationship Id="rId17" Type="http://schemas.openxmlformats.org/officeDocument/2006/relationships/image" Target="../media/image70.wmf"/><Relationship Id="rId16" Type="http://schemas.openxmlformats.org/officeDocument/2006/relationships/image" Target="../media/image69.wmf"/><Relationship Id="rId15" Type="http://schemas.openxmlformats.org/officeDocument/2006/relationships/image" Target="../media/image68.wmf"/><Relationship Id="rId14" Type="http://schemas.openxmlformats.org/officeDocument/2006/relationships/image" Target="../media/image67.wmf"/><Relationship Id="rId13" Type="http://schemas.openxmlformats.org/officeDocument/2006/relationships/image" Target="../media/image66.wmf"/><Relationship Id="rId12" Type="http://schemas.openxmlformats.org/officeDocument/2006/relationships/image" Target="../media/image65.wmf"/><Relationship Id="rId11" Type="http://schemas.openxmlformats.org/officeDocument/2006/relationships/image" Target="../media/image64.wmf"/><Relationship Id="rId10" Type="http://schemas.openxmlformats.org/officeDocument/2006/relationships/image" Target="../media/image63.wmf"/><Relationship Id="rId1" Type="http://schemas.openxmlformats.org/officeDocument/2006/relationships/image" Target="../media/image18.wmf"/></Relationships>
</file>

<file path=ppt/drawings/_rels/vmlDrawing3.vml.rels><?xml version="1.0" encoding="UTF-8" standalone="yes"?>
<Relationships xmlns="http://schemas.openxmlformats.org/package/2006/relationships"><Relationship Id="rId9" Type="http://schemas.openxmlformats.org/officeDocument/2006/relationships/image" Target="../media/image29.wmf"/><Relationship Id="rId8" Type="http://schemas.openxmlformats.org/officeDocument/2006/relationships/image" Target="../media/image28.wmf"/><Relationship Id="rId7" Type="http://schemas.openxmlformats.org/officeDocument/2006/relationships/image" Target="../media/image82.wmf"/><Relationship Id="rId6" Type="http://schemas.openxmlformats.org/officeDocument/2006/relationships/image" Target="../media/image81.wmf"/><Relationship Id="rId5" Type="http://schemas.openxmlformats.org/officeDocument/2006/relationships/image" Target="../media/image80.wmf"/><Relationship Id="rId4" Type="http://schemas.openxmlformats.org/officeDocument/2006/relationships/image" Target="../media/image79.wmf"/><Relationship Id="rId3" Type="http://schemas.openxmlformats.org/officeDocument/2006/relationships/image" Target="../media/image78.wmf"/><Relationship Id="rId2" Type="http://schemas.openxmlformats.org/officeDocument/2006/relationships/image" Target="../media/image46.wmf"/><Relationship Id="rId12" Type="http://schemas.openxmlformats.org/officeDocument/2006/relationships/image" Target="../media/image85.wmf"/><Relationship Id="rId11" Type="http://schemas.openxmlformats.org/officeDocument/2006/relationships/image" Target="../media/image84.wmf"/><Relationship Id="rId10" Type="http://schemas.openxmlformats.org/officeDocument/2006/relationships/image" Target="../media/image83.wmf"/><Relationship Id="rId1" Type="http://schemas.openxmlformats.org/officeDocument/2006/relationships/image" Target="../media/image77.wmf"/></Relationships>
</file>

<file path=ppt/drawings/_rels/vmlDrawing4.vml.rels><?xml version="1.0" encoding="UTF-8" standalone="yes"?>
<Relationships xmlns="http://schemas.openxmlformats.org/package/2006/relationships"><Relationship Id="rId7" Type="http://schemas.openxmlformats.org/officeDocument/2006/relationships/image" Target="../media/image92.wmf"/><Relationship Id="rId6" Type="http://schemas.openxmlformats.org/officeDocument/2006/relationships/image" Target="../media/image91.wmf"/><Relationship Id="rId5" Type="http://schemas.openxmlformats.org/officeDocument/2006/relationships/image" Target="../media/image90.wmf"/><Relationship Id="rId4" Type="http://schemas.openxmlformats.org/officeDocument/2006/relationships/image" Target="../media/image89.wmf"/><Relationship Id="rId3" Type="http://schemas.openxmlformats.org/officeDocument/2006/relationships/image" Target="../media/image88.wmf"/><Relationship Id="rId2" Type="http://schemas.openxmlformats.org/officeDocument/2006/relationships/image" Target="../media/image87.wmf"/><Relationship Id="rId1" Type="http://schemas.openxmlformats.org/officeDocument/2006/relationships/image" Target="../media/image86.wmf"/></Relationships>
</file>

<file path=ppt/drawings/_rels/vmlDrawing5.vml.rels><?xml version="1.0" encoding="UTF-8" standalone="yes"?>
<Relationships xmlns="http://schemas.openxmlformats.org/package/2006/relationships"><Relationship Id="rId6" Type="http://schemas.openxmlformats.org/officeDocument/2006/relationships/image" Target="../media/image92.wmf"/><Relationship Id="rId5" Type="http://schemas.openxmlformats.org/officeDocument/2006/relationships/image" Target="../media/image91.wmf"/><Relationship Id="rId4" Type="http://schemas.openxmlformats.org/officeDocument/2006/relationships/image" Target="../media/image90.wmf"/><Relationship Id="rId3" Type="http://schemas.openxmlformats.org/officeDocument/2006/relationships/image" Target="../media/image89.wmf"/><Relationship Id="rId2" Type="http://schemas.openxmlformats.org/officeDocument/2006/relationships/image" Target="../media/image88.wmf"/><Relationship Id="rId1" Type="http://schemas.openxmlformats.org/officeDocument/2006/relationships/image" Target="../media/image87.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92.wmf"/><Relationship Id="rId7" Type="http://schemas.openxmlformats.org/officeDocument/2006/relationships/image" Target="../media/image91.wmf"/><Relationship Id="rId6" Type="http://schemas.openxmlformats.org/officeDocument/2006/relationships/image" Target="../media/image90.wmf"/><Relationship Id="rId5" Type="http://schemas.openxmlformats.org/officeDocument/2006/relationships/image" Target="../media/image89.wmf"/><Relationship Id="rId4" Type="http://schemas.openxmlformats.org/officeDocument/2006/relationships/image" Target="../media/image88.wmf"/><Relationship Id="rId3" Type="http://schemas.openxmlformats.org/officeDocument/2006/relationships/image" Target="../media/image95.wmf"/><Relationship Id="rId2" Type="http://schemas.openxmlformats.org/officeDocument/2006/relationships/image" Target="../media/image94.wmf"/><Relationship Id="rId1" Type="http://schemas.openxmlformats.org/officeDocument/2006/relationships/image" Target="../media/image93.wmf"/></Relationships>
</file>

<file path=ppt/drawings/_rels/vmlDrawing7.vml.rels><?xml version="1.0" encoding="UTF-8" standalone="yes"?>
<Relationships xmlns="http://schemas.openxmlformats.org/package/2006/relationships"><Relationship Id="rId4" Type="http://schemas.openxmlformats.org/officeDocument/2006/relationships/image" Target="../media/image97.wmf"/><Relationship Id="rId3" Type="http://schemas.openxmlformats.org/officeDocument/2006/relationships/image" Target="../media/image96.wmf"/><Relationship Id="rId2" Type="http://schemas.openxmlformats.org/officeDocument/2006/relationships/image" Target="../media/image94.wmf"/><Relationship Id="rId1" Type="http://schemas.openxmlformats.org/officeDocument/2006/relationships/image" Target="../media/image93.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9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98.wmf"/><Relationship Id="rId2" Type="http://schemas.openxmlformats.org/officeDocument/2006/relationships/image" Target="../media/image97.wmf"/><Relationship Id="rId1" Type="http://schemas.openxmlformats.org/officeDocument/2006/relationships/image" Target="../media/image9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86B40B-3DED-43AE-9B2B-4112F4B61804}"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55EEB9-49FB-4A83-9EAE-20457E4109E7}"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97AFCD5C-7AD2-4F42-81EE-A2CED7370D0D}" type="slidenum">
              <a:rPr lang="zh-CN" altLang="en-US"/>
            </a:fld>
            <a:endParaRPr lang="en-US" altLang="zh-CN"/>
          </a:p>
        </p:txBody>
      </p:sp>
      <p:sp>
        <p:nvSpPr>
          <p:cNvPr id="8195" name="Rectangle 2"/>
          <p:cNvSpPr>
            <a:spLocks noGrp="1" noRot="1" noChangeAspect="1" noChangeArrowheads="1" noTextEdit="1"/>
          </p:cNvSpPr>
          <p:nvPr>
            <p:ph type="sldImg"/>
          </p:nvPr>
        </p:nvSpPr>
        <p:spPr>
          <a:solidFill>
            <a:srgbClr val="FFFFFF"/>
          </a:solidFill>
        </p:spPr>
      </p:sp>
      <p:sp>
        <p:nvSpPr>
          <p:cNvPr id="819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zh-CN"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9" Type="http://schemas.openxmlformats.org/officeDocument/2006/relationships/image" Target="../media/image90.wmf"/><Relationship Id="rId8" Type="http://schemas.openxmlformats.org/officeDocument/2006/relationships/oleObject" Target="../embeddings/oleObject90.bin"/><Relationship Id="rId7" Type="http://schemas.openxmlformats.org/officeDocument/2006/relationships/image" Target="../media/image89.wmf"/><Relationship Id="rId6" Type="http://schemas.openxmlformats.org/officeDocument/2006/relationships/oleObject" Target="../embeddings/oleObject89.bin"/><Relationship Id="rId5" Type="http://schemas.openxmlformats.org/officeDocument/2006/relationships/image" Target="../media/image88.wmf"/><Relationship Id="rId4" Type="http://schemas.openxmlformats.org/officeDocument/2006/relationships/oleObject" Target="../embeddings/oleObject88.bin"/><Relationship Id="rId3" Type="http://schemas.openxmlformats.org/officeDocument/2006/relationships/image" Target="../media/image87.wmf"/><Relationship Id="rId20" Type="http://schemas.openxmlformats.org/officeDocument/2006/relationships/vmlDrawing" Target="../drawings/vmlDrawing5.vml"/><Relationship Id="rId2" Type="http://schemas.openxmlformats.org/officeDocument/2006/relationships/oleObject" Target="../embeddings/oleObject87.bin"/><Relationship Id="rId19" Type="http://schemas.openxmlformats.org/officeDocument/2006/relationships/slideLayout" Target="../slideLayouts/slideLayout1.xml"/><Relationship Id="rId18" Type="http://schemas.openxmlformats.org/officeDocument/2006/relationships/oleObject" Target="../embeddings/oleObject97.bin"/><Relationship Id="rId17" Type="http://schemas.openxmlformats.org/officeDocument/2006/relationships/oleObject" Target="../embeddings/oleObject96.bin"/><Relationship Id="rId16" Type="http://schemas.openxmlformats.org/officeDocument/2006/relationships/oleObject" Target="../embeddings/oleObject95.bin"/><Relationship Id="rId15" Type="http://schemas.openxmlformats.org/officeDocument/2006/relationships/oleObject" Target="../embeddings/oleObject94.bin"/><Relationship Id="rId14" Type="http://schemas.openxmlformats.org/officeDocument/2006/relationships/oleObject" Target="../embeddings/oleObject93.bin"/><Relationship Id="rId13" Type="http://schemas.openxmlformats.org/officeDocument/2006/relationships/image" Target="../media/image92.wmf"/><Relationship Id="rId12" Type="http://schemas.openxmlformats.org/officeDocument/2006/relationships/oleObject" Target="../embeddings/oleObject92.bin"/><Relationship Id="rId11" Type="http://schemas.openxmlformats.org/officeDocument/2006/relationships/image" Target="../media/image91.wmf"/><Relationship Id="rId10" Type="http://schemas.openxmlformats.org/officeDocument/2006/relationships/oleObject" Target="../embeddings/oleObject91.bin"/><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9" Type="http://schemas.openxmlformats.org/officeDocument/2006/relationships/image" Target="../media/image88.wmf"/><Relationship Id="rId8" Type="http://schemas.openxmlformats.org/officeDocument/2006/relationships/oleObject" Target="../embeddings/oleObject101.bin"/><Relationship Id="rId7" Type="http://schemas.openxmlformats.org/officeDocument/2006/relationships/image" Target="../media/image95.wmf"/><Relationship Id="rId6" Type="http://schemas.openxmlformats.org/officeDocument/2006/relationships/oleObject" Target="../embeddings/oleObject100.bin"/><Relationship Id="rId5" Type="http://schemas.openxmlformats.org/officeDocument/2006/relationships/image" Target="../media/image94.wmf"/><Relationship Id="rId4" Type="http://schemas.openxmlformats.org/officeDocument/2006/relationships/oleObject" Target="../embeddings/oleObject99.bin"/><Relationship Id="rId3" Type="http://schemas.openxmlformats.org/officeDocument/2006/relationships/image" Target="../media/image93.wmf"/><Relationship Id="rId2" Type="http://schemas.openxmlformats.org/officeDocument/2006/relationships/oleObject" Target="../embeddings/oleObject98.bin"/><Relationship Id="rId19" Type="http://schemas.openxmlformats.org/officeDocument/2006/relationships/vmlDrawing" Target="../drawings/vmlDrawing6.vml"/><Relationship Id="rId18" Type="http://schemas.openxmlformats.org/officeDocument/2006/relationships/slideLayout" Target="../slideLayouts/slideLayout2.xml"/><Relationship Id="rId17" Type="http://schemas.openxmlformats.org/officeDocument/2006/relationships/image" Target="../media/image92.wmf"/><Relationship Id="rId16" Type="http://schemas.openxmlformats.org/officeDocument/2006/relationships/oleObject" Target="../embeddings/oleObject105.bin"/><Relationship Id="rId15" Type="http://schemas.openxmlformats.org/officeDocument/2006/relationships/image" Target="../media/image91.wmf"/><Relationship Id="rId14" Type="http://schemas.openxmlformats.org/officeDocument/2006/relationships/oleObject" Target="../embeddings/oleObject104.bin"/><Relationship Id="rId13" Type="http://schemas.openxmlformats.org/officeDocument/2006/relationships/image" Target="../media/image90.wmf"/><Relationship Id="rId12" Type="http://schemas.openxmlformats.org/officeDocument/2006/relationships/oleObject" Target="../embeddings/oleObject103.bin"/><Relationship Id="rId11" Type="http://schemas.openxmlformats.org/officeDocument/2006/relationships/image" Target="../media/image89.wmf"/><Relationship Id="rId10" Type="http://schemas.openxmlformats.org/officeDocument/2006/relationships/oleObject" Target="../embeddings/oleObject102.bin"/><Relationship Id="rId1" Type="http://schemas.openxmlformats.org/officeDocument/2006/relationships/image" Target="../media/image1.png"/></Relationships>
</file>

<file path=ppt/slides/_rels/slide12.xml.rels><?xml version="1.0" encoding="UTF-8" standalone="yes"?>
<Relationships xmlns="http://schemas.openxmlformats.org/package/2006/relationships"><Relationship Id="rId9" Type="http://schemas.openxmlformats.org/officeDocument/2006/relationships/image" Target="../media/image97.wmf"/><Relationship Id="rId8" Type="http://schemas.openxmlformats.org/officeDocument/2006/relationships/oleObject" Target="../embeddings/oleObject109.bin"/><Relationship Id="rId7" Type="http://schemas.openxmlformats.org/officeDocument/2006/relationships/image" Target="../media/image96.wmf"/><Relationship Id="rId6" Type="http://schemas.openxmlformats.org/officeDocument/2006/relationships/oleObject" Target="../embeddings/oleObject108.bin"/><Relationship Id="rId5" Type="http://schemas.openxmlformats.org/officeDocument/2006/relationships/image" Target="../media/image94.wmf"/><Relationship Id="rId4" Type="http://schemas.openxmlformats.org/officeDocument/2006/relationships/oleObject" Target="../embeddings/oleObject107.bin"/><Relationship Id="rId3" Type="http://schemas.openxmlformats.org/officeDocument/2006/relationships/image" Target="../media/image93.wmf"/><Relationship Id="rId2" Type="http://schemas.openxmlformats.org/officeDocument/2006/relationships/oleObject" Target="../embeddings/oleObject106.bin"/><Relationship Id="rId16" Type="http://schemas.openxmlformats.org/officeDocument/2006/relationships/vmlDrawing" Target="../drawings/vmlDrawing7.vml"/><Relationship Id="rId15" Type="http://schemas.openxmlformats.org/officeDocument/2006/relationships/slideLayout" Target="../slideLayouts/slideLayout2.xml"/><Relationship Id="rId14" Type="http://schemas.openxmlformats.org/officeDocument/2006/relationships/audio" Target="../media/audio4.wav"/><Relationship Id="rId13" Type="http://schemas.openxmlformats.org/officeDocument/2006/relationships/audio" Target="../media/audio2.wav"/><Relationship Id="rId12" Type="http://schemas.openxmlformats.org/officeDocument/2006/relationships/audio" Target="../media/audio3.wav"/><Relationship Id="rId11" Type="http://schemas.openxmlformats.org/officeDocument/2006/relationships/oleObject" Target="../embeddings/oleObject111.bin"/><Relationship Id="rId10" Type="http://schemas.openxmlformats.org/officeDocument/2006/relationships/oleObject" Target="../embeddings/oleObject110.bin"/><Relationship Id="rId1" Type="http://schemas.openxmlformats.org/officeDocument/2006/relationships/image" Target="../media/image1.png"/></Relationships>
</file>

<file path=ppt/slides/_rels/slide13.xml.rels><?xml version="1.0" encoding="UTF-8" standalone="yes"?>
<Relationships xmlns="http://schemas.openxmlformats.org/package/2006/relationships"><Relationship Id="rId5" Type="http://schemas.openxmlformats.org/officeDocument/2006/relationships/vmlDrawing" Target="../drawings/vmlDrawing8.vml"/><Relationship Id="rId4" Type="http://schemas.openxmlformats.org/officeDocument/2006/relationships/slideLayout" Target="../slideLayouts/slideLayout2.xml"/><Relationship Id="rId3" Type="http://schemas.openxmlformats.org/officeDocument/2006/relationships/image" Target="../media/image93.wmf"/><Relationship Id="rId2" Type="http://schemas.openxmlformats.org/officeDocument/2006/relationships/oleObject" Target="../embeddings/oleObject112.bin"/><Relationship Id="rId1" Type="http://schemas.openxmlformats.org/officeDocument/2006/relationships/image" Target="../media/image1.png"/></Relationships>
</file>

<file path=ppt/slides/_rels/slide14.xml.rels><?xml version="1.0" encoding="UTF-8" standalone="yes"?>
<Relationships xmlns="http://schemas.openxmlformats.org/package/2006/relationships"><Relationship Id="rId9" Type="http://schemas.openxmlformats.org/officeDocument/2006/relationships/oleObject" Target="../embeddings/oleObject117.bin"/><Relationship Id="rId8" Type="http://schemas.openxmlformats.org/officeDocument/2006/relationships/image" Target="../media/image98.wmf"/><Relationship Id="rId7" Type="http://schemas.openxmlformats.org/officeDocument/2006/relationships/oleObject" Target="../embeddings/oleObject116.bin"/><Relationship Id="rId6" Type="http://schemas.openxmlformats.org/officeDocument/2006/relationships/oleObject" Target="../embeddings/oleObject115.bin"/><Relationship Id="rId5" Type="http://schemas.openxmlformats.org/officeDocument/2006/relationships/image" Target="../media/image97.wmf"/><Relationship Id="rId4" Type="http://schemas.openxmlformats.org/officeDocument/2006/relationships/oleObject" Target="../embeddings/oleObject114.bin"/><Relationship Id="rId3" Type="http://schemas.openxmlformats.org/officeDocument/2006/relationships/image" Target="../media/image95.wmf"/><Relationship Id="rId2" Type="http://schemas.openxmlformats.org/officeDocument/2006/relationships/oleObject" Target="../embeddings/oleObject113.bin"/><Relationship Id="rId13" Type="http://schemas.openxmlformats.org/officeDocument/2006/relationships/vmlDrawing" Target="../drawings/vmlDrawing9.vml"/><Relationship Id="rId12" Type="http://schemas.openxmlformats.org/officeDocument/2006/relationships/slideLayout" Target="../slideLayouts/slideLayout2.xml"/><Relationship Id="rId11" Type="http://schemas.openxmlformats.org/officeDocument/2006/relationships/audio" Target="../media/audio2.wav"/><Relationship Id="rId10" Type="http://schemas.openxmlformats.org/officeDocument/2006/relationships/audio" Target="../media/audio3.wav"/><Relationship Id="rId1" Type="http://schemas.openxmlformats.org/officeDocument/2006/relationships/image" Target="../media/image1.png"/></Relationships>
</file>

<file path=ppt/slides/_rels/slide15.xml.rels><?xml version="1.0" encoding="UTF-8" standalone="yes"?>
<Relationships xmlns="http://schemas.openxmlformats.org/package/2006/relationships"><Relationship Id="rId7" Type="http://schemas.openxmlformats.org/officeDocument/2006/relationships/vmlDrawing" Target="../drawings/vmlDrawing10.vml"/><Relationship Id="rId6" Type="http://schemas.openxmlformats.org/officeDocument/2006/relationships/slideLayout" Target="../slideLayouts/slideLayout2.xml"/><Relationship Id="rId5" Type="http://schemas.openxmlformats.org/officeDocument/2006/relationships/image" Target="../media/image98.wmf"/><Relationship Id="rId4" Type="http://schemas.openxmlformats.org/officeDocument/2006/relationships/oleObject" Target="../embeddings/oleObject119.bin"/><Relationship Id="rId3" Type="http://schemas.openxmlformats.org/officeDocument/2006/relationships/image" Target="../media/image97.wmf"/><Relationship Id="rId2" Type="http://schemas.openxmlformats.org/officeDocument/2006/relationships/oleObject" Target="../embeddings/oleObject118.bin"/><Relationship Id="rId1" Type="http://schemas.openxmlformats.org/officeDocument/2006/relationships/image" Target="../media/image1.png"/></Relationships>
</file>

<file path=ppt/slides/_rels/slide16.xml.rels><?xml version="1.0" encoding="UTF-8" standalone="yes"?>
<Relationships xmlns="http://schemas.openxmlformats.org/package/2006/relationships"><Relationship Id="rId5" Type="http://schemas.openxmlformats.org/officeDocument/2006/relationships/vmlDrawing" Target="../drawings/vmlDrawing11.vml"/><Relationship Id="rId4" Type="http://schemas.openxmlformats.org/officeDocument/2006/relationships/slideLayout" Target="../slideLayouts/slideLayout1.xml"/><Relationship Id="rId3" Type="http://schemas.openxmlformats.org/officeDocument/2006/relationships/image" Target="../media/image99.wmf"/><Relationship Id="rId2" Type="http://schemas.openxmlformats.org/officeDocument/2006/relationships/oleObject" Target="../embeddings/oleObject120.bin"/><Relationship Id="rId1" Type="http://schemas.openxmlformats.org/officeDocument/2006/relationships/image" Target="../media/image1.png"/></Relationships>
</file>

<file path=ppt/slides/_rels/slide17.xml.rels><?xml version="1.0" encoding="UTF-8" standalone="yes"?>
<Relationships xmlns="http://schemas.openxmlformats.org/package/2006/relationships"><Relationship Id="rId9" Type="http://schemas.openxmlformats.org/officeDocument/2006/relationships/image" Target="../media/image101.wmf"/><Relationship Id="rId8" Type="http://schemas.openxmlformats.org/officeDocument/2006/relationships/oleObject" Target="../embeddings/oleObject124.bin"/><Relationship Id="rId7" Type="http://schemas.openxmlformats.org/officeDocument/2006/relationships/image" Target="../media/image96.wmf"/><Relationship Id="rId6" Type="http://schemas.openxmlformats.org/officeDocument/2006/relationships/oleObject" Target="../embeddings/oleObject123.bin"/><Relationship Id="rId5" Type="http://schemas.openxmlformats.org/officeDocument/2006/relationships/image" Target="../media/image100.wmf"/><Relationship Id="rId4" Type="http://schemas.openxmlformats.org/officeDocument/2006/relationships/oleObject" Target="../embeddings/oleObject122.bin"/><Relationship Id="rId3" Type="http://schemas.openxmlformats.org/officeDocument/2006/relationships/image" Target="../media/image93.wmf"/><Relationship Id="rId2" Type="http://schemas.openxmlformats.org/officeDocument/2006/relationships/oleObject" Target="../embeddings/oleObject121.bin"/><Relationship Id="rId15" Type="http://schemas.openxmlformats.org/officeDocument/2006/relationships/vmlDrawing" Target="../drawings/vmlDrawing12.vml"/><Relationship Id="rId14" Type="http://schemas.openxmlformats.org/officeDocument/2006/relationships/slideLayout" Target="../slideLayouts/slideLayout2.xml"/><Relationship Id="rId13" Type="http://schemas.openxmlformats.org/officeDocument/2006/relationships/audio" Target="../media/audio2.wav"/><Relationship Id="rId12" Type="http://schemas.openxmlformats.org/officeDocument/2006/relationships/audio" Target="../media/audio3.wav"/><Relationship Id="rId11" Type="http://schemas.openxmlformats.org/officeDocument/2006/relationships/oleObject" Target="../embeddings/oleObject126.bin"/><Relationship Id="rId10" Type="http://schemas.openxmlformats.org/officeDocument/2006/relationships/oleObject" Target="../embeddings/oleObject125.bin"/><Relationship Id="rId1" Type="http://schemas.openxmlformats.org/officeDocument/2006/relationships/image" Target="../media/image1.png"/></Relationships>
</file>

<file path=ppt/slides/_rels/slide18.xml.rels><?xml version="1.0" encoding="UTF-8" standalone="yes"?>
<Relationships xmlns="http://schemas.openxmlformats.org/package/2006/relationships"><Relationship Id="rId9" Type="http://schemas.openxmlformats.org/officeDocument/2006/relationships/oleObject" Target="../embeddings/oleObject131.bin"/><Relationship Id="rId8" Type="http://schemas.openxmlformats.org/officeDocument/2006/relationships/oleObject" Target="../embeddings/oleObject130.bin"/><Relationship Id="rId7" Type="http://schemas.openxmlformats.org/officeDocument/2006/relationships/image" Target="../media/image101.wmf"/><Relationship Id="rId6" Type="http://schemas.openxmlformats.org/officeDocument/2006/relationships/oleObject" Target="../embeddings/oleObject129.bin"/><Relationship Id="rId5" Type="http://schemas.openxmlformats.org/officeDocument/2006/relationships/image" Target="../media/image102.wmf"/><Relationship Id="rId4" Type="http://schemas.openxmlformats.org/officeDocument/2006/relationships/oleObject" Target="../embeddings/oleObject128.bin"/><Relationship Id="rId3" Type="http://schemas.openxmlformats.org/officeDocument/2006/relationships/image" Target="../media/image93.wmf"/><Relationship Id="rId2" Type="http://schemas.openxmlformats.org/officeDocument/2006/relationships/oleObject" Target="../embeddings/oleObject127.bin"/><Relationship Id="rId15" Type="http://schemas.openxmlformats.org/officeDocument/2006/relationships/vmlDrawing" Target="../drawings/vmlDrawing13.vml"/><Relationship Id="rId14" Type="http://schemas.openxmlformats.org/officeDocument/2006/relationships/slideLayout" Target="../slideLayouts/slideLayout2.xml"/><Relationship Id="rId13" Type="http://schemas.openxmlformats.org/officeDocument/2006/relationships/audio" Target="../media/audio4.wav"/><Relationship Id="rId12" Type="http://schemas.openxmlformats.org/officeDocument/2006/relationships/audio" Target="../media/audio2.wav"/><Relationship Id="rId11" Type="http://schemas.openxmlformats.org/officeDocument/2006/relationships/oleObject" Target="../embeddings/oleObject132.bin"/><Relationship Id="rId10" Type="http://schemas.openxmlformats.org/officeDocument/2006/relationships/image" Target="../media/image103.wmf"/><Relationship Id="rId1" Type="http://schemas.openxmlformats.org/officeDocument/2006/relationships/image" Target="../media/image1.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6"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6.png"/><Relationship Id="rId2" Type="http://schemas.openxmlformats.org/officeDocument/2006/relationships/hyperlink" Target="&#21333;&#25670;&#22270;&#35937;_&#26631;&#28165;.avi" TargetMode="Externa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9" Type="http://schemas.openxmlformats.org/officeDocument/2006/relationships/image" Target="../media/image10.wmf"/><Relationship Id="rId89" Type="http://schemas.openxmlformats.org/officeDocument/2006/relationships/notesSlide" Target="../notesSlides/notesSlide1.xml"/><Relationship Id="rId88" Type="http://schemas.openxmlformats.org/officeDocument/2006/relationships/vmlDrawing" Target="../drawings/vmlDrawing1.vml"/><Relationship Id="rId87" Type="http://schemas.openxmlformats.org/officeDocument/2006/relationships/slideLayout" Target="../slideLayouts/slideLayout2.xml"/><Relationship Id="rId86" Type="http://schemas.openxmlformats.org/officeDocument/2006/relationships/audio" Target="../media/audio2.wav"/><Relationship Id="rId85" Type="http://schemas.openxmlformats.org/officeDocument/2006/relationships/audio" Target="../media/audio1.wav"/><Relationship Id="rId84" Type="http://schemas.openxmlformats.org/officeDocument/2006/relationships/image" Target="../media/image44.wmf"/><Relationship Id="rId83" Type="http://schemas.openxmlformats.org/officeDocument/2006/relationships/oleObject" Target="../embeddings/oleObject44.bin"/><Relationship Id="rId82" Type="http://schemas.openxmlformats.org/officeDocument/2006/relationships/image" Target="../media/image43.wmf"/><Relationship Id="rId81" Type="http://schemas.openxmlformats.org/officeDocument/2006/relationships/oleObject" Target="../embeddings/oleObject43.bin"/><Relationship Id="rId80" Type="http://schemas.openxmlformats.org/officeDocument/2006/relationships/image" Target="../media/image42.wmf"/><Relationship Id="rId8" Type="http://schemas.openxmlformats.org/officeDocument/2006/relationships/oleObject" Target="../embeddings/oleObject4.bin"/><Relationship Id="rId79" Type="http://schemas.openxmlformats.org/officeDocument/2006/relationships/oleObject" Target="../embeddings/oleObject42.bin"/><Relationship Id="rId78" Type="http://schemas.openxmlformats.org/officeDocument/2006/relationships/image" Target="../media/image41.wmf"/><Relationship Id="rId77" Type="http://schemas.openxmlformats.org/officeDocument/2006/relationships/oleObject" Target="../embeddings/oleObject41.bin"/><Relationship Id="rId76" Type="http://schemas.openxmlformats.org/officeDocument/2006/relationships/image" Target="../media/image40.wmf"/><Relationship Id="rId75" Type="http://schemas.openxmlformats.org/officeDocument/2006/relationships/oleObject" Target="../embeddings/oleObject40.bin"/><Relationship Id="rId74" Type="http://schemas.openxmlformats.org/officeDocument/2006/relationships/image" Target="../media/image39.wmf"/><Relationship Id="rId73" Type="http://schemas.openxmlformats.org/officeDocument/2006/relationships/oleObject" Target="../embeddings/oleObject39.bin"/><Relationship Id="rId72" Type="http://schemas.openxmlformats.org/officeDocument/2006/relationships/image" Target="../media/image38.wmf"/><Relationship Id="rId71" Type="http://schemas.openxmlformats.org/officeDocument/2006/relationships/oleObject" Target="../embeddings/oleObject38.bin"/><Relationship Id="rId70" Type="http://schemas.openxmlformats.org/officeDocument/2006/relationships/image" Target="../media/image37.wmf"/><Relationship Id="rId7" Type="http://schemas.openxmlformats.org/officeDocument/2006/relationships/image" Target="../media/image9.wmf"/><Relationship Id="rId69" Type="http://schemas.openxmlformats.org/officeDocument/2006/relationships/oleObject" Target="../embeddings/oleObject37.bin"/><Relationship Id="rId68" Type="http://schemas.openxmlformats.org/officeDocument/2006/relationships/image" Target="../media/image36.wmf"/><Relationship Id="rId67" Type="http://schemas.openxmlformats.org/officeDocument/2006/relationships/oleObject" Target="../embeddings/oleObject36.bin"/><Relationship Id="rId66" Type="http://schemas.openxmlformats.org/officeDocument/2006/relationships/image" Target="../media/image35.wmf"/><Relationship Id="rId65" Type="http://schemas.openxmlformats.org/officeDocument/2006/relationships/oleObject" Target="../embeddings/oleObject35.bin"/><Relationship Id="rId64" Type="http://schemas.openxmlformats.org/officeDocument/2006/relationships/image" Target="../media/image34.wmf"/><Relationship Id="rId63" Type="http://schemas.openxmlformats.org/officeDocument/2006/relationships/oleObject" Target="../embeddings/oleObject34.bin"/><Relationship Id="rId62" Type="http://schemas.openxmlformats.org/officeDocument/2006/relationships/image" Target="../media/image33.wmf"/><Relationship Id="rId61" Type="http://schemas.openxmlformats.org/officeDocument/2006/relationships/oleObject" Target="../embeddings/oleObject33.bin"/><Relationship Id="rId60" Type="http://schemas.openxmlformats.org/officeDocument/2006/relationships/image" Target="../media/image32.wmf"/><Relationship Id="rId6" Type="http://schemas.openxmlformats.org/officeDocument/2006/relationships/oleObject" Target="../embeddings/oleObject3.bin"/><Relationship Id="rId59" Type="http://schemas.openxmlformats.org/officeDocument/2006/relationships/oleObject" Target="../embeddings/oleObject32.bin"/><Relationship Id="rId58" Type="http://schemas.openxmlformats.org/officeDocument/2006/relationships/image" Target="../media/image31.wmf"/><Relationship Id="rId57" Type="http://schemas.openxmlformats.org/officeDocument/2006/relationships/oleObject" Target="../embeddings/oleObject31.bin"/><Relationship Id="rId56" Type="http://schemas.openxmlformats.org/officeDocument/2006/relationships/image" Target="../media/image30.wmf"/><Relationship Id="rId55" Type="http://schemas.openxmlformats.org/officeDocument/2006/relationships/oleObject" Target="../embeddings/oleObject30.bin"/><Relationship Id="rId54" Type="http://schemas.openxmlformats.org/officeDocument/2006/relationships/image" Target="../media/image29.wmf"/><Relationship Id="rId53" Type="http://schemas.openxmlformats.org/officeDocument/2006/relationships/oleObject" Target="../embeddings/oleObject29.bin"/><Relationship Id="rId52" Type="http://schemas.openxmlformats.org/officeDocument/2006/relationships/image" Target="../media/image28.wmf"/><Relationship Id="rId51" Type="http://schemas.openxmlformats.org/officeDocument/2006/relationships/oleObject" Target="../embeddings/oleObject28.bin"/><Relationship Id="rId50" Type="http://schemas.openxmlformats.org/officeDocument/2006/relationships/image" Target="../media/image27.emf"/><Relationship Id="rId5" Type="http://schemas.openxmlformats.org/officeDocument/2006/relationships/image" Target="../media/image8.wmf"/><Relationship Id="rId49" Type="http://schemas.openxmlformats.org/officeDocument/2006/relationships/oleObject" Target="../embeddings/Workbook1.xls"/><Relationship Id="rId48" Type="http://schemas.openxmlformats.org/officeDocument/2006/relationships/image" Target="../media/image26.wmf"/><Relationship Id="rId47" Type="http://schemas.openxmlformats.org/officeDocument/2006/relationships/oleObject" Target="../embeddings/oleObject27.bin"/><Relationship Id="rId46" Type="http://schemas.openxmlformats.org/officeDocument/2006/relationships/image" Target="../media/image25.wmf"/><Relationship Id="rId45" Type="http://schemas.openxmlformats.org/officeDocument/2006/relationships/oleObject" Target="../embeddings/oleObject26.bin"/><Relationship Id="rId44" Type="http://schemas.openxmlformats.org/officeDocument/2006/relationships/oleObject" Target="../embeddings/oleObject25.bin"/><Relationship Id="rId43" Type="http://schemas.openxmlformats.org/officeDocument/2006/relationships/oleObject" Target="../embeddings/oleObject24.bin"/><Relationship Id="rId42" Type="http://schemas.openxmlformats.org/officeDocument/2006/relationships/oleObject" Target="../embeddings/oleObject23.bin"/><Relationship Id="rId41" Type="http://schemas.openxmlformats.org/officeDocument/2006/relationships/oleObject" Target="../embeddings/oleObject22.bin"/><Relationship Id="rId40" Type="http://schemas.openxmlformats.org/officeDocument/2006/relationships/oleObject" Target="../embeddings/oleObject21.bin"/><Relationship Id="rId4" Type="http://schemas.openxmlformats.org/officeDocument/2006/relationships/oleObject" Target="../embeddings/oleObject2.bin"/><Relationship Id="rId39" Type="http://schemas.openxmlformats.org/officeDocument/2006/relationships/oleObject" Target="../embeddings/oleObject20.bin"/><Relationship Id="rId38" Type="http://schemas.openxmlformats.org/officeDocument/2006/relationships/image" Target="../media/image24.wmf"/><Relationship Id="rId37" Type="http://schemas.openxmlformats.org/officeDocument/2006/relationships/oleObject" Target="../embeddings/oleObject19.bin"/><Relationship Id="rId36" Type="http://schemas.openxmlformats.org/officeDocument/2006/relationships/image" Target="../media/image23.wmf"/><Relationship Id="rId35" Type="http://schemas.openxmlformats.org/officeDocument/2006/relationships/oleObject" Target="../embeddings/oleObject18.bin"/><Relationship Id="rId34" Type="http://schemas.openxmlformats.org/officeDocument/2006/relationships/image" Target="../media/image22.wmf"/><Relationship Id="rId33" Type="http://schemas.openxmlformats.org/officeDocument/2006/relationships/oleObject" Target="../embeddings/oleObject17.bin"/><Relationship Id="rId32" Type="http://schemas.openxmlformats.org/officeDocument/2006/relationships/oleObject" Target="../embeddings/oleObject16.bin"/><Relationship Id="rId31" Type="http://schemas.openxmlformats.org/officeDocument/2006/relationships/image" Target="../media/image21.wmf"/><Relationship Id="rId30" Type="http://schemas.openxmlformats.org/officeDocument/2006/relationships/oleObject" Target="../embeddings/oleObject15.bin"/><Relationship Id="rId3" Type="http://schemas.openxmlformats.org/officeDocument/2006/relationships/image" Target="../media/image7.wmf"/><Relationship Id="rId29" Type="http://schemas.openxmlformats.org/officeDocument/2006/relationships/image" Target="../media/image20.wmf"/><Relationship Id="rId28" Type="http://schemas.openxmlformats.org/officeDocument/2006/relationships/oleObject" Target="../embeddings/oleObject14.bin"/><Relationship Id="rId27" Type="http://schemas.openxmlformats.org/officeDocument/2006/relationships/image" Target="../media/image19.wmf"/><Relationship Id="rId26" Type="http://schemas.openxmlformats.org/officeDocument/2006/relationships/oleObject" Target="../embeddings/oleObject13.bin"/><Relationship Id="rId25" Type="http://schemas.openxmlformats.org/officeDocument/2006/relationships/image" Target="../media/image18.wmf"/><Relationship Id="rId24" Type="http://schemas.openxmlformats.org/officeDocument/2006/relationships/oleObject" Target="../embeddings/oleObject12.bin"/><Relationship Id="rId23" Type="http://schemas.openxmlformats.org/officeDocument/2006/relationships/image" Target="../media/image17.wmf"/><Relationship Id="rId22" Type="http://schemas.openxmlformats.org/officeDocument/2006/relationships/oleObject" Target="../embeddings/oleObject11.bin"/><Relationship Id="rId21" Type="http://schemas.openxmlformats.org/officeDocument/2006/relationships/image" Target="../media/image16.wmf"/><Relationship Id="rId20" Type="http://schemas.openxmlformats.org/officeDocument/2006/relationships/oleObject" Target="../embeddings/oleObject10.bin"/><Relationship Id="rId2" Type="http://schemas.openxmlformats.org/officeDocument/2006/relationships/oleObject" Target="../embeddings/oleObject1.bin"/><Relationship Id="rId19" Type="http://schemas.openxmlformats.org/officeDocument/2006/relationships/image" Target="../media/image15.wmf"/><Relationship Id="rId18" Type="http://schemas.openxmlformats.org/officeDocument/2006/relationships/oleObject" Target="../embeddings/oleObject9.bin"/><Relationship Id="rId17" Type="http://schemas.openxmlformats.org/officeDocument/2006/relationships/image" Target="../media/image14.wmf"/><Relationship Id="rId16" Type="http://schemas.openxmlformats.org/officeDocument/2006/relationships/oleObject" Target="../embeddings/oleObject8.bin"/><Relationship Id="rId15" Type="http://schemas.openxmlformats.org/officeDocument/2006/relationships/image" Target="../media/image13.wmf"/><Relationship Id="rId14" Type="http://schemas.openxmlformats.org/officeDocument/2006/relationships/oleObject" Target="../embeddings/oleObject7.bin"/><Relationship Id="rId13" Type="http://schemas.openxmlformats.org/officeDocument/2006/relationships/image" Target="../media/image12.wmf"/><Relationship Id="rId12" Type="http://schemas.openxmlformats.org/officeDocument/2006/relationships/oleObject" Target="../embeddings/oleObject6.bin"/><Relationship Id="rId11" Type="http://schemas.openxmlformats.org/officeDocument/2006/relationships/image" Target="../media/image11.wmf"/><Relationship Id="rId10" Type="http://schemas.openxmlformats.org/officeDocument/2006/relationships/oleObject" Target="../embeddings/oleObject5.bin"/><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9" Type="http://schemas.openxmlformats.org/officeDocument/2006/relationships/image" Target="../media/image28.wmf"/><Relationship Id="rId8" Type="http://schemas.openxmlformats.org/officeDocument/2006/relationships/oleObject" Target="../embeddings/oleObject48.bin"/><Relationship Id="rId7" Type="http://schemas.openxmlformats.org/officeDocument/2006/relationships/image" Target="../media/image46.wmf"/><Relationship Id="rId61" Type="http://schemas.openxmlformats.org/officeDocument/2006/relationships/vmlDrawing" Target="../drawings/vmlDrawing2.vml"/><Relationship Id="rId60" Type="http://schemas.openxmlformats.org/officeDocument/2006/relationships/slideLayout" Target="../slideLayouts/slideLayout7.xml"/><Relationship Id="rId6" Type="http://schemas.openxmlformats.org/officeDocument/2006/relationships/oleObject" Target="../embeddings/oleObject47.bin"/><Relationship Id="rId59" Type="http://schemas.openxmlformats.org/officeDocument/2006/relationships/image" Target="../media/image76.wmf"/><Relationship Id="rId58" Type="http://schemas.openxmlformats.org/officeDocument/2006/relationships/oleObject" Target="../embeddings/oleObject67.bin"/><Relationship Id="rId57" Type="http://schemas.openxmlformats.org/officeDocument/2006/relationships/image" Target="../media/image75.wmf"/><Relationship Id="rId56" Type="http://schemas.openxmlformats.org/officeDocument/2006/relationships/oleObject" Target="../embeddings/oleObject66.bin"/><Relationship Id="rId55" Type="http://schemas.openxmlformats.org/officeDocument/2006/relationships/image" Target="../media/image74.wmf"/><Relationship Id="rId54" Type="http://schemas.openxmlformats.org/officeDocument/2006/relationships/oleObject" Target="../embeddings/oleObject65.bin"/><Relationship Id="rId53" Type="http://schemas.openxmlformats.org/officeDocument/2006/relationships/image" Target="../media/image73.wmf"/><Relationship Id="rId52" Type="http://schemas.openxmlformats.org/officeDocument/2006/relationships/oleObject" Target="../embeddings/oleObject64.bin"/><Relationship Id="rId51" Type="http://schemas.openxmlformats.org/officeDocument/2006/relationships/image" Target="../media/image72.wmf"/><Relationship Id="rId50" Type="http://schemas.openxmlformats.org/officeDocument/2006/relationships/oleObject" Target="../embeddings/oleObject63.bin"/><Relationship Id="rId5" Type="http://schemas.openxmlformats.org/officeDocument/2006/relationships/image" Target="../media/image45.wmf"/><Relationship Id="rId49" Type="http://schemas.openxmlformats.org/officeDocument/2006/relationships/image" Target="../media/image71.wmf"/><Relationship Id="rId48" Type="http://schemas.openxmlformats.org/officeDocument/2006/relationships/oleObject" Target="../embeddings/oleObject62.bin"/><Relationship Id="rId47" Type="http://schemas.openxmlformats.org/officeDocument/2006/relationships/image" Target="../media/image70.wmf"/><Relationship Id="rId46" Type="http://schemas.openxmlformats.org/officeDocument/2006/relationships/oleObject" Target="../embeddings/oleObject61.bin"/><Relationship Id="rId45" Type="http://schemas.openxmlformats.org/officeDocument/2006/relationships/image" Target="../media/image69.wmf"/><Relationship Id="rId44" Type="http://schemas.openxmlformats.org/officeDocument/2006/relationships/oleObject" Target="../embeddings/oleObject60.bin"/><Relationship Id="rId43" Type="http://schemas.openxmlformats.org/officeDocument/2006/relationships/image" Target="../media/image68.wmf"/><Relationship Id="rId42" Type="http://schemas.openxmlformats.org/officeDocument/2006/relationships/oleObject" Target="../embeddings/oleObject59.bin"/><Relationship Id="rId41" Type="http://schemas.openxmlformats.org/officeDocument/2006/relationships/image" Target="../media/image67.wmf"/><Relationship Id="rId40" Type="http://schemas.openxmlformats.org/officeDocument/2006/relationships/oleObject" Target="../embeddings/oleObject58.bin"/><Relationship Id="rId4" Type="http://schemas.openxmlformats.org/officeDocument/2006/relationships/oleObject" Target="../embeddings/oleObject46.bin"/><Relationship Id="rId39" Type="http://schemas.openxmlformats.org/officeDocument/2006/relationships/image" Target="../media/image66.wmf"/><Relationship Id="rId38" Type="http://schemas.openxmlformats.org/officeDocument/2006/relationships/oleObject" Target="../embeddings/oleObject57.bin"/><Relationship Id="rId37" Type="http://schemas.openxmlformats.org/officeDocument/2006/relationships/image" Target="../media/image65.wmf"/><Relationship Id="rId36" Type="http://schemas.openxmlformats.org/officeDocument/2006/relationships/oleObject" Target="../embeddings/oleObject56.bin"/><Relationship Id="rId35" Type="http://schemas.openxmlformats.org/officeDocument/2006/relationships/image" Target="../media/image64.wmf"/><Relationship Id="rId34" Type="http://schemas.openxmlformats.org/officeDocument/2006/relationships/oleObject" Target="../embeddings/oleObject55.bin"/><Relationship Id="rId33" Type="http://schemas.openxmlformats.org/officeDocument/2006/relationships/image" Target="../media/image63.wmf"/><Relationship Id="rId32" Type="http://schemas.openxmlformats.org/officeDocument/2006/relationships/oleObject" Target="../embeddings/oleObject54.bin"/><Relationship Id="rId31" Type="http://schemas.openxmlformats.org/officeDocument/2006/relationships/image" Target="../media/image62.wmf"/><Relationship Id="rId30" Type="http://schemas.openxmlformats.org/officeDocument/2006/relationships/oleObject" Target="../embeddings/oleObject53.bin"/><Relationship Id="rId3" Type="http://schemas.openxmlformats.org/officeDocument/2006/relationships/image" Target="../media/image18.wmf"/><Relationship Id="rId29" Type="http://schemas.openxmlformats.org/officeDocument/2006/relationships/image" Target="../media/image61.wmf"/><Relationship Id="rId28" Type="http://schemas.openxmlformats.org/officeDocument/2006/relationships/oleObject" Target="../embeddings/oleObject52.bin"/><Relationship Id="rId27" Type="http://schemas.openxmlformats.org/officeDocument/2006/relationships/image" Target="../media/image60.emf"/><Relationship Id="rId26" Type="http://schemas.openxmlformats.org/officeDocument/2006/relationships/image" Target="../media/image59.emf"/><Relationship Id="rId25" Type="http://schemas.openxmlformats.org/officeDocument/2006/relationships/image" Target="../media/image58.emf"/><Relationship Id="rId24" Type="http://schemas.openxmlformats.org/officeDocument/2006/relationships/image" Target="../media/image57.emf"/><Relationship Id="rId23" Type="http://schemas.openxmlformats.org/officeDocument/2006/relationships/image" Target="../media/image56.emf"/><Relationship Id="rId22" Type="http://schemas.openxmlformats.org/officeDocument/2006/relationships/image" Target="../media/image55.emf"/><Relationship Id="rId21" Type="http://schemas.openxmlformats.org/officeDocument/2006/relationships/image" Target="../media/image54.emf"/><Relationship Id="rId20" Type="http://schemas.openxmlformats.org/officeDocument/2006/relationships/image" Target="../media/image53.emf"/><Relationship Id="rId2" Type="http://schemas.openxmlformats.org/officeDocument/2006/relationships/oleObject" Target="../embeddings/oleObject45.bin"/><Relationship Id="rId19" Type="http://schemas.openxmlformats.org/officeDocument/2006/relationships/image" Target="../media/image52.emf"/><Relationship Id="rId18" Type="http://schemas.openxmlformats.org/officeDocument/2006/relationships/image" Target="../media/image51.emf"/><Relationship Id="rId17" Type="http://schemas.openxmlformats.org/officeDocument/2006/relationships/image" Target="../media/image50.emf"/><Relationship Id="rId16" Type="http://schemas.openxmlformats.org/officeDocument/2006/relationships/image" Target="../media/image49.wmf"/><Relationship Id="rId15" Type="http://schemas.openxmlformats.org/officeDocument/2006/relationships/oleObject" Target="../embeddings/oleObject51.bin"/><Relationship Id="rId14" Type="http://schemas.openxmlformats.org/officeDocument/2006/relationships/image" Target="../media/image48.wmf"/><Relationship Id="rId13" Type="http://schemas.openxmlformats.org/officeDocument/2006/relationships/oleObject" Target="../embeddings/oleObject50.bin"/><Relationship Id="rId12" Type="http://schemas.openxmlformats.org/officeDocument/2006/relationships/image" Target="../media/image47.emf"/><Relationship Id="rId11" Type="http://schemas.openxmlformats.org/officeDocument/2006/relationships/image" Target="../media/image29.wmf"/><Relationship Id="rId10" Type="http://schemas.openxmlformats.org/officeDocument/2006/relationships/oleObject" Target="../embeddings/oleObject49.bin"/><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9" Type="http://schemas.openxmlformats.org/officeDocument/2006/relationships/image" Target="../media/image79.wmf"/><Relationship Id="rId8" Type="http://schemas.openxmlformats.org/officeDocument/2006/relationships/oleObject" Target="../embeddings/oleObject71.bin"/><Relationship Id="rId7" Type="http://schemas.openxmlformats.org/officeDocument/2006/relationships/image" Target="../media/image78.wmf"/><Relationship Id="rId6" Type="http://schemas.openxmlformats.org/officeDocument/2006/relationships/oleObject" Target="../embeddings/oleObject70.bin"/><Relationship Id="rId5" Type="http://schemas.openxmlformats.org/officeDocument/2006/relationships/image" Target="../media/image46.wmf"/><Relationship Id="rId4" Type="http://schemas.openxmlformats.org/officeDocument/2006/relationships/oleObject" Target="../embeddings/oleObject69.bin"/><Relationship Id="rId3" Type="http://schemas.openxmlformats.org/officeDocument/2006/relationships/image" Target="../media/image77.wmf"/><Relationship Id="rId27" Type="http://schemas.openxmlformats.org/officeDocument/2006/relationships/vmlDrawing" Target="../drawings/vmlDrawing3.vml"/><Relationship Id="rId26" Type="http://schemas.openxmlformats.org/officeDocument/2006/relationships/slideLayout" Target="../slideLayouts/slideLayout7.xml"/><Relationship Id="rId25" Type="http://schemas.openxmlformats.org/officeDocument/2006/relationships/image" Target="../media/image85.wmf"/><Relationship Id="rId24" Type="http://schemas.openxmlformats.org/officeDocument/2006/relationships/oleObject" Target="../embeddings/oleObject79.bin"/><Relationship Id="rId23" Type="http://schemas.openxmlformats.org/officeDocument/2006/relationships/image" Target="../media/image84.wmf"/><Relationship Id="rId22" Type="http://schemas.openxmlformats.org/officeDocument/2006/relationships/oleObject" Target="../embeddings/oleObject78.bin"/><Relationship Id="rId21" Type="http://schemas.openxmlformats.org/officeDocument/2006/relationships/image" Target="../media/image83.wmf"/><Relationship Id="rId20" Type="http://schemas.openxmlformats.org/officeDocument/2006/relationships/oleObject" Target="../embeddings/oleObject77.bin"/><Relationship Id="rId2" Type="http://schemas.openxmlformats.org/officeDocument/2006/relationships/oleObject" Target="../embeddings/oleObject68.bin"/><Relationship Id="rId19" Type="http://schemas.openxmlformats.org/officeDocument/2006/relationships/image" Target="../media/image29.wmf"/><Relationship Id="rId18" Type="http://schemas.openxmlformats.org/officeDocument/2006/relationships/oleObject" Target="../embeddings/oleObject76.bin"/><Relationship Id="rId17" Type="http://schemas.openxmlformats.org/officeDocument/2006/relationships/image" Target="../media/image28.wmf"/><Relationship Id="rId16" Type="http://schemas.openxmlformats.org/officeDocument/2006/relationships/oleObject" Target="../embeddings/oleObject75.bin"/><Relationship Id="rId15" Type="http://schemas.openxmlformats.org/officeDocument/2006/relationships/image" Target="../media/image82.wmf"/><Relationship Id="rId14" Type="http://schemas.openxmlformats.org/officeDocument/2006/relationships/oleObject" Target="../embeddings/oleObject74.bin"/><Relationship Id="rId13" Type="http://schemas.openxmlformats.org/officeDocument/2006/relationships/image" Target="../media/image81.wmf"/><Relationship Id="rId12" Type="http://schemas.openxmlformats.org/officeDocument/2006/relationships/oleObject" Target="../embeddings/oleObject73.bin"/><Relationship Id="rId11" Type="http://schemas.openxmlformats.org/officeDocument/2006/relationships/image" Target="../media/image80.wmf"/><Relationship Id="rId10" Type="http://schemas.openxmlformats.org/officeDocument/2006/relationships/oleObject" Target="../embeddings/oleObject72.bin"/><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9" Type="http://schemas.openxmlformats.org/officeDocument/2006/relationships/image" Target="../media/image89.wmf"/><Relationship Id="rId8" Type="http://schemas.openxmlformats.org/officeDocument/2006/relationships/oleObject" Target="../embeddings/oleObject83.bin"/><Relationship Id="rId7" Type="http://schemas.openxmlformats.org/officeDocument/2006/relationships/image" Target="../media/image88.wmf"/><Relationship Id="rId6" Type="http://schemas.openxmlformats.org/officeDocument/2006/relationships/oleObject" Target="../embeddings/oleObject82.bin"/><Relationship Id="rId5" Type="http://schemas.openxmlformats.org/officeDocument/2006/relationships/image" Target="../media/image87.wmf"/><Relationship Id="rId4" Type="http://schemas.openxmlformats.org/officeDocument/2006/relationships/oleObject" Target="../embeddings/oleObject81.bin"/><Relationship Id="rId3" Type="http://schemas.openxmlformats.org/officeDocument/2006/relationships/image" Target="../media/image86.wmf"/><Relationship Id="rId2" Type="http://schemas.openxmlformats.org/officeDocument/2006/relationships/oleObject" Target="../embeddings/oleObject80.bin"/><Relationship Id="rId17" Type="http://schemas.openxmlformats.org/officeDocument/2006/relationships/vmlDrawing" Target="../drawings/vmlDrawing4.vml"/><Relationship Id="rId16" Type="http://schemas.openxmlformats.org/officeDocument/2006/relationships/slideLayout" Target="../slideLayouts/slideLayout1.xml"/><Relationship Id="rId15" Type="http://schemas.openxmlformats.org/officeDocument/2006/relationships/image" Target="../media/image92.wmf"/><Relationship Id="rId14" Type="http://schemas.openxmlformats.org/officeDocument/2006/relationships/oleObject" Target="../embeddings/oleObject86.bin"/><Relationship Id="rId13" Type="http://schemas.openxmlformats.org/officeDocument/2006/relationships/image" Target="../media/image91.wmf"/><Relationship Id="rId12" Type="http://schemas.openxmlformats.org/officeDocument/2006/relationships/oleObject" Target="../embeddings/oleObject85.bin"/><Relationship Id="rId11" Type="http://schemas.openxmlformats.org/officeDocument/2006/relationships/image" Target="../media/image90.wmf"/><Relationship Id="rId10" Type="http://schemas.openxmlformats.org/officeDocument/2006/relationships/oleObject" Target="../embeddings/oleObject84.bin"/><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grpSp>
        <p:nvGrpSpPr>
          <p:cNvPr id="9" name="组合 8"/>
          <p:cNvGrpSpPr/>
          <p:nvPr/>
        </p:nvGrpSpPr>
        <p:grpSpPr>
          <a:xfrm>
            <a:off x="3983990" y="3778250"/>
            <a:ext cx="7472680" cy="1188720"/>
            <a:chOff x="6274" y="5950"/>
            <a:chExt cx="9428" cy="1872"/>
          </a:xfrm>
        </p:grpSpPr>
        <p:grpSp>
          <p:nvGrpSpPr>
            <p:cNvPr id="4" name="Group 10"/>
            <p:cNvGrpSpPr/>
            <p:nvPr/>
          </p:nvGrpSpPr>
          <p:grpSpPr>
            <a:xfrm>
              <a:off x="6274" y="5950"/>
              <a:ext cx="9428" cy="1872"/>
              <a:chOff x="3095" y="918"/>
              <a:chExt cx="1976" cy="393"/>
            </a:xfrm>
          </p:grpSpPr>
          <p:sp>
            <p:nvSpPr>
              <p:cNvPr id="8" name="AutoShape 11"/>
              <p:cNvSpPr/>
              <p:nvPr/>
            </p:nvSpPr>
            <p:spPr>
              <a:xfrm>
                <a:off x="3095" y="934"/>
                <a:ext cx="1975" cy="377"/>
              </a:xfrm>
              <a:prstGeom prst="roundRect">
                <a:avLst>
                  <a:gd name="adj" fmla="val 50000"/>
                </a:avLst>
              </a:prstGeom>
              <a:solidFill>
                <a:schemeClr val="tx1"/>
              </a:solidFill>
              <a:ln w="9525">
                <a:noFill/>
              </a:ln>
            </p:spPr>
            <p:txBody>
              <a:bodyPr wrap="none" anchor="ctr" anchorCtr="0"/>
              <a:p>
                <a:endParaRPr lang="zh-CN" altLang="zh-CN" dirty="0">
                  <a:latin typeface="Arial" panose="020B0604020202020204" pitchFamily="34" charset="0"/>
                </a:endParaRPr>
              </a:p>
            </p:txBody>
          </p:sp>
          <p:sp>
            <p:nvSpPr>
              <p:cNvPr id="10" name="AutoShape 12"/>
              <p:cNvSpPr>
                <a:spLocks noChangeArrowheads="1"/>
              </p:cNvSpPr>
              <p:nvPr/>
            </p:nvSpPr>
            <p:spPr bwMode="gray">
              <a:xfrm>
                <a:off x="3095" y="918"/>
                <a:ext cx="1976" cy="381"/>
              </a:xfrm>
              <a:prstGeom prst="roundRect">
                <a:avLst>
                  <a:gd name="adj" fmla="val 50000"/>
                </a:avLst>
              </a:prstGeom>
              <a:gradFill rotWithShape="1">
                <a:gsLst>
                  <a:gs pos="0">
                    <a:schemeClr val="hlink"/>
                  </a:gs>
                  <a:gs pos="100000">
                    <a:schemeClr val="hlink">
                      <a:gamma/>
                      <a:shade val="46275"/>
                      <a:invGamma/>
                    </a:schemeClr>
                  </a:gs>
                </a:gsLst>
                <a:lin ang="5400000" scaled="1"/>
              </a:gradFill>
              <a:ln w="9525">
                <a:noFill/>
                <a:round/>
              </a:ln>
              <a:effectLst/>
            </p:spPr>
            <p:txBody>
              <a:bodyPr wrap="none" anchor="ct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宋体" panose="02010600030101010101" pitchFamily="2" charset="-122"/>
                </a:endParaRPr>
              </a:p>
            </p:txBody>
          </p:sp>
          <p:sp>
            <p:nvSpPr>
              <p:cNvPr id="11" name="Oval 13"/>
              <p:cNvSpPr/>
              <p:nvPr/>
            </p:nvSpPr>
            <p:spPr>
              <a:xfrm rot="-2566439">
                <a:off x="3111" y="978"/>
                <a:ext cx="143" cy="89"/>
              </a:xfrm>
              <a:prstGeom prst="ellipse">
                <a:avLst/>
              </a:prstGeom>
              <a:gradFill rotWithShape="1">
                <a:gsLst>
                  <a:gs pos="0">
                    <a:schemeClr val="bg1"/>
                  </a:gs>
                  <a:gs pos="100000">
                    <a:schemeClr val="hlink"/>
                  </a:gs>
                </a:gsLst>
                <a:path path="shape">
                  <a:fillToRect l="50000" t="50000" r="50000" b="50000"/>
                </a:path>
                <a:tileRect/>
              </a:gradFill>
              <a:ln w="9525">
                <a:noFill/>
              </a:ln>
            </p:spPr>
            <p:txBody>
              <a:bodyPr wrap="none" anchor="ctr" anchorCtr="0"/>
              <a:p>
                <a:endParaRPr lang="zh-CN" altLang="zh-CN" dirty="0">
                  <a:latin typeface="Arial" panose="020B0604020202020204" pitchFamily="34" charset="0"/>
                </a:endParaRPr>
              </a:p>
            </p:txBody>
          </p:sp>
        </p:grpSp>
        <p:sp>
          <p:nvSpPr>
            <p:cNvPr id="12" name="文本框 11"/>
            <p:cNvSpPr txBox="1"/>
            <p:nvPr/>
          </p:nvSpPr>
          <p:spPr>
            <a:xfrm>
              <a:off x="7337" y="6368"/>
              <a:ext cx="8360" cy="1113"/>
            </a:xfrm>
            <a:prstGeom prst="rect">
              <a:avLst/>
            </a:prstGeom>
            <a:noFill/>
          </p:spPr>
          <p:txBody>
            <a:bodyPr wrap="square" rtlCol="0">
              <a:spAutoFit/>
            </a:bodyPr>
            <a:p>
              <a:r>
                <a:rPr lang="en-US" altLang="zh-CN" sz="400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5.7   </a:t>
              </a:r>
              <a:r>
                <a:rPr lang="zh-CN" altLang="en-US" sz="400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正弦函数的图像和性质</a:t>
              </a:r>
              <a:endParaRPr lang="zh-CN" altLang="en-US" sz="4000">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grpSp>
      <p:grpSp>
        <p:nvGrpSpPr>
          <p:cNvPr id="24" name="组合 23"/>
          <p:cNvGrpSpPr/>
          <p:nvPr/>
        </p:nvGrpSpPr>
        <p:grpSpPr>
          <a:xfrm>
            <a:off x="1405890" y="1289685"/>
            <a:ext cx="8004810" cy="1670050"/>
            <a:chOff x="2214" y="2031"/>
            <a:chExt cx="12606" cy="2630"/>
          </a:xfrm>
        </p:grpSpPr>
        <p:grpSp>
          <p:nvGrpSpPr>
            <p:cNvPr id="7" name="组合 6"/>
            <p:cNvGrpSpPr/>
            <p:nvPr/>
          </p:nvGrpSpPr>
          <p:grpSpPr>
            <a:xfrm>
              <a:off x="2214" y="2031"/>
              <a:ext cx="12606" cy="2630"/>
              <a:chOff x="4539" y="2562"/>
              <a:chExt cx="11225" cy="2630"/>
            </a:xfrm>
          </p:grpSpPr>
          <p:grpSp>
            <p:nvGrpSpPr>
              <p:cNvPr id="119816" name="Group 10"/>
              <p:cNvGrpSpPr/>
              <p:nvPr/>
            </p:nvGrpSpPr>
            <p:grpSpPr>
              <a:xfrm>
                <a:off x="4539" y="2562"/>
                <a:ext cx="11225" cy="2630"/>
                <a:chOff x="3095" y="918"/>
                <a:chExt cx="1976" cy="393"/>
              </a:xfrm>
            </p:grpSpPr>
            <p:sp>
              <p:nvSpPr>
                <p:cNvPr id="119819" name="AutoShape 11"/>
                <p:cNvSpPr/>
                <p:nvPr/>
              </p:nvSpPr>
              <p:spPr>
                <a:xfrm>
                  <a:off x="3095" y="934"/>
                  <a:ext cx="1975" cy="377"/>
                </a:xfrm>
                <a:prstGeom prst="roundRect">
                  <a:avLst>
                    <a:gd name="adj" fmla="val 50000"/>
                  </a:avLst>
                </a:prstGeom>
                <a:solidFill>
                  <a:schemeClr val="tx1"/>
                </a:solidFill>
                <a:ln w="9525">
                  <a:noFill/>
                </a:ln>
              </p:spPr>
              <p:txBody>
                <a:bodyPr wrap="none" anchor="ctr" anchorCtr="0"/>
                <a:p>
                  <a:endParaRPr lang="zh-CN" altLang="zh-CN" dirty="0">
                    <a:latin typeface="Arial" panose="020B0604020202020204" pitchFamily="34" charset="0"/>
                  </a:endParaRPr>
                </a:p>
              </p:txBody>
            </p:sp>
            <p:sp>
              <p:nvSpPr>
                <p:cNvPr id="203788" name="AutoShape 12"/>
                <p:cNvSpPr>
                  <a:spLocks noChangeArrowheads="1"/>
                </p:cNvSpPr>
                <p:nvPr/>
              </p:nvSpPr>
              <p:spPr bwMode="gray">
                <a:xfrm>
                  <a:off x="3095" y="918"/>
                  <a:ext cx="1976" cy="381"/>
                </a:xfrm>
                <a:prstGeom prst="roundRect">
                  <a:avLst>
                    <a:gd name="adj" fmla="val 50000"/>
                  </a:avLst>
                </a:prstGeom>
                <a:gradFill rotWithShape="1">
                  <a:gsLst>
                    <a:gs pos="0">
                      <a:schemeClr val="hlink"/>
                    </a:gs>
                    <a:gs pos="100000">
                      <a:schemeClr val="hlink">
                        <a:gamma/>
                        <a:shade val="46275"/>
                        <a:invGamma/>
                      </a:schemeClr>
                    </a:gs>
                  </a:gsLst>
                  <a:lin ang="5400000" scaled="1"/>
                </a:gradFill>
                <a:ln w="9525">
                  <a:noFill/>
                  <a:round/>
                </a:ln>
                <a:effectLst/>
              </p:spPr>
              <p:txBody>
                <a:bodyPr wrap="none" anchor="ct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宋体" panose="02010600030101010101" pitchFamily="2" charset="-122"/>
                  </a:endParaRPr>
                </a:p>
              </p:txBody>
            </p:sp>
            <p:sp>
              <p:nvSpPr>
                <p:cNvPr id="119821" name="Oval 13"/>
                <p:cNvSpPr/>
                <p:nvPr/>
              </p:nvSpPr>
              <p:spPr>
                <a:xfrm rot="-2566439">
                  <a:off x="3111" y="978"/>
                  <a:ext cx="143" cy="89"/>
                </a:xfrm>
                <a:prstGeom prst="ellipse">
                  <a:avLst/>
                </a:prstGeom>
                <a:gradFill rotWithShape="1">
                  <a:gsLst>
                    <a:gs pos="0">
                      <a:schemeClr val="bg1"/>
                    </a:gs>
                    <a:gs pos="100000">
                      <a:schemeClr val="hlink"/>
                    </a:gs>
                  </a:gsLst>
                  <a:path path="shape">
                    <a:fillToRect l="50000" t="50000" r="50000" b="50000"/>
                  </a:path>
                  <a:tileRect/>
                </a:gradFill>
                <a:ln w="9525">
                  <a:noFill/>
                </a:ln>
              </p:spPr>
              <p:txBody>
                <a:bodyPr wrap="none" anchor="ctr" anchorCtr="0"/>
                <a:p>
                  <a:endParaRPr lang="zh-CN" altLang="zh-CN" dirty="0">
                    <a:latin typeface="Arial" panose="020B0604020202020204" pitchFamily="34" charset="0"/>
                  </a:endParaRPr>
                </a:p>
              </p:txBody>
            </p:sp>
          </p:grpSp>
          <p:sp>
            <p:nvSpPr>
              <p:cNvPr id="5" name="文本框 4"/>
              <p:cNvSpPr txBox="1"/>
              <p:nvPr/>
            </p:nvSpPr>
            <p:spPr>
              <a:xfrm>
                <a:off x="5557" y="3127"/>
                <a:ext cx="10002" cy="1210"/>
              </a:xfrm>
              <a:prstGeom prst="rect">
                <a:avLst/>
              </a:prstGeom>
              <a:noFill/>
            </p:spPr>
            <p:txBody>
              <a:bodyPr wrap="square" rtlCol="0">
                <a:spAutoFit/>
              </a:bodyPr>
              <a:p>
                <a:r>
                  <a:rPr lang="zh-CN" altLang="zh-CN" sz="440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第</a:t>
                </a:r>
                <a:r>
                  <a:rPr lang="en-US" altLang="zh-CN" sz="440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zh-CN" sz="440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单元</a:t>
                </a:r>
                <a:r>
                  <a:rPr lang="en-US" altLang="zh-CN" sz="440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440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三角函数</a:t>
                </a:r>
                <a:endParaRPr lang="zh-CN" altLang="en-US" sz="4400">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grpSp>
        <p:grpSp>
          <p:nvGrpSpPr>
            <p:cNvPr id="13" name="组合 12"/>
            <p:cNvGrpSpPr/>
            <p:nvPr/>
          </p:nvGrpSpPr>
          <p:grpSpPr>
            <a:xfrm>
              <a:off x="4399" y="2093"/>
              <a:ext cx="2719" cy="2531"/>
              <a:chOff x="1323" y="3685"/>
              <a:chExt cx="3470" cy="3508"/>
            </a:xfrm>
          </p:grpSpPr>
          <p:sp>
            <p:nvSpPr>
              <p:cNvPr id="14" name="Oval 10"/>
              <p:cNvSpPr>
                <a:spLocks noChangeArrowheads="1"/>
              </p:cNvSpPr>
              <p:nvPr/>
            </p:nvSpPr>
            <p:spPr bwMode="gray">
              <a:xfrm>
                <a:off x="1323" y="3685"/>
                <a:ext cx="3403" cy="3403"/>
              </a:xfrm>
              <a:prstGeom prst="ellipse">
                <a:avLst/>
              </a:prstGeom>
              <a:gradFill rotWithShape="1">
                <a:gsLst>
                  <a:gs pos="0">
                    <a:srgbClr val="99CC00">
                      <a:gamma/>
                      <a:tint val="0"/>
                      <a:invGamma/>
                    </a:srgbClr>
                  </a:gs>
                  <a:gs pos="50000">
                    <a:srgbClr val="99CC00"/>
                  </a:gs>
                  <a:gs pos="100000">
                    <a:srgbClr val="99CC00">
                      <a:gamma/>
                      <a:tint val="0"/>
                      <a:invGamma/>
                    </a:srgbClr>
                  </a:gs>
                </a:gsLst>
                <a:lin ang="2700000" scaled="1"/>
              </a:gradFill>
              <a:ln w="38100" algn="ctr">
                <a:noFill/>
                <a:round/>
              </a:ln>
              <a:effectLst/>
            </p:spPr>
            <p:txBody>
              <a:bodyPr wrap="square" anchor="ctr">
                <a:spAutoFit/>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ea"/>
                </a:endParaRPr>
              </a:p>
            </p:txBody>
          </p:sp>
          <p:sp>
            <p:nvSpPr>
              <p:cNvPr id="15" name="Oval 11"/>
              <p:cNvSpPr>
                <a:spLocks noChangeArrowheads="1"/>
              </p:cNvSpPr>
              <p:nvPr/>
            </p:nvSpPr>
            <p:spPr bwMode="gray">
              <a:xfrm>
                <a:off x="1390" y="3790"/>
                <a:ext cx="3403" cy="3403"/>
              </a:xfrm>
              <a:prstGeom prst="ellipse">
                <a:avLst/>
              </a:prstGeom>
              <a:gradFill rotWithShape="1">
                <a:gsLst>
                  <a:gs pos="0">
                    <a:srgbClr val="99CC00">
                      <a:alpha val="32001"/>
                    </a:srgbClr>
                  </a:gs>
                  <a:gs pos="100000">
                    <a:srgbClr val="99CC00">
                      <a:gamma/>
                      <a:shade val="0"/>
                      <a:invGamma/>
                      <a:alpha val="89999"/>
                    </a:srgbClr>
                  </a:gs>
                </a:gsLst>
                <a:lin ang="2700000" scaled="1"/>
              </a:gradFill>
              <a:ln w="38100" algn="ctr">
                <a:noFill/>
                <a:round/>
              </a:ln>
              <a:effectLst/>
            </p:spPr>
            <p:txBody>
              <a:bodyPr wrap="square" anchor="ctr">
                <a:spAutoFit/>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ea"/>
                </a:endParaRPr>
              </a:p>
            </p:txBody>
          </p:sp>
          <p:sp>
            <p:nvSpPr>
              <p:cNvPr id="16" name="Oval 12"/>
              <p:cNvSpPr>
                <a:spLocks noChangeArrowheads="1"/>
              </p:cNvSpPr>
              <p:nvPr/>
            </p:nvSpPr>
            <p:spPr bwMode="gray">
              <a:xfrm>
                <a:off x="1546" y="3908"/>
                <a:ext cx="2958" cy="2958"/>
              </a:xfrm>
              <a:prstGeom prst="ellipse">
                <a:avLst/>
              </a:prstGeom>
              <a:gradFill rotWithShape="1">
                <a:gsLst>
                  <a:gs pos="0">
                    <a:srgbClr val="99CC00">
                      <a:gamma/>
                      <a:shade val="54118"/>
                      <a:invGamma/>
                    </a:srgbClr>
                  </a:gs>
                  <a:gs pos="50000">
                    <a:srgbClr val="99CC00"/>
                  </a:gs>
                  <a:gs pos="100000">
                    <a:srgbClr val="99CC00">
                      <a:gamma/>
                      <a:shade val="54118"/>
                      <a:invGamma/>
                    </a:srgbClr>
                  </a:gs>
                </a:gsLst>
                <a:lin ang="18900000" scaled="1"/>
              </a:gradFill>
              <a:ln w="38100" algn="ctr">
                <a:noFill/>
                <a:round/>
              </a:ln>
              <a:effectLst/>
            </p:spPr>
            <p:txBody>
              <a:bodyPr anchor="ctr">
                <a:spAutoFit/>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ea"/>
                </a:endParaRPr>
              </a:p>
            </p:txBody>
          </p:sp>
          <p:sp>
            <p:nvSpPr>
              <p:cNvPr id="17" name="Oval 13"/>
              <p:cNvSpPr>
                <a:spLocks noChangeArrowheads="1"/>
              </p:cNvSpPr>
              <p:nvPr/>
            </p:nvSpPr>
            <p:spPr bwMode="gray">
              <a:xfrm>
                <a:off x="1548" y="3913"/>
                <a:ext cx="2958" cy="2958"/>
              </a:xfrm>
              <a:prstGeom prst="ellipse">
                <a:avLst/>
              </a:prstGeom>
              <a:gradFill rotWithShape="1">
                <a:gsLst>
                  <a:gs pos="0">
                    <a:srgbClr val="99CC00">
                      <a:gamma/>
                      <a:shade val="63529"/>
                      <a:invGamma/>
                    </a:srgbClr>
                  </a:gs>
                  <a:gs pos="100000">
                    <a:srgbClr val="99CC00">
                      <a:alpha val="0"/>
                    </a:srgbClr>
                  </a:gs>
                </a:gsLst>
                <a:lin ang="2700000" scaled="1"/>
              </a:gradFill>
              <a:ln w="38100" algn="ctr">
                <a:noFill/>
                <a:round/>
              </a:ln>
              <a:effectLst/>
            </p:spPr>
            <p:txBody>
              <a:bodyPr anchor="ctr">
                <a:spAutoFit/>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ea"/>
                </a:endParaRPr>
              </a:p>
            </p:txBody>
          </p:sp>
          <p:sp>
            <p:nvSpPr>
              <p:cNvPr id="18" name="Oval 14"/>
              <p:cNvSpPr/>
              <p:nvPr/>
            </p:nvSpPr>
            <p:spPr>
              <a:xfrm>
                <a:off x="1693" y="4055"/>
                <a:ext cx="2663" cy="2663"/>
              </a:xfrm>
              <a:prstGeom prst="ellipse">
                <a:avLst/>
              </a:prstGeom>
              <a:solidFill>
                <a:srgbClr val="333333"/>
              </a:solidFill>
              <a:ln w="38100">
                <a:noFill/>
              </a:ln>
            </p:spPr>
            <p:txBody>
              <a:bodyPr anchor="ctr" anchorCtr="0">
                <a:spAutoFit/>
              </a:bodyPr>
              <a:p>
                <a:endParaRPr lang="zh-CN" altLang="zh-CN" dirty="0">
                  <a:latin typeface="Arial" panose="020B0604020202020204" pitchFamily="34" charset="0"/>
                </a:endParaRPr>
              </a:p>
            </p:txBody>
          </p:sp>
          <p:sp>
            <p:nvSpPr>
              <p:cNvPr id="19" name="Oval 16"/>
              <p:cNvSpPr/>
              <p:nvPr/>
            </p:nvSpPr>
            <p:spPr>
              <a:xfrm>
                <a:off x="1736" y="4095"/>
                <a:ext cx="2577" cy="2578"/>
              </a:xfrm>
              <a:prstGeom prst="ellipse">
                <a:avLst/>
              </a:prstGeom>
              <a:gradFill rotWithShape="1">
                <a:gsLst>
                  <a:gs pos="0">
                    <a:srgbClr val="636869"/>
                  </a:gs>
                  <a:gs pos="100000">
                    <a:srgbClr val="D6E1E2"/>
                  </a:gs>
                </a:gsLst>
                <a:lin ang="5400000" scaled="1"/>
                <a:tileRect/>
              </a:gradFill>
              <a:ln w="9525">
                <a:noFill/>
              </a:ln>
            </p:spPr>
            <p:txBody>
              <a:bodyPr vert="eaVert" wrap="none" anchor="ctr" anchorCtr="0"/>
              <a:p>
                <a:endParaRPr lang="zh-CN" altLang="zh-CN" dirty="0">
                  <a:latin typeface="Arial" panose="020B0604020202020204" pitchFamily="34" charset="0"/>
                </a:endParaRPr>
              </a:p>
            </p:txBody>
          </p:sp>
          <p:sp>
            <p:nvSpPr>
              <p:cNvPr id="20" name="Oval 17"/>
              <p:cNvSpPr/>
              <p:nvPr/>
            </p:nvSpPr>
            <p:spPr>
              <a:xfrm>
                <a:off x="1768" y="4109"/>
                <a:ext cx="2516" cy="2514"/>
              </a:xfrm>
              <a:prstGeom prst="ellipse">
                <a:avLst/>
              </a:prstGeom>
              <a:gradFill rotWithShape="1">
                <a:gsLst>
                  <a:gs pos="0">
                    <a:srgbClr val="D6E1E2">
                      <a:alpha val="0"/>
                    </a:srgbClr>
                  </a:gs>
                  <a:gs pos="100000">
                    <a:srgbClr val="F1F5F5"/>
                  </a:gs>
                </a:gsLst>
                <a:lin ang="5400000" scaled="1"/>
                <a:tileRect/>
              </a:gradFill>
              <a:ln w="9525">
                <a:noFill/>
              </a:ln>
            </p:spPr>
            <p:txBody>
              <a:bodyPr vert="eaVert" wrap="none" anchor="ctr" anchorCtr="0"/>
              <a:p>
                <a:endParaRPr lang="zh-CN" altLang="zh-CN" dirty="0">
                  <a:latin typeface="Arial" panose="020B0604020202020204" pitchFamily="34" charset="0"/>
                </a:endParaRPr>
              </a:p>
            </p:txBody>
          </p:sp>
          <p:sp>
            <p:nvSpPr>
              <p:cNvPr id="21" name="Oval 18"/>
              <p:cNvSpPr/>
              <p:nvPr/>
            </p:nvSpPr>
            <p:spPr>
              <a:xfrm>
                <a:off x="1795" y="4134"/>
                <a:ext cx="2392" cy="2349"/>
              </a:xfrm>
              <a:prstGeom prst="ellipse">
                <a:avLst/>
              </a:prstGeom>
              <a:gradFill rotWithShape="1">
                <a:gsLst>
                  <a:gs pos="0">
                    <a:srgbClr val="AAB2B3"/>
                  </a:gs>
                  <a:gs pos="100000">
                    <a:srgbClr val="D6E1E2">
                      <a:alpha val="48000"/>
                    </a:srgbClr>
                  </a:gs>
                </a:gsLst>
                <a:lin ang="5400000" scaled="1"/>
                <a:tileRect/>
              </a:gradFill>
              <a:ln w="9525">
                <a:noFill/>
              </a:ln>
            </p:spPr>
            <p:txBody>
              <a:bodyPr vert="eaVert" wrap="none" anchor="ctr" anchorCtr="0"/>
              <a:p>
                <a:endParaRPr lang="zh-CN" altLang="zh-CN" dirty="0">
                  <a:latin typeface="Arial" panose="020B0604020202020204" pitchFamily="34" charset="0"/>
                </a:endParaRPr>
              </a:p>
            </p:txBody>
          </p:sp>
          <p:sp>
            <p:nvSpPr>
              <p:cNvPr id="22" name="Oval 19"/>
              <p:cNvSpPr/>
              <p:nvPr/>
            </p:nvSpPr>
            <p:spPr>
              <a:xfrm>
                <a:off x="1935" y="4200"/>
                <a:ext cx="2127" cy="1906"/>
              </a:xfrm>
              <a:prstGeom prst="ellipse">
                <a:avLst/>
              </a:prstGeom>
              <a:gradFill rotWithShape="1">
                <a:gsLst>
                  <a:gs pos="0">
                    <a:srgbClr val="FFFFFF"/>
                  </a:gs>
                  <a:gs pos="100000">
                    <a:srgbClr val="D6E1E2">
                      <a:alpha val="37999"/>
                    </a:srgbClr>
                  </a:gs>
                </a:gsLst>
                <a:lin ang="5400000" scaled="1"/>
                <a:tileRect/>
              </a:gradFill>
              <a:ln w="9525">
                <a:noFill/>
              </a:ln>
            </p:spPr>
            <p:txBody>
              <a:bodyPr vert="eaVert" wrap="none" anchor="ctr" anchorCtr="0"/>
              <a:p>
                <a:endParaRPr lang="zh-CN" altLang="zh-CN" dirty="0">
                  <a:latin typeface="Arial" panose="020B0604020202020204" pitchFamily="34" charset="0"/>
                </a:endParaRPr>
              </a:p>
            </p:txBody>
          </p:sp>
          <p:sp>
            <p:nvSpPr>
              <p:cNvPr id="23" name="Text Box 38"/>
              <p:cNvSpPr txBox="1"/>
              <p:nvPr/>
            </p:nvSpPr>
            <p:spPr>
              <a:xfrm>
                <a:off x="2418" y="4607"/>
                <a:ext cx="1223" cy="1677"/>
              </a:xfrm>
              <a:prstGeom prst="rect">
                <a:avLst/>
              </a:prstGeom>
              <a:noFill/>
              <a:ln w="9525">
                <a:noFill/>
              </a:ln>
            </p:spPr>
            <p:txBody>
              <a:bodyPr wrap="square">
                <a:spAutoFit/>
              </a:bodyPr>
              <a:p>
                <a:pPr algn="ctr" eaLnBrk="0" hangingPunct="0"/>
                <a:r>
                  <a:rPr lang="zh-CN" altLang="zh-CN" sz="4400" dirty="0">
                    <a:solidFill>
                      <a:srgbClr val="000000"/>
                    </a:solidFill>
                    <a:latin typeface="Arial" panose="020B0604020202020204" pitchFamily="34" charset="0"/>
                  </a:rPr>
                  <a:t>五</a:t>
                </a:r>
                <a:endParaRPr lang="zh-CN" altLang="zh-CN" sz="4400" dirty="0">
                  <a:solidFill>
                    <a:srgbClr val="000000"/>
                  </a:solidFill>
                  <a:latin typeface="Arial" panose="020B0604020202020204" pitchFamily="34" charset="0"/>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wipe(left)">
                                      <p:cBhvr>
                                        <p:cTn id="7" dur="500"/>
                                        <p:tgtEl>
                                          <p:spTgt spid="24"/>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right)">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28" name="对角圆角矩形 27"/>
          <p:cNvSpPr/>
          <p:nvPr/>
        </p:nvSpPr>
        <p:spPr>
          <a:xfrm>
            <a:off x="7388942" y="1475904"/>
            <a:ext cx="4291781" cy="545690"/>
          </a:xfrm>
          <a:prstGeom prst="round2Diag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28" name="文本框 8"/>
          <p:cNvSpPr>
            <a:spLocks noChangeArrowheads="1"/>
          </p:cNvSpPr>
          <p:nvPr/>
        </p:nvSpPr>
        <p:spPr bwMode="auto">
          <a:xfrm>
            <a:off x="514350" y="9571"/>
            <a:ext cx="2906713" cy="919163"/>
          </a:xfrm>
          <a:prstGeom prst="parallelogram">
            <a:avLst>
              <a:gd name="adj" fmla="val 25021"/>
            </a:avLst>
          </a:prstGeom>
          <a:noFill/>
          <a:ln w="9525">
            <a:noFill/>
            <a:miter lim="800000"/>
          </a:ln>
        </p:spPr>
        <p:txBody>
          <a:bodyPr wrap="none">
            <a:spAutoFit/>
          </a:bodyPr>
          <a:lstStyle/>
          <a:p>
            <a:pPr eaLnBrk="1" hangingPunct="1">
              <a:buFont typeface="Arial" panose="020B0604020202020204" pitchFamily="34" charset="0"/>
              <a:buNone/>
            </a:pPr>
            <a:r>
              <a:rPr lang="zh-CN" altLang="en-US" sz="4000" b="1" i="1" dirty="0">
                <a:solidFill>
                  <a:srgbClr val="3B3838"/>
                </a:solidFill>
                <a:latin typeface="微软雅黑" panose="020B0503020204020204" pitchFamily="34" charset="-122"/>
                <a:sym typeface="Tahoma" panose="020B0604030504040204" pitchFamily="34" charset="0"/>
              </a:rPr>
              <a:t>新知探究</a:t>
            </a:r>
            <a:endParaRPr lang="en-US" altLang="zh-CN" sz="4000" b="1" i="1" dirty="0">
              <a:solidFill>
                <a:srgbClr val="3B3838"/>
              </a:solidFill>
              <a:latin typeface="微软雅黑" panose="020B0503020204020204" pitchFamily="34" charset="-122"/>
              <a:sym typeface="Tahoma" panose="020B0604030504040204" pitchFamily="34" charset="0"/>
            </a:endParaRPr>
          </a:p>
        </p:txBody>
      </p:sp>
      <p:graphicFrame>
        <p:nvGraphicFramePr>
          <p:cNvPr id="53253" name="Object 2"/>
          <p:cNvGraphicFramePr>
            <a:graphicFrameLocks noChangeAspect="1"/>
          </p:cNvGraphicFramePr>
          <p:nvPr/>
        </p:nvGraphicFramePr>
        <p:xfrm>
          <a:off x="737412" y="1150385"/>
          <a:ext cx="6533552" cy="4396074"/>
        </p:xfrm>
        <a:graphic>
          <a:graphicData uri="http://schemas.openxmlformats.org/presentationml/2006/ole">
            <mc:AlternateContent xmlns:mc="http://schemas.openxmlformats.org/markup-compatibility/2006">
              <mc:Choice xmlns:v="urn:schemas-microsoft-com:vml" Requires="v">
                <p:oleObj spid="_x0000_s4097" name="Slide" r:id="rId2" imgW="18954750" imgH="14220825" progId="PowerPoint.Slide.8">
                  <p:embed/>
                </p:oleObj>
              </mc:Choice>
              <mc:Fallback>
                <p:oleObj name="Slide" r:id="rId2" imgW="18954750" imgH="14220825" progId="PowerPoint.Slide.8">
                  <p:embed/>
                  <p:pic>
                    <p:nvPicPr>
                      <p:cNvPr id="0" name="Object 2"/>
                      <p:cNvPicPr>
                        <a:picLocks noChangeAspect="1"/>
                      </p:cNvPicPr>
                      <p:nvPr/>
                    </p:nvPicPr>
                    <p:blipFill>
                      <a:blip r:embed="rId3"/>
                      <a:srcRect r="28159" b="50000"/>
                      <a:stretch>
                        <a:fillRect/>
                      </a:stretch>
                    </p:blipFill>
                    <p:spPr>
                      <a:xfrm>
                        <a:off x="737412" y="1150385"/>
                        <a:ext cx="6533552" cy="4396074"/>
                      </a:xfrm>
                      <a:prstGeom prst="rect">
                        <a:avLst/>
                      </a:prstGeom>
                      <a:noFill/>
                      <a:ln w="9525">
                        <a:noFill/>
                      </a:ln>
                    </p:spPr>
                  </p:pic>
                </p:oleObj>
              </mc:Fallback>
            </mc:AlternateContent>
          </a:graphicData>
        </a:graphic>
      </p:graphicFrame>
      <p:sp>
        <p:nvSpPr>
          <p:cNvPr id="50" name="AutoShape 17"/>
          <p:cNvSpPr>
            <a:spLocks noChangeArrowheads="1"/>
          </p:cNvSpPr>
          <p:nvPr/>
        </p:nvSpPr>
        <p:spPr bwMode="auto">
          <a:xfrm>
            <a:off x="5977878" y="3737276"/>
            <a:ext cx="144000" cy="144000"/>
          </a:xfrm>
          <a:prstGeom prst="flowChartConnector">
            <a:avLst/>
          </a:prstGeom>
          <a:gradFill rotWithShape="0">
            <a:gsLst>
              <a:gs pos="0">
                <a:srgbClr val="FF3300"/>
              </a:gs>
              <a:gs pos="100000">
                <a:srgbClr val="811A00"/>
              </a:gs>
            </a:gsLst>
            <a:path path="shape">
              <a:fillToRect l="50000" t="50000" r="50000" b="50000"/>
            </a:path>
          </a:gradFill>
          <a:ln w="9525">
            <a:solidFill>
              <a:srgbClr val="FF0000"/>
            </a:solidFill>
            <a:round/>
          </a:ln>
        </p:spPr>
        <p:txBody>
          <a:bodyPr wrap="none" anchor="ctr"/>
          <a:lstStyle/>
          <a:p>
            <a:endParaRPr lang="zh-CN" altLang="en-US"/>
          </a:p>
        </p:txBody>
      </p:sp>
      <p:sp>
        <p:nvSpPr>
          <p:cNvPr id="51" name="AutoShape 17"/>
          <p:cNvSpPr>
            <a:spLocks noChangeArrowheads="1"/>
          </p:cNvSpPr>
          <p:nvPr/>
        </p:nvSpPr>
        <p:spPr bwMode="auto">
          <a:xfrm>
            <a:off x="4758708" y="4686068"/>
            <a:ext cx="144000" cy="144000"/>
          </a:xfrm>
          <a:prstGeom prst="flowChartConnector">
            <a:avLst/>
          </a:prstGeom>
          <a:gradFill rotWithShape="0">
            <a:gsLst>
              <a:gs pos="0">
                <a:srgbClr val="FF3300"/>
              </a:gs>
              <a:gs pos="100000">
                <a:srgbClr val="811A00"/>
              </a:gs>
            </a:gsLst>
            <a:path path="shape">
              <a:fillToRect l="50000" t="50000" r="50000" b="50000"/>
            </a:path>
          </a:gradFill>
          <a:ln w="9525">
            <a:solidFill>
              <a:srgbClr val="FF0000"/>
            </a:solidFill>
            <a:round/>
          </a:ln>
        </p:spPr>
        <p:txBody>
          <a:bodyPr wrap="none" anchor="ctr"/>
          <a:lstStyle/>
          <a:p>
            <a:endParaRPr lang="zh-CN" altLang="en-US"/>
          </a:p>
        </p:txBody>
      </p:sp>
      <p:sp>
        <p:nvSpPr>
          <p:cNvPr id="52" name="AutoShape 17"/>
          <p:cNvSpPr>
            <a:spLocks noChangeArrowheads="1"/>
          </p:cNvSpPr>
          <p:nvPr/>
        </p:nvSpPr>
        <p:spPr bwMode="auto">
          <a:xfrm>
            <a:off x="3583788" y="3717620"/>
            <a:ext cx="144000" cy="144000"/>
          </a:xfrm>
          <a:prstGeom prst="flowChartConnector">
            <a:avLst/>
          </a:prstGeom>
          <a:gradFill rotWithShape="0">
            <a:gsLst>
              <a:gs pos="0">
                <a:srgbClr val="FF3300"/>
              </a:gs>
              <a:gs pos="100000">
                <a:srgbClr val="811A00"/>
              </a:gs>
            </a:gsLst>
            <a:path path="shape">
              <a:fillToRect l="50000" t="50000" r="50000" b="50000"/>
            </a:path>
          </a:gradFill>
          <a:ln w="9525">
            <a:solidFill>
              <a:srgbClr val="FF0000"/>
            </a:solidFill>
            <a:round/>
          </a:ln>
        </p:spPr>
        <p:txBody>
          <a:bodyPr wrap="none" anchor="ctr"/>
          <a:lstStyle/>
          <a:p>
            <a:endParaRPr lang="zh-CN" altLang="en-US"/>
          </a:p>
        </p:txBody>
      </p:sp>
      <p:sp>
        <p:nvSpPr>
          <p:cNvPr id="53" name="AutoShape 17"/>
          <p:cNvSpPr>
            <a:spLocks noChangeArrowheads="1"/>
          </p:cNvSpPr>
          <p:nvPr/>
        </p:nvSpPr>
        <p:spPr bwMode="auto">
          <a:xfrm>
            <a:off x="2379372" y="2763920"/>
            <a:ext cx="144000" cy="144000"/>
          </a:xfrm>
          <a:prstGeom prst="flowChartConnector">
            <a:avLst/>
          </a:prstGeom>
          <a:gradFill rotWithShape="0">
            <a:gsLst>
              <a:gs pos="0">
                <a:srgbClr val="FF3300"/>
              </a:gs>
              <a:gs pos="100000">
                <a:srgbClr val="811A00"/>
              </a:gs>
            </a:gsLst>
            <a:path path="shape">
              <a:fillToRect l="50000" t="50000" r="50000" b="50000"/>
            </a:path>
          </a:gradFill>
          <a:ln w="9525">
            <a:solidFill>
              <a:srgbClr val="FF0000"/>
            </a:solidFill>
            <a:round/>
          </a:ln>
        </p:spPr>
        <p:txBody>
          <a:bodyPr wrap="none" anchor="ctr"/>
          <a:lstStyle/>
          <a:p>
            <a:endParaRPr lang="zh-CN" altLang="en-US"/>
          </a:p>
        </p:txBody>
      </p:sp>
      <p:sp>
        <p:nvSpPr>
          <p:cNvPr id="54" name="AutoShape 17"/>
          <p:cNvSpPr>
            <a:spLocks noChangeArrowheads="1"/>
          </p:cNvSpPr>
          <p:nvPr/>
        </p:nvSpPr>
        <p:spPr bwMode="auto">
          <a:xfrm>
            <a:off x="1189704" y="3742208"/>
            <a:ext cx="144000" cy="144000"/>
          </a:xfrm>
          <a:prstGeom prst="flowChartConnector">
            <a:avLst/>
          </a:prstGeom>
          <a:gradFill rotWithShape="0">
            <a:gsLst>
              <a:gs pos="0">
                <a:srgbClr val="FF3300"/>
              </a:gs>
              <a:gs pos="100000">
                <a:srgbClr val="811A00"/>
              </a:gs>
            </a:gsLst>
            <a:path path="shape">
              <a:fillToRect l="50000" t="50000" r="50000" b="50000"/>
            </a:path>
          </a:gradFill>
          <a:ln w="9525">
            <a:solidFill>
              <a:srgbClr val="FF0000"/>
            </a:solidFill>
            <a:round/>
          </a:ln>
        </p:spPr>
        <p:txBody>
          <a:bodyPr wrap="none" anchor="ctr"/>
          <a:lstStyle/>
          <a:p>
            <a:endParaRPr lang="zh-CN" altLang="en-US"/>
          </a:p>
        </p:txBody>
      </p:sp>
      <p:graphicFrame>
        <p:nvGraphicFramePr>
          <p:cNvPr id="4" name="Object 74"/>
          <p:cNvGraphicFramePr>
            <a:graphicFrameLocks noChangeAspect="1"/>
          </p:cNvGraphicFramePr>
          <p:nvPr/>
        </p:nvGraphicFramePr>
        <p:xfrm>
          <a:off x="696502" y="3127726"/>
          <a:ext cx="586607" cy="359242"/>
        </p:xfrm>
        <a:graphic>
          <a:graphicData uri="http://schemas.openxmlformats.org/presentationml/2006/ole">
            <mc:AlternateContent xmlns:mc="http://schemas.openxmlformats.org/markup-compatibility/2006">
              <mc:Choice xmlns:v="urn:schemas-microsoft-com:vml" Requires="v">
                <p:oleObj spid="_x0000_s4098" name="公式" r:id="rId4" imgW="7620000" imgH="5181600" progId="Equation.3">
                  <p:embed/>
                </p:oleObj>
              </mc:Choice>
              <mc:Fallback>
                <p:oleObj name="公式" r:id="rId4" imgW="7620000" imgH="5181600" progId="Equation.3">
                  <p:embed/>
                  <p:pic>
                    <p:nvPicPr>
                      <p:cNvPr id="0" name="图片 4097"/>
                      <p:cNvPicPr>
                        <a:picLocks noChangeAspect="1"/>
                      </p:cNvPicPr>
                      <p:nvPr/>
                    </p:nvPicPr>
                    <p:blipFill>
                      <a:blip r:embed="rId5"/>
                      <a:stretch>
                        <a:fillRect/>
                      </a:stretch>
                    </p:blipFill>
                    <p:spPr>
                      <a:xfrm>
                        <a:off x="696502" y="3127726"/>
                        <a:ext cx="586607" cy="359242"/>
                      </a:xfrm>
                      <a:prstGeom prst="rect">
                        <a:avLst/>
                      </a:prstGeom>
                      <a:noFill/>
                      <a:ln w="9525">
                        <a:noFill/>
                      </a:ln>
                    </p:spPr>
                  </p:pic>
                </p:oleObj>
              </mc:Fallback>
            </mc:AlternateContent>
          </a:graphicData>
        </a:graphic>
      </p:graphicFrame>
      <p:graphicFrame>
        <p:nvGraphicFramePr>
          <p:cNvPr id="5" name="Object 74"/>
          <p:cNvGraphicFramePr>
            <a:graphicFrameLocks noChangeAspect="1"/>
          </p:cNvGraphicFramePr>
          <p:nvPr/>
        </p:nvGraphicFramePr>
        <p:xfrm>
          <a:off x="2066925" y="2077720"/>
          <a:ext cx="844550" cy="547688"/>
        </p:xfrm>
        <a:graphic>
          <a:graphicData uri="http://schemas.openxmlformats.org/presentationml/2006/ole">
            <mc:AlternateContent xmlns:mc="http://schemas.openxmlformats.org/markup-compatibility/2006">
              <mc:Choice xmlns:v="urn:schemas-microsoft-com:vml" Requires="v">
                <p:oleObj spid="_x0000_s4099" name="公式" r:id="rId6" imgW="9144000" imgH="9448800" progId="Equation.3">
                  <p:embed/>
                </p:oleObj>
              </mc:Choice>
              <mc:Fallback>
                <p:oleObj name="公式" r:id="rId6" imgW="9144000" imgH="9448800" progId="Equation.3">
                  <p:embed/>
                  <p:pic>
                    <p:nvPicPr>
                      <p:cNvPr id="0" name="图片 4098"/>
                      <p:cNvPicPr>
                        <a:picLocks noChangeAspect="1"/>
                      </p:cNvPicPr>
                      <p:nvPr/>
                    </p:nvPicPr>
                    <p:blipFill>
                      <a:blip r:embed="rId7"/>
                      <a:stretch>
                        <a:fillRect/>
                      </a:stretch>
                    </p:blipFill>
                    <p:spPr>
                      <a:xfrm>
                        <a:off x="2066925" y="2077720"/>
                        <a:ext cx="844550" cy="547688"/>
                      </a:xfrm>
                      <a:prstGeom prst="rect">
                        <a:avLst/>
                      </a:prstGeom>
                      <a:noFill/>
                      <a:ln w="9525">
                        <a:noFill/>
                      </a:ln>
                    </p:spPr>
                  </p:pic>
                </p:oleObj>
              </mc:Fallback>
            </mc:AlternateContent>
          </a:graphicData>
        </a:graphic>
      </p:graphicFrame>
      <p:graphicFrame>
        <p:nvGraphicFramePr>
          <p:cNvPr id="6" name="Object 74"/>
          <p:cNvGraphicFramePr>
            <a:graphicFrameLocks noChangeAspect="1"/>
          </p:cNvGraphicFramePr>
          <p:nvPr/>
        </p:nvGraphicFramePr>
        <p:xfrm>
          <a:off x="3375946" y="3180827"/>
          <a:ext cx="762000" cy="433387"/>
        </p:xfrm>
        <a:graphic>
          <a:graphicData uri="http://schemas.openxmlformats.org/presentationml/2006/ole">
            <mc:AlternateContent xmlns:mc="http://schemas.openxmlformats.org/markup-compatibility/2006">
              <mc:Choice xmlns:v="urn:schemas-microsoft-com:vml" Requires="v">
                <p:oleObj spid="_x0000_s4100" name="公式" r:id="rId8" imgW="8229600" imgH="5181600" progId="Equation.3">
                  <p:embed/>
                </p:oleObj>
              </mc:Choice>
              <mc:Fallback>
                <p:oleObj name="公式" r:id="rId8" imgW="8229600" imgH="5181600" progId="Equation.3">
                  <p:embed/>
                  <p:pic>
                    <p:nvPicPr>
                      <p:cNvPr id="0" name="图片 4099"/>
                      <p:cNvPicPr>
                        <a:picLocks noChangeAspect="1"/>
                      </p:cNvPicPr>
                      <p:nvPr/>
                    </p:nvPicPr>
                    <p:blipFill>
                      <a:blip r:embed="rId9"/>
                      <a:stretch>
                        <a:fillRect/>
                      </a:stretch>
                    </p:blipFill>
                    <p:spPr>
                      <a:xfrm>
                        <a:off x="3375946" y="3180827"/>
                        <a:ext cx="762000" cy="433387"/>
                      </a:xfrm>
                      <a:prstGeom prst="rect">
                        <a:avLst/>
                      </a:prstGeom>
                      <a:noFill/>
                      <a:ln w="9525">
                        <a:noFill/>
                      </a:ln>
                    </p:spPr>
                  </p:pic>
                </p:oleObj>
              </mc:Fallback>
            </mc:AlternateContent>
          </a:graphicData>
        </a:graphic>
      </p:graphicFrame>
      <p:graphicFrame>
        <p:nvGraphicFramePr>
          <p:cNvPr id="8" name="Object 74"/>
          <p:cNvGraphicFramePr>
            <a:graphicFrameLocks noChangeAspect="1"/>
          </p:cNvGraphicFramePr>
          <p:nvPr/>
        </p:nvGraphicFramePr>
        <p:xfrm>
          <a:off x="5754433" y="3319452"/>
          <a:ext cx="661117" cy="368659"/>
        </p:xfrm>
        <a:graphic>
          <a:graphicData uri="http://schemas.openxmlformats.org/presentationml/2006/ole">
            <mc:AlternateContent xmlns:mc="http://schemas.openxmlformats.org/markup-compatibility/2006">
              <mc:Choice xmlns:v="urn:schemas-microsoft-com:vml" Requires="v">
                <p:oleObj spid="_x0000_s4101" name="公式" r:id="rId10" imgW="10058400" imgH="5181600" progId="Equation.3">
                  <p:embed/>
                </p:oleObj>
              </mc:Choice>
              <mc:Fallback>
                <p:oleObj name="公式" r:id="rId10" imgW="10058400" imgH="5181600" progId="Equation.3">
                  <p:embed/>
                  <p:pic>
                    <p:nvPicPr>
                      <p:cNvPr id="0" name="图片 4100"/>
                      <p:cNvPicPr>
                        <a:picLocks noChangeAspect="1"/>
                      </p:cNvPicPr>
                      <p:nvPr/>
                    </p:nvPicPr>
                    <p:blipFill>
                      <a:blip r:embed="rId11"/>
                      <a:stretch>
                        <a:fillRect/>
                      </a:stretch>
                    </p:blipFill>
                    <p:spPr>
                      <a:xfrm>
                        <a:off x="5754433" y="3319452"/>
                        <a:ext cx="661117" cy="368659"/>
                      </a:xfrm>
                      <a:prstGeom prst="rect">
                        <a:avLst/>
                      </a:prstGeom>
                      <a:noFill/>
                      <a:ln w="9525">
                        <a:noFill/>
                      </a:ln>
                    </p:spPr>
                  </p:pic>
                </p:oleObj>
              </mc:Fallback>
            </mc:AlternateContent>
          </a:graphicData>
        </a:graphic>
      </p:graphicFrame>
      <p:graphicFrame>
        <p:nvGraphicFramePr>
          <p:cNvPr id="9" name="Object 11"/>
          <p:cNvGraphicFramePr>
            <a:graphicFrameLocks noChangeAspect="1"/>
          </p:cNvGraphicFramePr>
          <p:nvPr/>
        </p:nvGraphicFramePr>
        <p:xfrm>
          <a:off x="4445559" y="4779543"/>
          <a:ext cx="878604" cy="494481"/>
        </p:xfrm>
        <a:graphic>
          <a:graphicData uri="http://schemas.openxmlformats.org/presentationml/2006/ole">
            <mc:AlternateContent xmlns:mc="http://schemas.openxmlformats.org/markup-compatibility/2006">
              <mc:Choice xmlns:v="urn:schemas-microsoft-com:vml" Requires="v">
                <p:oleObj spid="_x0000_s4102" name="公式" r:id="rId12" imgW="13106400" imgH="9448800" progId="Equation.3">
                  <p:embed/>
                </p:oleObj>
              </mc:Choice>
              <mc:Fallback>
                <p:oleObj name="公式" r:id="rId12" imgW="13106400" imgH="9448800" progId="Equation.3">
                  <p:embed/>
                  <p:pic>
                    <p:nvPicPr>
                      <p:cNvPr id="0" name="图片 4101"/>
                      <p:cNvPicPr>
                        <a:picLocks noChangeAspect="1"/>
                      </p:cNvPicPr>
                      <p:nvPr/>
                    </p:nvPicPr>
                    <p:blipFill>
                      <a:blip r:embed="rId13"/>
                      <a:stretch>
                        <a:fillRect/>
                      </a:stretch>
                    </p:blipFill>
                    <p:spPr>
                      <a:xfrm>
                        <a:off x="4445559" y="4779543"/>
                        <a:ext cx="878604" cy="494481"/>
                      </a:xfrm>
                      <a:prstGeom prst="rect">
                        <a:avLst/>
                      </a:prstGeom>
                      <a:noFill/>
                      <a:ln w="9525">
                        <a:noFill/>
                      </a:ln>
                    </p:spPr>
                  </p:pic>
                </p:oleObj>
              </mc:Fallback>
            </mc:AlternateContent>
          </a:graphicData>
        </a:graphic>
      </p:graphicFrame>
      <p:sp>
        <p:nvSpPr>
          <p:cNvPr id="21" name="TextBox 20"/>
          <p:cNvSpPr txBox="1"/>
          <p:nvPr/>
        </p:nvSpPr>
        <p:spPr>
          <a:xfrm>
            <a:off x="7610164" y="2331313"/>
            <a:ext cx="4100052" cy="954107"/>
          </a:xfrm>
          <a:prstGeom prst="rect">
            <a:avLst/>
          </a:prstGeom>
          <a:noFill/>
        </p:spPr>
        <p:txBody>
          <a:bodyPr wrap="square" rtlCol="0">
            <a:spAutoFit/>
          </a:bodyPr>
          <a:lstStyle/>
          <a:p>
            <a:pPr algn="ctr"/>
            <a:r>
              <a:rPr lang="zh-CN" altLang="en-US" sz="2800" dirty="0" smtClean="0"/>
              <a:t>五点：最高点，最低点，          </a:t>
            </a:r>
            <a:r>
              <a:rPr lang="en-US" altLang="zh-CN" sz="2800" i="1" dirty="0" smtClean="0">
                <a:latin typeface="Times New Roman" panose="02020603050405020304" pitchFamily="18" charset="0"/>
                <a:cs typeface="Times New Roman" panose="02020603050405020304" pitchFamily="18" charset="0"/>
              </a:rPr>
              <a:t>x</a:t>
            </a:r>
            <a:r>
              <a:rPr lang="zh-CN" altLang="en-US" sz="2800" dirty="0" smtClean="0"/>
              <a:t>轴的交点</a:t>
            </a:r>
            <a:endParaRPr lang="zh-CN" altLang="en-US" sz="2800" dirty="0"/>
          </a:p>
        </p:txBody>
      </p:sp>
      <p:sp>
        <p:nvSpPr>
          <p:cNvPr id="22" name="TextBox 21"/>
          <p:cNvSpPr txBox="1"/>
          <p:nvPr/>
        </p:nvSpPr>
        <p:spPr>
          <a:xfrm>
            <a:off x="7551182" y="3422689"/>
            <a:ext cx="4041058" cy="193899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zh-CN" altLang="en-US" sz="4000" dirty="0" smtClean="0">
                <a:latin typeface="华文行楷" panose="02010800040101010101" pitchFamily="2" charset="-122"/>
                <a:ea typeface="华文行楷" panose="02010800040101010101" pitchFamily="2" charset="-122"/>
              </a:rPr>
              <a:t>找到这五个关键点就可以画正弦函数曲线了</a:t>
            </a:r>
            <a:endParaRPr lang="zh-CN" altLang="en-US" sz="4000" dirty="0">
              <a:latin typeface="华文行楷" panose="02010800040101010101" pitchFamily="2" charset="-122"/>
              <a:ea typeface="华文行楷" panose="02010800040101010101" pitchFamily="2" charset="-122"/>
            </a:endParaRPr>
          </a:p>
        </p:txBody>
      </p:sp>
      <p:graphicFrame>
        <p:nvGraphicFramePr>
          <p:cNvPr id="3" name="Object 9"/>
          <p:cNvGraphicFramePr>
            <a:graphicFrameLocks noChangeAspect="1"/>
          </p:cNvGraphicFramePr>
          <p:nvPr/>
        </p:nvGraphicFramePr>
        <p:xfrm>
          <a:off x="7534843" y="1534894"/>
          <a:ext cx="585787" cy="441786"/>
        </p:xfrm>
        <a:graphic>
          <a:graphicData uri="http://schemas.openxmlformats.org/presentationml/2006/ole">
            <mc:AlternateContent xmlns:mc="http://schemas.openxmlformats.org/markup-compatibility/2006">
              <mc:Choice xmlns:v="urn:schemas-microsoft-com:vml" Requires="v">
                <p:oleObj spid="_x0000_s4103" name="公式" r:id="rId14" imgW="7620000" imgH="5181600" progId="Equation.3">
                  <p:embed/>
                </p:oleObj>
              </mc:Choice>
              <mc:Fallback>
                <p:oleObj name="公式" r:id="rId14" imgW="7620000" imgH="5181600" progId="Equation.3">
                  <p:embed/>
                  <p:pic>
                    <p:nvPicPr>
                      <p:cNvPr id="0" name="图片 4102"/>
                      <p:cNvPicPr>
                        <a:picLocks noChangeAspect="1"/>
                      </p:cNvPicPr>
                      <p:nvPr/>
                    </p:nvPicPr>
                    <p:blipFill>
                      <a:blip r:embed="rId5"/>
                      <a:stretch>
                        <a:fillRect/>
                      </a:stretch>
                    </p:blipFill>
                    <p:spPr>
                      <a:xfrm>
                        <a:off x="7534843" y="1534894"/>
                        <a:ext cx="585787" cy="441786"/>
                      </a:xfrm>
                      <a:prstGeom prst="rect">
                        <a:avLst/>
                      </a:prstGeom>
                      <a:noFill/>
                      <a:ln w="9525">
                        <a:noFill/>
                      </a:ln>
                    </p:spPr>
                  </p:pic>
                </p:oleObj>
              </mc:Fallback>
            </mc:AlternateContent>
          </a:graphicData>
        </a:graphic>
      </p:graphicFrame>
      <p:graphicFrame>
        <p:nvGraphicFramePr>
          <p:cNvPr id="7" name="Object 10"/>
          <p:cNvGraphicFramePr>
            <a:graphicFrameLocks noChangeAspect="1"/>
          </p:cNvGraphicFramePr>
          <p:nvPr/>
        </p:nvGraphicFramePr>
        <p:xfrm>
          <a:off x="8226430" y="1482453"/>
          <a:ext cx="844550" cy="547688"/>
        </p:xfrm>
        <a:graphic>
          <a:graphicData uri="http://schemas.openxmlformats.org/presentationml/2006/ole">
            <mc:AlternateContent xmlns:mc="http://schemas.openxmlformats.org/markup-compatibility/2006">
              <mc:Choice xmlns:v="urn:schemas-microsoft-com:vml" Requires="v">
                <p:oleObj spid="_x0000_s4104" name="公式" r:id="rId15" imgW="9144000" imgH="9448800" progId="Equation.3">
                  <p:embed/>
                </p:oleObj>
              </mc:Choice>
              <mc:Fallback>
                <p:oleObj name="公式" r:id="rId15" imgW="9144000" imgH="9448800" progId="Equation.3">
                  <p:embed/>
                  <p:pic>
                    <p:nvPicPr>
                      <p:cNvPr id="0" name="图片 4103"/>
                      <p:cNvPicPr>
                        <a:picLocks noChangeAspect="1"/>
                      </p:cNvPicPr>
                      <p:nvPr/>
                    </p:nvPicPr>
                    <p:blipFill>
                      <a:blip r:embed="rId7"/>
                      <a:stretch>
                        <a:fillRect/>
                      </a:stretch>
                    </p:blipFill>
                    <p:spPr>
                      <a:xfrm>
                        <a:off x="8226430" y="1482453"/>
                        <a:ext cx="844550" cy="547688"/>
                      </a:xfrm>
                      <a:prstGeom prst="rect">
                        <a:avLst/>
                      </a:prstGeom>
                      <a:noFill/>
                      <a:ln w="9525">
                        <a:noFill/>
                      </a:ln>
                    </p:spPr>
                  </p:pic>
                </p:oleObj>
              </mc:Fallback>
            </mc:AlternateContent>
          </a:graphicData>
        </a:graphic>
      </p:graphicFrame>
      <p:graphicFrame>
        <p:nvGraphicFramePr>
          <p:cNvPr id="10" name="Object 11"/>
          <p:cNvGraphicFramePr>
            <a:graphicFrameLocks noChangeAspect="1"/>
          </p:cNvGraphicFramePr>
          <p:nvPr/>
        </p:nvGraphicFramePr>
        <p:xfrm>
          <a:off x="9078920" y="1539039"/>
          <a:ext cx="762000" cy="433387"/>
        </p:xfrm>
        <a:graphic>
          <a:graphicData uri="http://schemas.openxmlformats.org/presentationml/2006/ole">
            <mc:AlternateContent xmlns:mc="http://schemas.openxmlformats.org/markup-compatibility/2006">
              <mc:Choice xmlns:v="urn:schemas-microsoft-com:vml" Requires="v">
                <p:oleObj spid="_x0000_s4105" name="公式" r:id="rId16" imgW="8229600" imgH="5181600" progId="Equation.3">
                  <p:embed/>
                </p:oleObj>
              </mc:Choice>
              <mc:Fallback>
                <p:oleObj name="公式" r:id="rId16" imgW="8229600" imgH="5181600" progId="Equation.3">
                  <p:embed/>
                  <p:pic>
                    <p:nvPicPr>
                      <p:cNvPr id="0" name="图片 4104"/>
                      <p:cNvPicPr>
                        <a:picLocks noChangeAspect="1"/>
                      </p:cNvPicPr>
                      <p:nvPr/>
                    </p:nvPicPr>
                    <p:blipFill>
                      <a:blip r:embed="rId9"/>
                      <a:stretch>
                        <a:fillRect/>
                      </a:stretch>
                    </p:blipFill>
                    <p:spPr>
                      <a:xfrm>
                        <a:off x="9078920" y="1539039"/>
                        <a:ext cx="762000" cy="433387"/>
                      </a:xfrm>
                      <a:prstGeom prst="rect">
                        <a:avLst/>
                      </a:prstGeom>
                      <a:noFill/>
                      <a:ln w="9525">
                        <a:noFill/>
                      </a:ln>
                    </p:spPr>
                  </p:pic>
                </p:oleObj>
              </mc:Fallback>
            </mc:AlternateContent>
          </a:graphicData>
        </a:graphic>
      </p:graphicFrame>
      <p:graphicFrame>
        <p:nvGraphicFramePr>
          <p:cNvPr id="11" name="Object 12"/>
          <p:cNvGraphicFramePr>
            <a:graphicFrameLocks noChangeAspect="1"/>
          </p:cNvGraphicFramePr>
          <p:nvPr/>
        </p:nvGraphicFramePr>
        <p:xfrm>
          <a:off x="10881795" y="1544013"/>
          <a:ext cx="660400" cy="368300"/>
        </p:xfrm>
        <a:graphic>
          <a:graphicData uri="http://schemas.openxmlformats.org/presentationml/2006/ole">
            <mc:AlternateContent xmlns:mc="http://schemas.openxmlformats.org/markup-compatibility/2006">
              <mc:Choice xmlns:v="urn:schemas-microsoft-com:vml" Requires="v">
                <p:oleObj spid="_x0000_s4106" name="公式" r:id="rId17" imgW="10058400" imgH="5181600" progId="Equation.3">
                  <p:embed/>
                </p:oleObj>
              </mc:Choice>
              <mc:Fallback>
                <p:oleObj name="公式" r:id="rId17" imgW="10058400" imgH="5181600" progId="Equation.3">
                  <p:embed/>
                  <p:pic>
                    <p:nvPicPr>
                      <p:cNvPr id="0" name="图片 4105"/>
                      <p:cNvPicPr>
                        <a:picLocks noChangeAspect="1"/>
                      </p:cNvPicPr>
                      <p:nvPr/>
                    </p:nvPicPr>
                    <p:blipFill>
                      <a:blip r:embed="rId11"/>
                      <a:stretch>
                        <a:fillRect/>
                      </a:stretch>
                    </p:blipFill>
                    <p:spPr>
                      <a:xfrm>
                        <a:off x="10881795" y="1544013"/>
                        <a:ext cx="660400" cy="368300"/>
                      </a:xfrm>
                      <a:prstGeom prst="rect">
                        <a:avLst/>
                      </a:prstGeom>
                      <a:noFill/>
                      <a:ln w="9525">
                        <a:noFill/>
                      </a:ln>
                    </p:spPr>
                  </p:pic>
                </p:oleObj>
              </mc:Fallback>
            </mc:AlternateContent>
          </a:graphicData>
        </a:graphic>
      </p:graphicFrame>
      <p:graphicFrame>
        <p:nvGraphicFramePr>
          <p:cNvPr id="12" name="Object 13"/>
          <p:cNvGraphicFramePr>
            <a:graphicFrameLocks noChangeAspect="1"/>
          </p:cNvGraphicFramePr>
          <p:nvPr/>
        </p:nvGraphicFramePr>
        <p:xfrm>
          <a:off x="9926084" y="1499511"/>
          <a:ext cx="879475" cy="495300"/>
        </p:xfrm>
        <a:graphic>
          <a:graphicData uri="http://schemas.openxmlformats.org/presentationml/2006/ole">
            <mc:AlternateContent xmlns:mc="http://schemas.openxmlformats.org/markup-compatibility/2006">
              <mc:Choice xmlns:v="urn:schemas-microsoft-com:vml" Requires="v">
                <p:oleObj spid="_x0000_s4107" name="公式" r:id="rId18" imgW="13106400" imgH="9448800" progId="Equation.3">
                  <p:embed/>
                </p:oleObj>
              </mc:Choice>
              <mc:Fallback>
                <p:oleObj name="公式" r:id="rId18" imgW="13106400" imgH="9448800" progId="Equation.3">
                  <p:embed/>
                  <p:pic>
                    <p:nvPicPr>
                      <p:cNvPr id="0" name="图片 4106"/>
                      <p:cNvPicPr>
                        <a:picLocks noChangeAspect="1"/>
                      </p:cNvPicPr>
                      <p:nvPr/>
                    </p:nvPicPr>
                    <p:blipFill>
                      <a:blip r:embed="rId13"/>
                      <a:stretch>
                        <a:fillRect/>
                      </a:stretch>
                    </p:blipFill>
                    <p:spPr>
                      <a:xfrm>
                        <a:off x="9926084" y="1499511"/>
                        <a:ext cx="879475" cy="495300"/>
                      </a:xfrm>
                      <a:prstGeom prst="rect">
                        <a:avLst/>
                      </a:prstGeom>
                      <a:noFill/>
                      <a:ln w="9525">
                        <a:noFill/>
                      </a:ln>
                    </p:spPr>
                  </p:pic>
                </p:oleObj>
              </mc:Fallback>
            </mc:AlternateContent>
          </a:graphicData>
        </a:graphic>
      </p:graphicFrame>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par>
                                <p:cTn id="8" presetID="4" presetClass="entr" presetSubtype="16"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ox(in)">
                                      <p:cBhvr>
                                        <p:cTn id="10" dur="500"/>
                                        <p:tgtEl>
                                          <p:spTgt spid="7"/>
                                        </p:tgtEl>
                                      </p:cBhvr>
                                    </p:animEffect>
                                  </p:childTnLst>
                                </p:cTn>
                              </p:par>
                              <p:par>
                                <p:cTn id="11" presetID="4" presetClass="entr" presetSubtype="16"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ox(in)">
                                      <p:cBhvr>
                                        <p:cTn id="13" dur="500"/>
                                        <p:tgtEl>
                                          <p:spTgt spid="10"/>
                                        </p:tgtEl>
                                      </p:cBhvr>
                                    </p:animEffect>
                                  </p:childTnLst>
                                </p:cTn>
                              </p:par>
                              <p:par>
                                <p:cTn id="14" presetID="4" presetClass="entr" presetSubtype="16" fill="hold"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box(in)">
                                      <p:cBhvr>
                                        <p:cTn id="16" dur="500"/>
                                        <p:tgtEl>
                                          <p:spTgt spid="12"/>
                                        </p:tgtEl>
                                      </p:cBhvr>
                                    </p:animEffect>
                                  </p:childTnLst>
                                </p:cTn>
                              </p:par>
                              <p:par>
                                <p:cTn id="17" presetID="4" presetClass="entr" presetSubtype="16"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box(in)">
                                      <p:cBhvr>
                                        <p:cTn id="19" dur="500"/>
                                        <p:tgtEl>
                                          <p:spTgt spid="11"/>
                                        </p:tgtEl>
                                      </p:cBhvr>
                                    </p:animEffect>
                                  </p:childTnLst>
                                </p:cTn>
                              </p:par>
                            </p:childTnLst>
                          </p:cTn>
                        </p:par>
                        <p:par>
                          <p:cTn id="20" fill="hold">
                            <p:stCondLst>
                              <p:cond delay="500"/>
                            </p:stCondLst>
                            <p:childTnLst>
                              <p:par>
                                <p:cTn id="21" presetID="1" presetClass="entr" presetSubtype="0" fill="hold" grpId="0" nodeType="after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6" presetClass="emph" presetSubtype="0" fill="hold" grpId="0" nodeType="clickEffect">
                                  <p:stCondLst>
                                    <p:cond delay="0"/>
                                  </p:stCondLst>
                                  <p:childTnLst>
                                    <p:animScale>
                                      <p:cBhvr>
                                        <p:cTn id="32" dur="1000" fill="hold"/>
                                        <p:tgtEl>
                                          <p:spTgt spid="53"/>
                                        </p:tgtEl>
                                      </p:cBhvr>
                                      <p:by x="150000" y="150000"/>
                                    </p:animScale>
                                  </p:childTnLst>
                                </p:cTn>
                              </p:par>
                            </p:childTnLst>
                          </p:cTn>
                        </p:par>
                      </p:childTnLst>
                    </p:cTn>
                  </p:par>
                  <p:par>
                    <p:cTn id="33" fill="hold">
                      <p:stCondLst>
                        <p:cond delay="indefinite"/>
                      </p:stCondLst>
                      <p:childTnLst>
                        <p:par>
                          <p:cTn id="34" fill="hold">
                            <p:stCondLst>
                              <p:cond delay="0"/>
                            </p:stCondLst>
                            <p:childTnLst>
                              <p:par>
                                <p:cTn id="35" presetID="6" presetClass="emph" presetSubtype="0" fill="hold" grpId="0" nodeType="clickEffect">
                                  <p:stCondLst>
                                    <p:cond delay="0"/>
                                  </p:stCondLst>
                                  <p:childTnLst>
                                    <p:animScale>
                                      <p:cBhvr>
                                        <p:cTn id="36" dur="1000" fill="hold"/>
                                        <p:tgtEl>
                                          <p:spTgt spid="51"/>
                                        </p:tgtEl>
                                      </p:cBhvr>
                                      <p:by x="150000" y="150000"/>
                                    </p:animScale>
                                  </p:childTnLst>
                                </p:cTn>
                              </p:par>
                            </p:childTnLst>
                          </p:cTn>
                        </p:par>
                      </p:childTnLst>
                    </p:cTn>
                  </p:par>
                  <p:par>
                    <p:cTn id="37" fill="hold">
                      <p:stCondLst>
                        <p:cond delay="indefinite"/>
                      </p:stCondLst>
                      <p:childTnLst>
                        <p:par>
                          <p:cTn id="38" fill="hold">
                            <p:stCondLst>
                              <p:cond delay="0"/>
                            </p:stCondLst>
                            <p:childTnLst>
                              <p:par>
                                <p:cTn id="39" presetID="6" presetClass="emph" presetSubtype="0" fill="hold" grpId="0" nodeType="clickEffect">
                                  <p:stCondLst>
                                    <p:cond delay="0"/>
                                  </p:stCondLst>
                                  <p:childTnLst>
                                    <p:animScale>
                                      <p:cBhvr>
                                        <p:cTn id="40" dur="1000" fill="hold"/>
                                        <p:tgtEl>
                                          <p:spTgt spid="54"/>
                                        </p:tgtEl>
                                      </p:cBhvr>
                                      <p:by x="150000" y="150000"/>
                                    </p:animScale>
                                  </p:childTnLst>
                                </p:cTn>
                              </p:par>
                              <p:par>
                                <p:cTn id="41" presetID="6" presetClass="emph" presetSubtype="0" fill="hold" grpId="0" nodeType="withEffect">
                                  <p:stCondLst>
                                    <p:cond delay="0"/>
                                  </p:stCondLst>
                                  <p:childTnLst>
                                    <p:animScale>
                                      <p:cBhvr>
                                        <p:cTn id="42" dur="1000" fill="hold"/>
                                        <p:tgtEl>
                                          <p:spTgt spid="52"/>
                                        </p:tgtEl>
                                      </p:cBhvr>
                                      <p:by x="150000" y="150000"/>
                                    </p:animScale>
                                  </p:childTnLst>
                                </p:cTn>
                              </p:par>
                              <p:par>
                                <p:cTn id="43" presetID="6" presetClass="emph" presetSubtype="0" fill="hold" grpId="0" nodeType="withEffect">
                                  <p:stCondLst>
                                    <p:cond delay="0"/>
                                  </p:stCondLst>
                                  <p:childTnLst>
                                    <p:animScale>
                                      <p:cBhvr>
                                        <p:cTn id="44" dur="1000" fill="hold"/>
                                        <p:tgtEl>
                                          <p:spTgt spid="50"/>
                                        </p:tgtEl>
                                      </p:cBhvr>
                                      <p:by x="150000" y="150000"/>
                                    </p:animScale>
                                  </p:childTnLst>
                                </p:cTn>
                              </p:par>
                            </p:childTnLst>
                          </p:cTn>
                        </p:par>
                      </p:childTnLst>
                    </p:cTn>
                  </p:par>
                  <p:par>
                    <p:cTn id="45" fill="hold">
                      <p:stCondLst>
                        <p:cond delay="indefinite"/>
                      </p:stCondLst>
                      <p:childTnLst>
                        <p:par>
                          <p:cTn id="46" fill="hold">
                            <p:stCondLst>
                              <p:cond delay="0"/>
                            </p:stCondLst>
                            <p:childTnLst>
                              <p:par>
                                <p:cTn id="47" presetID="13" presetClass="entr" presetSubtype="16" fill="hold" grpId="0" nodeType="clickEffect">
                                  <p:stCondLst>
                                    <p:cond delay="0"/>
                                  </p:stCondLst>
                                  <p:childTnLst>
                                    <p:set>
                                      <p:cBhvr>
                                        <p:cTn id="48" dur="1" fill="hold">
                                          <p:stCondLst>
                                            <p:cond delay="0"/>
                                          </p:stCondLst>
                                        </p:cTn>
                                        <p:tgtEl>
                                          <p:spTgt spid="22"/>
                                        </p:tgtEl>
                                        <p:attrNameLst>
                                          <p:attrName>style.visibility</p:attrName>
                                        </p:attrNameLst>
                                      </p:cBhvr>
                                      <p:to>
                                        <p:strVal val="visible"/>
                                      </p:to>
                                    </p:set>
                                    <p:animEffect transition="in" filter="plus(in)">
                                      <p:cBhvr>
                                        <p:cTn id="49" dur="1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bldLvl="0" animBg="1"/>
      <p:bldP spid="50" grpId="0" bldLvl="0" animBg="1"/>
      <p:bldP spid="51" grpId="0" bldLvl="0" animBg="1"/>
      <p:bldP spid="52" grpId="0" bldLvl="0" animBg="1"/>
      <p:bldP spid="53" grpId="0" bldLvl="0" animBg="1"/>
      <p:bldP spid="54" grpId="0" bldLvl="0" animBg="1"/>
      <p:bldP spid="21" grpId="0"/>
      <p:bldP spid="22"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18" name="圆角矩形 17"/>
          <p:cNvSpPr/>
          <p:nvPr/>
        </p:nvSpPr>
        <p:spPr>
          <a:xfrm>
            <a:off x="2785420" y="1983549"/>
            <a:ext cx="5697415" cy="2039816"/>
          </a:xfrm>
          <a:prstGeom prst="roundRect">
            <a:avLst/>
          </a:prstGeom>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27" name="Rectangle 2"/>
          <p:cNvSpPr>
            <a:spLocks noGrp="1" noChangeArrowheads="1"/>
          </p:cNvSpPr>
          <p:nvPr>
            <p:ph type="title"/>
          </p:nvPr>
        </p:nvSpPr>
        <p:spPr>
          <a:xfrm>
            <a:off x="590856" y="1169595"/>
            <a:ext cx="1856922" cy="579437"/>
          </a:xfrm>
        </p:spPr>
        <p:txBody>
          <a:bodyPr/>
          <a:lstStyle/>
          <a:p>
            <a:pPr eaLnBrk="1" hangingPunct="1"/>
            <a:r>
              <a:rPr lang="zh-CN" altLang="en-US" sz="4000" dirty="0" smtClean="0">
                <a:solidFill>
                  <a:schemeClr val="tx1"/>
                </a:solidFill>
                <a:ea typeface="隶书" panose="02010509060101010101" pitchFamily="49" charset="-122"/>
              </a:rPr>
              <a:t>例题 </a:t>
            </a:r>
            <a:r>
              <a:rPr lang="zh-CN" altLang="en-US" sz="3600" dirty="0" smtClean="0">
                <a:solidFill>
                  <a:schemeClr val="tx1"/>
                </a:solidFill>
                <a:ea typeface="隶书" panose="02010509060101010101" pitchFamily="49" charset="-122"/>
              </a:rPr>
              <a:t>1</a:t>
            </a:r>
            <a:endParaRPr lang="zh-CN" altLang="en-US" sz="3600" dirty="0" smtClean="0">
              <a:solidFill>
                <a:schemeClr val="tx1"/>
              </a:solidFill>
              <a:ea typeface="隶书" panose="02010509060101010101" pitchFamily="49" charset="-122"/>
            </a:endParaRPr>
          </a:p>
        </p:txBody>
      </p:sp>
      <p:sp>
        <p:nvSpPr>
          <p:cNvPr id="1028" name="Text Box 3"/>
          <p:cNvSpPr txBox="1">
            <a:spLocks noChangeArrowheads="1"/>
          </p:cNvSpPr>
          <p:nvPr/>
        </p:nvSpPr>
        <p:spPr bwMode="auto">
          <a:xfrm>
            <a:off x="2336806" y="1137355"/>
            <a:ext cx="7571303" cy="646331"/>
          </a:xfrm>
          <a:prstGeom prst="rect">
            <a:avLst/>
          </a:prstGeom>
          <a:noFill/>
          <a:ln w="9525">
            <a:noFill/>
            <a:miter lim="800000"/>
          </a:ln>
        </p:spPr>
        <p:txBody>
          <a:bodyPr wrap="none">
            <a:spAutoFit/>
          </a:bodyPr>
          <a:lstStyle/>
          <a:p>
            <a:r>
              <a:rPr lang="zh-CN" altLang="en-US" sz="3600" dirty="0" smtClean="0">
                <a:ea typeface="隶书" panose="02010509060101010101" pitchFamily="49" charset="-122"/>
              </a:rPr>
              <a:t>用“五点法”画</a:t>
            </a:r>
            <a:r>
              <a:rPr lang="zh-CN" altLang="en-US" sz="3600" dirty="0">
                <a:ea typeface="隶书" panose="02010509060101010101" pitchFamily="49" charset="-122"/>
              </a:rPr>
              <a:t>出下列函数的</a:t>
            </a:r>
            <a:r>
              <a:rPr lang="zh-CN" altLang="en-US" sz="3600" dirty="0" smtClean="0">
                <a:ea typeface="隶书" panose="02010509060101010101" pitchFamily="49" charset="-122"/>
              </a:rPr>
              <a:t>简图：</a:t>
            </a:r>
            <a:endParaRPr lang="zh-CN" altLang="en-US" sz="3600" dirty="0"/>
          </a:p>
        </p:txBody>
      </p:sp>
      <p:graphicFrame>
        <p:nvGraphicFramePr>
          <p:cNvPr id="1026" name="Object 5"/>
          <p:cNvGraphicFramePr>
            <a:graphicFrameLocks noChangeAspect="1"/>
          </p:cNvGraphicFramePr>
          <p:nvPr/>
        </p:nvGraphicFramePr>
        <p:xfrm>
          <a:off x="6019801" y="3321051"/>
          <a:ext cx="150284" cy="214313"/>
        </p:xfrm>
        <a:graphic>
          <a:graphicData uri="http://schemas.openxmlformats.org/presentationml/2006/ole">
            <mc:AlternateContent xmlns:mc="http://schemas.openxmlformats.org/markup-compatibility/2006">
              <mc:Choice xmlns:v="urn:schemas-microsoft-com:vml" Requires="v">
                <p:oleObj spid="_x0000_s5121" name="公式" r:id="rId2" imgW="2743200" imgH="5181600" progId="Equation.3">
                  <p:embed/>
                </p:oleObj>
              </mc:Choice>
              <mc:Fallback>
                <p:oleObj name="公式" r:id="rId2" imgW="2743200" imgH="5181600" progId="Equation.3">
                  <p:embed/>
                  <p:pic>
                    <p:nvPicPr>
                      <p:cNvPr id="0" name="Object 5"/>
                      <p:cNvPicPr>
                        <a:picLocks noChangeAspect="1"/>
                      </p:cNvPicPr>
                      <p:nvPr/>
                    </p:nvPicPr>
                    <p:blipFill>
                      <a:blip r:embed="rId3"/>
                      <a:stretch>
                        <a:fillRect/>
                      </a:stretch>
                    </p:blipFill>
                    <p:spPr>
                      <a:xfrm>
                        <a:off x="6019801" y="3321051"/>
                        <a:ext cx="150284" cy="214313"/>
                      </a:xfrm>
                      <a:prstGeom prst="rect">
                        <a:avLst/>
                      </a:prstGeom>
                      <a:noFill/>
                      <a:ln w="9525">
                        <a:noFill/>
                      </a:ln>
                    </p:spPr>
                  </p:pic>
                </p:oleObj>
              </mc:Fallback>
            </mc:AlternateContent>
          </a:graphicData>
        </a:graphic>
      </p:graphicFrame>
      <p:sp>
        <p:nvSpPr>
          <p:cNvPr id="1031" name="Text Box 7"/>
          <p:cNvSpPr txBox="1">
            <a:spLocks noChangeArrowheads="1"/>
          </p:cNvSpPr>
          <p:nvPr/>
        </p:nvSpPr>
        <p:spPr bwMode="auto">
          <a:xfrm>
            <a:off x="9224434" y="5049838"/>
            <a:ext cx="184731" cy="369332"/>
          </a:xfrm>
          <a:prstGeom prst="rect">
            <a:avLst/>
          </a:prstGeom>
          <a:noFill/>
          <a:ln w="9525">
            <a:noFill/>
            <a:miter lim="800000"/>
          </a:ln>
        </p:spPr>
        <p:txBody>
          <a:bodyPr wrap="none">
            <a:spAutoFit/>
          </a:bodyPr>
          <a:lstStyle/>
          <a:p>
            <a:endParaRPr lang="zh-CN" altLang="en-US"/>
          </a:p>
        </p:txBody>
      </p:sp>
      <p:sp>
        <p:nvSpPr>
          <p:cNvPr id="57" name="文本框 8"/>
          <p:cNvSpPr>
            <a:spLocks noChangeArrowheads="1"/>
          </p:cNvSpPr>
          <p:nvPr/>
        </p:nvSpPr>
        <p:spPr bwMode="auto">
          <a:xfrm>
            <a:off x="514350" y="-8749"/>
            <a:ext cx="2906713" cy="920750"/>
          </a:xfrm>
          <a:prstGeom prst="parallelogram">
            <a:avLst>
              <a:gd name="adj" fmla="val 25007"/>
            </a:avLst>
          </a:prstGeom>
          <a:noFill/>
          <a:ln w="9525">
            <a:noFill/>
            <a:miter lim="800000"/>
          </a:ln>
        </p:spPr>
        <p:txBody>
          <a:bodyPr wrap="none">
            <a:spAutoFit/>
          </a:bodyPr>
          <a:lstStyle/>
          <a:p>
            <a:pPr eaLnBrk="1" hangingPunct="1">
              <a:buFont typeface="Arial" panose="020B0604020202020204" pitchFamily="34" charset="0"/>
              <a:buNone/>
            </a:pPr>
            <a:r>
              <a:rPr lang="zh-CN" altLang="en-US" sz="4000" b="1" i="1" dirty="0">
                <a:solidFill>
                  <a:srgbClr val="3B3838"/>
                </a:solidFill>
                <a:latin typeface="微软雅黑" panose="020B0503020204020204" pitchFamily="34" charset="-122"/>
                <a:sym typeface="Tahoma" panose="020B0604030504040204" pitchFamily="34" charset="0"/>
              </a:rPr>
              <a:t>例题解析</a:t>
            </a:r>
            <a:endParaRPr lang="en-US" altLang="zh-CN" sz="4000" b="1" i="1" dirty="0">
              <a:solidFill>
                <a:srgbClr val="3B3838"/>
              </a:solidFill>
              <a:latin typeface="微软雅黑" panose="020B0503020204020204" pitchFamily="34" charset="-122"/>
              <a:sym typeface="Tahoma" panose="020B0604030504040204" pitchFamily="34" charset="0"/>
            </a:endParaRPr>
          </a:p>
        </p:txBody>
      </p:sp>
      <p:graphicFrame>
        <p:nvGraphicFramePr>
          <p:cNvPr id="4170" name="Object 3"/>
          <p:cNvGraphicFramePr>
            <a:graphicFrameLocks noChangeAspect="1"/>
          </p:cNvGraphicFramePr>
          <p:nvPr/>
        </p:nvGraphicFramePr>
        <p:xfrm>
          <a:off x="3357385" y="2222699"/>
          <a:ext cx="4351728" cy="610990"/>
        </p:xfrm>
        <a:graphic>
          <a:graphicData uri="http://schemas.openxmlformats.org/presentationml/2006/ole">
            <mc:AlternateContent xmlns:mc="http://schemas.openxmlformats.org/markup-compatibility/2006">
              <mc:Choice xmlns:v="urn:schemas-microsoft-com:vml" Requires="v">
                <p:oleObj spid="_x0000_s5122" name="公式" r:id="rId4" imgW="37185600" imgH="5181600" progId="Equation.3">
                  <p:embed/>
                </p:oleObj>
              </mc:Choice>
              <mc:Fallback>
                <p:oleObj name="公式" r:id="rId4" imgW="37185600" imgH="5181600" progId="Equation.3">
                  <p:embed/>
                  <p:pic>
                    <p:nvPicPr>
                      <p:cNvPr id="0" name="图片 5121"/>
                      <p:cNvPicPr>
                        <a:picLocks noChangeAspect="1"/>
                      </p:cNvPicPr>
                      <p:nvPr/>
                    </p:nvPicPr>
                    <p:blipFill>
                      <a:blip r:embed="rId5"/>
                      <a:stretch>
                        <a:fillRect/>
                      </a:stretch>
                    </p:blipFill>
                    <p:spPr>
                      <a:xfrm>
                        <a:off x="3357385" y="2222699"/>
                        <a:ext cx="4351728" cy="610990"/>
                      </a:xfrm>
                      <a:prstGeom prst="rect">
                        <a:avLst/>
                      </a:prstGeom>
                      <a:noFill/>
                      <a:ln w="9525">
                        <a:noFill/>
                      </a:ln>
                    </p:spPr>
                  </p:pic>
                </p:oleObj>
              </mc:Fallback>
            </mc:AlternateContent>
          </a:graphicData>
        </a:graphic>
      </p:graphicFrame>
      <p:graphicFrame>
        <p:nvGraphicFramePr>
          <p:cNvPr id="8" name="Object 4"/>
          <p:cNvGraphicFramePr>
            <a:graphicFrameLocks noChangeAspect="1"/>
          </p:cNvGraphicFramePr>
          <p:nvPr/>
        </p:nvGraphicFramePr>
        <p:xfrm>
          <a:off x="3376707" y="3179305"/>
          <a:ext cx="4370388" cy="582150"/>
        </p:xfrm>
        <a:graphic>
          <a:graphicData uri="http://schemas.openxmlformats.org/presentationml/2006/ole">
            <mc:AlternateContent xmlns:mc="http://schemas.openxmlformats.org/markup-compatibility/2006">
              <mc:Choice xmlns:v="urn:schemas-microsoft-com:vml" Requires="v">
                <p:oleObj spid="_x0000_s5123" name="公式" r:id="rId6" imgW="35966400" imgH="5181600" progId="Equation.3">
                  <p:embed/>
                </p:oleObj>
              </mc:Choice>
              <mc:Fallback>
                <p:oleObj name="公式" r:id="rId6" imgW="35966400" imgH="5181600" progId="Equation.3">
                  <p:embed/>
                  <p:pic>
                    <p:nvPicPr>
                      <p:cNvPr id="0" name="图片 5122"/>
                      <p:cNvPicPr>
                        <a:picLocks noChangeAspect="1"/>
                      </p:cNvPicPr>
                      <p:nvPr/>
                    </p:nvPicPr>
                    <p:blipFill>
                      <a:blip r:embed="rId7"/>
                      <a:stretch>
                        <a:fillRect/>
                      </a:stretch>
                    </p:blipFill>
                    <p:spPr>
                      <a:xfrm>
                        <a:off x="3376707" y="3179305"/>
                        <a:ext cx="4370388" cy="582150"/>
                      </a:xfrm>
                      <a:prstGeom prst="rect">
                        <a:avLst/>
                      </a:prstGeom>
                      <a:noFill/>
                      <a:ln w="9525">
                        <a:noFill/>
                      </a:ln>
                    </p:spPr>
                  </p:pic>
                </p:oleObj>
              </mc:Fallback>
            </mc:AlternateContent>
          </a:graphicData>
        </a:graphic>
      </p:graphicFrame>
      <p:sp>
        <p:nvSpPr>
          <p:cNvPr id="61" name="对角圆角矩形 60"/>
          <p:cNvSpPr/>
          <p:nvPr/>
        </p:nvSpPr>
        <p:spPr>
          <a:xfrm>
            <a:off x="3703291" y="5373629"/>
            <a:ext cx="4291781" cy="545690"/>
          </a:xfrm>
          <a:prstGeom prst="round2Diag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62" name="Object 9"/>
          <p:cNvGraphicFramePr>
            <a:graphicFrameLocks noChangeAspect="1"/>
          </p:cNvGraphicFramePr>
          <p:nvPr/>
        </p:nvGraphicFramePr>
        <p:xfrm>
          <a:off x="3905464" y="5418551"/>
          <a:ext cx="585787" cy="441786"/>
        </p:xfrm>
        <a:graphic>
          <a:graphicData uri="http://schemas.openxmlformats.org/presentationml/2006/ole">
            <mc:AlternateContent xmlns:mc="http://schemas.openxmlformats.org/markup-compatibility/2006">
              <mc:Choice xmlns:v="urn:schemas-microsoft-com:vml" Requires="v">
                <p:oleObj spid="_x0000_s5124" name="公式" r:id="rId8" imgW="7620000" imgH="5181600" progId="Equation.3">
                  <p:embed/>
                </p:oleObj>
              </mc:Choice>
              <mc:Fallback>
                <p:oleObj name="公式" r:id="rId8" imgW="7620000" imgH="5181600" progId="Equation.3">
                  <p:embed/>
                  <p:pic>
                    <p:nvPicPr>
                      <p:cNvPr id="0" name="图片 5123"/>
                      <p:cNvPicPr>
                        <a:picLocks noChangeAspect="1"/>
                      </p:cNvPicPr>
                      <p:nvPr/>
                    </p:nvPicPr>
                    <p:blipFill>
                      <a:blip r:embed="rId9"/>
                      <a:stretch>
                        <a:fillRect/>
                      </a:stretch>
                    </p:blipFill>
                    <p:spPr>
                      <a:xfrm>
                        <a:off x="3905464" y="5418551"/>
                        <a:ext cx="585787" cy="441786"/>
                      </a:xfrm>
                      <a:prstGeom prst="rect">
                        <a:avLst/>
                      </a:prstGeom>
                      <a:noFill/>
                      <a:ln w="9525">
                        <a:noFill/>
                      </a:ln>
                    </p:spPr>
                  </p:pic>
                </p:oleObj>
              </mc:Fallback>
            </mc:AlternateContent>
          </a:graphicData>
        </a:graphic>
      </p:graphicFrame>
      <p:graphicFrame>
        <p:nvGraphicFramePr>
          <p:cNvPr id="63" name="Object 10"/>
          <p:cNvGraphicFramePr>
            <a:graphicFrameLocks noChangeAspect="1"/>
          </p:cNvGraphicFramePr>
          <p:nvPr/>
        </p:nvGraphicFramePr>
        <p:xfrm>
          <a:off x="4597051" y="5366110"/>
          <a:ext cx="844550" cy="547688"/>
        </p:xfrm>
        <a:graphic>
          <a:graphicData uri="http://schemas.openxmlformats.org/presentationml/2006/ole">
            <mc:AlternateContent xmlns:mc="http://schemas.openxmlformats.org/markup-compatibility/2006">
              <mc:Choice xmlns:v="urn:schemas-microsoft-com:vml" Requires="v">
                <p:oleObj spid="_x0000_s5125" name="公式" r:id="rId10" imgW="9144000" imgH="9448800" progId="Equation.3">
                  <p:embed/>
                </p:oleObj>
              </mc:Choice>
              <mc:Fallback>
                <p:oleObj name="公式" r:id="rId10" imgW="9144000" imgH="9448800" progId="Equation.3">
                  <p:embed/>
                  <p:pic>
                    <p:nvPicPr>
                      <p:cNvPr id="0" name="图片 5124"/>
                      <p:cNvPicPr>
                        <a:picLocks noChangeAspect="1"/>
                      </p:cNvPicPr>
                      <p:nvPr/>
                    </p:nvPicPr>
                    <p:blipFill>
                      <a:blip r:embed="rId11"/>
                      <a:stretch>
                        <a:fillRect/>
                      </a:stretch>
                    </p:blipFill>
                    <p:spPr>
                      <a:xfrm>
                        <a:off x="4597051" y="5366110"/>
                        <a:ext cx="844550" cy="547688"/>
                      </a:xfrm>
                      <a:prstGeom prst="rect">
                        <a:avLst/>
                      </a:prstGeom>
                      <a:noFill/>
                      <a:ln w="9525">
                        <a:noFill/>
                      </a:ln>
                    </p:spPr>
                  </p:pic>
                </p:oleObj>
              </mc:Fallback>
            </mc:AlternateContent>
          </a:graphicData>
        </a:graphic>
      </p:graphicFrame>
      <p:graphicFrame>
        <p:nvGraphicFramePr>
          <p:cNvPr id="64" name="Object 11"/>
          <p:cNvGraphicFramePr>
            <a:graphicFrameLocks noChangeAspect="1"/>
          </p:cNvGraphicFramePr>
          <p:nvPr/>
        </p:nvGraphicFramePr>
        <p:xfrm>
          <a:off x="5449541" y="5422696"/>
          <a:ext cx="762000" cy="433387"/>
        </p:xfrm>
        <a:graphic>
          <a:graphicData uri="http://schemas.openxmlformats.org/presentationml/2006/ole">
            <mc:AlternateContent xmlns:mc="http://schemas.openxmlformats.org/markup-compatibility/2006">
              <mc:Choice xmlns:v="urn:schemas-microsoft-com:vml" Requires="v">
                <p:oleObj spid="_x0000_s5126" name="公式" r:id="rId12" imgW="8229600" imgH="5181600" progId="Equation.3">
                  <p:embed/>
                </p:oleObj>
              </mc:Choice>
              <mc:Fallback>
                <p:oleObj name="公式" r:id="rId12" imgW="8229600" imgH="5181600" progId="Equation.3">
                  <p:embed/>
                  <p:pic>
                    <p:nvPicPr>
                      <p:cNvPr id="0" name="图片 5125"/>
                      <p:cNvPicPr>
                        <a:picLocks noChangeAspect="1"/>
                      </p:cNvPicPr>
                      <p:nvPr/>
                    </p:nvPicPr>
                    <p:blipFill>
                      <a:blip r:embed="rId13"/>
                      <a:stretch>
                        <a:fillRect/>
                      </a:stretch>
                    </p:blipFill>
                    <p:spPr>
                      <a:xfrm>
                        <a:off x="5449541" y="5422696"/>
                        <a:ext cx="762000" cy="433387"/>
                      </a:xfrm>
                      <a:prstGeom prst="rect">
                        <a:avLst/>
                      </a:prstGeom>
                      <a:noFill/>
                      <a:ln w="9525">
                        <a:noFill/>
                      </a:ln>
                    </p:spPr>
                  </p:pic>
                </p:oleObj>
              </mc:Fallback>
            </mc:AlternateContent>
          </a:graphicData>
        </a:graphic>
      </p:graphicFrame>
      <p:graphicFrame>
        <p:nvGraphicFramePr>
          <p:cNvPr id="65" name="Object 12"/>
          <p:cNvGraphicFramePr>
            <a:graphicFrameLocks noChangeAspect="1"/>
          </p:cNvGraphicFramePr>
          <p:nvPr/>
        </p:nvGraphicFramePr>
        <p:xfrm>
          <a:off x="7252416" y="5427670"/>
          <a:ext cx="660400" cy="368300"/>
        </p:xfrm>
        <a:graphic>
          <a:graphicData uri="http://schemas.openxmlformats.org/presentationml/2006/ole">
            <mc:AlternateContent xmlns:mc="http://schemas.openxmlformats.org/markup-compatibility/2006">
              <mc:Choice xmlns:v="urn:schemas-microsoft-com:vml" Requires="v">
                <p:oleObj spid="_x0000_s5127" name="公式" r:id="rId14" imgW="10058400" imgH="5181600" progId="Equation.3">
                  <p:embed/>
                </p:oleObj>
              </mc:Choice>
              <mc:Fallback>
                <p:oleObj name="公式" r:id="rId14" imgW="10058400" imgH="5181600" progId="Equation.3">
                  <p:embed/>
                  <p:pic>
                    <p:nvPicPr>
                      <p:cNvPr id="0" name="图片 5126"/>
                      <p:cNvPicPr>
                        <a:picLocks noChangeAspect="1"/>
                      </p:cNvPicPr>
                      <p:nvPr/>
                    </p:nvPicPr>
                    <p:blipFill>
                      <a:blip r:embed="rId15"/>
                      <a:stretch>
                        <a:fillRect/>
                      </a:stretch>
                    </p:blipFill>
                    <p:spPr>
                      <a:xfrm>
                        <a:off x="7252416" y="5427670"/>
                        <a:ext cx="660400" cy="368300"/>
                      </a:xfrm>
                      <a:prstGeom prst="rect">
                        <a:avLst/>
                      </a:prstGeom>
                      <a:noFill/>
                      <a:ln w="9525">
                        <a:noFill/>
                      </a:ln>
                    </p:spPr>
                  </p:pic>
                </p:oleObj>
              </mc:Fallback>
            </mc:AlternateContent>
          </a:graphicData>
        </a:graphic>
      </p:graphicFrame>
      <p:graphicFrame>
        <p:nvGraphicFramePr>
          <p:cNvPr id="66" name="Object 13"/>
          <p:cNvGraphicFramePr>
            <a:graphicFrameLocks noChangeAspect="1"/>
          </p:cNvGraphicFramePr>
          <p:nvPr/>
        </p:nvGraphicFramePr>
        <p:xfrm>
          <a:off x="6296705" y="5383168"/>
          <a:ext cx="879475" cy="495300"/>
        </p:xfrm>
        <a:graphic>
          <a:graphicData uri="http://schemas.openxmlformats.org/presentationml/2006/ole">
            <mc:AlternateContent xmlns:mc="http://schemas.openxmlformats.org/markup-compatibility/2006">
              <mc:Choice xmlns:v="urn:schemas-microsoft-com:vml" Requires="v">
                <p:oleObj spid="_x0000_s5128" name="公式" r:id="rId16" imgW="13106400" imgH="9448800" progId="Equation.3">
                  <p:embed/>
                </p:oleObj>
              </mc:Choice>
              <mc:Fallback>
                <p:oleObj name="公式" r:id="rId16" imgW="13106400" imgH="9448800" progId="Equation.3">
                  <p:embed/>
                  <p:pic>
                    <p:nvPicPr>
                      <p:cNvPr id="0" name="图片 5127"/>
                      <p:cNvPicPr>
                        <a:picLocks noChangeAspect="1"/>
                      </p:cNvPicPr>
                      <p:nvPr/>
                    </p:nvPicPr>
                    <p:blipFill>
                      <a:blip r:embed="rId17"/>
                      <a:stretch>
                        <a:fillRect/>
                      </a:stretch>
                    </p:blipFill>
                    <p:spPr>
                      <a:xfrm>
                        <a:off x="6296705" y="5383168"/>
                        <a:ext cx="879475" cy="495300"/>
                      </a:xfrm>
                      <a:prstGeom prst="rect">
                        <a:avLst/>
                      </a:prstGeom>
                      <a:noFill/>
                      <a:ln w="9525">
                        <a:noFill/>
                      </a:ln>
                    </p:spPr>
                  </p:pic>
                </p:oleObj>
              </mc:Fallback>
            </mc:AlternateContent>
          </a:graphicData>
        </a:graphic>
      </p:graphicFrame>
      <p:sp>
        <p:nvSpPr>
          <p:cNvPr id="67" name="TextBox 66"/>
          <p:cNvSpPr txBox="1"/>
          <p:nvPr/>
        </p:nvSpPr>
        <p:spPr>
          <a:xfrm>
            <a:off x="4487633" y="4459433"/>
            <a:ext cx="2236510" cy="584775"/>
          </a:xfrm>
          <a:prstGeom prst="rect">
            <a:avLst/>
          </a:prstGeom>
        </p:spPr>
        <p:style>
          <a:lnRef idx="1">
            <a:schemeClr val="accent4"/>
          </a:lnRef>
          <a:fillRef idx="2">
            <a:schemeClr val="accent4"/>
          </a:fillRef>
          <a:effectRef idx="1">
            <a:schemeClr val="accent4"/>
          </a:effectRef>
          <a:fontRef idx="minor">
            <a:schemeClr val="dk1"/>
          </a:fontRef>
        </p:style>
        <p:txBody>
          <a:bodyPr wrap="none" rtlCol="0">
            <a:spAutoFit/>
          </a:bodyPr>
          <a:lstStyle/>
          <a:p>
            <a:r>
              <a:rPr lang="zh-CN" altLang="en-US" sz="3200" dirty="0" smtClean="0"/>
              <a:t>找准关键点</a:t>
            </a:r>
            <a:endParaRPr lang="zh-CN" altLang="en-US" sz="3200" dirty="0"/>
          </a:p>
        </p:txBody>
      </p:sp>
      <p:sp>
        <p:nvSpPr>
          <p:cNvPr id="19" name="十角星 18"/>
          <p:cNvSpPr/>
          <p:nvPr/>
        </p:nvSpPr>
        <p:spPr>
          <a:xfrm>
            <a:off x="2391510" y="4346918"/>
            <a:ext cx="1111349" cy="1167619"/>
          </a:xfrm>
          <a:prstGeom prst="star10">
            <a:avLst/>
          </a:prstGeom>
          <a:solidFill>
            <a:srgbClr val="7030A0"/>
          </a:solidFill>
          <a:effectLst>
            <a:glow rad="228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smtClean="0"/>
              <a:t>分析</a:t>
            </a:r>
            <a:endParaRPr lang="zh-CN" altLang="en-US" sz="2800" b="1"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dissolv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7"/>
                                        </p:tgtEl>
                                        <p:attrNameLst>
                                          <p:attrName>style.visibility</p:attrName>
                                        </p:attrNameLst>
                                      </p:cBhvr>
                                      <p:to>
                                        <p:strVal val="visible"/>
                                      </p:to>
                                    </p:set>
                                  </p:childTnLst>
                                </p:cTn>
                              </p:par>
                            </p:childTnLst>
                          </p:cTn>
                        </p:par>
                        <p:par>
                          <p:cTn id="12" fill="hold">
                            <p:stCondLst>
                              <p:cond delay="0"/>
                            </p:stCondLst>
                            <p:childTnLst>
                              <p:par>
                                <p:cTn id="13" presetID="4" presetClass="entr" presetSubtype="16" fill="hold" nodeType="afterEffect">
                                  <p:stCondLst>
                                    <p:cond delay="0"/>
                                  </p:stCondLst>
                                  <p:childTnLst>
                                    <p:set>
                                      <p:cBhvr>
                                        <p:cTn id="14" dur="1" fill="hold">
                                          <p:stCondLst>
                                            <p:cond delay="0"/>
                                          </p:stCondLst>
                                        </p:cTn>
                                        <p:tgtEl>
                                          <p:spTgt spid="62"/>
                                        </p:tgtEl>
                                        <p:attrNameLst>
                                          <p:attrName>style.visibility</p:attrName>
                                        </p:attrNameLst>
                                      </p:cBhvr>
                                      <p:to>
                                        <p:strVal val="visible"/>
                                      </p:to>
                                    </p:set>
                                    <p:animEffect transition="in" filter="box(in)">
                                      <p:cBhvr>
                                        <p:cTn id="15" dur="500"/>
                                        <p:tgtEl>
                                          <p:spTgt spid="62"/>
                                        </p:tgtEl>
                                      </p:cBhvr>
                                    </p:animEffect>
                                  </p:childTnLst>
                                </p:cTn>
                              </p:par>
                              <p:par>
                                <p:cTn id="16" presetID="4" presetClass="entr" presetSubtype="16" fill="hold" nodeType="withEffect">
                                  <p:stCondLst>
                                    <p:cond delay="0"/>
                                  </p:stCondLst>
                                  <p:childTnLst>
                                    <p:set>
                                      <p:cBhvr>
                                        <p:cTn id="17" dur="1" fill="hold">
                                          <p:stCondLst>
                                            <p:cond delay="0"/>
                                          </p:stCondLst>
                                        </p:cTn>
                                        <p:tgtEl>
                                          <p:spTgt spid="63"/>
                                        </p:tgtEl>
                                        <p:attrNameLst>
                                          <p:attrName>style.visibility</p:attrName>
                                        </p:attrNameLst>
                                      </p:cBhvr>
                                      <p:to>
                                        <p:strVal val="visible"/>
                                      </p:to>
                                    </p:set>
                                    <p:animEffect transition="in" filter="box(in)">
                                      <p:cBhvr>
                                        <p:cTn id="18" dur="500"/>
                                        <p:tgtEl>
                                          <p:spTgt spid="63"/>
                                        </p:tgtEl>
                                      </p:cBhvr>
                                    </p:animEffect>
                                  </p:childTnLst>
                                </p:cTn>
                              </p:par>
                              <p:par>
                                <p:cTn id="19" presetID="4" presetClass="entr" presetSubtype="16" fill="hold" nodeType="withEffect">
                                  <p:stCondLst>
                                    <p:cond delay="0"/>
                                  </p:stCondLst>
                                  <p:childTnLst>
                                    <p:set>
                                      <p:cBhvr>
                                        <p:cTn id="20" dur="1" fill="hold">
                                          <p:stCondLst>
                                            <p:cond delay="0"/>
                                          </p:stCondLst>
                                        </p:cTn>
                                        <p:tgtEl>
                                          <p:spTgt spid="64"/>
                                        </p:tgtEl>
                                        <p:attrNameLst>
                                          <p:attrName>style.visibility</p:attrName>
                                        </p:attrNameLst>
                                      </p:cBhvr>
                                      <p:to>
                                        <p:strVal val="visible"/>
                                      </p:to>
                                    </p:set>
                                    <p:animEffect transition="in" filter="box(in)">
                                      <p:cBhvr>
                                        <p:cTn id="21" dur="500"/>
                                        <p:tgtEl>
                                          <p:spTgt spid="64"/>
                                        </p:tgtEl>
                                      </p:cBhvr>
                                    </p:animEffect>
                                  </p:childTnLst>
                                </p:cTn>
                              </p:par>
                              <p:par>
                                <p:cTn id="22" presetID="4" presetClass="entr" presetSubtype="16" fill="hold" nodeType="withEffect">
                                  <p:stCondLst>
                                    <p:cond delay="0"/>
                                  </p:stCondLst>
                                  <p:childTnLst>
                                    <p:set>
                                      <p:cBhvr>
                                        <p:cTn id="23" dur="1" fill="hold">
                                          <p:stCondLst>
                                            <p:cond delay="0"/>
                                          </p:stCondLst>
                                        </p:cTn>
                                        <p:tgtEl>
                                          <p:spTgt spid="66"/>
                                        </p:tgtEl>
                                        <p:attrNameLst>
                                          <p:attrName>style.visibility</p:attrName>
                                        </p:attrNameLst>
                                      </p:cBhvr>
                                      <p:to>
                                        <p:strVal val="visible"/>
                                      </p:to>
                                    </p:set>
                                    <p:animEffect transition="in" filter="box(in)">
                                      <p:cBhvr>
                                        <p:cTn id="24" dur="500"/>
                                        <p:tgtEl>
                                          <p:spTgt spid="66"/>
                                        </p:tgtEl>
                                      </p:cBhvr>
                                    </p:animEffect>
                                  </p:childTnLst>
                                </p:cTn>
                              </p:par>
                              <p:par>
                                <p:cTn id="25" presetID="4" presetClass="entr" presetSubtype="16" fill="hold" nodeType="withEffect">
                                  <p:stCondLst>
                                    <p:cond delay="0"/>
                                  </p:stCondLst>
                                  <p:childTnLst>
                                    <p:set>
                                      <p:cBhvr>
                                        <p:cTn id="26" dur="1" fill="hold">
                                          <p:stCondLst>
                                            <p:cond delay="0"/>
                                          </p:stCondLst>
                                        </p:cTn>
                                        <p:tgtEl>
                                          <p:spTgt spid="65"/>
                                        </p:tgtEl>
                                        <p:attrNameLst>
                                          <p:attrName>style.visibility</p:attrName>
                                        </p:attrNameLst>
                                      </p:cBhvr>
                                      <p:to>
                                        <p:strVal val="visible"/>
                                      </p:to>
                                    </p:set>
                                    <p:animEffect transition="in" filter="box(in)">
                                      <p:cBhvr>
                                        <p:cTn id="27" dur="500"/>
                                        <p:tgtEl>
                                          <p:spTgt spid="65"/>
                                        </p:tgtEl>
                                      </p:cBhvr>
                                    </p:animEffect>
                                  </p:childTnLst>
                                </p:cTn>
                              </p:par>
                            </p:childTnLst>
                          </p:cTn>
                        </p:par>
                        <p:par>
                          <p:cTn id="28" fill="hold">
                            <p:stCondLst>
                              <p:cond delay="500"/>
                            </p:stCondLst>
                            <p:childTnLst>
                              <p:par>
                                <p:cTn id="29" presetID="1" presetClass="entr" presetSubtype="0" fill="hold" grpId="0" nodeType="afterEffect">
                                  <p:stCondLst>
                                    <p:cond delay="0"/>
                                  </p:stCondLst>
                                  <p:childTnLst>
                                    <p:set>
                                      <p:cBhvr>
                                        <p:cTn id="30" dur="1" fill="hold">
                                          <p:stCondLst>
                                            <p:cond delay="0"/>
                                          </p:stCondLst>
                                        </p:cTn>
                                        <p:tgtEl>
                                          <p:spTgt spid="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animBg="1"/>
      <p:bldP spid="67" grpId="0" animBg="1"/>
      <p:bldP spid="19"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bg>
      <p:bgPr>
        <a:blipFill rotWithShape="1">
          <a:blip r:embed="rId1"/>
          <a:stretch>
            <a:fillRect/>
          </a:stretch>
        </a:blipFill>
        <a:effectLst/>
      </p:bgPr>
    </p:bg>
    <p:spTree>
      <p:nvGrpSpPr>
        <p:cNvPr id="1" name=""/>
        <p:cNvGrpSpPr/>
        <p:nvPr/>
      </p:nvGrpSpPr>
      <p:grpSpPr>
        <a:xfrm>
          <a:off x="0" y="0"/>
          <a:ext cx="0" cy="0"/>
          <a:chOff x="0" y="0"/>
          <a:chExt cx="0" cy="0"/>
        </a:xfrm>
      </p:grpSpPr>
      <p:graphicFrame>
        <p:nvGraphicFramePr>
          <p:cNvPr id="1026" name="Object 5"/>
          <p:cNvGraphicFramePr>
            <a:graphicFrameLocks noChangeAspect="1"/>
          </p:cNvGraphicFramePr>
          <p:nvPr/>
        </p:nvGraphicFramePr>
        <p:xfrm>
          <a:off x="6019801" y="3321051"/>
          <a:ext cx="150284" cy="214313"/>
        </p:xfrm>
        <a:graphic>
          <a:graphicData uri="http://schemas.openxmlformats.org/presentationml/2006/ole">
            <mc:AlternateContent xmlns:mc="http://schemas.openxmlformats.org/markup-compatibility/2006">
              <mc:Choice xmlns:v="urn:schemas-microsoft-com:vml" Requires="v">
                <p:oleObj spid="_x0000_s6145" name="公式" r:id="rId2" imgW="2743200" imgH="5181600" progId="Equation.3">
                  <p:embed/>
                </p:oleObj>
              </mc:Choice>
              <mc:Fallback>
                <p:oleObj name="公式" r:id="rId2" imgW="2743200" imgH="5181600" progId="Equation.3">
                  <p:embed/>
                  <p:pic>
                    <p:nvPicPr>
                      <p:cNvPr id="0" name="Object 5"/>
                      <p:cNvPicPr>
                        <a:picLocks noChangeAspect="1"/>
                      </p:cNvPicPr>
                      <p:nvPr/>
                    </p:nvPicPr>
                    <p:blipFill>
                      <a:blip r:embed="rId3"/>
                      <a:stretch>
                        <a:fillRect/>
                      </a:stretch>
                    </p:blipFill>
                    <p:spPr>
                      <a:xfrm>
                        <a:off x="6019801" y="3321051"/>
                        <a:ext cx="150284" cy="214313"/>
                      </a:xfrm>
                      <a:prstGeom prst="rect">
                        <a:avLst/>
                      </a:prstGeom>
                      <a:noFill/>
                      <a:ln w="9525">
                        <a:noFill/>
                      </a:ln>
                    </p:spPr>
                  </p:pic>
                </p:oleObj>
              </mc:Fallback>
            </mc:AlternateContent>
          </a:graphicData>
        </a:graphic>
      </p:graphicFrame>
      <p:sp>
        <p:nvSpPr>
          <p:cNvPr id="5126" name="Text Box 6"/>
          <p:cNvSpPr txBox="1">
            <a:spLocks noChangeArrowheads="1"/>
          </p:cNvSpPr>
          <p:nvPr/>
        </p:nvSpPr>
        <p:spPr bwMode="auto">
          <a:xfrm>
            <a:off x="1810076" y="1925403"/>
            <a:ext cx="1984839" cy="369332"/>
          </a:xfrm>
          <a:prstGeom prst="rect">
            <a:avLst/>
          </a:prstGeom>
          <a:noFill/>
          <a:ln w="9525">
            <a:noFill/>
            <a:miter lim="800000"/>
          </a:ln>
        </p:spPr>
        <p:txBody>
          <a:bodyPr wrap="none">
            <a:spAutoFit/>
          </a:bodyPr>
          <a:lstStyle/>
          <a:p>
            <a:r>
              <a:rPr lang="zh-CN" altLang="en-US" dirty="0" smtClean="0"/>
              <a:t>解：   </a:t>
            </a:r>
            <a:r>
              <a:rPr lang="zh-CN" altLang="en-US" dirty="0" smtClean="0">
                <a:sym typeface="Wingdings" panose="05000000000000000000" pitchFamily="2" charset="2"/>
              </a:rPr>
              <a:t>（</a:t>
            </a:r>
            <a:r>
              <a:rPr lang="en-US" altLang="zh-CN" dirty="0" smtClean="0">
                <a:sym typeface="Wingdings" panose="05000000000000000000" pitchFamily="2" charset="2"/>
              </a:rPr>
              <a:t>1</a:t>
            </a:r>
            <a:r>
              <a:rPr lang="zh-CN" altLang="en-US" dirty="0" smtClean="0">
                <a:sym typeface="Wingdings" panose="05000000000000000000" pitchFamily="2" charset="2"/>
              </a:rPr>
              <a:t>）</a:t>
            </a:r>
            <a:r>
              <a:rPr lang="zh-CN" altLang="en-US" dirty="0" smtClean="0"/>
              <a:t>列表</a:t>
            </a:r>
            <a:endParaRPr lang="zh-CN" altLang="en-US" dirty="0"/>
          </a:p>
        </p:txBody>
      </p:sp>
      <p:sp>
        <p:nvSpPr>
          <p:cNvPr id="1031" name="Text Box 7"/>
          <p:cNvSpPr txBox="1">
            <a:spLocks noChangeArrowheads="1"/>
          </p:cNvSpPr>
          <p:nvPr/>
        </p:nvSpPr>
        <p:spPr bwMode="auto">
          <a:xfrm>
            <a:off x="9224434" y="5049838"/>
            <a:ext cx="184731" cy="369332"/>
          </a:xfrm>
          <a:prstGeom prst="rect">
            <a:avLst/>
          </a:prstGeom>
          <a:noFill/>
          <a:ln w="9525">
            <a:noFill/>
            <a:miter lim="800000"/>
          </a:ln>
        </p:spPr>
        <p:txBody>
          <a:bodyPr wrap="none">
            <a:spAutoFit/>
          </a:bodyPr>
          <a:lstStyle/>
          <a:p>
            <a:endParaRPr lang="zh-CN" altLang="en-US"/>
          </a:p>
        </p:txBody>
      </p:sp>
      <p:grpSp>
        <p:nvGrpSpPr>
          <p:cNvPr id="2" name="Group 8"/>
          <p:cNvGrpSpPr/>
          <p:nvPr/>
        </p:nvGrpSpPr>
        <p:grpSpPr bwMode="auto">
          <a:xfrm>
            <a:off x="812800" y="2420938"/>
            <a:ext cx="10160000" cy="4056063"/>
            <a:chOff x="384" y="1525"/>
            <a:chExt cx="4800" cy="2555"/>
          </a:xfrm>
        </p:grpSpPr>
        <p:sp>
          <p:nvSpPr>
            <p:cNvPr id="1090" name="Line 9"/>
            <p:cNvSpPr>
              <a:spLocks noChangeShapeType="1"/>
            </p:cNvSpPr>
            <p:nvPr/>
          </p:nvSpPr>
          <p:spPr bwMode="auto">
            <a:xfrm>
              <a:off x="384" y="3120"/>
              <a:ext cx="4800" cy="0"/>
            </a:xfrm>
            <a:prstGeom prst="line">
              <a:avLst/>
            </a:prstGeom>
            <a:noFill/>
            <a:ln w="28575">
              <a:solidFill>
                <a:schemeClr val="tx1"/>
              </a:solidFill>
              <a:round/>
              <a:tailEnd type="arrow" w="med" len="med"/>
            </a:ln>
          </p:spPr>
          <p:txBody>
            <a:bodyPr wrap="none"/>
            <a:lstStyle/>
            <a:p>
              <a:endParaRPr lang="zh-CN" altLang="en-US"/>
            </a:p>
          </p:txBody>
        </p:sp>
        <p:sp>
          <p:nvSpPr>
            <p:cNvPr id="1091" name="Line 10"/>
            <p:cNvSpPr>
              <a:spLocks noChangeShapeType="1"/>
            </p:cNvSpPr>
            <p:nvPr/>
          </p:nvSpPr>
          <p:spPr bwMode="auto">
            <a:xfrm flipV="1">
              <a:off x="1776" y="1536"/>
              <a:ext cx="0" cy="2544"/>
            </a:xfrm>
            <a:prstGeom prst="line">
              <a:avLst/>
            </a:prstGeom>
            <a:noFill/>
            <a:ln w="28575">
              <a:solidFill>
                <a:schemeClr val="tx1"/>
              </a:solidFill>
              <a:round/>
              <a:tailEnd type="arrow" w="med" len="med"/>
            </a:ln>
          </p:spPr>
          <p:txBody>
            <a:bodyPr wrap="none"/>
            <a:lstStyle/>
            <a:p>
              <a:endParaRPr lang="zh-CN" altLang="en-US"/>
            </a:p>
          </p:txBody>
        </p:sp>
        <p:sp>
          <p:nvSpPr>
            <p:cNvPr id="1092" name="Text Box 11"/>
            <p:cNvSpPr txBox="1">
              <a:spLocks noChangeArrowheads="1"/>
            </p:cNvSpPr>
            <p:nvPr/>
          </p:nvSpPr>
          <p:spPr bwMode="auto">
            <a:xfrm>
              <a:off x="4982" y="3146"/>
              <a:ext cx="141" cy="233"/>
            </a:xfrm>
            <a:prstGeom prst="rect">
              <a:avLst/>
            </a:prstGeom>
            <a:noFill/>
            <a:ln w="9525">
              <a:noFill/>
              <a:miter lim="800000"/>
            </a:ln>
          </p:spPr>
          <p:txBody>
            <a:bodyPr wrap="none">
              <a:spAutoFit/>
            </a:bodyPr>
            <a:lstStyle/>
            <a:p>
              <a:r>
                <a:rPr lang="en-US" altLang="zh-CN" i="1" dirty="0">
                  <a:latin typeface="Times New Roman" panose="02020603050405020304" pitchFamily="18" charset="0"/>
                  <a:cs typeface="Times New Roman" panose="02020603050405020304" pitchFamily="18" charset="0"/>
                </a:rPr>
                <a:t>x</a:t>
              </a:r>
              <a:endParaRPr lang="en-US" altLang="zh-CN" i="1" dirty="0">
                <a:latin typeface="Times New Roman" panose="02020603050405020304" pitchFamily="18" charset="0"/>
                <a:cs typeface="Times New Roman" panose="02020603050405020304" pitchFamily="18" charset="0"/>
              </a:endParaRPr>
            </a:p>
          </p:txBody>
        </p:sp>
        <p:sp>
          <p:nvSpPr>
            <p:cNvPr id="1093" name="Text Box 12"/>
            <p:cNvSpPr txBox="1">
              <a:spLocks noChangeArrowheads="1"/>
            </p:cNvSpPr>
            <p:nvPr/>
          </p:nvSpPr>
          <p:spPr bwMode="auto">
            <a:xfrm>
              <a:off x="1543" y="1525"/>
              <a:ext cx="136" cy="233"/>
            </a:xfrm>
            <a:prstGeom prst="rect">
              <a:avLst/>
            </a:prstGeom>
            <a:noFill/>
            <a:ln w="9525">
              <a:noFill/>
              <a:miter lim="800000"/>
            </a:ln>
          </p:spPr>
          <p:txBody>
            <a:bodyPr wrap="none">
              <a:spAutoFit/>
            </a:bodyPr>
            <a:lstStyle/>
            <a:p>
              <a:r>
                <a:rPr lang="en-US" altLang="zh-CN" i="1" dirty="0">
                  <a:latin typeface="Times New Roman" panose="02020603050405020304" pitchFamily="18" charset="0"/>
                  <a:cs typeface="Times New Roman" panose="02020603050405020304" pitchFamily="18" charset="0"/>
                </a:rPr>
                <a:t>y</a:t>
              </a:r>
              <a:endParaRPr lang="en-US" altLang="zh-CN" i="1" dirty="0">
                <a:latin typeface="Times New Roman" panose="02020603050405020304" pitchFamily="18" charset="0"/>
                <a:cs typeface="Times New Roman" panose="02020603050405020304" pitchFamily="18" charset="0"/>
              </a:endParaRPr>
            </a:p>
          </p:txBody>
        </p:sp>
        <p:sp>
          <p:nvSpPr>
            <p:cNvPr id="1094" name="Text Box 13"/>
            <p:cNvSpPr txBox="1">
              <a:spLocks noChangeArrowheads="1"/>
            </p:cNvSpPr>
            <p:nvPr/>
          </p:nvSpPr>
          <p:spPr bwMode="auto">
            <a:xfrm>
              <a:off x="1478" y="3146"/>
              <a:ext cx="164" cy="233"/>
            </a:xfrm>
            <a:prstGeom prst="rect">
              <a:avLst/>
            </a:prstGeom>
            <a:noFill/>
            <a:ln w="9525">
              <a:noFill/>
              <a:miter lim="800000"/>
            </a:ln>
          </p:spPr>
          <p:txBody>
            <a:bodyPr wrap="none">
              <a:spAutoFit/>
            </a:bodyPr>
            <a:lstStyle/>
            <a:p>
              <a:r>
                <a:rPr lang="en-US" altLang="zh-CN" i="1"/>
                <a:t>O</a:t>
              </a:r>
              <a:endParaRPr lang="en-US" altLang="zh-CN" i="1"/>
            </a:p>
          </p:txBody>
        </p:sp>
        <p:sp>
          <p:nvSpPr>
            <p:cNvPr id="1095" name="Text Box 14"/>
            <p:cNvSpPr txBox="1">
              <a:spLocks noChangeArrowheads="1"/>
            </p:cNvSpPr>
            <p:nvPr/>
          </p:nvSpPr>
          <p:spPr bwMode="auto">
            <a:xfrm>
              <a:off x="4406" y="3168"/>
              <a:ext cx="195" cy="213"/>
            </a:xfrm>
            <a:prstGeom prst="rect">
              <a:avLst/>
            </a:prstGeom>
            <a:noFill/>
            <a:ln w="9525">
              <a:noFill/>
              <a:miter lim="800000"/>
            </a:ln>
          </p:spPr>
          <p:txBody>
            <a:bodyPr wrap="none">
              <a:spAutoFit/>
            </a:bodyPr>
            <a:lstStyle/>
            <a:p>
              <a:r>
                <a:rPr lang="zh-CN" altLang="en-US" sz="1600" dirty="0"/>
                <a:t>2</a:t>
              </a:r>
              <a:r>
                <a:rPr lang="en-US" altLang="zh-CN" sz="1600" dirty="0">
                  <a:latin typeface="Times New Roman" panose="02020603050405020304" pitchFamily="18" charset="0"/>
                  <a:cs typeface="Times New Roman" panose="02020603050405020304" pitchFamily="18" charset="0"/>
                </a:rPr>
                <a:t>π</a:t>
              </a:r>
              <a:endParaRPr lang="en-US" altLang="zh-CN" dirty="0">
                <a:latin typeface="Times New Roman" panose="02020603050405020304" pitchFamily="18" charset="0"/>
                <a:cs typeface="Times New Roman" panose="02020603050405020304" pitchFamily="18" charset="0"/>
              </a:endParaRPr>
            </a:p>
          </p:txBody>
        </p:sp>
        <p:sp>
          <p:nvSpPr>
            <p:cNvPr id="1096" name="Text Box 15"/>
            <p:cNvSpPr txBox="1">
              <a:spLocks noChangeArrowheads="1"/>
            </p:cNvSpPr>
            <p:nvPr/>
          </p:nvSpPr>
          <p:spPr bwMode="auto">
            <a:xfrm>
              <a:off x="2966" y="3168"/>
              <a:ext cx="136" cy="213"/>
            </a:xfrm>
            <a:prstGeom prst="rect">
              <a:avLst/>
            </a:prstGeom>
            <a:noFill/>
            <a:ln w="9525">
              <a:noFill/>
              <a:miter lim="800000"/>
            </a:ln>
          </p:spPr>
          <p:txBody>
            <a:bodyPr wrap="none">
              <a:spAutoFit/>
            </a:bodyPr>
            <a:lstStyle/>
            <a:p>
              <a:r>
                <a:rPr lang="en-US" altLang="zh-CN" sz="1600" dirty="0">
                  <a:latin typeface="Times New Roman" panose="02020603050405020304" pitchFamily="18" charset="0"/>
                  <a:cs typeface="Times New Roman" panose="02020603050405020304" pitchFamily="18" charset="0"/>
                </a:rPr>
                <a:t>π</a:t>
              </a:r>
              <a:endParaRPr lang="en-US" altLang="zh-CN" dirty="0">
                <a:latin typeface="Times New Roman" panose="02020603050405020304" pitchFamily="18" charset="0"/>
                <a:cs typeface="Times New Roman" panose="02020603050405020304" pitchFamily="18" charset="0"/>
              </a:endParaRPr>
            </a:p>
          </p:txBody>
        </p:sp>
        <p:sp>
          <p:nvSpPr>
            <p:cNvPr id="1099" name="Line 18"/>
            <p:cNvSpPr>
              <a:spLocks noChangeShapeType="1"/>
            </p:cNvSpPr>
            <p:nvPr/>
          </p:nvSpPr>
          <p:spPr bwMode="auto">
            <a:xfrm flipV="1">
              <a:off x="2400" y="3072"/>
              <a:ext cx="0" cy="48"/>
            </a:xfrm>
            <a:prstGeom prst="line">
              <a:avLst/>
            </a:prstGeom>
            <a:noFill/>
            <a:ln w="9525">
              <a:solidFill>
                <a:schemeClr val="tx1"/>
              </a:solidFill>
              <a:round/>
            </a:ln>
          </p:spPr>
          <p:txBody>
            <a:bodyPr wrap="none"/>
            <a:lstStyle/>
            <a:p>
              <a:endParaRPr lang="zh-CN" altLang="en-US"/>
            </a:p>
          </p:txBody>
        </p:sp>
        <p:sp>
          <p:nvSpPr>
            <p:cNvPr id="1100" name="Line 19"/>
            <p:cNvSpPr>
              <a:spLocks noChangeShapeType="1"/>
            </p:cNvSpPr>
            <p:nvPr/>
          </p:nvSpPr>
          <p:spPr bwMode="auto">
            <a:xfrm flipV="1">
              <a:off x="3120" y="3072"/>
              <a:ext cx="0" cy="48"/>
            </a:xfrm>
            <a:prstGeom prst="line">
              <a:avLst/>
            </a:prstGeom>
            <a:noFill/>
            <a:ln w="9525">
              <a:solidFill>
                <a:schemeClr val="tx1"/>
              </a:solidFill>
              <a:round/>
            </a:ln>
          </p:spPr>
          <p:txBody>
            <a:bodyPr wrap="none"/>
            <a:lstStyle/>
            <a:p>
              <a:endParaRPr lang="zh-CN" altLang="en-US"/>
            </a:p>
          </p:txBody>
        </p:sp>
        <p:sp>
          <p:nvSpPr>
            <p:cNvPr id="1101" name="Line 20"/>
            <p:cNvSpPr>
              <a:spLocks noChangeShapeType="1"/>
            </p:cNvSpPr>
            <p:nvPr/>
          </p:nvSpPr>
          <p:spPr bwMode="auto">
            <a:xfrm flipV="1">
              <a:off x="4464" y="3072"/>
              <a:ext cx="0" cy="48"/>
            </a:xfrm>
            <a:prstGeom prst="line">
              <a:avLst/>
            </a:prstGeom>
            <a:noFill/>
            <a:ln w="9525">
              <a:solidFill>
                <a:schemeClr val="tx1"/>
              </a:solidFill>
              <a:round/>
            </a:ln>
          </p:spPr>
          <p:txBody>
            <a:bodyPr wrap="none"/>
            <a:lstStyle/>
            <a:p>
              <a:endParaRPr lang="zh-CN" altLang="en-US"/>
            </a:p>
          </p:txBody>
        </p:sp>
        <p:sp>
          <p:nvSpPr>
            <p:cNvPr id="1102" name="Line 21"/>
            <p:cNvSpPr>
              <a:spLocks noChangeShapeType="1"/>
            </p:cNvSpPr>
            <p:nvPr/>
          </p:nvSpPr>
          <p:spPr bwMode="auto">
            <a:xfrm flipV="1">
              <a:off x="3792" y="3072"/>
              <a:ext cx="0" cy="48"/>
            </a:xfrm>
            <a:prstGeom prst="line">
              <a:avLst/>
            </a:prstGeom>
            <a:noFill/>
            <a:ln w="9525">
              <a:solidFill>
                <a:schemeClr val="tx1"/>
              </a:solidFill>
              <a:round/>
            </a:ln>
          </p:spPr>
          <p:txBody>
            <a:bodyPr wrap="none"/>
            <a:lstStyle/>
            <a:p>
              <a:endParaRPr lang="zh-CN" altLang="en-US"/>
            </a:p>
          </p:txBody>
        </p:sp>
        <p:sp>
          <p:nvSpPr>
            <p:cNvPr id="1103" name="Text Box 22"/>
            <p:cNvSpPr txBox="1">
              <a:spLocks noChangeArrowheads="1"/>
            </p:cNvSpPr>
            <p:nvPr/>
          </p:nvSpPr>
          <p:spPr bwMode="auto">
            <a:xfrm>
              <a:off x="1540" y="2520"/>
              <a:ext cx="147" cy="233"/>
            </a:xfrm>
            <a:prstGeom prst="rect">
              <a:avLst/>
            </a:prstGeom>
            <a:noFill/>
            <a:ln w="9525">
              <a:noFill/>
              <a:miter lim="800000"/>
            </a:ln>
          </p:spPr>
          <p:txBody>
            <a:bodyPr wrap="none">
              <a:spAutoFit/>
            </a:bodyPr>
            <a:lstStyle/>
            <a:p>
              <a:r>
                <a:rPr lang="zh-CN" altLang="en-US" sz="1800"/>
                <a:t>1</a:t>
              </a:r>
              <a:endParaRPr lang="zh-CN" altLang="en-US" sz="1800"/>
            </a:p>
          </p:txBody>
        </p:sp>
        <p:sp>
          <p:nvSpPr>
            <p:cNvPr id="1104" name="Text Box 23"/>
            <p:cNvSpPr txBox="1">
              <a:spLocks noChangeArrowheads="1"/>
            </p:cNvSpPr>
            <p:nvPr/>
          </p:nvSpPr>
          <p:spPr bwMode="auto">
            <a:xfrm>
              <a:off x="1492" y="3504"/>
              <a:ext cx="186" cy="233"/>
            </a:xfrm>
            <a:prstGeom prst="rect">
              <a:avLst/>
            </a:prstGeom>
            <a:noFill/>
            <a:ln w="9525">
              <a:noFill/>
              <a:miter lim="800000"/>
            </a:ln>
          </p:spPr>
          <p:txBody>
            <a:bodyPr wrap="none">
              <a:spAutoFit/>
            </a:bodyPr>
            <a:lstStyle/>
            <a:p>
              <a:r>
                <a:rPr lang="zh-CN" altLang="en-US" sz="1800"/>
                <a:t>-1</a:t>
              </a:r>
              <a:endParaRPr lang="zh-CN" altLang="en-US" sz="1800"/>
            </a:p>
          </p:txBody>
        </p:sp>
        <p:sp>
          <p:nvSpPr>
            <p:cNvPr id="1105" name="Line 24"/>
            <p:cNvSpPr>
              <a:spLocks noChangeShapeType="1"/>
            </p:cNvSpPr>
            <p:nvPr/>
          </p:nvSpPr>
          <p:spPr bwMode="auto">
            <a:xfrm flipH="1">
              <a:off x="1776" y="2640"/>
              <a:ext cx="48" cy="0"/>
            </a:xfrm>
            <a:prstGeom prst="line">
              <a:avLst/>
            </a:prstGeom>
            <a:noFill/>
            <a:ln w="9525">
              <a:solidFill>
                <a:schemeClr val="tx1"/>
              </a:solidFill>
              <a:round/>
            </a:ln>
          </p:spPr>
          <p:txBody>
            <a:bodyPr wrap="none"/>
            <a:lstStyle/>
            <a:p>
              <a:endParaRPr lang="zh-CN" altLang="en-US"/>
            </a:p>
          </p:txBody>
        </p:sp>
        <p:sp>
          <p:nvSpPr>
            <p:cNvPr id="1106" name="Line 25"/>
            <p:cNvSpPr>
              <a:spLocks noChangeShapeType="1"/>
            </p:cNvSpPr>
            <p:nvPr/>
          </p:nvSpPr>
          <p:spPr bwMode="auto">
            <a:xfrm flipH="1">
              <a:off x="1776" y="3600"/>
              <a:ext cx="48" cy="0"/>
            </a:xfrm>
            <a:prstGeom prst="line">
              <a:avLst/>
            </a:prstGeom>
            <a:noFill/>
            <a:ln w="9525">
              <a:solidFill>
                <a:schemeClr val="tx1"/>
              </a:solidFill>
              <a:round/>
            </a:ln>
          </p:spPr>
          <p:txBody>
            <a:bodyPr wrap="none"/>
            <a:lstStyle/>
            <a:p>
              <a:endParaRPr lang="zh-CN" altLang="en-US"/>
            </a:p>
          </p:txBody>
        </p:sp>
        <p:sp>
          <p:nvSpPr>
            <p:cNvPr id="1107" name="Line 26"/>
            <p:cNvSpPr>
              <a:spLocks noChangeShapeType="1"/>
            </p:cNvSpPr>
            <p:nvPr/>
          </p:nvSpPr>
          <p:spPr bwMode="auto">
            <a:xfrm flipH="1">
              <a:off x="1776" y="2160"/>
              <a:ext cx="48" cy="0"/>
            </a:xfrm>
            <a:prstGeom prst="line">
              <a:avLst/>
            </a:prstGeom>
            <a:noFill/>
            <a:ln w="9525">
              <a:solidFill>
                <a:schemeClr val="tx1"/>
              </a:solidFill>
              <a:round/>
            </a:ln>
          </p:spPr>
          <p:txBody>
            <a:bodyPr wrap="none"/>
            <a:lstStyle/>
            <a:p>
              <a:endParaRPr lang="zh-CN" altLang="en-US"/>
            </a:p>
          </p:txBody>
        </p:sp>
        <p:sp>
          <p:nvSpPr>
            <p:cNvPr id="1108" name="Text Box 27"/>
            <p:cNvSpPr txBox="1">
              <a:spLocks noChangeArrowheads="1"/>
            </p:cNvSpPr>
            <p:nvPr/>
          </p:nvSpPr>
          <p:spPr bwMode="auto">
            <a:xfrm>
              <a:off x="1516" y="2078"/>
              <a:ext cx="196" cy="233"/>
            </a:xfrm>
            <a:prstGeom prst="rect">
              <a:avLst/>
            </a:prstGeom>
            <a:noFill/>
            <a:ln w="9525">
              <a:noFill/>
              <a:miter lim="800000"/>
            </a:ln>
          </p:spPr>
          <p:txBody>
            <a:bodyPr wrap="none">
              <a:spAutoFit/>
            </a:bodyPr>
            <a:lstStyle/>
            <a:p>
              <a:r>
                <a:rPr lang="zh-CN" altLang="en-US" sz="1800"/>
                <a:t>２</a:t>
              </a:r>
              <a:endParaRPr lang="zh-CN" altLang="en-US"/>
            </a:p>
          </p:txBody>
        </p:sp>
      </p:grpSp>
      <p:grpSp>
        <p:nvGrpSpPr>
          <p:cNvPr id="3" name="Group 28"/>
          <p:cNvGrpSpPr/>
          <p:nvPr/>
        </p:nvGrpSpPr>
        <p:grpSpPr bwMode="auto">
          <a:xfrm>
            <a:off x="3759200" y="3427414"/>
            <a:ext cx="5689600" cy="1525587"/>
            <a:chOff x="1968" y="863"/>
            <a:chExt cx="2688" cy="961"/>
          </a:xfrm>
        </p:grpSpPr>
        <p:sp>
          <p:nvSpPr>
            <p:cNvPr id="1088" name="Freeform 29"/>
            <p:cNvSpPr/>
            <p:nvPr/>
          </p:nvSpPr>
          <p:spPr bwMode="auto">
            <a:xfrm>
              <a:off x="1968" y="863"/>
              <a:ext cx="1347" cy="481"/>
            </a:xfrm>
            <a:custGeom>
              <a:avLst/>
              <a:gdLst>
                <a:gd name="T0" fmla="*/ 0 w 1347"/>
                <a:gd name="T1" fmla="*/ 481 h 481"/>
                <a:gd name="T2" fmla="*/ 672 w 1347"/>
                <a:gd name="T3" fmla="*/ 1 h 481"/>
                <a:gd name="T4" fmla="*/ 1347 w 1347"/>
                <a:gd name="T5" fmla="*/ 477 h 481"/>
                <a:gd name="T6" fmla="*/ 0 60000 65536"/>
                <a:gd name="T7" fmla="*/ 0 60000 65536"/>
                <a:gd name="T8" fmla="*/ 0 60000 65536"/>
                <a:gd name="T9" fmla="*/ 0 w 1347"/>
                <a:gd name="T10" fmla="*/ 0 h 481"/>
                <a:gd name="T11" fmla="*/ 1347 w 1347"/>
                <a:gd name="T12" fmla="*/ 481 h 481"/>
              </a:gdLst>
              <a:ahLst/>
              <a:cxnLst>
                <a:cxn ang="T6">
                  <a:pos x="T0" y="T1"/>
                </a:cxn>
                <a:cxn ang="T7">
                  <a:pos x="T2" y="T3"/>
                </a:cxn>
                <a:cxn ang="T8">
                  <a:pos x="T4" y="T5"/>
                </a:cxn>
              </a:cxnLst>
              <a:rect l="T9" t="T10" r="T11" b="T12"/>
              <a:pathLst>
                <a:path w="1347" h="481">
                  <a:moveTo>
                    <a:pt x="0" y="481"/>
                  </a:moveTo>
                  <a:cubicBezTo>
                    <a:pt x="224" y="241"/>
                    <a:pt x="448" y="2"/>
                    <a:pt x="672" y="1"/>
                  </a:cubicBezTo>
                  <a:cubicBezTo>
                    <a:pt x="896" y="0"/>
                    <a:pt x="1206" y="378"/>
                    <a:pt x="1347" y="477"/>
                  </a:cubicBezTo>
                </a:path>
              </a:pathLst>
            </a:custGeom>
            <a:noFill/>
            <a:ln w="57150">
              <a:solidFill>
                <a:srgbClr val="FF0000"/>
              </a:solidFill>
              <a:round/>
            </a:ln>
          </p:spPr>
          <p:txBody>
            <a:bodyPr wrap="none"/>
            <a:lstStyle/>
            <a:p>
              <a:endParaRPr lang="zh-CN" altLang="en-US"/>
            </a:p>
          </p:txBody>
        </p:sp>
        <p:sp>
          <p:nvSpPr>
            <p:cNvPr id="1089" name="Freeform 30"/>
            <p:cNvSpPr/>
            <p:nvPr/>
          </p:nvSpPr>
          <p:spPr bwMode="auto">
            <a:xfrm rot="10800000" flipH="1">
              <a:off x="3312" y="1344"/>
              <a:ext cx="1344" cy="480"/>
            </a:xfrm>
            <a:custGeom>
              <a:avLst/>
              <a:gdLst>
                <a:gd name="T0" fmla="*/ 0 w 1344"/>
                <a:gd name="T1" fmla="*/ 480 h 480"/>
                <a:gd name="T2" fmla="*/ 672 w 1344"/>
                <a:gd name="T3" fmla="*/ 0 h 480"/>
                <a:gd name="T4" fmla="*/ 1344 w 1344"/>
                <a:gd name="T5" fmla="*/ 480 h 480"/>
                <a:gd name="T6" fmla="*/ 0 60000 65536"/>
                <a:gd name="T7" fmla="*/ 0 60000 65536"/>
                <a:gd name="T8" fmla="*/ 0 60000 65536"/>
                <a:gd name="T9" fmla="*/ 0 w 1344"/>
                <a:gd name="T10" fmla="*/ 0 h 480"/>
                <a:gd name="T11" fmla="*/ 1344 w 1344"/>
                <a:gd name="T12" fmla="*/ 480 h 480"/>
              </a:gdLst>
              <a:ahLst/>
              <a:cxnLst>
                <a:cxn ang="T6">
                  <a:pos x="T0" y="T1"/>
                </a:cxn>
                <a:cxn ang="T7">
                  <a:pos x="T2" y="T3"/>
                </a:cxn>
                <a:cxn ang="T8">
                  <a:pos x="T4" y="T5"/>
                </a:cxn>
              </a:cxnLst>
              <a:rect l="T9" t="T10" r="T11" b="T12"/>
              <a:pathLst>
                <a:path w="1344" h="480">
                  <a:moveTo>
                    <a:pt x="0" y="480"/>
                  </a:moveTo>
                  <a:cubicBezTo>
                    <a:pt x="224" y="240"/>
                    <a:pt x="448" y="0"/>
                    <a:pt x="672" y="0"/>
                  </a:cubicBezTo>
                  <a:cubicBezTo>
                    <a:pt x="896" y="0"/>
                    <a:pt x="1232" y="400"/>
                    <a:pt x="1344" y="480"/>
                  </a:cubicBezTo>
                </a:path>
              </a:pathLst>
            </a:custGeom>
            <a:noFill/>
            <a:ln w="57150">
              <a:solidFill>
                <a:srgbClr val="FF0000"/>
              </a:solidFill>
              <a:round/>
            </a:ln>
          </p:spPr>
          <p:txBody>
            <a:bodyPr wrap="none"/>
            <a:lstStyle/>
            <a:p>
              <a:endParaRPr lang="zh-CN" altLang="en-US"/>
            </a:p>
          </p:txBody>
        </p:sp>
      </p:grpSp>
      <p:grpSp>
        <p:nvGrpSpPr>
          <p:cNvPr id="4" name="Group 31"/>
          <p:cNvGrpSpPr/>
          <p:nvPr/>
        </p:nvGrpSpPr>
        <p:grpSpPr bwMode="auto">
          <a:xfrm>
            <a:off x="3759200" y="3429000"/>
            <a:ext cx="1320800" cy="1524000"/>
            <a:chOff x="1776" y="2160"/>
            <a:chExt cx="624" cy="960"/>
          </a:xfrm>
        </p:grpSpPr>
        <p:sp>
          <p:nvSpPr>
            <p:cNvPr id="1086" name="Line 32"/>
            <p:cNvSpPr>
              <a:spLocks noChangeShapeType="1"/>
            </p:cNvSpPr>
            <p:nvPr/>
          </p:nvSpPr>
          <p:spPr bwMode="auto">
            <a:xfrm flipH="1">
              <a:off x="1776" y="2160"/>
              <a:ext cx="624" cy="0"/>
            </a:xfrm>
            <a:prstGeom prst="line">
              <a:avLst/>
            </a:prstGeom>
            <a:noFill/>
            <a:ln w="9525" cap="rnd">
              <a:solidFill>
                <a:schemeClr val="tx1"/>
              </a:solidFill>
              <a:prstDash val="sysDot"/>
              <a:round/>
            </a:ln>
          </p:spPr>
          <p:txBody>
            <a:bodyPr wrap="none"/>
            <a:lstStyle/>
            <a:p>
              <a:endParaRPr lang="zh-CN" altLang="en-US"/>
            </a:p>
          </p:txBody>
        </p:sp>
        <p:sp>
          <p:nvSpPr>
            <p:cNvPr id="1087" name="Line 33"/>
            <p:cNvSpPr>
              <a:spLocks noChangeShapeType="1"/>
            </p:cNvSpPr>
            <p:nvPr/>
          </p:nvSpPr>
          <p:spPr bwMode="auto">
            <a:xfrm flipV="1">
              <a:off x="2400" y="2160"/>
              <a:ext cx="0" cy="960"/>
            </a:xfrm>
            <a:prstGeom prst="line">
              <a:avLst/>
            </a:prstGeom>
            <a:noFill/>
            <a:ln w="9525" cap="rnd">
              <a:solidFill>
                <a:schemeClr val="tx1"/>
              </a:solidFill>
              <a:prstDash val="sysDot"/>
              <a:round/>
            </a:ln>
          </p:spPr>
          <p:txBody>
            <a:bodyPr wrap="none" anchor="ctr"/>
            <a:lstStyle/>
            <a:p>
              <a:endParaRPr lang="zh-CN" altLang="en-US"/>
            </a:p>
          </p:txBody>
        </p:sp>
      </p:grpSp>
      <p:grpSp>
        <p:nvGrpSpPr>
          <p:cNvPr id="5" name="Group 34"/>
          <p:cNvGrpSpPr/>
          <p:nvPr/>
        </p:nvGrpSpPr>
        <p:grpSpPr bwMode="auto">
          <a:xfrm>
            <a:off x="3759200" y="4191000"/>
            <a:ext cx="2844800" cy="762000"/>
            <a:chOff x="1776" y="2640"/>
            <a:chExt cx="1344" cy="480"/>
          </a:xfrm>
        </p:grpSpPr>
        <p:sp>
          <p:nvSpPr>
            <p:cNvPr id="1084" name="Line 35"/>
            <p:cNvSpPr>
              <a:spLocks noChangeShapeType="1"/>
            </p:cNvSpPr>
            <p:nvPr/>
          </p:nvSpPr>
          <p:spPr bwMode="auto">
            <a:xfrm>
              <a:off x="1776" y="2640"/>
              <a:ext cx="1344" cy="0"/>
            </a:xfrm>
            <a:prstGeom prst="line">
              <a:avLst/>
            </a:prstGeom>
            <a:noFill/>
            <a:ln w="9525" cap="rnd">
              <a:solidFill>
                <a:schemeClr val="tx1"/>
              </a:solidFill>
              <a:prstDash val="sysDot"/>
              <a:round/>
            </a:ln>
          </p:spPr>
          <p:txBody>
            <a:bodyPr wrap="none" anchor="ctr"/>
            <a:lstStyle/>
            <a:p>
              <a:endParaRPr lang="zh-CN" altLang="en-US"/>
            </a:p>
          </p:txBody>
        </p:sp>
        <p:sp>
          <p:nvSpPr>
            <p:cNvPr id="1085" name="Line 36"/>
            <p:cNvSpPr>
              <a:spLocks noChangeShapeType="1"/>
            </p:cNvSpPr>
            <p:nvPr/>
          </p:nvSpPr>
          <p:spPr bwMode="auto">
            <a:xfrm flipV="1">
              <a:off x="3120" y="2640"/>
              <a:ext cx="0" cy="480"/>
            </a:xfrm>
            <a:prstGeom prst="line">
              <a:avLst/>
            </a:prstGeom>
            <a:noFill/>
            <a:ln w="9525" cap="rnd">
              <a:solidFill>
                <a:schemeClr val="tx1"/>
              </a:solidFill>
              <a:prstDash val="sysDot"/>
              <a:round/>
            </a:ln>
          </p:spPr>
          <p:txBody>
            <a:bodyPr wrap="none" anchor="ctr"/>
            <a:lstStyle/>
            <a:p>
              <a:endParaRPr lang="zh-CN" altLang="en-US"/>
            </a:p>
          </p:txBody>
        </p:sp>
      </p:grpSp>
      <p:grpSp>
        <p:nvGrpSpPr>
          <p:cNvPr id="6" name="Group 37"/>
          <p:cNvGrpSpPr/>
          <p:nvPr/>
        </p:nvGrpSpPr>
        <p:grpSpPr bwMode="auto">
          <a:xfrm>
            <a:off x="3759200" y="4191000"/>
            <a:ext cx="5689600" cy="762000"/>
            <a:chOff x="1776" y="2640"/>
            <a:chExt cx="2688" cy="480"/>
          </a:xfrm>
        </p:grpSpPr>
        <p:sp>
          <p:nvSpPr>
            <p:cNvPr id="1082" name="Line 38"/>
            <p:cNvSpPr>
              <a:spLocks noChangeShapeType="1"/>
            </p:cNvSpPr>
            <p:nvPr/>
          </p:nvSpPr>
          <p:spPr bwMode="auto">
            <a:xfrm>
              <a:off x="1776" y="2640"/>
              <a:ext cx="2688" cy="0"/>
            </a:xfrm>
            <a:prstGeom prst="line">
              <a:avLst/>
            </a:prstGeom>
            <a:noFill/>
            <a:ln w="9525" cap="rnd">
              <a:solidFill>
                <a:schemeClr val="tx1"/>
              </a:solidFill>
              <a:prstDash val="sysDot"/>
              <a:round/>
            </a:ln>
          </p:spPr>
          <p:txBody>
            <a:bodyPr wrap="none" anchor="ctr"/>
            <a:lstStyle/>
            <a:p>
              <a:endParaRPr lang="zh-CN" altLang="en-US"/>
            </a:p>
          </p:txBody>
        </p:sp>
        <p:sp>
          <p:nvSpPr>
            <p:cNvPr id="1083" name="Line 39"/>
            <p:cNvSpPr>
              <a:spLocks noChangeShapeType="1"/>
            </p:cNvSpPr>
            <p:nvPr/>
          </p:nvSpPr>
          <p:spPr bwMode="auto">
            <a:xfrm flipV="1">
              <a:off x="4464" y="2640"/>
              <a:ext cx="0" cy="480"/>
            </a:xfrm>
            <a:prstGeom prst="line">
              <a:avLst/>
            </a:prstGeom>
            <a:noFill/>
            <a:ln w="9525" cap="rnd">
              <a:solidFill>
                <a:schemeClr val="tx1"/>
              </a:solidFill>
              <a:prstDash val="sysDot"/>
              <a:round/>
            </a:ln>
          </p:spPr>
          <p:txBody>
            <a:bodyPr wrap="none" anchor="ctr"/>
            <a:lstStyle/>
            <a:p>
              <a:endParaRPr lang="zh-CN" altLang="en-US"/>
            </a:p>
          </p:txBody>
        </p:sp>
      </p:grpSp>
      <p:sp>
        <p:nvSpPr>
          <p:cNvPr id="5160" name="Oval 40"/>
          <p:cNvSpPr>
            <a:spLocks noChangeArrowheads="1"/>
          </p:cNvSpPr>
          <p:nvPr/>
        </p:nvSpPr>
        <p:spPr bwMode="auto">
          <a:xfrm>
            <a:off x="3716996" y="4114800"/>
            <a:ext cx="108000" cy="108000"/>
          </a:xfrm>
          <a:prstGeom prst="ellipse">
            <a:avLst/>
          </a:prstGeom>
          <a:solidFill>
            <a:srgbClr val="000099"/>
          </a:solidFill>
          <a:ln w="9525">
            <a:solidFill>
              <a:schemeClr val="tx1"/>
            </a:solidFill>
            <a:round/>
          </a:ln>
        </p:spPr>
        <p:txBody>
          <a:bodyPr wrap="none" anchor="ctr"/>
          <a:lstStyle/>
          <a:p>
            <a:endParaRPr lang="zh-CN" altLang="en-US"/>
          </a:p>
        </p:txBody>
      </p:sp>
      <p:sp>
        <p:nvSpPr>
          <p:cNvPr id="5161" name="Oval 41"/>
          <p:cNvSpPr>
            <a:spLocks noChangeArrowheads="1"/>
          </p:cNvSpPr>
          <p:nvPr/>
        </p:nvSpPr>
        <p:spPr bwMode="auto">
          <a:xfrm>
            <a:off x="5006536" y="3386796"/>
            <a:ext cx="108000" cy="108000"/>
          </a:xfrm>
          <a:prstGeom prst="ellipse">
            <a:avLst/>
          </a:prstGeom>
          <a:solidFill>
            <a:srgbClr val="000099"/>
          </a:solidFill>
          <a:ln w="9525">
            <a:solidFill>
              <a:schemeClr val="tx1"/>
            </a:solidFill>
            <a:round/>
          </a:ln>
        </p:spPr>
        <p:txBody>
          <a:bodyPr wrap="none" anchor="ctr"/>
          <a:lstStyle/>
          <a:p>
            <a:endParaRPr lang="zh-CN" altLang="en-US"/>
          </a:p>
        </p:txBody>
      </p:sp>
      <p:sp>
        <p:nvSpPr>
          <p:cNvPr id="5162" name="Oval 42"/>
          <p:cNvSpPr>
            <a:spLocks noChangeArrowheads="1"/>
          </p:cNvSpPr>
          <p:nvPr/>
        </p:nvSpPr>
        <p:spPr bwMode="auto">
          <a:xfrm>
            <a:off x="6530536" y="4114800"/>
            <a:ext cx="108000" cy="108000"/>
          </a:xfrm>
          <a:prstGeom prst="ellipse">
            <a:avLst/>
          </a:prstGeom>
          <a:solidFill>
            <a:srgbClr val="000099"/>
          </a:solidFill>
          <a:ln w="9525">
            <a:solidFill>
              <a:schemeClr val="tx1"/>
            </a:solidFill>
            <a:round/>
          </a:ln>
        </p:spPr>
        <p:txBody>
          <a:bodyPr wrap="none" anchor="ctr"/>
          <a:lstStyle/>
          <a:p>
            <a:endParaRPr lang="zh-CN" altLang="en-US"/>
          </a:p>
        </p:txBody>
      </p:sp>
      <p:sp>
        <p:nvSpPr>
          <p:cNvPr id="5163" name="Oval 43"/>
          <p:cNvSpPr>
            <a:spLocks noChangeArrowheads="1"/>
          </p:cNvSpPr>
          <p:nvPr/>
        </p:nvSpPr>
        <p:spPr bwMode="auto">
          <a:xfrm>
            <a:off x="7956060" y="4890868"/>
            <a:ext cx="108000" cy="108000"/>
          </a:xfrm>
          <a:prstGeom prst="ellipse">
            <a:avLst/>
          </a:prstGeom>
          <a:solidFill>
            <a:srgbClr val="000099"/>
          </a:solidFill>
          <a:ln w="9525">
            <a:solidFill>
              <a:schemeClr val="tx1"/>
            </a:solidFill>
            <a:round/>
          </a:ln>
        </p:spPr>
        <p:txBody>
          <a:bodyPr wrap="none" anchor="ctr"/>
          <a:lstStyle/>
          <a:p>
            <a:endParaRPr lang="zh-CN" altLang="en-US"/>
          </a:p>
        </p:txBody>
      </p:sp>
      <p:sp>
        <p:nvSpPr>
          <p:cNvPr id="5164" name="Oval 44"/>
          <p:cNvSpPr>
            <a:spLocks noChangeArrowheads="1"/>
          </p:cNvSpPr>
          <p:nvPr/>
        </p:nvSpPr>
        <p:spPr bwMode="auto">
          <a:xfrm>
            <a:off x="9406596" y="4128868"/>
            <a:ext cx="108000" cy="108000"/>
          </a:xfrm>
          <a:prstGeom prst="ellipse">
            <a:avLst/>
          </a:prstGeom>
          <a:solidFill>
            <a:srgbClr val="000099"/>
          </a:solidFill>
          <a:ln w="9525">
            <a:solidFill>
              <a:schemeClr val="tx1"/>
            </a:solidFill>
            <a:round/>
          </a:ln>
        </p:spPr>
        <p:txBody>
          <a:bodyPr wrap="none" anchor="ctr"/>
          <a:lstStyle/>
          <a:p>
            <a:endParaRPr lang="zh-CN" altLang="en-US"/>
          </a:p>
        </p:txBody>
      </p:sp>
      <p:grpSp>
        <p:nvGrpSpPr>
          <p:cNvPr id="7" name="Group 45"/>
          <p:cNvGrpSpPr/>
          <p:nvPr/>
        </p:nvGrpSpPr>
        <p:grpSpPr bwMode="auto">
          <a:xfrm>
            <a:off x="3759200" y="4189414"/>
            <a:ext cx="5689600" cy="1525587"/>
            <a:chOff x="1968" y="863"/>
            <a:chExt cx="2688" cy="961"/>
          </a:xfrm>
        </p:grpSpPr>
        <p:sp>
          <p:nvSpPr>
            <p:cNvPr id="1080" name="Freeform 46"/>
            <p:cNvSpPr/>
            <p:nvPr/>
          </p:nvSpPr>
          <p:spPr bwMode="auto">
            <a:xfrm>
              <a:off x="1968" y="863"/>
              <a:ext cx="1347" cy="481"/>
            </a:xfrm>
            <a:custGeom>
              <a:avLst/>
              <a:gdLst>
                <a:gd name="T0" fmla="*/ 0 w 1347"/>
                <a:gd name="T1" fmla="*/ 481 h 481"/>
                <a:gd name="T2" fmla="*/ 672 w 1347"/>
                <a:gd name="T3" fmla="*/ 1 h 481"/>
                <a:gd name="T4" fmla="*/ 1347 w 1347"/>
                <a:gd name="T5" fmla="*/ 477 h 481"/>
                <a:gd name="T6" fmla="*/ 0 60000 65536"/>
                <a:gd name="T7" fmla="*/ 0 60000 65536"/>
                <a:gd name="T8" fmla="*/ 0 60000 65536"/>
                <a:gd name="T9" fmla="*/ 0 w 1347"/>
                <a:gd name="T10" fmla="*/ 0 h 481"/>
                <a:gd name="T11" fmla="*/ 1347 w 1347"/>
                <a:gd name="T12" fmla="*/ 481 h 481"/>
              </a:gdLst>
              <a:ahLst/>
              <a:cxnLst>
                <a:cxn ang="T6">
                  <a:pos x="T0" y="T1"/>
                </a:cxn>
                <a:cxn ang="T7">
                  <a:pos x="T2" y="T3"/>
                </a:cxn>
                <a:cxn ang="T8">
                  <a:pos x="T4" y="T5"/>
                </a:cxn>
              </a:cxnLst>
              <a:rect l="T9" t="T10" r="T11" b="T12"/>
              <a:pathLst>
                <a:path w="1347" h="481">
                  <a:moveTo>
                    <a:pt x="0" y="481"/>
                  </a:moveTo>
                  <a:cubicBezTo>
                    <a:pt x="224" y="241"/>
                    <a:pt x="448" y="2"/>
                    <a:pt x="672" y="1"/>
                  </a:cubicBezTo>
                  <a:cubicBezTo>
                    <a:pt x="896" y="0"/>
                    <a:pt x="1206" y="378"/>
                    <a:pt x="1347" y="477"/>
                  </a:cubicBezTo>
                </a:path>
              </a:pathLst>
            </a:custGeom>
            <a:noFill/>
            <a:ln w="31750" cap="rnd">
              <a:solidFill>
                <a:srgbClr val="C00000"/>
              </a:solidFill>
              <a:prstDash val="lgDash"/>
              <a:round/>
            </a:ln>
          </p:spPr>
          <p:txBody>
            <a:bodyPr wrap="none"/>
            <a:lstStyle/>
            <a:p>
              <a:endParaRPr lang="zh-CN" altLang="en-US"/>
            </a:p>
          </p:txBody>
        </p:sp>
        <p:sp>
          <p:nvSpPr>
            <p:cNvPr id="1081" name="Freeform 47"/>
            <p:cNvSpPr/>
            <p:nvPr/>
          </p:nvSpPr>
          <p:spPr bwMode="auto">
            <a:xfrm rot="10800000" flipH="1">
              <a:off x="3312" y="1344"/>
              <a:ext cx="1344" cy="480"/>
            </a:xfrm>
            <a:custGeom>
              <a:avLst/>
              <a:gdLst>
                <a:gd name="T0" fmla="*/ 0 w 1344"/>
                <a:gd name="T1" fmla="*/ 480 h 480"/>
                <a:gd name="T2" fmla="*/ 672 w 1344"/>
                <a:gd name="T3" fmla="*/ 0 h 480"/>
                <a:gd name="T4" fmla="*/ 1344 w 1344"/>
                <a:gd name="T5" fmla="*/ 480 h 480"/>
                <a:gd name="T6" fmla="*/ 0 60000 65536"/>
                <a:gd name="T7" fmla="*/ 0 60000 65536"/>
                <a:gd name="T8" fmla="*/ 0 60000 65536"/>
                <a:gd name="T9" fmla="*/ 0 w 1344"/>
                <a:gd name="T10" fmla="*/ 0 h 480"/>
                <a:gd name="T11" fmla="*/ 1344 w 1344"/>
                <a:gd name="T12" fmla="*/ 480 h 480"/>
              </a:gdLst>
              <a:ahLst/>
              <a:cxnLst>
                <a:cxn ang="T6">
                  <a:pos x="T0" y="T1"/>
                </a:cxn>
                <a:cxn ang="T7">
                  <a:pos x="T2" y="T3"/>
                </a:cxn>
                <a:cxn ang="T8">
                  <a:pos x="T4" y="T5"/>
                </a:cxn>
              </a:cxnLst>
              <a:rect l="T9" t="T10" r="T11" b="T12"/>
              <a:pathLst>
                <a:path w="1344" h="480">
                  <a:moveTo>
                    <a:pt x="0" y="480"/>
                  </a:moveTo>
                  <a:cubicBezTo>
                    <a:pt x="224" y="240"/>
                    <a:pt x="448" y="0"/>
                    <a:pt x="672" y="0"/>
                  </a:cubicBezTo>
                  <a:cubicBezTo>
                    <a:pt x="896" y="0"/>
                    <a:pt x="1232" y="400"/>
                    <a:pt x="1344" y="480"/>
                  </a:cubicBezTo>
                </a:path>
              </a:pathLst>
            </a:custGeom>
            <a:noFill/>
            <a:ln w="31750" cap="rnd">
              <a:solidFill>
                <a:srgbClr val="C00000"/>
              </a:solidFill>
              <a:prstDash val="lgDash"/>
              <a:round/>
            </a:ln>
          </p:spPr>
          <p:txBody>
            <a:bodyPr wrap="none"/>
            <a:lstStyle/>
            <a:p>
              <a:endParaRPr lang="zh-CN" altLang="en-US"/>
            </a:p>
          </p:txBody>
        </p:sp>
      </p:grpSp>
      <p:sp>
        <p:nvSpPr>
          <p:cNvPr id="5168" name="Text Box 48"/>
          <p:cNvSpPr txBox="1">
            <a:spLocks noChangeArrowheads="1"/>
          </p:cNvSpPr>
          <p:nvPr/>
        </p:nvSpPr>
        <p:spPr bwMode="auto">
          <a:xfrm>
            <a:off x="6604001" y="3276600"/>
            <a:ext cx="2855269" cy="369332"/>
          </a:xfrm>
          <a:prstGeom prst="rect">
            <a:avLst/>
          </a:prstGeom>
          <a:noFill/>
          <a:ln w="9525">
            <a:noFill/>
            <a:miter lim="800000"/>
          </a:ln>
        </p:spPr>
        <p:txBody>
          <a:bodyPr wrap="none">
            <a:spAutoFit/>
          </a:bodyPr>
          <a:lstStyle/>
          <a:p>
            <a:r>
              <a:rPr lang="en-US" altLang="zh-CN" i="1" dirty="0">
                <a:solidFill>
                  <a:srgbClr val="FF0000"/>
                </a:solidFill>
                <a:latin typeface="Times New Roman" panose="02020603050405020304" pitchFamily="18" charset="0"/>
                <a:cs typeface="Times New Roman" panose="02020603050405020304" pitchFamily="18" charset="0"/>
              </a:rPr>
              <a:t>y</a:t>
            </a:r>
            <a:r>
              <a:rPr lang="en-US" altLang="zh-CN" dirty="0">
                <a:solidFill>
                  <a:srgbClr val="FF0000"/>
                </a:solidFill>
              </a:rPr>
              <a:t> = 1+ sin </a:t>
            </a:r>
            <a:r>
              <a:rPr lang="en-US" altLang="zh-CN" i="1" dirty="0">
                <a:solidFill>
                  <a:srgbClr val="FF0000"/>
                </a:solidFill>
                <a:latin typeface="Times New Roman" panose="02020603050405020304" pitchFamily="18" charset="0"/>
                <a:cs typeface="Times New Roman" panose="02020603050405020304" pitchFamily="18" charset="0"/>
              </a:rPr>
              <a:t>x</a:t>
            </a:r>
            <a:r>
              <a:rPr lang="en-US" altLang="zh-CN" i="1" dirty="0">
                <a:solidFill>
                  <a:srgbClr val="FF0000"/>
                </a:solidFill>
              </a:rPr>
              <a:t> ,  </a:t>
            </a:r>
            <a:r>
              <a:rPr lang="en-US" altLang="zh-CN" i="1" dirty="0">
                <a:solidFill>
                  <a:srgbClr val="FF0000"/>
                </a:solidFill>
                <a:latin typeface="Times New Roman" panose="02020603050405020304" pitchFamily="18" charset="0"/>
                <a:cs typeface="Times New Roman" panose="02020603050405020304" pitchFamily="18" charset="0"/>
              </a:rPr>
              <a:t>x</a:t>
            </a:r>
            <a:r>
              <a:rPr lang="en-US" altLang="zh-CN" dirty="0">
                <a:solidFill>
                  <a:srgbClr val="FF0000"/>
                </a:solidFill>
              </a:rPr>
              <a:t> ∈ </a:t>
            </a:r>
            <a:r>
              <a:rPr lang="en-US" altLang="zh-CN" dirty="0">
                <a:solidFill>
                  <a:srgbClr val="FF0000"/>
                </a:solidFill>
                <a:cs typeface="Times New Roman" panose="02020603050405020304" pitchFamily="18" charset="0"/>
              </a:rPr>
              <a:t>[</a:t>
            </a:r>
            <a:r>
              <a:rPr lang="en-US" altLang="zh-CN" sz="1800" dirty="0">
                <a:solidFill>
                  <a:srgbClr val="FF0000"/>
                </a:solidFill>
                <a:cs typeface="Times New Roman" panose="02020603050405020304" pitchFamily="18" charset="0"/>
              </a:rPr>
              <a:t>0,2</a:t>
            </a:r>
            <a:r>
              <a:rPr lang="en-US" altLang="zh-CN" sz="1800" dirty="0">
                <a:solidFill>
                  <a:srgbClr val="FF0000"/>
                </a:solidFill>
                <a:latin typeface="Times New Roman" panose="02020603050405020304" pitchFamily="18" charset="0"/>
                <a:cs typeface="Times New Roman" panose="02020603050405020304" pitchFamily="18" charset="0"/>
              </a:rPr>
              <a:t>π</a:t>
            </a:r>
            <a:r>
              <a:rPr lang="en-US" altLang="zh-CN" dirty="0">
                <a:solidFill>
                  <a:srgbClr val="FF0000"/>
                </a:solidFill>
                <a:cs typeface="Times New Roman" panose="02020603050405020304" pitchFamily="18" charset="0"/>
              </a:rPr>
              <a:t>]</a:t>
            </a:r>
            <a:endParaRPr lang="en-US" altLang="zh-CN" dirty="0">
              <a:solidFill>
                <a:srgbClr val="FF0000"/>
              </a:solidFill>
            </a:endParaRPr>
          </a:p>
        </p:txBody>
      </p:sp>
      <p:sp>
        <p:nvSpPr>
          <p:cNvPr id="5169" name="Text Box 49"/>
          <p:cNvSpPr txBox="1">
            <a:spLocks noChangeArrowheads="1"/>
          </p:cNvSpPr>
          <p:nvPr/>
        </p:nvSpPr>
        <p:spPr bwMode="auto">
          <a:xfrm>
            <a:off x="7010401" y="5715000"/>
            <a:ext cx="2488182" cy="369332"/>
          </a:xfrm>
          <a:prstGeom prst="rect">
            <a:avLst/>
          </a:prstGeom>
          <a:noFill/>
          <a:ln w="9525">
            <a:noFill/>
            <a:miter lim="800000"/>
          </a:ln>
        </p:spPr>
        <p:txBody>
          <a:bodyPr wrap="none">
            <a:spAutoFit/>
          </a:bodyPr>
          <a:lstStyle/>
          <a:p>
            <a:r>
              <a:rPr lang="en-US" altLang="zh-CN" i="1" dirty="0">
                <a:solidFill>
                  <a:srgbClr val="C00000"/>
                </a:solidFill>
                <a:latin typeface="Times New Roman" panose="02020603050405020304" pitchFamily="18" charset="0"/>
                <a:cs typeface="Times New Roman" panose="02020603050405020304" pitchFamily="18" charset="0"/>
              </a:rPr>
              <a:t>y</a:t>
            </a:r>
            <a:r>
              <a:rPr lang="en-US" altLang="zh-CN" dirty="0">
                <a:solidFill>
                  <a:srgbClr val="C00000"/>
                </a:solidFill>
              </a:rPr>
              <a:t> = sin </a:t>
            </a:r>
            <a:r>
              <a:rPr lang="en-US" altLang="zh-CN" i="1" dirty="0">
                <a:solidFill>
                  <a:srgbClr val="C00000"/>
                </a:solidFill>
                <a:latin typeface="Times New Roman" panose="02020603050405020304" pitchFamily="18" charset="0"/>
                <a:cs typeface="Times New Roman" panose="02020603050405020304" pitchFamily="18" charset="0"/>
              </a:rPr>
              <a:t>x</a:t>
            </a:r>
            <a:r>
              <a:rPr lang="en-US" altLang="zh-CN" i="1" dirty="0">
                <a:solidFill>
                  <a:srgbClr val="C00000"/>
                </a:solidFill>
              </a:rPr>
              <a:t> ,  </a:t>
            </a:r>
            <a:r>
              <a:rPr lang="en-US" altLang="zh-CN" i="1" dirty="0">
                <a:solidFill>
                  <a:srgbClr val="C00000"/>
                </a:solidFill>
                <a:latin typeface="Times New Roman" panose="02020603050405020304" pitchFamily="18" charset="0"/>
                <a:cs typeface="Times New Roman" panose="02020603050405020304" pitchFamily="18" charset="0"/>
              </a:rPr>
              <a:t>x</a:t>
            </a:r>
            <a:r>
              <a:rPr lang="en-US" altLang="zh-CN" dirty="0">
                <a:solidFill>
                  <a:srgbClr val="C00000"/>
                </a:solidFill>
              </a:rPr>
              <a:t> ∈ </a:t>
            </a:r>
            <a:r>
              <a:rPr lang="en-US" altLang="zh-CN" dirty="0">
                <a:solidFill>
                  <a:srgbClr val="C00000"/>
                </a:solidFill>
                <a:cs typeface="Times New Roman" panose="02020603050405020304" pitchFamily="18" charset="0"/>
              </a:rPr>
              <a:t>[</a:t>
            </a:r>
            <a:r>
              <a:rPr lang="en-US" altLang="zh-CN" sz="1800" dirty="0">
                <a:solidFill>
                  <a:srgbClr val="C00000"/>
                </a:solidFill>
                <a:cs typeface="Times New Roman" panose="02020603050405020304" pitchFamily="18" charset="0"/>
              </a:rPr>
              <a:t>0,2</a:t>
            </a:r>
            <a:r>
              <a:rPr lang="en-US" altLang="zh-CN" sz="1800" dirty="0">
                <a:solidFill>
                  <a:srgbClr val="C00000"/>
                </a:solidFill>
                <a:latin typeface="Times New Roman" panose="02020603050405020304" pitchFamily="18" charset="0"/>
                <a:cs typeface="Times New Roman" panose="02020603050405020304" pitchFamily="18" charset="0"/>
              </a:rPr>
              <a:t>π</a:t>
            </a:r>
            <a:r>
              <a:rPr lang="en-US" altLang="zh-CN" dirty="0">
                <a:solidFill>
                  <a:srgbClr val="C00000"/>
                </a:solidFill>
                <a:cs typeface="Times New Roman" panose="02020603050405020304" pitchFamily="18" charset="0"/>
              </a:rPr>
              <a:t>]</a:t>
            </a:r>
            <a:endParaRPr lang="en-US" altLang="zh-CN" dirty="0">
              <a:solidFill>
                <a:srgbClr val="C00000"/>
              </a:solidFill>
            </a:endParaRPr>
          </a:p>
        </p:txBody>
      </p:sp>
      <p:graphicFrame>
        <p:nvGraphicFramePr>
          <p:cNvPr id="5207" name="Group 87"/>
          <p:cNvGraphicFramePr>
            <a:graphicFrameLocks noGrp="1"/>
          </p:cNvGraphicFramePr>
          <p:nvPr/>
        </p:nvGraphicFramePr>
        <p:xfrm>
          <a:off x="4127535" y="1729936"/>
          <a:ext cx="5854699" cy="914400"/>
        </p:xfrm>
        <a:graphic>
          <a:graphicData uri="http://schemas.openxmlformats.org/drawingml/2006/table">
            <a:tbl>
              <a:tblPr/>
              <a:tblGrid>
                <a:gridCol w="1232225"/>
                <a:gridCol w="773723"/>
                <a:gridCol w="956603"/>
                <a:gridCol w="801859"/>
                <a:gridCol w="1131440"/>
                <a:gridCol w="958849"/>
              </a:tblGrid>
              <a:tr h="349217">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    </a:t>
                      </a:r>
                      <a:r>
                        <a:rPr kumimoji="1" lang="en-US" altLang="zh-CN" sz="2400" b="0" i="1"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x</a:t>
                      </a:r>
                      <a:endParaRPr kumimoji="1" lang="en-US" altLang="zh-CN" sz="2400" b="0" i="1"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  0</a:t>
                      </a:r>
                      <a:endPar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endParaRPr kumimoji="1" lang="en-US" altLang="zh-CN"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en-US" altLang="zh-CN"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π</a:t>
                      </a:r>
                      <a:endParaRPr kumimoji="1" lang="en-US" altLang="zh-CN"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   </a:t>
                      </a:r>
                      <a:endParaRPr kumimoji="1" lang="en-US" altLang="zh-CN"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2</a:t>
                      </a:r>
                      <a:r>
                        <a:rPr kumimoji="1" lang="en-US" altLang="zh-CN"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π</a:t>
                      </a:r>
                      <a:endParaRPr kumimoji="1" lang="en-US" altLang="zh-CN"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9217">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1+</a:t>
                      </a:r>
                      <a:r>
                        <a:rPr kumimoji="1" lang="en-US" altLang="zh-CN" sz="2400" b="0" i="0" u="none" strike="noStrike" cap="none" normalizeH="0" baseline="0" dirty="0" err="1" smtClean="0">
                          <a:ln>
                            <a:noFill/>
                          </a:ln>
                          <a:solidFill>
                            <a:schemeClr val="tx1"/>
                          </a:solidFill>
                          <a:effectLst/>
                          <a:latin typeface="Times New Roman" panose="02020603050405020304" pitchFamily="18" charset="0"/>
                          <a:ea typeface="宋体" panose="02010600030101010101" pitchFamily="2" charset="-122"/>
                        </a:rPr>
                        <a:t>sin</a:t>
                      </a:r>
                      <a:r>
                        <a:rPr kumimoji="1" lang="en-US" altLang="zh-CN" sz="2400" b="0" i="1" u="none" strike="noStrike" cap="none" normalizeH="0" baseline="0" dirty="0" err="1" smtClean="0">
                          <a:ln>
                            <a:noFill/>
                          </a:ln>
                          <a:solidFill>
                            <a:schemeClr val="tx1"/>
                          </a:solidFill>
                          <a:effectLst/>
                          <a:latin typeface="Times New Roman" panose="02020603050405020304" pitchFamily="18" charset="0"/>
                          <a:ea typeface="宋体" panose="02010600030101010101" pitchFamily="2" charset="-122"/>
                        </a:rPr>
                        <a:t>x</a:t>
                      </a:r>
                      <a:endParaRPr kumimoji="1" lang="en-US" altLang="zh-CN" sz="2400" b="0" i="1"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endParaRPr kumimoji="1" lang="zh-CN" altLang="en-US"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 </a:t>
                      </a:r>
                      <a:endPar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endParaRPr kumimoji="1" lang="zh-CN" altLang="en-US"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  </a:t>
                      </a:r>
                      <a:endParaRPr kumimoji="1" lang="zh-CN" altLang="en-US"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 </a:t>
                      </a:r>
                      <a:endPar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200" name="Text Box 80"/>
          <p:cNvSpPr txBox="1">
            <a:spLocks noChangeArrowheads="1"/>
          </p:cNvSpPr>
          <p:nvPr/>
        </p:nvSpPr>
        <p:spPr bwMode="auto">
          <a:xfrm>
            <a:off x="5556586" y="2267675"/>
            <a:ext cx="311304" cy="369332"/>
          </a:xfrm>
          <a:prstGeom prst="rect">
            <a:avLst/>
          </a:prstGeom>
          <a:noFill/>
          <a:ln w="12700" cap="sq">
            <a:noFill/>
            <a:miter lim="800000"/>
            <a:headEnd type="none" w="sm" len="sm"/>
            <a:tailEnd type="none" w="sm" len="sm"/>
          </a:ln>
        </p:spPr>
        <p:txBody>
          <a:bodyPr wrap="none">
            <a:spAutoFit/>
          </a:bodyPr>
          <a:lstStyle/>
          <a:p>
            <a:r>
              <a:rPr lang="zh-CN" altLang="en-US" dirty="0"/>
              <a:t>1</a:t>
            </a:r>
            <a:endParaRPr lang="zh-CN" altLang="en-US" dirty="0"/>
          </a:p>
        </p:txBody>
      </p:sp>
      <p:sp>
        <p:nvSpPr>
          <p:cNvPr id="5201" name="Text Box 81"/>
          <p:cNvSpPr txBox="1">
            <a:spLocks noChangeArrowheads="1"/>
          </p:cNvSpPr>
          <p:nvPr/>
        </p:nvSpPr>
        <p:spPr bwMode="auto">
          <a:xfrm>
            <a:off x="6412458" y="2239540"/>
            <a:ext cx="311304" cy="369332"/>
          </a:xfrm>
          <a:prstGeom prst="rect">
            <a:avLst/>
          </a:prstGeom>
          <a:noFill/>
          <a:ln w="12700" cap="sq">
            <a:noFill/>
            <a:miter lim="800000"/>
            <a:headEnd type="none" w="sm" len="sm"/>
            <a:tailEnd type="none" w="sm" len="sm"/>
          </a:ln>
        </p:spPr>
        <p:txBody>
          <a:bodyPr wrap="none">
            <a:spAutoFit/>
          </a:bodyPr>
          <a:lstStyle/>
          <a:p>
            <a:r>
              <a:rPr lang="zh-CN" altLang="en-US" dirty="0"/>
              <a:t>2</a:t>
            </a:r>
            <a:endParaRPr lang="zh-CN" altLang="en-US" dirty="0"/>
          </a:p>
        </p:txBody>
      </p:sp>
      <p:sp>
        <p:nvSpPr>
          <p:cNvPr id="5202" name="Text Box 82"/>
          <p:cNvSpPr txBox="1">
            <a:spLocks noChangeArrowheads="1"/>
          </p:cNvSpPr>
          <p:nvPr/>
        </p:nvSpPr>
        <p:spPr bwMode="auto">
          <a:xfrm>
            <a:off x="7312660" y="2239539"/>
            <a:ext cx="311304" cy="369332"/>
          </a:xfrm>
          <a:prstGeom prst="rect">
            <a:avLst/>
          </a:prstGeom>
          <a:noFill/>
          <a:ln w="12700" cap="sq">
            <a:noFill/>
            <a:miter lim="800000"/>
            <a:headEnd type="none" w="sm" len="sm"/>
            <a:tailEnd type="none" w="sm" len="sm"/>
          </a:ln>
        </p:spPr>
        <p:txBody>
          <a:bodyPr wrap="none">
            <a:spAutoFit/>
          </a:bodyPr>
          <a:lstStyle/>
          <a:p>
            <a:r>
              <a:rPr lang="zh-CN" altLang="en-US" dirty="0"/>
              <a:t>1</a:t>
            </a:r>
            <a:endParaRPr lang="zh-CN" altLang="en-US" dirty="0"/>
          </a:p>
        </p:txBody>
      </p:sp>
      <p:sp>
        <p:nvSpPr>
          <p:cNvPr id="5203" name="Text Box 83"/>
          <p:cNvSpPr txBox="1">
            <a:spLocks noChangeArrowheads="1"/>
          </p:cNvSpPr>
          <p:nvPr/>
        </p:nvSpPr>
        <p:spPr bwMode="auto">
          <a:xfrm>
            <a:off x="8302347" y="2225472"/>
            <a:ext cx="311304" cy="369332"/>
          </a:xfrm>
          <a:prstGeom prst="rect">
            <a:avLst/>
          </a:prstGeom>
          <a:noFill/>
          <a:ln w="12700" cap="sq">
            <a:noFill/>
            <a:miter lim="800000"/>
            <a:headEnd type="none" w="sm" len="sm"/>
            <a:tailEnd type="none" w="sm" len="sm"/>
          </a:ln>
        </p:spPr>
        <p:txBody>
          <a:bodyPr wrap="none">
            <a:spAutoFit/>
          </a:bodyPr>
          <a:lstStyle/>
          <a:p>
            <a:r>
              <a:rPr lang="zh-CN" altLang="en-US" dirty="0"/>
              <a:t>0</a:t>
            </a:r>
            <a:endParaRPr lang="zh-CN" altLang="en-US" dirty="0"/>
          </a:p>
        </p:txBody>
      </p:sp>
      <p:sp>
        <p:nvSpPr>
          <p:cNvPr id="5204" name="Text Box 84"/>
          <p:cNvSpPr txBox="1">
            <a:spLocks noChangeArrowheads="1"/>
          </p:cNvSpPr>
          <p:nvPr/>
        </p:nvSpPr>
        <p:spPr bwMode="auto">
          <a:xfrm>
            <a:off x="9307277" y="2239539"/>
            <a:ext cx="311304" cy="369332"/>
          </a:xfrm>
          <a:prstGeom prst="rect">
            <a:avLst/>
          </a:prstGeom>
          <a:noFill/>
          <a:ln w="12700" cap="sq">
            <a:noFill/>
            <a:miter lim="800000"/>
            <a:headEnd type="none" w="sm" len="sm"/>
            <a:tailEnd type="none" w="sm" len="sm"/>
          </a:ln>
        </p:spPr>
        <p:txBody>
          <a:bodyPr wrap="none">
            <a:spAutoFit/>
          </a:bodyPr>
          <a:lstStyle/>
          <a:p>
            <a:r>
              <a:rPr lang="zh-CN" altLang="en-US" dirty="0"/>
              <a:t>1</a:t>
            </a:r>
            <a:endParaRPr lang="zh-CN" altLang="en-US" dirty="0"/>
          </a:p>
        </p:txBody>
      </p:sp>
      <p:sp>
        <p:nvSpPr>
          <p:cNvPr id="57" name="文本框 8"/>
          <p:cNvSpPr>
            <a:spLocks noChangeArrowheads="1"/>
          </p:cNvSpPr>
          <p:nvPr/>
        </p:nvSpPr>
        <p:spPr bwMode="auto">
          <a:xfrm>
            <a:off x="514350" y="-8749"/>
            <a:ext cx="2906713" cy="920750"/>
          </a:xfrm>
          <a:prstGeom prst="parallelogram">
            <a:avLst>
              <a:gd name="adj" fmla="val 25007"/>
            </a:avLst>
          </a:prstGeom>
          <a:noFill/>
          <a:ln w="9525">
            <a:noFill/>
            <a:miter lim="800000"/>
          </a:ln>
        </p:spPr>
        <p:txBody>
          <a:bodyPr wrap="none">
            <a:spAutoFit/>
          </a:bodyPr>
          <a:lstStyle/>
          <a:p>
            <a:pPr eaLnBrk="1" hangingPunct="1">
              <a:buFont typeface="Arial" panose="020B0604020202020204" pitchFamily="34" charset="0"/>
              <a:buNone/>
            </a:pPr>
            <a:r>
              <a:rPr lang="zh-CN" altLang="en-US" sz="4000" b="1" i="1" dirty="0">
                <a:solidFill>
                  <a:srgbClr val="3B3838"/>
                </a:solidFill>
                <a:latin typeface="微软雅黑" panose="020B0503020204020204" pitchFamily="34" charset="-122"/>
                <a:sym typeface="Tahoma" panose="020B0604030504040204" pitchFamily="34" charset="0"/>
              </a:rPr>
              <a:t>例题解析</a:t>
            </a:r>
            <a:endParaRPr lang="en-US" altLang="zh-CN" sz="4000" b="1" i="1" dirty="0">
              <a:solidFill>
                <a:srgbClr val="3B3838"/>
              </a:solidFill>
              <a:latin typeface="微软雅黑" panose="020B0503020204020204" pitchFamily="34" charset="-122"/>
              <a:sym typeface="Tahoma" panose="020B0604030504040204" pitchFamily="34" charset="0"/>
            </a:endParaRPr>
          </a:p>
        </p:txBody>
      </p:sp>
      <p:graphicFrame>
        <p:nvGraphicFramePr>
          <p:cNvPr id="4170" name="Object 3"/>
          <p:cNvGraphicFramePr>
            <a:graphicFrameLocks noChangeAspect="1"/>
          </p:cNvGraphicFramePr>
          <p:nvPr/>
        </p:nvGraphicFramePr>
        <p:xfrm>
          <a:off x="2583835" y="956526"/>
          <a:ext cx="4351338" cy="611187"/>
        </p:xfrm>
        <a:graphic>
          <a:graphicData uri="http://schemas.openxmlformats.org/presentationml/2006/ole">
            <mc:AlternateContent xmlns:mc="http://schemas.openxmlformats.org/markup-compatibility/2006">
              <mc:Choice xmlns:v="urn:schemas-microsoft-com:vml" Requires="v">
                <p:oleObj spid="_x0000_s6146" name="公式" r:id="rId4" imgW="37185600" imgH="5181600" progId="Equation.3">
                  <p:embed/>
                </p:oleObj>
              </mc:Choice>
              <mc:Fallback>
                <p:oleObj name="公式" r:id="rId4" imgW="37185600" imgH="5181600" progId="Equation.3">
                  <p:embed/>
                  <p:pic>
                    <p:nvPicPr>
                      <p:cNvPr id="0" name="图片 6145"/>
                      <p:cNvPicPr>
                        <a:picLocks noChangeAspect="1"/>
                      </p:cNvPicPr>
                      <p:nvPr/>
                    </p:nvPicPr>
                    <p:blipFill>
                      <a:blip r:embed="rId5"/>
                      <a:stretch>
                        <a:fillRect/>
                      </a:stretch>
                    </p:blipFill>
                    <p:spPr>
                      <a:xfrm>
                        <a:off x="2583835" y="956526"/>
                        <a:ext cx="4351338" cy="611187"/>
                      </a:xfrm>
                      <a:prstGeom prst="rect">
                        <a:avLst/>
                      </a:prstGeom>
                      <a:noFill/>
                      <a:ln w="9525">
                        <a:noFill/>
                      </a:ln>
                    </p:spPr>
                  </p:pic>
                </p:oleObj>
              </mc:Fallback>
            </mc:AlternateContent>
          </a:graphicData>
        </a:graphic>
      </p:graphicFrame>
      <p:graphicFrame>
        <p:nvGraphicFramePr>
          <p:cNvPr id="8" name="Object 4"/>
          <p:cNvGraphicFramePr>
            <a:graphicFrameLocks noChangeAspect="1"/>
          </p:cNvGraphicFramePr>
          <p:nvPr/>
        </p:nvGraphicFramePr>
        <p:xfrm>
          <a:off x="6412328" y="1730325"/>
          <a:ext cx="427038" cy="458593"/>
        </p:xfrm>
        <a:graphic>
          <a:graphicData uri="http://schemas.openxmlformats.org/presentationml/2006/ole">
            <mc:AlternateContent xmlns:mc="http://schemas.openxmlformats.org/markup-compatibility/2006">
              <mc:Choice xmlns:v="urn:schemas-microsoft-com:vml" Requires="v">
                <p:oleObj spid="_x0000_s6147" name="公式" r:id="rId6" imgW="3962400" imgH="9448800" progId="Equation.3">
                  <p:embed/>
                </p:oleObj>
              </mc:Choice>
              <mc:Fallback>
                <p:oleObj name="公式" r:id="rId6" imgW="3962400" imgH="9448800" progId="Equation.3">
                  <p:embed/>
                  <p:pic>
                    <p:nvPicPr>
                      <p:cNvPr id="0" name="图片 6146"/>
                      <p:cNvPicPr>
                        <a:picLocks noChangeAspect="1"/>
                      </p:cNvPicPr>
                      <p:nvPr/>
                    </p:nvPicPr>
                    <p:blipFill>
                      <a:blip r:embed="rId7"/>
                      <a:stretch>
                        <a:fillRect/>
                      </a:stretch>
                    </p:blipFill>
                    <p:spPr>
                      <a:xfrm>
                        <a:off x="6412328" y="1730325"/>
                        <a:ext cx="427038" cy="458593"/>
                      </a:xfrm>
                      <a:prstGeom prst="rect">
                        <a:avLst/>
                      </a:prstGeom>
                      <a:noFill/>
                      <a:ln w="9525">
                        <a:noFill/>
                      </a:ln>
                    </p:spPr>
                  </p:pic>
                </p:oleObj>
              </mc:Fallback>
            </mc:AlternateContent>
          </a:graphicData>
        </a:graphic>
      </p:graphicFrame>
      <p:graphicFrame>
        <p:nvGraphicFramePr>
          <p:cNvPr id="9" name="Object 5"/>
          <p:cNvGraphicFramePr>
            <a:graphicFrameLocks noChangeAspect="1"/>
          </p:cNvGraphicFramePr>
          <p:nvPr/>
        </p:nvGraphicFramePr>
        <p:xfrm>
          <a:off x="8203127" y="1744565"/>
          <a:ext cx="623888" cy="463550"/>
        </p:xfrm>
        <a:graphic>
          <a:graphicData uri="http://schemas.openxmlformats.org/presentationml/2006/ole">
            <mc:AlternateContent xmlns:mc="http://schemas.openxmlformats.org/markup-compatibility/2006">
              <mc:Choice xmlns:v="urn:schemas-microsoft-com:vml" Requires="v">
                <p:oleObj spid="_x0000_s6148" name="公式" r:id="rId8" imgW="5791200" imgH="9448800" progId="Equation.3">
                  <p:embed/>
                </p:oleObj>
              </mc:Choice>
              <mc:Fallback>
                <p:oleObj name="公式" r:id="rId8" imgW="5791200" imgH="9448800" progId="Equation.3">
                  <p:embed/>
                  <p:pic>
                    <p:nvPicPr>
                      <p:cNvPr id="0" name="图片 6147"/>
                      <p:cNvPicPr>
                        <a:picLocks noChangeAspect="1"/>
                      </p:cNvPicPr>
                      <p:nvPr/>
                    </p:nvPicPr>
                    <p:blipFill>
                      <a:blip r:embed="rId9"/>
                      <a:stretch>
                        <a:fillRect/>
                      </a:stretch>
                    </p:blipFill>
                    <p:spPr>
                      <a:xfrm>
                        <a:off x="8203127" y="1744565"/>
                        <a:ext cx="623888" cy="463550"/>
                      </a:xfrm>
                      <a:prstGeom prst="rect">
                        <a:avLst/>
                      </a:prstGeom>
                      <a:noFill/>
                      <a:ln w="9525">
                        <a:noFill/>
                      </a:ln>
                    </p:spPr>
                  </p:pic>
                </p:oleObj>
              </mc:Fallback>
            </mc:AlternateContent>
          </a:graphicData>
        </a:graphic>
      </p:graphicFrame>
      <p:graphicFrame>
        <p:nvGraphicFramePr>
          <p:cNvPr id="10" name="Object 6"/>
          <p:cNvGraphicFramePr>
            <a:graphicFrameLocks noChangeAspect="1"/>
          </p:cNvGraphicFramePr>
          <p:nvPr/>
        </p:nvGraphicFramePr>
        <p:xfrm>
          <a:off x="4883421" y="4942733"/>
          <a:ext cx="427037" cy="458788"/>
        </p:xfrm>
        <a:graphic>
          <a:graphicData uri="http://schemas.openxmlformats.org/presentationml/2006/ole">
            <mc:AlternateContent xmlns:mc="http://schemas.openxmlformats.org/markup-compatibility/2006">
              <mc:Choice xmlns:v="urn:schemas-microsoft-com:vml" Requires="v">
                <p:oleObj spid="_x0000_s6149" name="公式" r:id="rId10" imgW="3962400" imgH="9448800" progId="Equation.3">
                  <p:embed/>
                </p:oleObj>
              </mc:Choice>
              <mc:Fallback>
                <p:oleObj name="公式" r:id="rId10" imgW="3962400" imgH="9448800" progId="Equation.3">
                  <p:embed/>
                  <p:pic>
                    <p:nvPicPr>
                      <p:cNvPr id="0" name="图片 6148"/>
                      <p:cNvPicPr>
                        <a:picLocks noChangeAspect="1"/>
                      </p:cNvPicPr>
                      <p:nvPr/>
                    </p:nvPicPr>
                    <p:blipFill>
                      <a:blip r:embed="rId7"/>
                      <a:stretch>
                        <a:fillRect/>
                      </a:stretch>
                    </p:blipFill>
                    <p:spPr>
                      <a:xfrm>
                        <a:off x="4883421" y="4942733"/>
                        <a:ext cx="427037" cy="458788"/>
                      </a:xfrm>
                      <a:prstGeom prst="rect">
                        <a:avLst/>
                      </a:prstGeom>
                      <a:noFill/>
                      <a:ln w="9525">
                        <a:noFill/>
                      </a:ln>
                    </p:spPr>
                  </p:pic>
                </p:oleObj>
              </mc:Fallback>
            </mc:AlternateContent>
          </a:graphicData>
        </a:graphic>
      </p:graphicFrame>
      <p:graphicFrame>
        <p:nvGraphicFramePr>
          <p:cNvPr id="11" name="Object 7"/>
          <p:cNvGraphicFramePr>
            <a:graphicFrameLocks noChangeAspect="1"/>
          </p:cNvGraphicFramePr>
          <p:nvPr/>
        </p:nvGraphicFramePr>
        <p:xfrm>
          <a:off x="7757333" y="4999184"/>
          <a:ext cx="623887" cy="463550"/>
        </p:xfrm>
        <a:graphic>
          <a:graphicData uri="http://schemas.openxmlformats.org/presentationml/2006/ole">
            <mc:AlternateContent xmlns:mc="http://schemas.openxmlformats.org/markup-compatibility/2006">
              <mc:Choice xmlns:v="urn:schemas-microsoft-com:vml" Requires="v">
                <p:oleObj spid="_x0000_s6150" name="公式" r:id="rId11" imgW="5791200" imgH="9448800" progId="Equation.3">
                  <p:embed/>
                </p:oleObj>
              </mc:Choice>
              <mc:Fallback>
                <p:oleObj name="公式" r:id="rId11" imgW="5791200" imgH="9448800" progId="Equation.3">
                  <p:embed/>
                  <p:pic>
                    <p:nvPicPr>
                      <p:cNvPr id="0" name="图片 6149"/>
                      <p:cNvPicPr>
                        <a:picLocks noChangeAspect="1"/>
                      </p:cNvPicPr>
                      <p:nvPr/>
                    </p:nvPicPr>
                    <p:blipFill>
                      <a:blip r:embed="rId9"/>
                      <a:stretch>
                        <a:fillRect/>
                      </a:stretch>
                    </p:blipFill>
                    <p:spPr>
                      <a:xfrm>
                        <a:off x="7757333" y="4999184"/>
                        <a:ext cx="623887" cy="463550"/>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288" fill="hold" grpId="0" nodeType="clickEffect">
                                  <p:stCondLst>
                                    <p:cond delay="0"/>
                                  </p:stCondLst>
                                  <p:childTnLst>
                                    <p:set>
                                      <p:cBhvr>
                                        <p:cTn id="6" dur="1" fill="hold">
                                          <p:stCondLst>
                                            <p:cond delay="0"/>
                                          </p:stCondLst>
                                        </p:cTn>
                                        <p:tgtEl>
                                          <p:spTgt spid="5126"/>
                                        </p:tgtEl>
                                        <p:attrNameLst>
                                          <p:attrName>style.visibility</p:attrName>
                                        </p:attrNameLst>
                                      </p:cBhvr>
                                      <p:to>
                                        <p:strVal val="visible"/>
                                      </p:to>
                                    </p:set>
                                    <p:anim calcmode="lin" valueType="num">
                                      <p:cBhvr>
                                        <p:cTn id="7" dur="500" fill="hold"/>
                                        <p:tgtEl>
                                          <p:spTgt spid="5126"/>
                                        </p:tgtEl>
                                        <p:attrNameLst>
                                          <p:attrName>ppt_w</p:attrName>
                                        </p:attrNameLst>
                                      </p:cBhvr>
                                      <p:tavLst>
                                        <p:tav tm="0">
                                          <p:val>
                                            <p:strVal val="4/3*#ppt_w"/>
                                          </p:val>
                                        </p:tav>
                                        <p:tav tm="100000">
                                          <p:val>
                                            <p:strVal val="#ppt_w"/>
                                          </p:val>
                                        </p:tav>
                                      </p:tavLst>
                                    </p:anim>
                                    <p:anim calcmode="lin" valueType="num">
                                      <p:cBhvr>
                                        <p:cTn id="8" dur="500" fill="hold"/>
                                        <p:tgtEl>
                                          <p:spTgt spid="5126"/>
                                        </p:tgtEl>
                                        <p:attrNameLst>
                                          <p:attrName>ppt_h</p:attrName>
                                        </p:attrNameLst>
                                      </p:cBhvr>
                                      <p:tavLst>
                                        <p:tav tm="0">
                                          <p:val>
                                            <p:strVal val="4/3*#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12" name="type.wav"/>
                                        </p:tgtEl>
                                      </p:cMediaNode>
                                    </p:audio>
                                  </p:subTnLst>
                                </p:cTn>
                              </p:par>
                            </p:childTnLst>
                          </p:cTn>
                        </p:par>
                      </p:childTnLst>
                    </p:cTn>
                  </p:par>
                  <p:par>
                    <p:cTn id="9" fill="hold">
                      <p:stCondLst>
                        <p:cond delay="indefinite"/>
                      </p:stCondLst>
                      <p:childTnLst>
                        <p:par>
                          <p:cTn id="10" fill="hold">
                            <p:stCondLst>
                              <p:cond delay="0"/>
                            </p:stCondLst>
                            <p:childTnLst>
                              <p:par>
                                <p:cTn id="11" presetID="22" presetClass="entr" presetSubtype="8"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wipe(left)">
                                      <p:cBhvr>
                                        <p:cTn id="13" dur="500"/>
                                        <p:tgtEl>
                                          <p:spTgt spid="9"/>
                                        </p:tgtEl>
                                      </p:cBhvr>
                                    </p:animEffect>
                                  </p:childTnLst>
                                </p:cTn>
                              </p:par>
                              <p:par>
                                <p:cTn id="14" presetID="22" presetClass="entr" presetSubtype="8" fill="hold"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wipe(left)">
                                      <p:cBhvr>
                                        <p:cTn id="16" dur="500"/>
                                        <p:tgtEl>
                                          <p:spTgt spid="8"/>
                                        </p:tgtEl>
                                      </p:cBhvr>
                                    </p:animEffect>
                                  </p:childTnLst>
                                </p:cTn>
                              </p:par>
                              <p:par>
                                <p:cTn id="17" presetID="22" presetClass="entr" presetSubtype="8" fill="hold" nodeType="withEffect">
                                  <p:stCondLst>
                                    <p:cond delay="0"/>
                                  </p:stCondLst>
                                  <p:childTnLst>
                                    <p:set>
                                      <p:cBhvr>
                                        <p:cTn id="18" dur="1" fill="hold">
                                          <p:stCondLst>
                                            <p:cond delay="0"/>
                                          </p:stCondLst>
                                        </p:cTn>
                                        <p:tgtEl>
                                          <p:spTgt spid="5207"/>
                                        </p:tgtEl>
                                        <p:attrNameLst>
                                          <p:attrName>style.visibility</p:attrName>
                                        </p:attrNameLst>
                                      </p:cBhvr>
                                      <p:to>
                                        <p:strVal val="visible"/>
                                      </p:to>
                                    </p:set>
                                    <p:animEffect transition="in" filter="wipe(left)">
                                      <p:cBhvr>
                                        <p:cTn id="19" dur="500"/>
                                        <p:tgtEl>
                                          <p:spTgt spid="5207"/>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5200"/>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5201"/>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499"/>
                                          </p:stCondLst>
                                        </p:cTn>
                                        <p:tgtEl>
                                          <p:spTgt spid="5202"/>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499"/>
                                          </p:stCondLst>
                                        </p:cTn>
                                        <p:tgtEl>
                                          <p:spTgt spid="5203"/>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5204"/>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nodeType="clickEffect">
                                  <p:stCondLst>
                                    <p:cond delay="0"/>
                                  </p:stCondLst>
                                  <p:childTnLst>
                                    <p:set>
                                      <p:cBhvr>
                                        <p:cTn id="43" dur="1" fill="hold">
                                          <p:stCondLst>
                                            <p:cond delay="0"/>
                                          </p:stCondLst>
                                        </p:cTn>
                                        <p:tgtEl>
                                          <p:spTgt spid="2"/>
                                        </p:tgtEl>
                                        <p:attrNameLst>
                                          <p:attrName>style.visibility</p:attrName>
                                        </p:attrNameLst>
                                      </p:cBhvr>
                                      <p:to>
                                        <p:strVal val="visible"/>
                                      </p:to>
                                    </p:set>
                                    <p:animEffect transition="in" filter="dissolve">
                                      <p:cBhvr>
                                        <p:cTn id="44" dur="500"/>
                                        <p:tgtEl>
                                          <p:spTgt spid="2"/>
                                        </p:tgtEl>
                                      </p:cBhvr>
                                    </p:animEffect>
                                  </p:childTnLst>
                                </p:cTn>
                              </p:par>
                            </p:childTnLst>
                          </p:cTn>
                        </p:par>
                        <p:par>
                          <p:cTn id="45" fill="hold">
                            <p:stCondLst>
                              <p:cond delay="500"/>
                            </p:stCondLst>
                            <p:childTnLst>
                              <p:par>
                                <p:cTn id="46" presetID="9" presetClass="entr" presetSubtype="0" fill="hold" nodeType="afterEffect">
                                  <p:stCondLst>
                                    <p:cond delay="0"/>
                                  </p:stCondLst>
                                  <p:childTnLst>
                                    <p:set>
                                      <p:cBhvr>
                                        <p:cTn id="47" dur="1" fill="hold">
                                          <p:stCondLst>
                                            <p:cond delay="0"/>
                                          </p:stCondLst>
                                        </p:cTn>
                                        <p:tgtEl>
                                          <p:spTgt spid="11"/>
                                        </p:tgtEl>
                                        <p:attrNameLst>
                                          <p:attrName>style.visibility</p:attrName>
                                        </p:attrNameLst>
                                      </p:cBhvr>
                                      <p:to>
                                        <p:strVal val="visible"/>
                                      </p:to>
                                    </p:set>
                                    <p:animEffect transition="in" filter="dissolve">
                                      <p:cBhvr>
                                        <p:cTn id="48" dur="500"/>
                                        <p:tgtEl>
                                          <p:spTgt spid="11"/>
                                        </p:tgtEl>
                                      </p:cBhvr>
                                    </p:animEffect>
                                  </p:childTnLst>
                                </p:cTn>
                              </p:par>
                              <p:par>
                                <p:cTn id="49" presetID="9" presetClass="entr" presetSubtype="0" fill="hold" nodeType="with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dissolve">
                                      <p:cBhvr>
                                        <p:cTn id="51" dur="500"/>
                                        <p:tgtEl>
                                          <p:spTgt spid="10"/>
                                        </p:tgtEl>
                                      </p:cBhvr>
                                    </p:animEffec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499"/>
                                          </p:stCondLst>
                                        </p:cTn>
                                        <p:tgtEl>
                                          <p:spTgt spid="5160"/>
                                        </p:tgtEl>
                                        <p:attrNameLst>
                                          <p:attrName>style.visibility</p:attrName>
                                        </p:attrNameLst>
                                      </p:cBhvr>
                                      <p:to>
                                        <p:strVal val="visible"/>
                                      </p:to>
                                    </p:set>
                                  </p:childTnLst>
                                  <p:subTnLst>
                                    <p:audio>
                                      <p:cMediaNode>
                                        <p:cTn display="0" masterRel="sameClick">
                                          <p:stCondLst>
                                            <p:cond evt="begin" delay="0">
                                              <p:tn val="54"/>
                                            </p:cond>
                                          </p:stCondLst>
                                          <p:endCondLst>
                                            <p:cond evt="onStopAudio" delay="0">
                                              <p:tgtEl>
                                                <p:sldTgt/>
                                              </p:tgtEl>
                                            </p:cond>
                                          </p:endCondLst>
                                        </p:cTn>
                                        <p:tgtEl>
                                          <p:sndTgt r:embed="rId13" name="camera.wav"/>
                                        </p:tgtEl>
                                      </p:cMediaNode>
                                    </p:audio>
                                  </p:subTnLst>
                                </p:cTn>
                              </p:par>
                            </p:childTnLst>
                          </p:cTn>
                        </p:par>
                      </p:childTnLst>
                    </p:cTn>
                  </p:par>
                  <p:par>
                    <p:cTn id="56" fill="hold">
                      <p:stCondLst>
                        <p:cond delay="indefinite"/>
                      </p:stCondLst>
                      <p:childTnLst>
                        <p:par>
                          <p:cTn id="57" fill="hold">
                            <p:stCondLst>
                              <p:cond delay="0"/>
                            </p:stCondLst>
                            <p:childTnLst>
                              <p:par>
                                <p:cTn id="58" presetID="22" presetClass="entr" presetSubtype="4" fill="hold" nodeType="clickEffect">
                                  <p:stCondLst>
                                    <p:cond delay="0"/>
                                  </p:stCondLst>
                                  <p:childTnLst>
                                    <p:set>
                                      <p:cBhvr>
                                        <p:cTn id="59" dur="1" fill="hold">
                                          <p:stCondLst>
                                            <p:cond delay="0"/>
                                          </p:stCondLst>
                                        </p:cTn>
                                        <p:tgtEl>
                                          <p:spTgt spid="4"/>
                                        </p:tgtEl>
                                        <p:attrNameLst>
                                          <p:attrName>style.visibility</p:attrName>
                                        </p:attrNameLst>
                                      </p:cBhvr>
                                      <p:to>
                                        <p:strVal val="visible"/>
                                      </p:to>
                                    </p:set>
                                    <p:animEffect transition="in" filter="wipe(down)">
                                      <p:cBhvr>
                                        <p:cTn id="60" dur="50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par>
                          <p:cTn id="61" fill="hold">
                            <p:stCondLst>
                              <p:cond delay="500"/>
                            </p:stCondLst>
                            <p:childTnLst>
                              <p:par>
                                <p:cTn id="62" presetID="1" presetClass="entr" presetSubtype="0" fill="hold" grpId="0" nodeType="afterEffect">
                                  <p:stCondLst>
                                    <p:cond delay="0"/>
                                  </p:stCondLst>
                                  <p:childTnLst>
                                    <p:set>
                                      <p:cBhvr>
                                        <p:cTn id="63" dur="1" fill="hold">
                                          <p:stCondLst>
                                            <p:cond delay="499"/>
                                          </p:stCondLst>
                                        </p:cTn>
                                        <p:tgtEl>
                                          <p:spTgt spid="5161"/>
                                        </p:tgtEl>
                                        <p:attrNameLst>
                                          <p:attrName>style.visibility</p:attrName>
                                        </p:attrNameLst>
                                      </p:cBhvr>
                                      <p:to>
                                        <p:strVal val="visible"/>
                                      </p:to>
                                    </p:set>
                                  </p:childTnLst>
                                  <p:subTnLst>
                                    <p:audio>
                                      <p:cMediaNode>
                                        <p:cTn display="0" masterRel="sameClick">
                                          <p:stCondLst>
                                            <p:cond evt="begin" delay="0">
                                              <p:tn val="62"/>
                                            </p:cond>
                                          </p:stCondLst>
                                          <p:endCondLst>
                                            <p:cond evt="onStopAudio" delay="0">
                                              <p:tgtEl>
                                                <p:sldTgt/>
                                              </p:tgtEl>
                                            </p:cond>
                                          </p:endCondLst>
                                        </p:cTn>
                                        <p:tgtEl>
                                          <p:sndTgt r:embed="rId13" name="camera.wav"/>
                                        </p:tgtEl>
                                      </p:cMediaNode>
                                    </p:audio>
                                  </p:subTnLst>
                                </p:cTn>
                              </p:par>
                            </p:childTnLst>
                          </p:cTn>
                        </p:par>
                      </p:childTnLst>
                    </p:cTn>
                  </p:par>
                  <p:par>
                    <p:cTn id="64" fill="hold">
                      <p:stCondLst>
                        <p:cond delay="indefinite"/>
                      </p:stCondLst>
                      <p:childTnLst>
                        <p:par>
                          <p:cTn id="65" fill="hold">
                            <p:stCondLst>
                              <p:cond delay="0"/>
                            </p:stCondLst>
                            <p:childTnLst>
                              <p:par>
                                <p:cTn id="66" presetID="22" presetClass="entr" presetSubtype="4" fill="hold" nodeType="clickEffect">
                                  <p:stCondLst>
                                    <p:cond delay="0"/>
                                  </p:stCondLst>
                                  <p:childTnLst>
                                    <p:set>
                                      <p:cBhvr>
                                        <p:cTn id="67" dur="1" fill="hold">
                                          <p:stCondLst>
                                            <p:cond delay="0"/>
                                          </p:stCondLst>
                                        </p:cTn>
                                        <p:tgtEl>
                                          <p:spTgt spid="5"/>
                                        </p:tgtEl>
                                        <p:attrNameLst>
                                          <p:attrName>style.visibility</p:attrName>
                                        </p:attrNameLst>
                                      </p:cBhvr>
                                      <p:to>
                                        <p:strVal val="visible"/>
                                      </p:to>
                                    </p:set>
                                    <p:animEffect transition="in" filter="wipe(down)">
                                      <p:cBhvr>
                                        <p:cTn id="68"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par>
                          <p:cTn id="69" fill="hold">
                            <p:stCondLst>
                              <p:cond delay="500"/>
                            </p:stCondLst>
                            <p:childTnLst>
                              <p:par>
                                <p:cTn id="70" presetID="1" presetClass="entr" presetSubtype="0" fill="hold" grpId="0" nodeType="afterEffect">
                                  <p:stCondLst>
                                    <p:cond delay="0"/>
                                  </p:stCondLst>
                                  <p:childTnLst>
                                    <p:set>
                                      <p:cBhvr>
                                        <p:cTn id="71" dur="1" fill="hold">
                                          <p:stCondLst>
                                            <p:cond delay="499"/>
                                          </p:stCondLst>
                                        </p:cTn>
                                        <p:tgtEl>
                                          <p:spTgt spid="5162"/>
                                        </p:tgtEl>
                                        <p:attrNameLst>
                                          <p:attrName>style.visibility</p:attrName>
                                        </p:attrNameLst>
                                      </p:cBhvr>
                                      <p:to>
                                        <p:strVal val="visible"/>
                                      </p:to>
                                    </p:set>
                                  </p:childTnLst>
                                  <p:subTnLst>
                                    <p:audio>
                                      <p:cMediaNode>
                                        <p:cTn display="0" masterRel="sameClick">
                                          <p:stCondLst>
                                            <p:cond evt="begin" delay="0">
                                              <p:tn val="70"/>
                                            </p:cond>
                                          </p:stCondLst>
                                          <p:endCondLst>
                                            <p:cond evt="onStopAudio" delay="0">
                                              <p:tgtEl>
                                                <p:sldTgt/>
                                              </p:tgtEl>
                                            </p:cond>
                                          </p:endCondLst>
                                        </p:cTn>
                                        <p:tgtEl>
                                          <p:sndTgt r:embed="rId13" name="camera.wav"/>
                                        </p:tgtEl>
                                      </p:cMediaNode>
                                    </p:audio>
                                  </p:subTnLst>
                                </p:cTn>
                              </p:par>
                            </p:childTnLst>
                          </p:cTn>
                        </p:par>
                      </p:childTnLst>
                    </p:cTn>
                  </p:par>
                  <p:par>
                    <p:cTn id="72" fill="hold">
                      <p:stCondLst>
                        <p:cond delay="indefinite"/>
                      </p:stCondLst>
                      <p:childTnLst>
                        <p:par>
                          <p:cTn id="73" fill="hold">
                            <p:stCondLst>
                              <p:cond delay="0"/>
                            </p:stCondLst>
                            <p:childTnLst>
                              <p:par>
                                <p:cTn id="74" presetID="1" presetClass="entr" presetSubtype="0" fill="hold" grpId="0" nodeType="clickEffect">
                                  <p:stCondLst>
                                    <p:cond delay="0"/>
                                  </p:stCondLst>
                                  <p:childTnLst>
                                    <p:set>
                                      <p:cBhvr>
                                        <p:cTn id="75" dur="1" fill="hold">
                                          <p:stCondLst>
                                            <p:cond delay="499"/>
                                          </p:stCondLst>
                                        </p:cTn>
                                        <p:tgtEl>
                                          <p:spTgt spid="5163"/>
                                        </p:tgtEl>
                                        <p:attrNameLst>
                                          <p:attrName>style.visibility</p:attrName>
                                        </p:attrNameLst>
                                      </p:cBhvr>
                                      <p:to>
                                        <p:strVal val="visible"/>
                                      </p:to>
                                    </p:set>
                                  </p:childTnLst>
                                  <p:subTnLst>
                                    <p:audio>
                                      <p:cMediaNode>
                                        <p:cTn display="0" masterRel="sameClick">
                                          <p:stCondLst>
                                            <p:cond evt="begin" delay="0">
                                              <p:tn val="74"/>
                                            </p:cond>
                                          </p:stCondLst>
                                          <p:endCondLst>
                                            <p:cond evt="onStopAudio" delay="0">
                                              <p:tgtEl>
                                                <p:sldTgt/>
                                              </p:tgtEl>
                                            </p:cond>
                                          </p:endCondLst>
                                        </p:cTn>
                                        <p:tgtEl>
                                          <p:sndTgt r:embed="rId13" name="camera.wav"/>
                                        </p:tgtEl>
                                      </p:cMediaNode>
                                    </p:audio>
                                  </p:subTnLst>
                                </p:cTn>
                              </p:par>
                            </p:childTnLst>
                          </p:cTn>
                        </p:par>
                      </p:childTnLst>
                    </p:cTn>
                  </p:par>
                  <p:par>
                    <p:cTn id="76" fill="hold">
                      <p:stCondLst>
                        <p:cond delay="indefinite"/>
                      </p:stCondLst>
                      <p:childTnLst>
                        <p:par>
                          <p:cTn id="77" fill="hold">
                            <p:stCondLst>
                              <p:cond delay="0"/>
                            </p:stCondLst>
                            <p:childTnLst>
                              <p:par>
                                <p:cTn id="78" presetID="22" presetClass="entr" presetSubtype="4" fill="hold" nodeType="clickEffect">
                                  <p:stCondLst>
                                    <p:cond delay="0"/>
                                  </p:stCondLst>
                                  <p:childTnLst>
                                    <p:set>
                                      <p:cBhvr>
                                        <p:cTn id="79" dur="1" fill="hold">
                                          <p:stCondLst>
                                            <p:cond delay="0"/>
                                          </p:stCondLst>
                                        </p:cTn>
                                        <p:tgtEl>
                                          <p:spTgt spid="6"/>
                                        </p:tgtEl>
                                        <p:attrNameLst>
                                          <p:attrName>style.visibility</p:attrName>
                                        </p:attrNameLst>
                                      </p:cBhvr>
                                      <p:to>
                                        <p:strVal val="visible"/>
                                      </p:to>
                                    </p:set>
                                    <p:animEffect transition="in" filter="wipe(down)">
                                      <p:cBhvr>
                                        <p:cTn id="80"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par>
                          <p:cTn id="81" fill="hold">
                            <p:stCondLst>
                              <p:cond delay="500"/>
                            </p:stCondLst>
                            <p:childTnLst>
                              <p:par>
                                <p:cTn id="82" presetID="1" presetClass="entr" presetSubtype="0" fill="hold" grpId="0" nodeType="afterEffect">
                                  <p:stCondLst>
                                    <p:cond delay="0"/>
                                  </p:stCondLst>
                                  <p:childTnLst>
                                    <p:set>
                                      <p:cBhvr>
                                        <p:cTn id="83" dur="1" fill="hold">
                                          <p:stCondLst>
                                            <p:cond delay="499"/>
                                          </p:stCondLst>
                                        </p:cTn>
                                        <p:tgtEl>
                                          <p:spTgt spid="5164"/>
                                        </p:tgtEl>
                                        <p:attrNameLst>
                                          <p:attrName>style.visibility</p:attrName>
                                        </p:attrNameLst>
                                      </p:cBhvr>
                                      <p:to>
                                        <p:strVal val="visible"/>
                                      </p:to>
                                    </p:set>
                                  </p:childTnLst>
                                  <p:subTnLst>
                                    <p:audio>
                                      <p:cMediaNode>
                                        <p:cTn display="0" masterRel="sameClick">
                                          <p:stCondLst>
                                            <p:cond evt="begin" delay="0">
                                              <p:tn val="82"/>
                                            </p:cond>
                                          </p:stCondLst>
                                          <p:endCondLst>
                                            <p:cond evt="onStopAudio" delay="0">
                                              <p:tgtEl>
                                                <p:sldTgt/>
                                              </p:tgtEl>
                                            </p:cond>
                                          </p:endCondLst>
                                        </p:cTn>
                                        <p:tgtEl>
                                          <p:sndTgt r:embed="rId13" name="camera.wav"/>
                                        </p:tgtEl>
                                      </p:cMediaNode>
                                    </p:audio>
                                  </p:subTnLst>
                                </p:cTn>
                              </p:par>
                            </p:childTnLst>
                          </p:cTn>
                        </p:par>
                      </p:childTnLst>
                    </p:cTn>
                  </p:par>
                  <p:par>
                    <p:cTn id="84" fill="hold">
                      <p:stCondLst>
                        <p:cond delay="indefinite"/>
                      </p:stCondLst>
                      <p:childTnLst>
                        <p:par>
                          <p:cTn id="85" fill="hold">
                            <p:stCondLst>
                              <p:cond delay="0"/>
                            </p:stCondLst>
                            <p:childTnLst>
                              <p:par>
                                <p:cTn id="86" presetID="22" presetClass="entr" presetSubtype="8" fill="hold" nodeType="clickEffect">
                                  <p:stCondLst>
                                    <p:cond delay="0"/>
                                  </p:stCondLst>
                                  <p:childTnLst>
                                    <p:set>
                                      <p:cBhvr>
                                        <p:cTn id="87" dur="1" fill="hold">
                                          <p:stCondLst>
                                            <p:cond delay="0"/>
                                          </p:stCondLst>
                                        </p:cTn>
                                        <p:tgtEl>
                                          <p:spTgt spid="3"/>
                                        </p:tgtEl>
                                        <p:attrNameLst>
                                          <p:attrName>style.visibility</p:attrName>
                                        </p:attrNameLst>
                                      </p:cBhvr>
                                      <p:to>
                                        <p:strVal val="visible"/>
                                      </p:to>
                                    </p:set>
                                    <p:animEffect transition="in" filter="wipe(left)">
                                      <p:cBhvr>
                                        <p:cTn id="88" dur="500"/>
                                        <p:tgtEl>
                                          <p:spTgt spid="3"/>
                                        </p:tgtEl>
                                      </p:cBhvr>
                                    </p:animEffect>
                                  </p:childTnLst>
                                  <p:subTnLst>
                                    <p:audio>
                                      <p:cMediaNode>
                                        <p:cTn display="0" masterRel="sameClick">
                                          <p:stCondLst>
                                            <p:cond evt="begin" delay="0">
                                              <p:tn val="86"/>
                                            </p:cond>
                                          </p:stCondLst>
                                          <p:endCondLst>
                                            <p:cond evt="onStopAudio" delay="0">
                                              <p:tgtEl>
                                                <p:sldTgt/>
                                              </p:tgtEl>
                                            </p:cond>
                                          </p:endCondLst>
                                        </p:cTn>
                                        <p:tgtEl>
                                          <p:sndTgt r:embed="rId14" name="chimes.wav"/>
                                        </p:tgtEl>
                                      </p:cMediaNode>
                                    </p:audio>
                                  </p:subTnLst>
                                </p:cTn>
                              </p:par>
                            </p:childTnLst>
                          </p:cTn>
                        </p:par>
                        <p:par>
                          <p:cTn id="89" fill="hold">
                            <p:stCondLst>
                              <p:cond delay="500"/>
                            </p:stCondLst>
                            <p:childTnLst>
                              <p:par>
                                <p:cTn id="90" presetID="9" presetClass="entr" presetSubtype="0" fill="hold" grpId="0" nodeType="afterEffect">
                                  <p:stCondLst>
                                    <p:cond delay="1000"/>
                                  </p:stCondLst>
                                  <p:childTnLst>
                                    <p:set>
                                      <p:cBhvr>
                                        <p:cTn id="91" dur="1" fill="hold">
                                          <p:stCondLst>
                                            <p:cond delay="0"/>
                                          </p:stCondLst>
                                        </p:cTn>
                                        <p:tgtEl>
                                          <p:spTgt spid="5168"/>
                                        </p:tgtEl>
                                        <p:attrNameLst>
                                          <p:attrName>style.visibility</p:attrName>
                                        </p:attrNameLst>
                                      </p:cBhvr>
                                      <p:to>
                                        <p:strVal val="visible"/>
                                      </p:to>
                                    </p:set>
                                    <p:animEffect transition="in" filter="dissolve">
                                      <p:cBhvr>
                                        <p:cTn id="92" dur="500"/>
                                        <p:tgtEl>
                                          <p:spTgt spid="5168"/>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8" fill="hold" nodeType="clickEffect">
                                  <p:stCondLst>
                                    <p:cond delay="0"/>
                                  </p:stCondLst>
                                  <p:childTnLst>
                                    <p:set>
                                      <p:cBhvr>
                                        <p:cTn id="96" dur="1" fill="hold">
                                          <p:stCondLst>
                                            <p:cond delay="0"/>
                                          </p:stCondLst>
                                        </p:cTn>
                                        <p:tgtEl>
                                          <p:spTgt spid="7"/>
                                        </p:tgtEl>
                                        <p:attrNameLst>
                                          <p:attrName>style.visibility</p:attrName>
                                        </p:attrNameLst>
                                      </p:cBhvr>
                                      <p:to>
                                        <p:strVal val="visible"/>
                                      </p:to>
                                    </p:set>
                                    <p:animEffect transition="in" filter="wipe(left)">
                                      <p:cBhvr>
                                        <p:cTn id="97" dur="500"/>
                                        <p:tgtEl>
                                          <p:spTgt spid="7"/>
                                        </p:tgtEl>
                                      </p:cBhvr>
                                    </p:animEffect>
                                  </p:childTnLst>
                                  <p:subTnLst>
                                    <p:audio>
                                      <p:cMediaNode>
                                        <p:cTn display="0" masterRel="sameClick">
                                          <p:stCondLst>
                                            <p:cond evt="begin" delay="0">
                                              <p:tn val="95"/>
                                            </p:cond>
                                          </p:stCondLst>
                                          <p:endCondLst>
                                            <p:cond evt="onStopAudio" delay="0">
                                              <p:tgtEl>
                                                <p:sldTgt/>
                                              </p:tgtEl>
                                            </p:cond>
                                          </p:endCondLst>
                                        </p:cTn>
                                        <p:tgtEl>
                                          <p:sndTgt r:embed="rId14" name="chimes.wav"/>
                                        </p:tgtEl>
                                      </p:cMediaNode>
                                    </p:audio>
                                  </p:subTnLst>
                                </p:cTn>
                              </p:par>
                            </p:childTnLst>
                          </p:cTn>
                        </p:par>
                        <p:par>
                          <p:cTn id="98" fill="hold">
                            <p:stCondLst>
                              <p:cond delay="500"/>
                            </p:stCondLst>
                            <p:childTnLst>
                              <p:par>
                                <p:cTn id="99" presetID="2" presetClass="entr" presetSubtype="2" fill="hold" grpId="0" nodeType="afterEffect">
                                  <p:stCondLst>
                                    <p:cond delay="1000"/>
                                  </p:stCondLst>
                                  <p:childTnLst>
                                    <p:set>
                                      <p:cBhvr>
                                        <p:cTn id="100" dur="1" fill="hold">
                                          <p:stCondLst>
                                            <p:cond delay="0"/>
                                          </p:stCondLst>
                                        </p:cTn>
                                        <p:tgtEl>
                                          <p:spTgt spid="5169"/>
                                        </p:tgtEl>
                                        <p:attrNameLst>
                                          <p:attrName>style.visibility</p:attrName>
                                        </p:attrNameLst>
                                      </p:cBhvr>
                                      <p:to>
                                        <p:strVal val="visible"/>
                                      </p:to>
                                    </p:set>
                                    <p:anim calcmode="lin" valueType="num">
                                      <p:cBhvr additive="base">
                                        <p:cTn id="101" dur="500" fill="hold"/>
                                        <p:tgtEl>
                                          <p:spTgt spid="5169"/>
                                        </p:tgtEl>
                                        <p:attrNameLst>
                                          <p:attrName>ppt_x</p:attrName>
                                        </p:attrNameLst>
                                      </p:cBhvr>
                                      <p:tavLst>
                                        <p:tav tm="0">
                                          <p:val>
                                            <p:strVal val="1+#ppt_w/2"/>
                                          </p:val>
                                        </p:tav>
                                        <p:tav tm="100000">
                                          <p:val>
                                            <p:strVal val="#ppt_x"/>
                                          </p:val>
                                        </p:tav>
                                      </p:tavLst>
                                    </p:anim>
                                    <p:anim calcmode="lin" valueType="num">
                                      <p:cBhvr additive="base">
                                        <p:cTn id="102" dur="500" fill="hold"/>
                                        <p:tgtEl>
                                          <p:spTgt spid="516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6" grpId="0" autoUpdateAnimBg="0"/>
      <p:bldP spid="5160" grpId="0" animBg="1"/>
      <p:bldP spid="5161" grpId="0" animBg="1"/>
      <p:bldP spid="5162" grpId="0" animBg="1"/>
      <p:bldP spid="5163" grpId="0" animBg="1"/>
      <p:bldP spid="5164" grpId="0" animBg="1"/>
      <p:bldP spid="5168" grpId="0" autoUpdateAnimBg="0"/>
      <p:bldP spid="5169" grpId="0" autoUpdateAnimBg="0"/>
      <p:bldP spid="5200" grpId="0" autoUpdateAnimBg="0"/>
      <p:bldP spid="5201" grpId="0" autoUpdateAnimBg="0"/>
      <p:bldP spid="5202" grpId="0" autoUpdateAnimBg="0"/>
      <p:bldP spid="5203" grpId="0" autoUpdateAnimBg="0"/>
      <p:bldP spid="5204"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63" name="同侧圆角矩形 62"/>
          <p:cNvSpPr/>
          <p:nvPr/>
        </p:nvSpPr>
        <p:spPr>
          <a:xfrm>
            <a:off x="3362185" y="1237957"/>
            <a:ext cx="6499270" cy="1969476"/>
          </a:xfrm>
          <a:prstGeom prst="round2Same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zh-CN" altLang="en-US"/>
          </a:p>
        </p:txBody>
      </p:sp>
      <p:graphicFrame>
        <p:nvGraphicFramePr>
          <p:cNvPr id="1026" name="Object 5"/>
          <p:cNvGraphicFramePr>
            <a:graphicFrameLocks noChangeAspect="1"/>
          </p:cNvGraphicFramePr>
          <p:nvPr/>
        </p:nvGraphicFramePr>
        <p:xfrm>
          <a:off x="6019801" y="3321051"/>
          <a:ext cx="150284" cy="214313"/>
        </p:xfrm>
        <a:graphic>
          <a:graphicData uri="http://schemas.openxmlformats.org/presentationml/2006/ole">
            <mc:AlternateContent xmlns:mc="http://schemas.openxmlformats.org/markup-compatibility/2006">
              <mc:Choice xmlns:v="urn:schemas-microsoft-com:vml" Requires="v">
                <p:oleObj spid="_x0000_s7169" name="公式" r:id="rId2" imgW="2743200" imgH="5181600" progId="Equation.3">
                  <p:embed/>
                </p:oleObj>
              </mc:Choice>
              <mc:Fallback>
                <p:oleObj name="公式" r:id="rId2" imgW="2743200" imgH="5181600" progId="Equation.3">
                  <p:embed/>
                  <p:pic>
                    <p:nvPicPr>
                      <p:cNvPr id="0" name="Object 5"/>
                      <p:cNvPicPr>
                        <a:picLocks noChangeAspect="1"/>
                      </p:cNvPicPr>
                      <p:nvPr/>
                    </p:nvPicPr>
                    <p:blipFill>
                      <a:blip r:embed="rId3"/>
                      <a:stretch>
                        <a:fillRect/>
                      </a:stretch>
                    </p:blipFill>
                    <p:spPr>
                      <a:xfrm>
                        <a:off x="6019801" y="3321051"/>
                        <a:ext cx="150284" cy="214313"/>
                      </a:xfrm>
                      <a:prstGeom prst="rect">
                        <a:avLst/>
                      </a:prstGeom>
                      <a:noFill/>
                      <a:ln w="9525">
                        <a:noFill/>
                      </a:ln>
                    </p:spPr>
                  </p:pic>
                </p:oleObj>
              </mc:Fallback>
            </mc:AlternateContent>
          </a:graphicData>
        </a:graphic>
      </p:graphicFrame>
      <p:sp>
        <p:nvSpPr>
          <p:cNvPr id="1031" name="Text Box 7"/>
          <p:cNvSpPr txBox="1">
            <a:spLocks noChangeArrowheads="1"/>
          </p:cNvSpPr>
          <p:nvPr/>
        </p:nvSpPr>
        <p:spPr bwMode="auto">
          <a:xfrm>
            <a:off x="9224434" y="5049838"/>
            <a:ext cx="184731" cy="369332"/>
          </a:xfrm>
          <a:prstGeom prst="rect">
            <a:avLst/>
          </a:prstGeom>
          <a:noFill/>
          <a:ln w="9525">
            <a:noFill/>
            <a:miter lim="800000"/>
          </a:ln>
        </p:spPr>
        <p:txBody>
          <a:bodyPr wrap="none">
            <a:spAutoFit/>
          </a:bodyPr>
          <a:lstStyle/>
          <a:p>
            <a:endParaRPr lang="zh-CN" altLang="en-US"/>
          </a:p>
        </p:txBody>
      </p:sp>
      <p:grpSp>
        <p:nvGrpSpPr>
          <p:cNvPr id="2" name="Group 8"/>
          <p:cNvGrpSpPr/>
          <p:nvPr/>
        </p:nvGrpSpPr>
        <p:grpSpPr bwMode="auto">
          <a:xfrm>
            <a:off x="812800" y="2286000"/>
            <a:ext cx="10160000" cy="4191000"/>
            <a:chOff x="384" y="1440"/>
            <a:chExt cx="4800" cy="2640"/>
          </a:xfrm>
        </p:grpSpPr>
        <p:sp>
          <p:nvSpPr>
            <p:cNvPr id="1090" name="Line 9"/>
            <p:cNvSpPr>
              <a:spLocks noChangeShapeType="1"/>
            </p:cNvSpPr>
            <p:nvPr/>
          </p:nvSpPr>
          <p:spPr bwMode="auto">
            <a:xfrm>
              <a:off x="384" y="3120"/>
              <a:ext cx="4800" cy="0"/>
            </a:xfrm>
            <a:prstGeom prst="line">
              <a:avLst/>
            </a:prstGeom>
            <a:noFill/>
            <a:ln w="28575">
              <a:solidFill>
                <a:schemeClr val="tx1"/>
              </a:solidFill>
              <a:round/>
              <a:tailEnd type="arrow" w="med" len="med"/>
            </a:ln>
          </p:spPr>
          <p:txBody>
            <a:bodyPr wrap="none"/>
            <a:lstStyle/>
            <a:p>
              <a:endParaRPr lang="zh-CN" altLang="en-US"/>
            </a:p>
          </p:txBody>
        </p:sp>
        <p:sp>
          <p:nvSpPr>
            <p:cNvPr id="1091" name="Line 10"/>
            <p:cNvSpPr>
              <a:spLocks noChangeShapeType="1"/>
            </p:cNvSpPr>
            <p:nvPr/>
          </p:nvSpPr>
          <p:spPr bwMode="auto">
            <a:xfrm flipV="1">
              <a:off x="1776" y="1536"/>
              <a:ext cx="0" cy="2544"/>
            </a:xfrm>
            <a:prstGeom prst="line">
              <a:avLst/>
            </a:prstGeom>
            <a:noFill/>
            <a:ln w="28575">
              <a:solidFill>
                <a:schemeClr val="tx1"/>
              </a:solidFill>
              <a:round/>
              <a:tailEnd type="arrow" w="med" len="med"/>
            </a:ln>
          </p:spPr>
          <p:txBody>
            <a:bodyPr wrap="none"/>
            <a:lstStyle/>
            <a:p>
              <a:endParaRPr lang="zh-CN" altLang="en-US"/>
            </a:p>
          </p:txBody>
        </p:sp>
        <p:sp>
          <p:nvSpPr>
            <p:cNvPr id="1092" name="Text Box 11"/>
            <p:cNvSpPr txBox="1">
              <a:spLocks noChangeArrowheads="1"/>
            </p:cNvSpPr>
            <p:nvPr/>
          </p:nvSpPr>
          <p:spPr bwMode="auto">
            <a:xfrm>
              <a:off x="4982" y="3146"/>
              <a:ext cx="141" cy="233"/>
            </a:xfrm>
            <a:prstGeom prst="rect">
              <a:avLst/>
            </a:prstGeom>
            <a:noFill/>
            <a:ln w="9525">
              <a:noFill/>
              <a:miter lim="800000"/>
            </a:ln>
          </p:spPr>
          <p:txBody>
            <a:bodyPr wrap="none">
              <a:spAutoFit/>
            </a:bodyPr>
            <a:lstStyle/>
            <a:p>
              <a:r>
                <a:rPr lang="en-US" altLang="zh-CN" i="1" dirty="0">
                  <a:latin typeface="Times New Roman" panose="02020603050405020304" pitchFamily="18" charset="0"/>
                  <a:cs typeface="Times New Roman" panose="02020603050405020304" pitchFamily="18" charset="0"/>
                </a:rPr>
                <a:t>x</a:t>
              </a:r>
              <a:endParaRPr lang="en-US" altLang="zh-CN" i="1" dirty="0">
                <a:latin typeface="Times New Roman" panose="02020603050405020304" pitchFamily="18" charset="0"/>
                <a:cs typeface="Times New Roman" panose="02020603050405020304" pitchFamily="18" charset="0"/>
              </a:endParaRPr>
            </a:p>
          </p:txBody>
        </p:sp>
        <p:sp>
          <p:nvSpPr>
            <p:cNvPr id="1093" name="Text Box 12"/>
            <p:cNvSpPr txBox="1">
              <a:spLocks noChangeArrowheads="1"/>
            </p:cNvSpPr>
            <p:nvPr/>
          </p:nvSpPr>
          <p:spPr bwMode="auto">
            <a:xfrm>
              <a:off x="1488" y="1440"/>
              <a:ext cx="136" cy="233"/>
            </a:xfrm>
            <a:prstGeom prst="rect">
              <a:avLst/>
            </a:prstGeom>
            <a:noFill/>
            <a:ln w="9525">
              <a:noFill/>
              <a:miter lim="800000"/>
            </a:ln>
          </p:spPr>
          <p:txBody>
            <a:bodyPr wrap="none">
              <a:spAutoFit/>
            </a:bodyPr>
            <a:lstStyle/>
            <a:p>
              <a:r>
                <a:rPr lang="en-US" altLang="zh-CN" i="1" dirty="0">
                  <a:latin typeface="Times New Roman" panose="02020603050405020304" pitchFamily="18" charset="0"/>
                  <a:cs typeface="Times New Roman" panose="02020603050405020304" pitchFamily="18" charset="0"/>
                </a:rPr>
                <a:t>y</a:t>
              </a:r>
              <a:endParaRPr lang="en-US" altLang="zh-CN" i="1" dirty="0">
                <a:latin typeface="Times New Roman" panose="02020603050405020304" pitchFamily="18" charset="0"/>
                <a:cs typeface="Times New Roman" panose="02020603050405020304" pitchFamily="18" charset="0"/>
              </a:endParaRPr>
            </a:p>
          </p:txBody>
        </p:sp>
        <p:sp>
          <p:nvSpPr>
            <p:cNvPr id="1094" name="Text Box 13"/>
            <p:cNvSpPr txBox="1">
              <a:spLocks noChangeArrowheads="1"/>
            </p:cNvSpPr>
            <p:nvPr/>
          </p:nvSpPr>
          <p:spPr bwMode="auto">
            <a:xfrm>
              <a:off x="1478" y="3146"/>
              <a:ext cx="164" cy="233"/>
            </a:xfrm>
            <a:prstGeom prst="rect">
              <a:avLst/>
            </a:prstGeom>
            <a:noFill/>
            <a:ln w="9525">
              <a:noFill/>
              <a:miter lim="800000"/>
            </a:ln>
          </p:spPr>
          <p:txBody>
            <a:bodyPr wrap="none">
              <a:spAutoFit/>
            </a:bodyPr>
            <a:lstStyle/>
            <a:p>
              <a:r>
                <a:rPr lang="en-US" altLang="zh-CN" i="1"/>
                <a:t>O</a:t>
              </a:r>
              <a:endParaRPr lang="en-US" altLang="zh-CN" i="1"/>
            </a:p>
          </p:txBody>
        </p:sp>
        <p:sp>
          <p:nvSpPr>
            <p:cNvPr id="1095" name="Text Box 14"/>
            <p:cNvSpPr txBox="1">
              <a:spLocks noChangeArrowheads="1"/>
            </p:cNvSpPr>
            <p:nvPr/>
          </p:nvSpPr>
          <p:spPr bwMode="auto">
            <a:xfrm>
              <a:off x="4406" y="3168"/>
              <a:ext cx="195" cy="213"/>
            </a:xfrm>
            <a:prstGeom prst="rect">
              <a:avLst/>
            </a:prstGeom>
            <a:noFill/>
            <a:ln w="9525">
              <a:noFill/>
              <a:miter lim="800000"/>
            </a:ln>
          </p:spPr>
          <p:txBody>
            <a:bodyPr wrap="none">
              <a:spAutoFit/>
            </a:bodyPr>
            <a:lstStyle/>
            <a:p>
              <a:r>
                <a:rPr lang="zh-CN" altLang="en-US" sz="1600" dirty="0"/>
                <a:t>2</a:t>
              </a:r>
              <a:r>
                <a:rPr lang="en-US" altLang="zh-CN" sz="1600" dirty="0">
                  <a:latin typeface="Times New Roman" panose="02020603050405020304" pitchFamily="18" charset="0"/>
                  <a:cs typeface="Times New Roman" panose="02020603050405020304" pitchFamily="18" charset="0"/>
                </a:rPr>
                <a:t>π</a:t>
              </a:r>
              <a:endParaRPr lang="en-US" altLang="zh-CN" dirty="0">
                <a:latin typeface="Times New Roman" panose="02020603050405020304" pitchFamily="18" charset="0"/>
                <a:cs typeface="Times New Roman" panose="02020603050405020304" pitchFamily="18" charset="0"/>
              </a:endParaRPr>
            </a:p>
          </p:txBody>
        </p:sp>
        <p:sp>
          <p:nvSpPr>
            <p:cNvPr id="1096" name="Text Box 15"/>
            <p:cNvSpPr txBox="1">
              <a:spLocks noChangeArrowheads="1"/>
            </p:cNvSpPr>
            <p:nvPr/>
          </p:nvSpPr>
          <p:spPr bwMode="auto">
            <a:xfrm>
              <a:off x="2966" y="3168"/>
              <a:ext cx="136" cy="213"/>
            </a:xfrm>
            <a:prstGeom prst="rect">
              <a:avLst/>
            </a:prstGeom>
            <a:noFill/>
            <a:ln w="9525">
              <a:noFill/>
              <a:miter lim="800000"/>
            </a:ln>
          </p:spPr>
          <p:txBody>
            <a:bodyPr wrap="none">
              <a:spAutoFit/>
            </a:bodyPr>
            <a:lstStyle/>
            <a:p>
              <a:r>
                <a:rPr lang="en-US" altLang="zh-CN" sz="1600" dirty="0">
                  <a:latin typeface="Times New Roman" panose="02020603050405020304" pitchFamily="18" charset="0"/>
                  <a:cs typeface="Times New Roman" panose="02020603050405020304" pitchFamily="18" charset="0"/>
                </a:rPr>
                <a:t>π</a:t>
              </a:r>
              <a:endParaRPr lang="en-US" altLang="zh-CN" dirty="0">
                <a:latin typeface="Times New Roman" panose="02020603050405020304" pitchFamily="18" charset="0"/>
                <a:cs typeface="Times New Roman" panose="02020603050405020304" pitchFamily="18" charset="0"/>
              </a:endParaRPr>
            </a:p>
          </p:txBody>
        </p:sp>
        <p:sp>
          <p:nvSpPr>
            <p:cNvPr id="1097" name="Text Box 16"/>
            <p:cNvSpPr txBox="1">
              <a:spLocks noChangeArrowheads="1"/>
            </p:cNvSpPr>
            <p:nvPr/>
          </p:nvSpPr>
          <p:spPr bwMode="auto">
            <a:xfrm>
              <a:off x="3600" y="3168"/>
              <a:ext cx="285" cy="213"/>
            </a:xfrm>
            <a:prstGeom prst="rect">
              <a:avLst/>
            </a:prstGeom>
            <a:noFill/>
            <a:ln w="9525">
              <a:noFill/>
              <a:miter lim="800000"/>
            </a:ln>
          </p:spPr>
          <p:txBody>
            <a:bodyPr wrap="none">
              <a:spAutoFit/>
            </a:bodyPr>
            <a:lstStyle/>
            <a:p>
              <a:r>
                <a:rPr lang="zh-CN" altLang="en-US" sz="1600" dirty="0">
                  <a:cs typeface="Times New Roman" panose="02020603050405020304" pitchFamily="18" charset="0"/>
                </a:rPr>
                <a:t>3</a:t>
              </a:r>
              <a:r>
                <a:rPr lang="en-US" altLang="zh-CN" sz="1600" dirty="0">
                  <a:latin typeface="Times New Roman" panose="02020603050405020304" pitchFamily="18" charset="0"/>
                  <a:cs typeface="Times New Roman" panose="02020603050405020304" pitchFamily="18" charset="0"/>
                </a:rPr>
                <a:t>π</a:t>
              </a:r>
              <a:r>
                <a:rPr lang="en-US" altLang="zh-CN" sz="1600" dirty="0">
                  <a:cs typeface="Times New Roman" panose="02020603050405020304" pitchFamily="18" charset="0"/>
                </a:rPr>
                <a:t>/2</a:t>
              </a:r>
              <a:endParaRPr lang="en-US" altLang="zh-CN" dirty="0"/>
            </a:p>
          </p:txBody>
        </p:sp>
        <p:sp>
          <p:nvSpPr>
            <p:cNvPr id="1098" name="Text Box 17"/>
            <p:cNvSpPr txBox="1">
              <a:spLocks noChangeArrowheads="1"/>
            </p:cNvSpPr>
            <p:nvPr/>
          </p:nvSpPr>
          <p:spPr bwMode="auto">
            <a:xfrm>
              <a:off x="2246" y="3148"/>
              <a:ext cx="232" cy="213"/>
            </a:xfrm>
            <a:prstGeom prst="rect">
              <a:avLst/>
            </a:prstGeom>
            <a:noFill/>
            <a:ln w="9525">
              <a:noFill/>
              <a:miter lim="800000"/>
            </a:ln>
          </p:spPr>
          <p:txBody>
            <a:bodyPr wrap="none">
              <a:spAutoFit/>
            </a:bodyPr>
            <a:lstStyle/>
            <a:p>
              <a:r>
                <a:rPr lang="en-US" altLang="zh-CN" sz="1600" dirty="0">
                  <a:latin typeface="Times New Roman" panose="02020603050405020304" pitchFamily="18" charset="0"/>
                  <a:cs typeface="Times New Roman" panose="02020603050405020304" pitchFamily="18" charset="0"/>
                </a:rPr>
                <a:t>π</a:t>
              </a:r>
              <a:r>
                <a:rPr lang="en-US" altLang="zh-CN" sz="1600" dirty="0">
                  <a:cs typeface="Times New Roman" panose="02020603050405020304" pitchFamily="18" charset="0"/>
                </a:rPr>
                <a:t>/2</a:t>
              </a:r>
              <a:endParaRPr lang="en-US" altLang="zh-CN" sz="1600" dirty="0">
                <a:cs typeface="Times New Roman" panose="02020603050405020304" pitchFamily="18" charset="0"/>
              </a:endParaRPr>
            </a:p>
          </p:txBody>
        </p:sp>
        <p:sp>
          <p:nvSpPr>
            <p:cNvPr id="1099" name="Line 18"/>
            <p:cNvSpPr>
              <a:spLocks noChangeShapeType="1"/>
            </p:cNvSpPr>
            <p:nvPr/>
          </p:nvSpPr>
          <p:spPr bwMode="auto">
            <a:xfrm flipV="1">
              <a:off x="2400" y="3072"/>
              <a:ext cx="0" cy="48"/>
            </a:xfrm>
            <a:prstGeom prst="line">
              <a:avLst/>
            </a:prstGeom>
            <a:noFill/>
            <a:ln w="9525">
              <a:solidFill>
                <a:schemeClr val="tx1"/>
              </a:solidFill>
              <a:round/>
            </a:ln>
          </p:spPr>
          <p:txBody>
            <a:bodyPr wrap="none"/>
            <a:lstStyle/>
            <a:p>
              <a:endParaRPr lang="zh-CN" altLang="en-US"/>
            </a:p>
          </p:txBody>
        </p:sp>
        <p:sp>
          <p:nvSpPr>
            <p:cNvPr id="1100" name="Line 19"/>
            <p:cNvSpPr>
              <a:spLocks noChangeShapeType="1"/>
            </p:cNvSpPr>
            <p:nvPr/>
          </p:nvSpPr>
          <p:spPr bwMode="auto">
            <a:xfrm flipV="1">
              <a:off x="3120" y="3072"/>
              <a:ext cx="0" cy="48"/>
            </a:xfrm>
            <a:prstGeom prst="line">
              <a:avLst/>
            </a:prstGeom>
            <a:noFill/>
            <a:ln w="9525">
              <a:solidFill>
                <a:schemeClr val="tx1"/>
              </a:solidFill>
              <a:round/>
            </a:ln>
          </p:spPr>
          <p:txBody>
            <a:bodyPr wrap="none"/>
            <a:lstStyle/>
            <a:p>
              <a:endParaRPr lang="zh-CN" altLang="en-US"/>
            </a:p>
          </p:txBody>
        </p:sp>
        <p:sp>
          <p:nvSpPr>
            <p:cNvPr id="1101" name="Line 20"/>
            <p:cNvSpPr>
              <a:spLocks noChangeShapeType="1"/>
            </p:cNvSpPr>
            <p:nvPr/>
          </p:nvSpPr>
          <p:spPr bwMode="auto">
            <a:xfrm flipV="1">
              <a:off x="4464" y="3072"/>
              <a:ext cx="0" cy="48"/>
            </a:xfrm>
            <a:prstGeom prst="line">
              <a:avLst/>
            </a:prstGeom>
            <a:noFill/>
            <a:ln w="9525">
              <a:solidFill>
                <a:schemeClr val="tx1"/>
              </a:solidFill>
              <a:round/>
            </a:ln>
          </p:spPr>
          <p:txBody>
            <a:bodyPr wrap="none"/>
            <a:lstStyle/>
            <a:p>
              <a:endParaRPr lang="zh-CN" altLang="en-US"/>
            </a:p>
          </p:txBody>
        </p:sp>
        <p:sp>
          <p:nvSpPr>
            <p:cNvPr id="1102" name="Line 21"/>
            <p:cNvSpPr>
              <a:spLocks noChangeShapeType="1"/>
            </p:cNvSpPr>
            <p:nvPr/>
          </p:nvSpPr>
          <p:spPr bwMode="auto">
            <a:xfrm flipV="1">
              <a:off x="3792" y="3072"/>
              <a:ext cx="0" cy="48"/>
            </a:xfrm>
            <a:prstGeom prst="line">
              <a:avLst/>
            </a:prstGeom>
            <a:noFill/>
            <a:ln w="9525">
              <a:solidFill>
                <a:schemeClr val="tx1"/>
              </a:solidFill>
              <a:round/>
            </a:ln>
          </p:spPr>
          <p:txBody>
            <a:bodyPr wrap="none"/>
            <a:lstStyle/>
            <a:p>
              <a:endParaRPr lang="zh-CN" altLang="en-US"/>
            </a:p>
          </p:txBody>
        </p:sp>
        <p:sp>
          <p:nvSpPr>
            <p:cNvPr id="1103" name="Text Box 22"/>
            <p:cNvSpPr txBox="1">
              <a:spLocks noChangeArrowheads="1"/>
            </p:cNvSpPr>
            <p:nvPr/>
          </p:nvSpPr>
          <p:spPr bwMode="auto">
            <a:xfrm>
              <a:off x="1540" y="2520"/>
              <a:ext cx="147" cy="233"/>
            </a:xfrm>
            <a:prstGeom prst="rect">
              <a:avLst/>
            </a:prstGeom>
            <a:noFill/>
            <a:ln w="9525">
              <a:noFill/>
              <a:miter lim="800000"/>
            </a:ln>
          </p:spPr>
          <p:txBody>
            <a:bodyPr wrap="none">
              <a:spAutoFit/>
            </a:bodyPr>
            <a:lstStyle/>
            <a:p>
              <a:r>
                <a:rPr lang="zh-CN" altLang="en-US" sz="1800"/>
                <a:t>1</a:t>
              </a:r>
              <a:endParaRPr lang="zh-CN" altLang="en-US" sz="1800"/>
            </a:p>
          </p:txBody>
        </p:sp>
        <p:sp>
          <p:nvSpPr>
            <p:cNvPr id="1104" name="Text Box 23"/>
            <p:cNvSpPr txBox="1">
              <a:spLocks noChangeArrowheads="1"/>
            </p:cNvSpPr>
            <p:nvPr/>
          </p:nvSpPr>
          <p:spPr bwMode="auto">
            <a:xfrm>
              <a:off x="1492" y="3504"/>
              <a:ext cx="186" cy="233"/>
            </a:xfrm>
            <a:prstGeom prst="rect">
              <a:avLst/>
            </a:prstGeom>
            <a:noFill/>
            <a:ln w="9525">
              <a:noFill/>
              <a:miter lim="800000"/>
            </a:ln>
          </p:spPr>
          <p:txBody>
            <a:bodyPr wrap="none">
              <a:spAutoFit/>
            </a:bodyPr>
            <a:lstStyle/>
            <a:p>
              <a:r>
                <a:rPr lang="zh-CN" altLang="en-US" sz="1800"/>
                <a:t>-1</a:t>
              </a:r>
              <a:endParaRPr lang="zh-CN" altLang="en-US" sz="1800"/>
            </a:p>
          </p:txBody>
        </p:sp>
        <p:sp>
          <p:nvSpPr>
            <p:cNvPr id="1105" name="Line 24"/>
            <p:cNvSpPr>
              <a:spLocks noChangeShapeType="1"/>
            </p:cNvSpPr>
            <p:nvPr/>
          </p:nvSpPr>
          <p:spPr bwMode="auto">
            <a:xfrm flipH="1">
              <a:off x="1776" y="2640"/>
              <a:ext cx="48" cy="0"/>
            </a:xfrm>
            <a:prstGeom prst="line">
              <a:avLst/>
            </a:prstGeom>
            <a:noFill/>
            <a:ln w="9525">
              <a:solidFill>
                <a:schemeClr val="tx1"/>
              </a:solidFill>
              <a:round/>
            </a:ln>
          </p:spPr>
          <p:txBody>
            <a:bodyPr wrap="none"/>
            <a:lstStyle/>
            <a:p>
              <a:endParaRPr lang="zh-CN" altLang="en-US"/>
            </a:p>
          </p:txBody>
        </p:sp>
        <p:sp>
          <p:nvSpPr>
            <p:cNvPr id="1106" name="Line 25"/>
            <p:cNvSpPr>
              <a:spLocks noChangeShapeType="1"/>
            </p:cNvSpPr>
            <p:nvPr/>
          </p:nvSpPr>
          <p:spPr bwMode="auto">
            <a:xfrm flipH="1">
              <a:off x="1776" y="3600"/>
              <a:ext cx="48" cy="0"/>
            </a:xfrm>
            <a:prstGeom prst="line">
              <a:avLst/>
            </a:prstGeom>
            <a:noFill/>
            <a:ln w="9525">
              <a:solidFill>
                <a:schemeClr val="tx1"/>
              </a:solidFill>
              <a:round/>
            </a:ln>
          </p:spPr>
          <p:txBody>
            <a:bodyPr wrap="none"/>
            <a:lstStyle/>
            <a:p>
              <a:endParaRPr lang="zh-CN" altLang="en-US"/>
            </a:p>
          </p:txBody>
        </p:sp>
        <p:sp>
          <p:nvSpPr>
            <p:cNvPr id="1107" name="Line 26"/>
            <p:cNvSpPr>
              <a:spLocks noChangeShapeType="1"/>
            </p:cNvSpPr>
            <p:nvPr/>
          </p:nvSpPr>
          <p:spPr bwMode="auto">
            <a:xfrm flipH="1">
              <a:off x="1776" y="2160"/>
              <a:ext cx="48" cy="0"/>
            </a:xfrm>
            <a:prstGeom prst="line">
              <a:avLst/>
            </a:prstGeom>
            <a:noFill/>
            <a:ln w="9525">
              <a:solidFill>
                <a:schemeClr val="tx1"/>
              </a:solidFill>
              <a:round/>
            </a:ln>
          </p:spPr>
          <p:txBody>
            <a:bodyPr wrap="none"/>
            <a:lstStyle/>
            <a:p>
              <a:endParaRPr lang="zh-CN" altLang="en-US"/>
            </a:p>
          </p:txBody>
        </p:sp>
        <p:sp>
          <p:nvSpPr>
            <p:cNvPr id="1108" name="Text Box 27"/>
            <p:cNvSpPr txBox="1">
              <a:spLocks noChangeArrowheads="1"/>
            </p:cNvSpPr>
            <p:nvPr/>
          </p:nvSpPr>
          <p:spPr bwMode="auto">
            <a:xfrm>
              <a:off x="1516" y="2078"/>
              <a:ext cx="196" cy="233"/>
            </a:xfrm>
            <a:prstGeom prst="rect">
              <a:avLst/>
            </a:prstGeom>
            <a:noFill/>
            <a:ln w="9525">
              <a:noFill/>
              <a:miter lim="800000"/>
            </a:ln>
          </p:spPr>
          <p:txBody>
            <a:bodyPr wrap="none">
              <a:spAutoFit/>
            </a:bodyPr>
            <a:lstStyle/>
            <a:p>
              <a:r>
                <a:rPr lang="zh-CN" altLang="en-US" sz="1800"/>
                <a:t>２</a:t>
              </a:r>
              <a:endParaRPr lang="zh-CN" altLang="en-US"/>
            </a:p>
          </p:txBody>
        </p:sp>
      </p:grpSp>
      <p:grpSp>
        <p:nvGrpSpPr>
          <p:cNvPr id="3" name="Group 28"/>
          <p:cNvGrpSpPr/>
          <p:nvPr/>
        </p:nvGrpSpPr>
        <p:grpSpPr bwMode="auto">
          <a:xfrm>
            <a:off x="3759200" y="3427414"/>
            <a:ext cx="5689600" cy="1525587"/>
            <a:chOff x="1968" y="863"/>
            <a:chExt cx="2688" cy="961"/>
          </a:xfrm>
        </p:grpSpPr>
        <p:sp>
          <p:nvSpPr>
            <p:cNvPr id="1088" name="Freeform 29"/>
            <p:cNvSpPr/>
            <p:nvPr/>
          </p:nvSpPr>
          <p:spPr bwMode="auto">
            <a:xfrm>
              <a:off x="1968" y="863"/>
              <a:ext cx="1347" cy="481"/>
            </a:xfrm>
            <a:custGeom>
              <a:avLst/>
              <a:gdLst>
                <a:gd name="T0" fmla="*/ 0 w 1347"/>
                <a:gd name="T1" fmla="*/ 481 h 481"/>
                <a:gd name="T2" fmla="*/ 672 w 1347"/>
                <a:gd name="T3" fmla="*/ 1 h 481"/>
                <a:gd name="T4" fmla="*/ 1347 w 1347"/>
                <a:gd name="T5" fmla="*/ 477 h 481"/>
                <a:gd name="T6" fmla="*/ 0 60000 65536"/>
                <a:gd name="T7" fmla="*/ 0 60000 65536"/>
                <a:gd name="T8" fmla="*/ 0 60000 65536"/>
                <a:gd name="T9" fmla="*/ 0 w 1347"/>
                <a:gd name="T10" fmla="*/ 0 h 481"/>
                <a:gd name="T11" fmla="*/ 1347 w 1347"/>
                <a:gd name="T12" fmla="*/ 481 h 481"/>
              </a:gdLst>
              <a:ahLst/>
              <a:cxnLst>
                <a:cxn ang="T6">
                  <a:pos x="T0" y="T1"/>
                </a:cxn>
                <a:cxn ang="T7">
                  <a:pos x="T2" y="T3"/>
                </a:cxn>
                <a:cxn ang="T8">
                  <a:pos x="T4" y="T5"/>
                </a:cxn>
              </a:cxnLst>
              <a:rect l="T9" t="T10" r="T11" b="T12"/>
              <a:pathLst>
                <a:path w="1347" h="481">
                  <a:moveTo>
                    <a:pt x="0" y="481"/>
                  </a:moveTo>
                  <a:cubicBezTo>
                    <a:pt x="224" y="241"/>
                    <a:pt x="448" y="2"/>
                    <a:pt x="672" y="1"/>
                  </a:cubicBezTo>
                  <a:cubicBezTo>
                    <a:pt x="896" y="0"/>
                    <a:pt x="1206" y="378"/>
                    <a:pt x="1347" y="477"/>
                  </a:cubicBezTo>
                </a:path>
              </a:pathLst>
            </a:custGeom>
            <a:noFill/>
            <a:ln w="57150">
              <a:solidFill>
                <a:srgbClr val="FF0000"/>
              </a:solidFill>
              <a:round/>
            </a:ln>
          </p:spPr>
          <p:txBody>
            <a:bodyPr wrap="none"/>
            <a:lstStyle/>
            <a:p>
              <a:endParaRPr lang="zh-CN" altLang="en-US"/>
            </a:p>
          </p:txBody>
        </p:sp>
        <p:sp>
          <p:nvSpPr>
            <p:cNvPr id="1089" name="Freeform 30"/>
            <p:cNvSpPr/>
            <p:nvPr/>
          </p:nvSpPr>
          <p:spPr bwMode="auto">
            <a:xfrm rot="10800000" flipH="1">
              <a:off x="3312" y="1344"/>
              <a:ext cx="1344" cy="480"/>
            </a:xfrm>
            <a:custGeom>
              <a:avLst/>
              <a:gdLst>
                <a:gd name="T0" fmla="*/ 0 w 1344"/>
                <a:gd name="T1" fmla="*/ 480 h 480"/>
                <a:gd name="T2" fmla="*/ 672 w 1344"/>
                <a:gd name="T3" fmla="*/ 0 h 480"/>
                <a:gd name="T4" fmla="*/ 1344 w 1344"/>
                <a:gd name="T5" fmla="*/ 480 h 480"/>
                <a:gd name="T6" fmla="*/ 0 60000 65536"/>
                <a:gd name="T7" fmla="*/ 0 60000 65536"/>
                <a:gd name="T8" fmla="*/ 0 60000 65536"/>
                <a:gd name="T9" fmla="*/ 0 w 1344"/>
                <a:gd name="T10" fmla="*/ 0 h 480"/>
                <a:gd name="T11" fmla="*/ 1344 w 1344"/>
                <a:gd name="T12" fmla="*/ 480 h 480"/>
              </a:gdLst>
              <a:ahLst/>
              <a:cxnLst>
                <a:cxn ang="T6">
                  <a:pos x="T0" y="T1"/>
                </a:cxn>
                <a:cxn ang="T7">
                  <a:pos x="T2" y="T3"/>
                </a:cxn>
                <a:cxn ang="T8">
                  <a:pos x="T4" y="T5"/>
                </a:cxn>
              </a:cxnLst>
              <a:rect l="T9" t="T10" r="T11" b="T12"/>
              <a:pathLst>
                <a:path w="1344" h="480">
                  <a:moveTo>
                    <a:pt x="0" y="480"/>
                  </a:moveTo>
                  <a:cubicBezTo>
                    <a:pt x="224" y="240"/>
                    <a:pt x="448" y="0"/>
                    <a:pt x="672" y="0"/>
                  </a:cubicBezTo>
                  <a:cubicBezTo>
                    <a:pt x="896" y="0"/>
                    <a:pt x="1232" y="400"/>
                    <a:pt x="1344" y="480"/>
                  </a:cubicBezTo>
                </a:path>
              </a:pathLst>
            </a:custGeom>
            <a:noFill/>
            <a:ln w="57150">
              <a:solidFill>
                <a:srgbClr val="FF0000"/>
              </a:solidFill>
              <a:round/>
            </a:ln>
          </p:spPr>
          <p:txBody>
            <a:bodyPr wrap="none"/>
            <a:lstStyle/>
            <a:p>
              <a:endParaRPr lang="zh-CN" altLang="en-US"/>
            </a:p>
          </p:txBody>
        </p:sp>
      </p:grpSp>
      <p:grpSp>
        <p:nvGrpSpPr>
          <p:cNvPr id="4" name="Group 31"/>
          <p:cNvGrpSpPr/>
          <p:nvPr/>
        </p:nvGrpSpPr>
        <p:grpSpPr bwMode="auto">
          <a:xfrm>
            <a:off x="3759200" y="3429000"/>
            <a:ext cx="1320800" cy="1524000"/>
            <a:chOff x="1776" y="2160"/>
            <a:chExt cx="624" cy="960"/>
          </a:xfrm>
        </p:grpSpPr>
        <p:sp>
          <p:nvSpPr>
            <p:cNvPr id="1086" name="Line 32"/>
            <p:cNvSpPr>
              <a:spLocks noChangeShapeType="1"/>
            </p:cNvSpPr>
            <p:nvPr/>
          </p:nvSpPr>
          <p:spPr bwMode="auto">
            <a:xfrm flipH="1">
              <a:off x="1776" y="2160"/>
              <a:ext cx="624" cy="0"/>
            </a:xfrm>
            <a:prstGeom prst="line">
              <a:avLst/>
            </a:prstGeom>
            <a:noFill/>
            <a:ln w="9525" cap="rnd">
              <a:solidFill>
                <a:schemeClr val="tx1"/>
              </a:solidFill>
              <a:prstDash val="sysDot"/>
              <a:round/>
            </a:ln>
          </p:spPr>
          <p:txBody>
            <a:bodyPr wrap="none"/>
            <a:lstStyle/>
            <a:p>
              <a:endParaRPr lang="zh-CN" altLang="en-US"/>
            </a:p>
          </p:txBody>
        </p:sp>
        <p:sp>
          <p:nvSpPr>
            <p:cNvPr id="1087" name="Line 33"/>
            <p:cNvSpPr>
              <a:spLocks noChangeShapeType="1"/>
            </p:cNvSpPr>
            <p:nvPr/>
          </p:nvSpPr>
          <p:spPr bwMode="auto">
            <a:xfrm flipV="1">
              <a:off x="2400" y="2160"/>
              <a:ext cx="0" cy="960"/>
            </a:xfrm>
            <a:prstGeom prst="line">
              <a:avLst/>
            </a:prstGeom>
            <a:noFill/>
            <a:ln w="9525" cap="rnd">
              <a:solidFill>
                <a:schemeClr val="tx1"/>
              </a:solidFill>
              <a:prstDash val="sysDot"/>
              <a:round/>
            </a:ln>
          </p:spPr>
          <p:txBody>
            <a:bodyPr wrap="none" anchor="ctr"/>
            <a:lstStyle/>
            <a:p>
              <a:endParaRPr lang="zh-CN" altLang="en-US"/>
            </a:p>
          </p:txBody>
        </p:sp>
      </p:grpSp>
      <p:grpSp>
        <p:nvGrpSpPr>
          <p:cNvPr id="5" name="Group 34"/>
          <p:cNvGrpSpPr/>
          <p:nvPr/>
        </p:nvGrpSpPr>
        <p:grpSpPr bwMode="auto">
          <a:xfrm>
            <a:off x="3759200" y="4191000"/>
            <a:ext cx="2844800" cy="762000"/>
            <a:chOff x="1776" y="2640"/>
            <a:chExt cx="1344" cy="480"/>
          </a:xfrm>
        </p:grpSpPr>
        <p:sp>
          <p:nvSpPr>
            <p:cNvPr id="1084" name="Line 35"/>
            <p:cNvSpPr>
              <a:spLocks noChangeShapeType="1"/>
            </p:cNvSpPr>
            <p:nvPr/>
          </p:nvSpPr>
          <p:spPr bwMode="auto">
            <a:xfrm>
              <a:off x="1776" y="2640"/>
              <a:ext cx="1344" cy="0"/>
            </a:xfrm>
            <a:prstGeom prst="line">
              <a:avLst/>
            </a:prstGeom>
            <a:noFill/>
            <a:ln w="9525" cap="rnd">
              <a:solidFill>
                <a:schemeClr val="tx1"/>
              </a:solidFill>
              <a:prstDash val="sysDot"/>
              <a:round/>
            </a:ln>
          </p:spPr>
          <p:txBody>
            <a:bodyPr wrap="none" anchor="ctr"/>
            <a:lstStyle/>
            <a:p>
              <a:endParaRPr lang="zh-CN" altLang="en-US"/>
            </a:p>
          </p:txBody>
        </p:sp>
        <p:sp>
          <p:nvSpPr>
            <p:cNvPr id="1085" name="Line 36"/>
            <p:cNvSpPr>
              <a:spLocks noChangeShapeType="1"/>
            </p:cNvSpPr>
            <p:nvPr/>
          </p:nvSpPr>
          <p:spPr bwMode="auto">
            <a:xfrm flipV="1">
              <a:off x="3120" y="2640"/>
              <a:ext cx="0" cy="480"/>
            </a:xfrm>
            <a:prstGeom prst="line">
              <a:avLst/>
            </a:prstGeom>
            <a:noFill/>
            <a:ln w="9525" cap="rnd">
              <a:solidFill>
                <a:schemeClr val="tx1"/>
              </a:solidFill>
              <a:prstDash val="sysDot"/>
              <a:round/>
            </a:ln>
          </p:spPr>
          <p:txBody>
            <a:bodyPr wrap="none" anchor="ctr"/>
            <a:lstStyle/>
            <a:p>
              <a:endParaRPr lang="zh-CN" altLang="en-US"/>
            </a:p>
          </p:txBody>
        </p:sp>
      </p:grpSp>
      <p:grpSp>
        <p:nvGrpSpPr>
          <p:cNvPr id="6" name="Group 37"/>
          <p:cNvGrpSpPr/>
          <p:nvPr/>
        </p:nvGrpSpPr>
        <p:grpSpPr bwMode="auto">
          <a:xfrm>
            <a:off x="3759200" y="4191000"/>
            <a:ext cx="5689600" cy="762000"/>
            <a:chOff x="1776" y="2640"/>
            <a:chExt cx="2688" cy="480"/>
          </a:xfrm>
        </p:grpSpPr>
        <p:sp>
          <p:nvSpPr>
            <p:cNvPr id="1082" name="Line 38"/>
            <p:cNvSpPr>
              <a:spLocks noChangeShapeType="1"/>
            </p:cNvSpPr>
            <p:nvPr/>
          </p:nvSpPr>
          <p:spPr bwMode="auto">
            <a:xfrm>
              <a:off x="1776" y="2640"/>
              <a:ext cx="2688" cy="0"/>
            </a:xfrm>
            <a:prstGeom prst="line">
              <a:avLst/>
            </a:prstGeom>
            <a:noFill/>
            <a:ln w="9525" cap="rnd">
              <a:solidFill>
                <a:schemeClr val="tx1"/>
              </a:solidFill>
              <a:prstDash val="sysDot"/>
              <a:round/>
            </a:ln>
          </p:spPr>
          <p:txBody>
            <a:bodyPr wrap="none" anchor="ctr"/>
            <a:lstStyle/>
            <a:p>
              <a:endParaRPr lang="zh-CN" altLang="en-US"/>
            </a:p>
          </p:txBody>
        </p:sp>
        <p:sp>
          <p:nvSpPr>
            <p:cNvPr id="1083" name="Line 39"/>
            <p:cNvSpPr>
              <a:spLocks noChangeShapeType="1"/>
            </p:cNvSpPr>
            <p:nvPr/>
          </p:nvSpPr>
          <p:spPr bwMode="auto">
            <a:xfrm flipV="1">
              <a:off x="4464" y="2640"/>
              <a:ext cx="0" cy="480"/>
            </a:xfrm>
            <a:prstGeom prst="line">
              <a:avLst/>
            </a:prstGeom>
            <a:noFill/>
            <a:ln w="9525" cap="rnd">
              <a:solidFill>
                <a:schemeClr val="tx1"/>
              </a:solidFill>
              <a:prstDash val="sysDot"/>
              <a:round/>
            </a:ln>
          </p:spPr>
          <p:txBody>
            <a:bodyPr wrap="none" anchor="ctr"/>
            <a:lstStyle/>
            <a:p>
              <a:endParaRPr lang="zh-CN" altLang="en-US"/>
            </a:p>
          </p:txBody>
        </p:sp>
      </p:grpSp>
      <p:sp>
        <p:nvSpPr>
          <p:cNvPr id="5160" name="Oval 40"/>
          <p:cNvSpPr>
            <a:spLocks noChangeArrowheads="1"/>
          </p:cNvSpPr>
          <p:nvPr/>
        </p:nvSpPr>
        <p:spPr bwMode="auto">
          <a:xfrm>
            <a:off x="3759200" y="4114800"/>
            <a:ext cx="101600" cy="76200"/>
          </a:xfrm>
          <a:prstGeom prst="ellipse">
            <a:avLst/>
          </a:prstGeom>
          <a:solidFill>
            <a:srgbClr val="000099"/>
          </a:solidFill>
          <a:ln w="9525">
            <a:solidFill>
              <a:schemeClr val="tx1"/>
            </a:solidFill>
            <a:round/>
          </a:ln>
        </p:spPr>
        <p:txBody>
          <a:bodyPr wrap="none" anchor="ctr"/>
          <a:lstStyle/>
          <a:p>
            <a:endParaRPr lang="zh-CN" altLang="en-US"/>
          </a:p>
        </p:txBody>
      </p:sp>
      <p:sp>
        <p:nvSpPr>
          <p:cNvPr id="5161" name="Oval 41"/>
          <p:cNvSpPr>
            <a:spLocks noChangeArrowheads="1"/>
          </p:cNvSpPr>
          <p:nvPr/>
        </p:nvSpPr>
        <p:spPr bwMode="auto">
          <a:xfrm>
            <a:off x="4978400" y="3429000"/>
            <a:ext cx="101600" cy="76200"/>
          </a:xfrm>
          <a:prstGeom prst="ellipse">
            <a:avLst/>
          </a:prstGeom>
          <a:solidFill>
            <a:srgbClr val="000099"/>
          </a:solidFill>
          <a:ln w="9525">
            <a:solidFill>
              <a:schemeClr val="tx1"/>
            </a:solidFill>
            <a:round/>
          </a:ln>
        </p:spPr>
        <p:txBody>
          <a:bodyPr wrap="none" anchor="ctr"/>
          <a:lstStyle/>
          <a:p>
            <a:endParaRPr lang="zh-CN" altLang="en-US"/>
          </a:p>
        </p:txBody>
      </p:sp>
      <p:sp>
        <p:nvSpPr>
          <p:cNvPr id="5162" name="Oval 42"/>
          <p:cNvSpPr>
            <a:spLocks noChangeArrowheads="1"/>
          </p:cNvSpPr>
          <p:nvPr/>
        </p:nvSpPr>
        <p:spPr bwMode="auto">
          <a:xfrm>
            <a:off x="6502400" y="4114800"/>
            <a:ext cx="101600" cy="76200"/>
          </a:xfrm>
          <a:prstGeom prst="ellipse">
            <a:avLst/>
          </a:prstGeom>
          <a:solidFill>
            <a:srgbClr val="000099"/>
          </a:solidFill>
          <a:ln w="9525">
            <a:solidFill>
              <a:schemeClr val="tx1"/>
            </a:solidFill>
            <a:round/>
          </a:ln>
        </p:spPr>
        <p:txBody>
          <a:bodyPr wrap="none" anchor="ctr"/>
          <a:lstStyle/>
          <a:p>
            <a:endParaRPr lang="zh-CN" altLang="en-US"/>
          </a:p>
        </p:txBody>
      </p:sp>
      <p:sp>
        <p:nvSpPr>
          <p:cNvPr id="5163" name="Oval 43"/>
          <p:cNvSpPr>
            <a:spLocks noChangeArrowheads="1"/>
          </p:cNvSpPr>
          <p:nvPr/>
        </p:nvSpPr>
        <p:spPr bwMode="auto">
          <a:xfrm>
            <a:off x="8026400" y="4876800"/>
            <a:ext cx="101600" cy="76200"/>
          </a:xfrm>
          <a:prstGeom prst="ellipse">
            <a:avLst/>
          </a:prstGeom>
          <a:solidFill>
            <a:srgbClr val="000099"/>
          </a:solidFill>
          <a:ln w="9525">
            <a:solidFill>
              <a:schemeClr val="tx1"/>
            </a:solidFill>
            <a:round/>
          </a:ln>
        </p:spPr>
        <p:txBody>
          <a:bodyPr wrap="none" anchor="ctr"/>
          <a:lstStyle/>
          <a:p>
            <a:endParaRPr lang="zh-CN" altLang="en-US"/>
          </a:p>
        </p:txBody>
      </p:sp>
      <p:sp>
        <p:nvSpPr>
          <p:cNvPr id="5164" name="Oval 44"/>
          <p:cNvSpPr>
            <a:spLocks noChangeArrowheads="1"/>
          </p:cNvSpPr>
          <p:nvPr/>
        </p:nvSpPr>
        <p:spPr bwMode="auto">
          <a:xfrm>
            <a:off x="9448800" y="4114800"/>
            <a:ext cx="101600" cy="76200"/>
          </a:xfrm>
          <a:prstGeom prst="ellipse">
            <a:avLst/>
          </a:prstGeom>
          <a:solidFill>
            <a:srgbClr val="000099"/>
          </a:solidFill>
          <a:ln w="9525">
            <a:solidFill>
              <a:schemeClr val="tx1"/>
            </a:solidFill>
            <a:round/>
          </a:ln>
        </p:spPr>
        <p:txBody>
          <a:bodyPr wrap="none" anchor="ctr"/>
          <a:lstStyle/>
          <a:p>
            <a:endParaRPr lang="zh-CN" altLang="en-US"/>
          </a:p>
        </p:txBody>
      </p:sp>
      <p:grpSp>
        <p:nvGrpSpPr>
          <p:cNvPr id="7" name="Group 45"/>
          <p:cNvGrpSpPr/>
          <p:nvPr/>
        </p:nvGrpSpPr>
        <p:grpSpPr bwMode="auto">
          <a:xfrm>
            <a:off x="3759200" y="4189414"/>
            <a:ext cx="5689600" cy="1525587"/>
            <a:chOff x="1968" y="863"/>
            <a:chExt cx="2688" cy="961"/>
          </a:xfrm>
        </p:grpSpPr>
        <p:sp>
          <p:nvSpPr>
            <p:cNvPr id="1080" name="Freeform 46"/>
            <p:cNvSpPr/>
            <p:nvPr/>
          </p:nvSpPr>
          <p:spPr bwMode="auto">
            <a:xfrm>
              <a:off x="1968" y="863"/>
              <a:ext cx="1347" cy="481"/>
            </a:xfrm>
            <a:custGeom>
              <a:avLst/>
              <a:gdLst>
                <a:gd name="T0" fmla="*/ 0 w 1347"/>
                <a:gd name="T1" fmla="*/ 481 h 481"/>
                <a:gd name="T2" fmla="*/ 672 w 1347"/>
                <a:gd name="T3" fmla="*/ 1 h 481"/>
                <a:gd name="T4" fmla="*/ 1347 w 1347"/>
                <a:gd name="T5" fmla="*/ 477 h 481"/>
                <a:gd name="T6" fmla="*/ 0 60000 65536"/>
                <a:gd name="T7" fmla="*/ 0 60000 65536"/>
                <a:gd name="T8" fmla="*/ 0 60000 65536"/>
                <a:gd name="T9" fmla="*/ 0 w 1347"/>
                <a:gd name="T10" fmla="*/ 0 h 481"/>
                <a:gd name="T11" fmla="*/ 1347 w 1347"/>
                <a:gd name="T12" fmla="*/ 481 h 481"/>
              </a:gdLst>
              <a:ahLst/>
              <a:cxnLst>
                <a:cxn ang="T6">
                  <a:pos x="T0" y="T1"/>
                </a:cxn>
                <a:cxn ang="T7">
                  <a:pos x="T2" y="T3"/>
                </a:cxn>
                <a:cxn ang="T8">
                  <a:pos x="T4" y="T5"/>
                </a:cxn>
              </a:cxnLst>
              <a:rect l="T9" t="T10" r="T11" b="T12"/>
              <a:pathLst>
                <a:path w="1347" h="481">
                  <a:moveTo>
                    <a:pt x="0" y="481"/>
                  </a:moveTo>
                  <a:cubicBezTo>
                    <a:pt x="224" y="241"/>
                    <a:pt x="448" y="2"/>
                    <a:pt x="672" y="1"/>
                  </a:cubicBezTo>
                  <a:cubicBezTo>
                    <a:pt x="896" y="0"/>
                    <a:pt x="1206" y="378"/>
                    <a:pt x="1347" y="477"/>
                  </a:cubicBezTo>
                </a:path>
              </a:pathLst>
            </a:custGeom>
            <a:noFill/>
            <a:ln w="31750" cap="rnd">
              <a:solidFill>
                <a:srgbClr val="C00000"/>
              </a:solidFill>
              <a:prstDash val="lgDash"/>
              <a:round/>
            </a:ln>
          </p:spPr>
          <p:txBody>
            <a:bodyPr wrap="none"/>
            <a:lstStyle/>
            <a:p>
              <a:endParaRPr lang="zh-CN" altLang="en-US"/>
            </a:p>
          </p:txBody>
        </p:sp>
        <p:sp>
          <p:nvSpPr>
            <p:cNvPr id="1081" name="Freeform 47"/>
            <p:cNvSpPr/>
            <p:nvPr/>
          </p:nvSpPr>
          <p:spPr bwMode="auto">
            <a:xfrm rot="10800000" flipH="1">
              <a:off x="3312" y="1344"/>
              <a:ext cx="1344" cy="480"/>
            </a:xfrm>
            <a:custGeom>
              <a:avLst/>
              <a:gdLst>
                <a:gd name="T0" fmla="*/ 0 w 1344"/>
                <a:gd name="T1" fmla="*/ 480 h 480"/>
                <a:gd name="T2" fmla="*/ 672 w 1344"/>
                <a:gd name="T3" fmla="*/ 0 h 480"/>
                <a:gd name="T4" fmla="*/ 1344 w 1344"/>
                <a:gd name="T5" fmla="*/ 480 h 480"/>
                <a:gd name="T6" fmla="*/ 0 60000 65536"/>
                <a:gd name="T7" fmla="*/ 0 60000 65536"/>
                <a:gd name="T8" fmla="*/ 0 60000 65536"/>
                <a:gd name="T9" fmla="*/ 0 w 1344"/>
                <a:gd name="T10" fmla="*/ 0 h 480"/>
                <a:gd name="T11" fmla="*/ 1344 w 1344"/>
                <a:gd name="T12" fmla="*/ 480 h 480"/>
              </a:gdLst>
              <a:ahLst/>
              <a:cxnLst>
                <a:cxn ang="T6">
                  <a:pos x="T0" y="T1"/>
                </a:cxn>
                <a:cxn ang="T7">
                  <a:pos x="T2" y="T3"/>
                </a:cxn>
                <a:cxn ang="T8">
                  <a:pos x="T4" y="T5"/>
                </a:cxn>
              </a:cxnLst>
              <a:rect l="T9" t="T10" r="T11" b="T12"/>
              <a:pathLst>
                <a:path w="1344" h="480">
                  <a:moveTo>
                    <a:pt x="0" y="480"/>
                  </a:moveTo>
                  <a:cubicBezTo>
                    <a:pt x="224" y="240"/>
                    <a:pt x="448" y="0"/>
                    <a:pt x="672" y="0"/>
                  </a:cubicBezTo>
                  <a:cubicBezTo>
                    <a:pt x="896" y="0"/>
                    <a:pt x="1232" y="400"/>
                    <a:pt x="1344" y="480"/>
                  </a:cubicBezTo>
                </a:path>
              </a:pathLst>
            </a:custGeom>
            <a:noFill/>
            <a:ln w="31750" cap="rnd">
              <a:solidFill>
                <a:srgbClr val="C00000"/>
              </a:solidFill>
              <a:prstDash val="lgDash"/>
              <a:round/>
            </a:ln>
          </p:spPr>
          <p:txBody>
            <a:bodyPr wrap="none"/>
            <a:lstStyle/>
            <a:p>
              <a:endParaRPr lang="zh-CN" altLang="en-US"/>
            </a:p>
          </p:txBody>
        </p:sp>
      </p:grpSp>
      <p:sp>
        <p:nvSpPr>
          <p:cNvPr id="5168" name="Text Box 48"/>
          <p:cNvSpPr txBox="1">
            <a:spLocks noChangeArrowheads="1"/>
          </p:cNvSpPr>
          <p:nvPr/>
        </p:nvSpPr>
        <p:spPr bwMode="auto">
          <a:xfrm>
            <a:off x="6604001" y="3276600"/>
            <a:ext cx="2855269" cy="369332"/>
          </a:xfrm>
          <a:prstGeom prst="rect">
            <a:avLst/>
          </a:prstGeom>
          <a:noFill/>
          <a:ln w="9525">
            <a:noFill/>
            <a:miter lim="800000"/>
          </a:ln>
        </p:spPr>
        <p:txBody>
          <a:bodyPr wrap="none">
            <a:spAutoFit/>
          </a:bodyPr>
          <a:lstStyle/>
          <a:p>
            <a:r>
              <a:rPr lang="en-US" altLang="zh-CN" i="1" dirty="0">
                <a:solidFill>
                  <a:srgbClr val="FF0000"/>
                </a:solidFill>
                <a:latin typeface="Times New Roman" panose="02020603050405020304" pitchFamily="18" charset="0"/>
                <a:cs typeface="Times New Roman" panose="02020603050405020304" pitchFamily="18" charset="0"/>
              </a:rPr>
              <a:t>y</a:t>
            </a:r>
            <a:r>
              <a:rPr lang="en-US" altLang="zh-CN" dirty="0">
                <a:solidFill>
                  <a:srgbClr val="FF0000"/>
                </a:solidFill>
              </a:rPr>
              <a:t> = 1+ sin </a:t>
            </a:r>
            <a:r>
              <a:rPr lang="en-US" altLang="zh-CN" i="1" dirty="0">
                <a:solidFill>
                  <a:srgbClr val="FF0000"/>
                </a:solidFill>
                <a:latin typeface="Times New Roman" panose="02020603050405020304" pitchFamily="18" charset="0"/>
                <a:cs typeface="Times New Roman" panose="02020603050405020304" pitchFamily="18" charset="0"/>
              </a:rPr>
              <a:t>x</a:t>
            </a:r>
            <a:r>
              <a:rPr lang="en-US" altLang="zh-CN" i="1" dirty="0">
                <a:solidFill>
                  <a:srgbClr val="FF0000"/>
                </a:solidFill>
              </a:rPr>
              <a:t> </a:t>
            </a:r>
            <a:r>
              <a:rPr lang="en-US" altLang="zh-CN" i="1" dirty="0">
                <a:solidFill>
                  <a:srgbClr val="FF0000"/>
                </a:solidFill>
                <a:latin typeface="Times New Roman" panose="02020603050405020304" pitchFamily="18" charset="0"/>
                <a:cs typeface="Times New Roman" panose="02020603050405020304" pitchFamily="18" charset="0"/>
              </a:rPr>
              <a:t>,  x</a:t>
            </a:r>
            <a:r>
              <a:rPr lang="en-US" altLang="zh-CN" dirty="0">
                <a:solidFill>
                  <a:srgbClr val="FF0000"/>
                </a:solidFill>
              </a:rPr>
              <a:t> ∈ </a:t>
            </a:r>
            <a:r>
              <a:rPr lang="en-US" altLang="zh-CN" dirty="0">
                <a:solidFill>
                  <a:srgbClr val="FF0000"/>
                </a:solidFill>
                <a:cs typeface="Times New Roman" panose="02020603050405020304" pitchFamily="18" charset="0"/>
              </a:rPr>
              <a:t>[</a:t>
            </a:r>
            <a:r>
              <a:rPr lang="en-US" altLang="zh-CN" sz="1800" dirty="0">
                <a:solidFill>
                  <a:srgbClr val="FF0000"/>
                </a:solidFill>
                <a:cs typeface="Times New Roman" panose="02020603050405020304" pitchFamily="18" charset="0"/>
              </a:rPr>
              <a:t>0,2</a:t>
            </a:r>
            <a:r>
              <a:rPr lang="en-US" altLang="zh-CN" sz="1800" dirty="0">
                <a:solidFill>
                  <a:srgbClr val="FF0000"/>
                </a:solidFill>
                <a:latin typeface="Times New Roman" panose="02020603050405020304" pitchFamily="18" charset="0"/>
                <a:cs typeface="Times New Roman" panose="02020603050405020304" pitchFamily="18" charset="0"/>
              </a:rPr>
              <a:t>π</a:t>
            </a:r>
            <a:r>
              <a:rPr lang="en-US" altLang="zh-CN" dirty="0">
                <a:solidFill>
                  <a:srgbClr val="FF0000"/>
                </a:solidFill>
                <a:cs typeface="Times New Roman" panose="02020603050405020304" pitchFamily="18" charset="0"/>
              </a:rPr>
              <a:t>]</a:t>
            </a:r>
            <a:endParaRPr lang="en-US" altLang="zh-CN" dirty="0">
              <a:solidFill>
                <a:srgbClr val="FF0000"/>
              </a:solidFill>
            </a:endParaRPr>
          </a:p>
        </p:txBody>
      </p:sp>
      <p:sp>
        <p:nvSpPr>
          <p:cNvPr id="5169" name="Text Box 49"/>
          <p:cNvSpPr txBox="1">
            <a:spLocks noChangeArrowheads="1"/>
          </p:cNvSpPr>
          <p:nvPr/>
        </p:nvSpPr>
        <p:spPr bwMode="auto">
          <a:xfrm>
            <a:off x="7010401" y="5715000"/>
            <a:ext cx="2367956" cy="369332"/>
          </a:xfrm>
          <a:prstGeom prst="rect">
            <a:avLst/>
          </a:prstGeom>
          <a:noFill/>
          <a:ln w="9525">
            <a:noFill/>
            <a:miter lim="800000"/>
          </a:ln>
        </p:spPr>
        <p:txBody>
          <a:bodyPr wrap="none">
            <a:spAutoFit/>
          </a:bodyPr>
          <a:lstStyle/>
          <a:p>
            <a:r>
              <a:rPr lang="en-US" altLang="zh-CN" i="1" dirty="0">
                <a:solidFill>
                  <a:srgbClr val="C00000"/>
                </a:solidFill>
                <a:latin typeface="Times New Roman" panose="02020603050405020304" pitchFamily="18" charset="0"/>
                <a:cs typeface="Times New Roman" panose="02020603050405020304" pitchFamily="18" charset="0"/>
              </a:rPr>
              <a:t>y</a:t>
            </a:r>
            <a:r>
              <a:rPr lang="en-US" altLang="zh-CN" dirty="0">
                <a:solidFill>
                  <a:srgbClr val="C00000"/>
                </a:solidFill>
                <a:latin typeface="Times New Roman" panose="02020603050405020304" pitchFamily="18" charset="0"/>
                <a:cs typeface="Times New Roman" panose="02020603050405020304" pitchFamily="18" charset="0"/>
              </a:rPr>
              <a:t> </a:t>
            </a:r>
            <a:r>
              <a:rPr lang="en-US" altLang="zh-CN" dirty="0">
                <a:solidFill>
                  <a:srgbClr val="C00000"/>
                </a:solidFill>
              </a:rPr>
              <a:t>= sin </a:t>
            </a:r>
            <a:r>
              <a:rPr lang="en-US" altLang="zh-CN" i="1" dirty="0">
                <a:solidFill>
                  <a:srgbClr val="C00000"/>
                </a:solidFill>
                <a:latin typeface="Times New Roman" panose="02020603050405020304" pitchFamily="18" charset="0"/>
                <a:cs typeface="Times New Roman" panose="02020603050405020304" pitchFamily="18" charset="0"/>
              </a:rPr>
              <a:t>x ,  x</a:t>
            </a:r>
            <a:r>
              <a:rPr lang="en-US" altLang="zh-CN" dirty="0">
                <a:solidFill>
                  <a:srgbClr val="C00000"/>
                </a:solidFill>
                <a:latin typeface="Times New Roman" panose="02020603050405020304" pitchFamily="18" charset="0"/>
                <a:cs typeface="Times New Roman" panose="02020603050405020304" pitchFamily="18" charset="0"/>
              </a:rPr>
              <a:t> </a:t>
            </a:r>
            <a:r>
              <a:rPr lang="en-US" altLang="zh-CN" dirty="0">
                <a:solidFill>
                  <a:srgbClr val="C00000"/>
                </a:solidFill>
              </a:rPr>
              <a:t>∈ </a:t>
            </a:r>
            <a:r>
              <a:rPr lang="en-US" altLang="zh-CN" dirty="0">
                <a:solidFill>
                  <a:srgbClr val="C00000"/>
                </a:solidFill>
                <a:cs typeface="Times New Roman" panose="02020603050405020304" pitchFamily="18" charset="0"/>
              </a:rPr>
              <a:t>[</a:t>
            </a:r>
            <a:r>
              <a:rPr lang="en-US" altLang="zh-CN" sz="1800" dirty="0">
                <a:solidFill>
                  <a:srgbClr val="C00000"/>
                </a:solidFill>
                <a:cs typeface="Times New Roman" panose="02020603050405020304" pitchFamily="18" charset="0"/>
              </a:rPr>
              <a:t>0,2</a:t>
            </a:r>
            <a:r>
              <a:rPr lang="en-US" altLang="zh-CN" sz="1800" dirty="0">
                <a:solidFill>
                  <a:srgbClr val="C00000"/>
                </a:solidFill>
                <a:latin typeface="Times New Roman" panose="02020603050405020304" pitchFamily="18" charset="0"/>
                <a:cs typeface="Times New Roman" panose="02020603050405020304" pitchFamily="18" charset="0"/>
              </a:rPr>
              <a:t>π</a:t>
            </a:r>
            <a:r>
              <a:rPr lang="en-US" altLang="zh-CN" dirty="0">
                <a:solidFill>
                  <a:srgbClr val="C00000"/>
                </a:solidFill>
                <a:cs typeface="Times New Roman" panose="02020603050405020304" pitchFamily="18" charset="0"/>
              </a:rPr>
              <a:t>]</a:t>
            </a:r>
            <a:endParaRPr lang="en-US" altLang="zh-CN" dirty="0">
              <a:solidFill>
                <a:srgbClr val="C00000"/>
              </a:solidFill>
            </a:endParaRPr>
          </a:p>
        </p:txBody>
      </p:sp>
      <p:sp>
        <p:nvSpPr>
          <p:cNvPr id="57" name="文本框 8"/>
          <p:cNvSpPr>
            <a:spLocks noChangeArrowheads="1"/>
          </p:cNvSpPr>
          <p:nvPr/>
        </p:nvSpPr>
        <p:spPr bwMode="auto">
          <a:xfrm>
            <a:off x="514350" y="-8749"/>
            <a:ext cx="2906713" cy="920750"/>
          </a:xfrm>
          <a:prstGeom prst="parallelogram">
            <a:avLst>
              <a:gd name="adj" fmla="val 25007"/>
            </a:avLst>
          </a:prstGeom>
          <a:noFill/>
          <a:ln w="9525">
            <a:noFill/>
            <a:miter lim="800000"/>
          </a:ln>
        </p:spPr>
        <p:txBody>
          <a:bodyPr wrap="none">
            <a:spAutoFit/>
          </a:bodyPr>
          <a:lstStyle/>
          <a:p>
            <a:pPr eaLnBrk="1" hangingPunct="1">
              <a:buFont typeface="Arial" panose="020B0604020202020204" pitchFamily="34" charset="0"/>
              <a:buNone/>
            </a:pPr>
            <a:r>
              <a:rPr lang="zh-CN" altLang="en-US" sz="4000" b="1" i="1" dirty="0">
                <a:solidFill>
                  <a:srgbClr val="3B3838"/>
                </a:solidFill>
                <a:latin typeface="微软雅黑" panose="020B0503020204020204" pitchFamily="34" charset="-122"/>
                <a:sym typeface="Tahoma" panose="020B0604030504040204" pitchFamily="34" charset="0"/>
              </a:rPr>
              <a:t>例题解析</a:t>
            </a:r>
            <a:endParaRPr lang="en-US" altLang="zh-CN" sz="4000" b="1" i="1" dirty="0">
              <a:solidFill>
                <a:srgbClr val="3B3838"/>
              </a:solidFill>
              <a:latin typeface="微软雅黑" panose="020B0503020204020204" pitchFamily="34" charset="-122"/>
              <a:sym typeface="Tahoma" panose="020B0604030504040204" pitchFamily="34" charset="0"/>
            </a:endParaRPr>
          </a:p>
        </p:txBody>
      </p:sp>
      <p:sp>
        <p:nvSpPr>
          <p:cNvPr id="62" name="TextBox 61"/>
          <p:cNvSpPr txBox="1"/>
          <p:nvPr/>
        </p:nvSpPr>
        <p:spPr>
          <a:xfrm>
            <a:off x="3759318" y="1519311"/>
            <a:ext cx="6148080" cy="1383665"/>
          </a:xfrm>
          <a:prstGeom prst="rect">
            <a:avLst/>
          </a:prstGeom>
          <a:noFill/>
        </p:spPr>
        <p:txBody>
          <a:bodyPr wrap="square" rtlCol="0">
            <a:spAutoFit/>
          </a:bodyPr>
          <a:lstStyle/>
          <a:p>
            <a:r>
              <a:rPr lang="zh-CN" altLang="en-US" sz="2800" b="1" dirty="0" smtClean="0">
                <a:solidFill>
                  <a:srgbClr val="C00000"/>
                </a:solidFill>
              </a:rPr>
              <a:t>函数</a:t>
            </a:r>
            <a:r>
              <a:rPr lang="en-US" altLang="zh-CN" sz="2800" b="1" i="1" dirty="0" smtClean="0">
                <a:solidFill>
                  <a:srgbClr val="C00000"/>
                </a:solidFill>
                <a:latin typeface="Times New Roman" panose="02020603050405020304" pitchFamily="18" charset="0"/>
                <a:cs typeface="Times New Roman" panose="02020603050405020304" pitchFamily="18" charset="0"/>
              </a:rPr>
              <a:t>y</a:t>
            </a:r>
            <a:r>
              <a:rPr lang="en-US" altLang="zh-CN" sz="2800" b="1" dirty="0" smtClean="0">
                <a:solidFill>
                  <a:srgbClr val="C00000"/>
                </a:solidFill>
              </a:rPr>
              <a:t> = 1+ </a:t>
            </a:r>
            <a:r>
              <a:rPr lang="en-US" altLang="zh-CN" sz="2800" b="1" i="1" dirty="0" smtClean="0">
                <a:solidFill>
                  <a:srgbClr val="C00000"/>
                </a:solidFill>
                <a:latin typeface="Times New Roman" panose="02020603050405020304" pitchFamily="18" charset="0"/>
                <a:cs typeface="Times New Roman" panose="02020603050405020304" pitchFamily="18" charset="0"/>
              </a:rPr>
              <a:t>sin</a:t>
            </a:r>
            <a:r>
              <a:rPr lang="en-US" altLang="zh-CN" sz="2800" b="1" dirty="0" smtClean="0">
                <a:solidFill>
                  <a:srgbClr val="C00000"/>
                </a:solidFill>
              </a:rPr>
              <a:t> </a:t>
            </a:r>
            <a:r>
              <a:rPr lang="en-US" altLang="zh-CN" sz="2800" b="1" i="1" dirty="0" smtClean="0">
                <a:solidFill>
                  <a:srgbClr val="C00000"/>
                </a:solidFill>
                <a:latin typeface="Times New Roman" panose="02020603050405020304" pitchFamily="18" charset="0"/>
                <a:cs typeface="Times New Roman" panose="02020603050405020304" pitchFamily="18" charset="0"/>
              </a:rPr>
              <a:t>x</a:t>
            </a:r>
            <a:r>
              <a:rPr lang="en-US" altLang="zh-CN" sz="2800" b="1" i="1" dirty="0" smtClean="0">
                <a:solidFill>
                  <a:srgbClr val="C00000"/>
                </a:solidFill>
              </a:rPr>
              <a:t> </a:t>
            </a:r>
            <a:r>
              <a:rPr lang="en-US" altLang="zh-CN" sz="2800" b="1" i="1" dirty="0" smtClean="0">
                <a:solidFill>
                  <a:srgbClr val="C00000"/>
                </a:solidFill>
                <a:latin typeface="Times New Roman" panose="02020603050405020304" pitchFamily="18" charset="0"/>
                <a:cs typeface="Times New Roman" panose="02020603050405020304" pitchFamily="18" charset="0"/>
              </a:rPr>
              <a:t>,</a:t>
            </a:r>
            <a:r>
              <a:rPr lang="en-US" altLang="zh-CN" sz="2800" b="1" i="1" dirty="0" smtClean="0">
                <a:solidFill>
                  <a:srgbClr val="C00000"/>
                </a:solidFill>
              </a:rPr>
              <a:t>  </a:t>
            </a:r>
            <a:r>
              <a:rPr lang="en-US" altLang="zh-CN" sz="2800" b="1" i="1" dirty="0" smtClean="0">
                <a:solidFill>
                  <a:srgbClr val="C00000"/>
                </a:solidFill>
                <a:latin typeface="Times New Roman" panose="02020603050405020304" pitchFamily="18" charset="0"/>
                <a:cs typeface="Times New Roman" panose="02020603050405020304" pitchFamily="18" charset="0"/>
              </a:rPr>
              <a:t>x</a:t>
            </a:r>
            <a:r>
              <a:rPr lang="en-US" altLang="zh-CN" sz="2800" b="1" dirty="0" smtClean="0">
                <a:solidFill>
                  <a:srgbClr val="C00000"/>
                </a:solidFill>
                <a:latin typeface="Times New Roman" panose="02020603050405020304" pitchFamily="18" charset="0"/>
                <a:cs typeface="Times New Roman" panose="02020603050405020304" pitchFamily="18" charset="0"/>
              </a:rPr>
              <a:t> </a:t>
            </a:r>
            <a:r>
              <a:rPr lang="en-US" altLang="zh-CN" sz="2800" b="1" dirty="0" smtClean="0">
                <a:solidFill>
                  <a:srgbClr val="C00000"/>
                </a:solidFill>
              </a:rPr>
              <a:t>∈ </a:t>
            </a:r>
            <a:r>
              <a:rPr lang="en-US" altLang="zh-CN" sz="2800" b="1" dirty="0" smtClean="0">
                <a:solidFill>
                  <a:srgbClr val="C00000"/>
                </a:solidFill>
                <a:cs typeface="Times New Roman" panose="02020603050405020304" pitchFamily="18" charset="0"/>
              </a:rPr>
              <a:t>[0,2</a:t>
            </a:r>
            <a:r>
              <a:rPr lang="en-US" altLang="zh-CN" sz="2800" b="1" dirty="0" smtClean="0">
                <a:solidFill>
                  <a:srgbClr val="C00000"/>
                </a:solidFill>
                <a:latin typeface="Times New Roman" panose="02020603050405020304" pitchFamily="18" charset="0"/>
                <a:cs typeface="Times New Roman" panose="02020603050405020304" pitchFamily="18" charset="0"/>
              </a:rPr>
              <a:t>π</a:t>
            </a:r>
            <a:r>
              <a:rPr lang="en-US" altLang="zh-CN" sz="2800" b="1" dirty="0" smtClean="0">
                <a:solidFill>
                  <a:srgbClr val="C00000"/>
                </a:solidFill>
                <a:cs typeface="Times New Roman" panose="02020603050405020304" pitchFamily="18" charset="0"/>
              </a:rPr>
              <a:t>]</a:t>
            </a:r>
            <a:r>
              <a:rPr lang="zh-CN" altLang="en-US" sz="2800" b="1" dirty="0" smtClean="0">
                <a:solidFill>
                  <a:srgbClr val="C00000"/>
                </a:solidFill>
              </a:rPr>
              <a:t>的图像与函数</a:t>
            </a:r>
            <a:r>
              <a:rPr lang="en-US" altLang="zh-CN" sz="2800" b="1" i="1" dirty="0" smtClean="0">
                <a:solidFill>
                  <a:srgbClr val="C00000"/>
                </a:solidFill>
                <a:latin typeface="Times New Roman" panose="02020603050405020304" pitchFamily="18" charset="0"/>
                <a:cs typeface="Times New Roman" panose="02020603050405020304" pitchFamily="18" charset="0"/>
              </a:rPr>
              <a:t>y</a:t>
            </a:r>
            <a:r>
              <a:rPr lang="en-US" altLang="zh-CN" sz="2800" b="1" dirty="0" smtClean="0">
                <a:solidFill>
                  <a:srgbClr val="C00000"/>
                </a:solidFill>
              </a:rPr>
              <a:t> = </a:t>
            </a:r>
            <a:r>
              <a:rPr lang="en-US" altLang="zh-CN" sz="2800" b="1" i="1" dirty="0" smtClean="0">
                <a:solidFill>
                  <a:srgbClr val="C00000"/>
                </a:solidFill>
                <a:latin typeface="Times New Roman" panose="02020603050405020304" pitchFamily="18" charset="0"/>
                <a:cs typeface="Times New Roman" panose="02020603050405020304" pitchFamily="18" charset="0"/>
              </a:rPr>
              <a:t>sin</a:t>
            </a:r>
            <a:r>
              <a:rPr lang="en-US" altLang="zh-CN" sz="2800" b="1" dirty="0" smtClean="0">
                <a:solidFill>
                  <a:srgbClr val="C00000"/>
                </a:solidFill>
              </a:rPr>
              <a:t> </a:t>
            </a:r>
            <a:r>
              <a:rPr lang="en-US" altLang="zh-CN" sz="2800" b="1" i="1" dirty="0" smtClean="0">
                <a:solidFill>
                  <a:srgbClr val="C00000"/>
                </a:solidFill>
                <a:latin typeface="Times New Roman" panose="02020603050405020304" pitchFamily="18" charset="0"/>
                <a:cs typeface="Times New Roman" panose="02020603050405020304" pitchFamily="18" charset="0"/>
              </a:rPr>
              <a:t>x</a:t>
            </a:r>
            <a:r>
              <a:rPr lang="en-US" altLang="zh-CN" sz="2800" b="1" i="1" dirty="0" smtClean="0">
                <a:solidFill>
                  <a:srgbClr val="C00000"/>
                </a:solidFill>
              </a:rPr>
              <a:t> </a:t>
            </a:r>
            <a:r>
              <a:rPr lang="en-US" altLang="zh-CN" sz="2800" b="1" i="1" dirty="0" smtClean="0">
                <a:solidFill>
                  <a:srgbClr val="C00000"/>
                </a:solidFill>
                <a:latin typeface="Times New Roman" panose="02020603050405020304" pitchFamily="18" charset="0"/>
                <a:cs typeface="Times New Roman" panose="02020603050405020304" pitchFamily="18" charset="0"/>
              </a:rPr>
              <a:t>,</a:t>
            </a:r>
            <a:r>
              <a:rPr lang="en-US" altLang="zh-CN" sz="2800" b="1" i="1" dirty="0" smtClean="0">
                <a:solidFill>
                  <a:srgbClr val="C00000"/>
                </a:solidFill>
              </a:rPr>
              <a:t>  </a:t>
            </a:r>
            <a:r>
              <a:rPr lang="en-US" altLang="zh-CN" sz="2800" b="1" i="1" dirty="0" smtClean="0">
                <a:solidFill>
                  <a:srgbClr val="C00000"/>
                </a:solidFill>
                <a:latin typeface="Times New Roman" panose="02020603050405020304" pitchFamily="18" charset="0"/>
                <a:cs typeface="Times New Roman" panose="02020603050405020304" pitchFamily="18" charset="0"/>
              </a:rPr>
              <a:t>x</a:t>
            </a:r>
            <a:r>
              <a:rPr lang="en-US" altLang="zh-CN" sz="2800" b="1" dirty="0" smtClean="0">
                <a:solidFill>
                  <a:srgbClr val="C00000"/>
                </a:solidFill>
              </a:rPr>
              <a:t> ∈ </a:t>
            </a:r>
            <a:r>
              <a:rPr lang="en-US" altLang="zh-CN" sz="2800" b="1" dirty="0" smtClean="0">
                <a:solidFill>
                  <a:srgbClr val="C00000"/>
                </a:solidFill>
                <a:cs typeface="Times New Roman" panose="02020603050405020304" pitchFamily="18" charset="0"/>
              </a:rPr>
              <a:t>[0,2</a:t>
            </a:r>
            <a:r>
              <a:rPr lang="en-US" altLang="zh-CN" sz="2800" b="1" dirty="0" smtClean="0">
                <a:solidFill>
                  <a:srgbClr val="C00000"/>
                </a:solidFill>
                <a:latin typeface="Times New Roman" panose="02020603050405020304" pitchFamily="18" charset="0"/>
                <a:cs typeface="Times New Roman" panose="02020603050405020304" pitchFamily="18" charset="0"/>
              </a:rPr>
              <a:t>π</a:t>
            </a:r>
            <a:r>
              <a:rPr lang="en-US" altLang="zh-CN" sz="2800" b="1" dirty="0" smtClean="0">
                <a:solidFill>
                  <a:srgbClr val="C00000"/>
                </a:solidFill>
                <a:cs typeface="Times New Roman" panose="02020603050405020304" pitchFamily="18" charset="0"/>
              </a:rPr>
              <a:t>]</a:t>
            </a:r>
            <a:r>
              <a:rPr lang="zh-CN" altLang="en-US" sz="2800" b="1" dirty="0" smtClean="0">
                <a:solidFill>
                  <a:srgbClr val="C00000"/>
                </a:solidFill>
              </a:rPr>
              <a:t>的图像之间的关系？</a:t>
            </a:r>
            <a:endParaRPr lang="zh-CN" altLang="en-US" sz="2800" b="1" dirty="0">
              <a:solidFill>
                <a:srgbClr val="C00000"/>
              </a:solidFill>
            </a:endParaRPr>
          </a:p>
        </p:txBody>
      </p:sp>
      <p:sp>
        <p:nvSpPr>
          <p:cNvPr id="59" name="七边形 58"/>
          <p:cNvSpPr/>
          <p:nvPr/>
        </p:nvSpPr>
        <p:spPr>
          <a:xfrm>
            <a:off x="1575569" y="1434905"/>
            <a:ext cx="1406794" cy="1420838"/>
          </a:xfrm>
          <a:prstGeom prst="heptagon">
            <a:avLst/>
          </a:prstGeom>
          <a:effectLst>
            <a:glow rad="228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dirty="0" smtClean="0"/>
              <a:t>思考</a:t>
            </a:r>
            <a:endParaRPr lang="zh-CN" altLang="en-US" sz="3600" dirty="0"/>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63"/>
                                        </p:tgtEl>
                                        <p:attrNameLst>
                                          <p:attrName>style.visibility</p:attrName>
                                        </p:attrNameLst>
                                      </p:cBhvr>
                                      <p:to>
                                        <p:strVal val="visible"/>
                                      </p:to>
                                    </p:set>
                                    <p:animEffect transition="in" filter="plus(in)">
                                      <p:cBhvr>
                                        <p:cTn id="7" dur="1000"/>
                                        <p:tgtEl>
                                          <p:spTgt spid="63"/>
                                        </p:tgtEl>
                                      </p:cBhvr>
                                    </p:animEffect>
                                  </p:childTnLst>
                                </p:cTn>
                              </p:par>
                            </p:childTnLst>
                          </p:cTn>
                        </p:par>
                        <p:par>
                          <p:cTn id="8" fill="hold">
                            <p:stCondLst>
                              <p:cond delay="1000"/>
                            </p:stCondLst>
                            <p:childTnLst>
                              <p:par>
                                <p:cTn id="9" presetID="1" presetClass="entr" presetSubtype="0" fill="hold" grpId="0" nodeType="afterEffect">
                                  <p:stCondLst>
                                    <p:cond delay="0"/>
                                  </p:stCondLst>
                                  <p:childTnLst>
                                    <p:set>
                                      <p:cBhvr>
                                        <p:cTn id="10" dur="1" fill="hold">
                                          <p:stCondLst>
                                            <p:cond delay="0"/>
                                          </p:stCondLst>
                                        </p:cTn>
                                        <p:tgtEl>
                                          <p:spTgt spid="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animBg="1"/>
      <p:bldP spid="6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9219" name="Oval 3"/>
          <p:cNvSpPr>
            <a:spLocks noChangeArrowheads="1"/>
          </p:cNvSpPr>
          <p:nvPr/>
        </p:nvSpPr>
        <p:spPr bwMode="auto">
          <a:xfrm>
            <a:off x="3352800" y="4114800"/>
            <a:ext cx="108000" cy="108000"/>
          </a:xfrm>
          <a:prstGeom prst="ellipse">
            <a:avLst/>
          </a:prstGeom>
          <a:solidFill>
            <a:srgbClr val="000099"/>
          </a:solidFill>
          <a:ln w="9525">
            <a:solidFill>
              <a:schemeClr val="tx1"/>
            </a:solidFill>
            <a:round/>
          </a:ln>
        </p:spPr>
        <p:txBody>
          <a:bodyPr wrap="none" anchor="ctr"/>
          <a:lstStyle/>
          <a:p>
            <a:endParaRPr lang="zh-CN" altLang="en-US"/>
          </a:p>
        </p:txBody>
      </p:sp>
      <p:sp>
        <p:nvSpPr>
          <p:cNvPr id="9220" name="Oval 4"/>
          <p:cNvSpPr>
            <a:spLocks noChangeArrowheads="1"/>
          </p:cNvSpPr>
          <p:nvPr/>
        </p:nvSpPr>
        <p:spPr bwMode="auto">
          <a:xfrm>
            <a:off x="4698612" y="4876800"/>
            <a:ext cx="108000" cy="108000"/>
          </a:xfrm>
          <a:prstGeom prst="ellipse">
            <a:avLst/>
          </a:prstGeom>
          <a:solidFill>
            <a:schemeClr val="tx1"/>
          </a:solidFill>
          <a:ln w="9525">
            <a:solidFill>
              <a:srgbClr val="000099"/>
            </a:solidFill>
            <a:round/>
          </a:ln>
        </p:spPr>
        <p:txBody>
          <a:bodyPr wrap="none" anchor="ctr"/>
          <a:lstStyle/>
          <a:p>
            <a:endParaRPr lang="zh-CN" altLang="en-US"/>
          </a:p>
        </p:txBody>
      </p:sp>
      <p:sp>
        <p:nvSpPr>
          <p:cNvPr id="9221" name="Oval 5"/>
          <p:cNvSpPr>
            <a:spLocks noChangeArrowheads="1"/>
          </p:cNvSpPr>
          <p:nvPr/>
        </p:nvSpPr>
        <p:spPr bwMode="auto">
          <a:xfrm>
            <a:off x="6180408" y="4128868"/>
            <a:ext cx="108000" cy="108000"/>
          </a:xfrm>
          <a:prstGeom prst="ellipse">
            <a:avLst/>
          </a:prstGeom>
          <a:solidFill>
            <a:srgbClr val="000099"/>
          </a:solidFill>
          <a:ln w="9525">
            <a:solidFill>
              <a:schemeClr val="tx1"/>
            </a:solidFill>
            <a:round/>
          </a:ln>
        </p:spPr>
        <p:txBody>
          <a:bodyPr wrap="none" anchor="ctr"/>
          <a:lstStyle/>
          <a:p>
            <a:endParaRPr lang="zh-CN" altLang="en-US"/>
          </a:p>
        </p:txBody>
      </p:sp>
      <p:sp>
        <p:nvSpPr>
          <p:cNvPr id="9222" name="Oval 6"/>
          <p:cNvSpPr>
            <a:spLocks noChangeArrowheads="1"/>
          </p:cNvSpPr>
          <p:nvPr/>
        </p:nvSpPr>
        <p:spPr bwMode="auto">
          <a:xfrm>
            <a:off x="7602808" y="3358660"/>
            <a:ext cx="108000" cy="108000"/>
          </a:xfrm>
          <a:prstGeom prst="ellipse">
            <a:avLst/>
          </a:prstGeom>
          <a:solidFill>
            <a:schemeClr val="tx1"/>
          </a:solidFill>
          <a:ln w="9525">
            <a:solidFill>
              <a:schemeClr val="tx1"/>
            </a:solidFill>
            <a:round/>
          </a:ln>
        </p:spPr>
        <p:txBody>
          <a:bodyPr wrap="none" anchor="ctr"/>
          <a:lstStyle/>
          <a:p>
            <a:endParaRPr lang="zh-CN" altLang="en-US"/>
          </a:p>
        </p:txBody>
      </p:sp>
      <p:sp>
        <p:nvSpPr>
          <p:cNvPr id="9223" name="Oval 7"/>
          <p:cNvSpPr>
            <a:spLocks noChangeArrowheads="1"/>
          </p:cNvSpPr>
          <p:nvPr/>
        </p:nvSpPr>
        <p:spPr bwMode="auto">
          <a:xfrm>
            <a:off x="9042400" y="4128868"/>
            <a:ext cx="108000" cy="108000"/>
          </a:xfrm>
          <a:prstGeom prst="ellipse">
            <a:avLst/>
          </a:prstGeom>
          <a:solidFill>
            <a:srgbClr val="000099"/>
          </a:solidFill>
          <a:ln w="9525">
            <a:solidFill>
              <a:schemeClr val="tx1"/>
            </a:solidFill>
            <a:round/>
          </a:ln>
        </p:spPr>
        <p:txBody>
          <a:bodyPr wrap="none" anchor="ctr"/>
          <a:lstStyle/>
          <a:p>
            <a:endParaRPr lang="zh-CN" altLang="en-US"/>
          </a:p>
        </p:txBody>
      </p:sp>
      <p:grpSp>
        <p:nvGrpSpPr>
          <p:cNvPr id="2" name="Group 8"/>
          <p:cNvGrpSpPr/>
          <p:nvPr/>
        </p:nvGrpSpPr>
        <p:grpSpPr bwMode="auto">
          <a:xfrm>
            <a:off x="3423140" y="4192172"/>
            <a:ext cx="1320800" cy="774896"/>
            <a:chOff x="1584" y="2640"/>
            <a:chExt cx="624" cy="480"/>
          </a:xfrm>
        </p:grpSpPr>
        <p:sp>
          <p:nvSpPr>
            <p:cNvPr id="5193" name="Line 9"/>
            <p:cNvSpPr>
              <a:spLocks noChangeShapeType="1"/>
            </p:cNvSpPr>
            <p:nvPr/>
          </p:nvSpPr>
          <p:spPr bwMode="auto">
            <a:xfrm flipH="1">
              <a:off x="1584" y="3120"/>
              <a:ext cx="624" cy="0"/>
            </a:xfrm>
            <a:prstGeom prst="line">
              <a:avLst/>
            </a:prstGeom>
            <a:noFill/>
            <a:ln w="9525" cap="rnd">
              <a:solidFill>
                <a:schemeClr val="tx1"/>
              </a:solidFill>
              <a:prstDash val="sysDot"/>
              <a:round/>
            </a:ln>
          </p:spPr>
          <p:txBody>
            <a:bodyPr wrap="none"/>
            <a:lstStyle/>
            <a:p>
              <a:endParaRPr lang="zh-CN" altLang="en-US"/>
            </a:p>
          </p:txBody>
        </p:sp>
        <p:sp>
          <p:nvSpPr>
            <p:cNvPr id="5194" name="Line 10"/>
            <p:cNvSpPr>
              <a:spLocks noChangeShapeType="1"/>
            </p:cNvSpPr>
            <p:nvPr/>
          </p:nvSpPr>
          <p:spPr bwMode="auto">
            <a:xfrm>
              <a:off x="2208" y="2640"/>
              <a:ext cx="0" cy="480"/>
            </a:xfrm>
            <a:prstGeom prst="line">
              <a:avLst/>
            </a:prstGeom>
            <a:noFill/>
            <a:ln w="9525" cap="rnd">
              <a:solidFill>
                <a:schemeClr val="tx1"/>
              </a:solidFill>
              <a:prstDash val="sysDot"/>
              <a:round/>
            </a:ln>
          </p:spPr>
          <p:txBody>
            <a:bodyPr wrap="none"/>
            <a:lstStyle/>
            <a:p>
              <a:endParaRPr lang="zh-CN" altLang="en-US"/>
            </a:p>
          </p:txBody>
        </p:sp>
      </p:grpSp>
      <p:grpSp>
        <p:nvGrpSpPr>
          <p:cNvPr id="3" name="Group 11"/>
          <p:cNvGrpSpPr/>
          <p:nvPr/>
        </p:nvGrpSpPr>
        <p:grpSpPr bwMode="auto">
          <a:xfrm>
            <a:off x="3352800" y="3358660"/>
            <a:ext cx="4294717" cy="762000"/>
            <a:chOff x="1584" y="2160"/>
            <a:chExt cx="2029" cy="480"/>
          </a:xfrm>
        </p:grpSpPr>
        <p:sp>
          <p:nvSpPr>
            <p:cNvPr id="5191" name="Line 12"/>
            <p:cNvSpPr>
              <a:spLocks noChangeShapeType="1"/>
            </p:cNvSpPr>
            <p:nvPr/>
          </p:nvSpPr>
          <p:spPr bwMode="auto">
            <a:xfrm flipV="1">
              <a:off x="3613" y="2160"/>
              <a:ext cx="0" cy="480"/>
            </a:xfrm>
            <a:prstGeom prst="line">
              <a:avLst/>
            </a:prstGeom>
            <a:noFill/>
            <a:ln w="9525" cap="rnd">
              <a:solidFill>
                <a:schemeClr val="tx1"/>
              </a:solidFill>
              <a:prstDash val="sysDot"/>
              <a:round/>
            </a:ln>
          </p:spPr>
          <p:txBody>
            <a:bodyPr wrap="none"/>
            <a:lstStyle/>
            <a:p>
              <a:endParaRPr lang="zh-CN" altLang="en-US"/>
            </a:p>
          </p:txBody>
        </p:sp>
        <p:sp>
          <p:nvSpPr>
            <p:cNvPr id="5192" name="Line 13"/>
            <p:cNvSpPr>
              <a:spLocks noChangeShapeType="1"/>
            </p:cNvSpPr>
            <p:nvPr/>
          </p:nvSpPr>
          <p:spPr bwMode="auto">
            <a:xfrm flipH="1">
              <a:off x="1584" y="2160"/>
              <a:ext cx="2016" cy="0"/>
            </a:xfrm>
            <a:prstGeom prst="line">
              <a:avLst/>
            </a:prstGeom>
            <a:noFill/>
            <a:ln w="9525" cap="rnd">
              <a:solidFill>
                <a:schemeClr val="tx1"/>
              </a:solidFill>
              <a:prstDash val="sysDot"/>
              <a:round/>
            </a:ln>
          </p:spPr>
          <p:txBody>
            <a:bodyPr wrap="none"/>
            <a:lstStyle/>
            <a:p>
              <a:endParaRPr lang="zh-CN" altLang="en-US"/>
            </a:p>
          </p:txBody>
        </p:sp>
      </p:grpSp>
      <p:grpSp>
        <p:nvGrpSpPr>
          <p:cNvPr id="4" name="Group 14"/>
          <p:cNvGrpSpPr/>
          <p:nvPr/>
        </p:nvGrpSpPr>
        <p:grpSpPr bwMode="auto">
          <a:xfrm>
            <a:off x="3423140" y="3414932"/>
            <a:ext cx="5689600" cy="1525588"/>
            <a:chOff x="1968" y="863"/>
            <a:chExt cx="2688" cy="961"/>
          </a:xfrm>
        </p:grpSpPr>
        <p:sp>
          <p:nvSpPr>
            <p:cNvPr id="5189" name="Freeform 15"/>
            <p:cNvSpPr/>
            <p:nvPr/>
          </p:nvSpPr>
          <p:spPr bwMode="auto">
            <a:xfrm>
              <a:off x="1968" y="863"/>
              <a:ext cx="1347" cy="481"/>
            </a:xfrm>
            <a:custGeom>
              <a:avLst/>
              <a:gdLst>
                <a:gd name="T0" fmla="*/ 0 w 1347"/>
                <a:gd name="T1" fmla="*/ 481 h 481"/>
                <a:gd name="T2" fmla="*/ 672 w 1347"/>
                <a:gd name="T3" fmla="*/ 1 h 481"/>
                <a:gd name="T4" fmla="*/ 1347 w 1347"/>
                <a:gd name="T5" fmla="*/ 477 h 481"/>
                <a:gd name="T6" fmla="*/ 0 60000 65536"/>
                <a:gd name="T7" fmla="*/ 0 60000 65536"/>
                <a:gd name="T8" fmla="*/ 0 60000 65536"/>
                <a:gd name="T9" fmla="*/ 0 w 1347"/>
                <a:gd name="T10" fmla="*/ 0 h 481"/>
                <a:gd name="T11" fmla="*/ 1347 w 1347"/>
                <a:gd name="T12" fmla="*/ 481 h 481"/>
              </a:gdLst>
              <a:ahLst/>
              <a:cxnLst>
                <a:cxn ang="T6">
                  <a:pos x="T0" y="T1"/>
                </a:cxn>
                <a:cxn ang="T7">
                  <a:pos x="T2" y="T3"/>
                </a:cxn>
                <a:cxn ang="T8">
                  <a:pos x="T4" y="T5"/>
                </a:cxn>
              </a:cxnLst>
              <a:rect l="T9" t="T10" r="T11" b="T12"/>
              <a:pathLst>
                <a:path w="1347" h="481">
                  <a:moveTo>
                    <a:pt x="0" y="481"/>
                  </a:moveTo>
                  <a:cubicBezTo>
                    <a:pt x="224" y="241"/>
                    <a:pt x="448" y="2"/>
                    <a:pt x="672" y="1"/>
                  </a:cubicBezTo>
                  <a:cubicBezTo>
                    <a:pt x="896" y="0"/>
                    <a:pt x="1206" y="378"/>
                    <a:pt x="1347" y="477"/>
                  </a:cubicBezTo>
                </a:path>
              </a:pathLst>
            </a:custGeom>
            <a:noFill/>
            <a:ln w="38100" cap="rnd">
              <a:solidFill>
                <a:srgbClr val="FFFF00"/>
              </a:solidFill>
              <a:prstDash val="lgDash"/>
              <a:round/>
            </a:ln>
          </p:spPr>
          <p:txBody>
            <a:bodyPr wrap="none"/>
            <a:lstStyle/>
            <a:p>
              <a:endParaRPr lang="zh-CN" altLang="en-US"/>
            </a:p>
          </p:txBody>
        </p:sp>
        <p:sp>
          <p:nvSpPr>
            <p:cNvPr id="5190" name="Freeform 16"/>
            <p:cNvSpPr/>
            <p:nvPr/>
          </p:nvSpPr>
          <p:spPr bwMode="auto">
            <a:xfrm rot="10800000" flipH="1">
              <a:off x="3312" y="1344"/>
              <a:ext cx="1344" cy="480"/>
            </a:xfrm>
            <a:custGeom>
              <a:avLst/>
              <a:gdLst>
                <a:gd name="T0" fmla="*/ 0 w 1344"/>
                <a:gd name="T1" fmla="*/ 480 h 480"/>
                <a:gd name="T2" fmla="*/ 672 w 1344"/>
                <a:gd name="T3" fmla="*/ 0 h 480"/>
                <a:gd name="T4" fmla="*/ 1344 w 1344"/>
                <a:gd name="T5" fmla="*/ 480 h 480"/>
                <a:gd name="T6" fmla="*/ 0 60000 65536"/>
                <a:gd name="T7" fmla="*/ 0 60000 65536"/>
                <a:gd name="T8" fmla="*/ 0 60000 65536"/>
                <a:gd name="T9" fmla="*/ 0 w 1344"/>
                <a:gd name="T10" fmla="*/ 0 h 480"/>
                <a:gd name="T11" fmla="*/ 1344 w 1344"/>
                <a:gd name="T12" fmla="*/ 480 h 480"/>
              </a:gdLst>
              <a:ahLst/>
              <a:cxnLst>
                <a:cxn ang="T6">
                  <a:pos x="T0" y="T1"/>
                </a:cxn>
                <a:cxn ang="T7">
                  <a:pos x="T2" y="T3"/>
                </a:cxn>
                <a:cxn ang="T8">
                  <a:pos x="T4" y="T5"/>
                </a:cxn>
              </a:cxnLst>
              <a:rect l="T9" t="T10" r="T11" b="T12"/>
              <a:pathLst>
                <a:path w="1344" h="480">
                  <a:moveTo>
                    <a:pt x="0" y="480"/>
                  </a:moveTo>
                  <a:cubicBezTo>
                    <a:pt x="224" y="240"/>
                    <a:pt x="448" y="0"/>
                    <a:pt x="672" y="0"/>
                  </a:cubicBezTo>
                  <a:cubicBezTo>
                    <a:pt x="896" y="0"/>
                    <a:pt x="1232" y="400"/>
                    <a:pt x="1344" y="480"/>
                  </a:cubicBezTo>
                </a:path>
              </a:pathLst>
            </a:custGeom>
            <a:noFill/>
            <a:ln w="38100" cap="rnd">
              <a:solidFill>
                <a:srgbClr val="FFFF00"/>
              </a:solidFill>
              <a:prstDash val="lgDash"/>
              <a:round/>
            </a:ln>
          </p:spPr>
          <p:txBody>
            <a:bodyPr wrap="none"/>
            <a:lstStyle/>
            <a:p>
              <a:endParaRPr lang="zh-CN" altLang="en-US"/>
            </a:p>
          </p:txBody>
        </p:sp>
      </p:grpSp>
      <p:grpSp>
        <p:nvGrpSpPr>
          <p:cNvPr id="5" name="Group 17"/>
          <p:cNvGrpSpPr/>
          <p:nvPr/>
        </p:nvGrpSpPr>
        <p:grpSpPr bwMode="auto">
          <a:xfrm>
            <a:off x="448733" y="2438400"/>
            <a:ext cx="10160000" cy="3276600"/>
            <a:chOff x="-988" y="480"/>
            <a:chExt cx="4800" cy="2064"/>
          </a:xfrm>
        </p:grpSpPr>
        <p:grpSp>
          <p:nvGrpSpPr>
            <p:cNvPr id="6" name="Group 18"/>
            <p:cNvGrpSpPr/>
            <p:nvPr/>
          </p:nvGrpSpPr>
          <p:grpSpPr bwMode="auto">
            <a:xfrm>
              <a:off x="-988" y="480"/>
              <a:ext cx="4800" cy="2064"/>
              <a:chOff x="500" y="1632"/>
              <a:chExt cx="4800" cy="2064"/>
            </a:xfrm>
          </p:grpSpPr>
          <p:sp>
            <p:nvSpPr>
              <p:cNvPr id="5184" name="Line 19"/>
              <p:cNvSpPr>
                <a:spLocks noChangeShapeType="1"/>
              </p:cNvSpPr>
              <p:nvPr/>
            </p:nvSpPr>
            <p:spPr bwMode="auto">
              <a:xfrm>
                <a:off x="500" y="2736"/>
                <a:ext cx="4800" cy="0"/>
              </a:xfrm>
              <a:prstGeom prst="line">
                <a:avLst/>
              </a:prstGeom>
              <a:noFill/>
              <a:ln w="28575">
                <a:solidFill>
                  <a:schemeClr val="tx1"/>
                </a:solidFill>
                <a:round/>
                <a:tailEnd type="arrow" w="med" len="med"/>
              </a:ln>
            </p:spPr>
            <p:txBody>
              <a:bodyPr wrap="none"/>
              <a:lstStyle/>
              <a:p>
                <a:endParaRPr lang="zh-CN" altLang="en-US"/>
              </a:p>
            </p:txBody>
          </p:sp>
          <p:sp>
            <p:nvSpPr>
              <p:cNvPr id="5185" name="Line 20"/>
              <p:cNvSpPr>
                <a:spLocks noChangeShapeType="1"/>
              </p:cNvSpPr>
              <p:nvPr/>
            </p:nvSpPr>
            <p:spPr bwMode="auto">
              <a:xfrm flipV="1">
                <a:off x="1899" y="1680"/>
                <a:ext cx="0" cy="2016"/>
              </a:xfrm>
              <a:prstGeom prst="line">
                <a:avLst/>
              </a:prstGeom>
              <a:noFill/>
              <a:ln w="28575">
                <a:solidFill>
                  <a:schemeClr val="tx1"/>
                </a:solidFill>
                <a:round/>
                <a:tailEnd type="arrow" w="med" len="med"/>
              </a:ln>
            </p:spPr>
            <p:txBody>
              <a:bodyPr wrap="none"/>
              <a:lstStyle/>
              <a:p>
                <a:endParaRPr lang="zh-CN" altLang="en-US"/>
              </a:p>
            </p:txBody>
          </p:sp>
          <p:sp>
            <p:nvSpPr>
              <p:cNvPr id="5186" name="Text Box 21"/>
              <p:cNvSpPr txBox="1">
                <a:spLocks noChangeArrowheads="1"/>
              </p:cNvSpPr>
              <p:nvPr/>
            </p:nvSpPr>
            <p:spPr bwMode="auto">
              <a:xfrm>
                <a:off x="5078" y="2762"/>
                <a:ext cx="141" cy="233"/>
              </a:xfrm>
              <a:prstGeom prst="rect">
                <a:avLst/>
              </a:prstGeom>
              <a:noFill/>
              <a:ln w="9525">
                <a:noFill/>
                <a:miter lim="800000"/>
              </a:ln>
            </p:spPr>
            <p:txBody>
              <a:bodyPr wrap="none">
                <a:spAutoFit/>
              </a:bodyPr>
              <a:lstStyle/>
              <a:p>
                <a:r>
                  <a:rPr lang="en-US" altLang="zh-CN" i="1" dirty="0">
                    <a:latin typeface="Times New Roman" panose="02020603050405020304" pitchFamily="18" charset="0"/>
                    <a:cs typeface="Times New Roman" panose="02020603050405020304" pitchFamily="18" charset="0"/>
                  </a:rPr>
                  <a:t>x</a:t>
                </a:r>
                <a:endParaRPr lang="en-US" altLang="zh-CN" i="1" dirty="0">
                  <a:latin typeface="Times New Roman" panose="02020603050405020304" pitchFamily="18" charset="0"/>
                  <a:cs typeface="Times New Roman" panose="02020603050405020304" pitchFamily="18" charset="0"/>
                </a:endParaRPr>
              </a:p>
            </p:txBody>
          </p:sp>
          <p:sp>
            <p:nvSpPr>
              <p:cNvPr id="5187" name="Text Box 22"/>
              <p:cNvSpPr txBox="1">
                <a:spLocks noChangeArrowheads="1"/>
              </p:cNvSpPr>
              <p:nvPr/>
            </p:nvSpPr>
            <p:spPr bwMode="auto">
              <a:xfrm>
                <a:off x="1612" y="1632"/>
                <a:ext cx="136" cy="233"/>
              </a:xfrm>
              <a:prstGeom prst="rect">
                <a:avLst/>
              </a:prstGeom>
              <a:noFill/>
              <a:ln w="9525">
                <a:noFill/>
                <a:miter lim="800000"/>
              </a:ln>
            </p:spPr>
            <p:txBody>
              <a:bodyPr wrap="none">
                <a:spAutoFit/>
              </a:bodyPr>
              <a:lstStyle/>
              <a:p>
                <a:r>
                  <a:rPr lang="en-US" altLang="zh-CN" i="1" dirty="0">
                    <a:latin typeface="Times New Roman" panose="02020603050405020304" pitchFamily="18" charset="0"/>
                    <a:cs typeface="Times New Roman" panose="02020603050405020304" pitchFamily="18" charset="0"/>
                  </a:rPr>
                  <a:t>y</a:t>
                </a:r>
                <a:endParaRPr lang="en-US" altLang="zh-CN" i="1" dirty="0">
                  <a:latin typeface="Times New Roman" panose="02020603050405020304" pitchFamily="18" charset="0"/>
                  <a:cs typeface="Times New Roman" panose="02020603050405020304" pitchFamily="18" charset="0"/>
                </a:endParaRPr>
              </a:p>
            </p:txBody>
          </p:sp>
          <p:sp>
            <p:nvSpPr>
              <p:cNvPr id="5188" name="Text Box 23"/>
              <p:cNvSpPr txBox="1">
                <a:spLocks noChangeArrowheads="1"/>
              </p:cNvSpPr>
              <p:nvPr/>
            </p:nvSpPr>
            <p:spPr bwMode="auto">
              <a:xfrm>
                <a:off x="1574" y="2762"/>
                <a:ext cx="164" cy="233"/>
              </a:xfrm>
              <a:prstGeom prst="rect">
                <a:avLst/>
              </a:prstGeom>
              <a:noFill/>
              <a:ln w="9525">
                <a:noFill/>
                <a:miter lim="800000"/>
              </a:ln>
            </p:spPr>
            <p:txBody>
              <a:bodyPr wrap="none">
                <a:spAutoFit/>
              </a:bodyPr>
              <a:lstStyle/>
              <a:p>
                <a:r>
                  <a:rPr lang="en-US" altLang="zh-CN" i="1"/>
                  <a:t>O</a:t>
                </a:r>
                <a:endParaRPr lang="en-US" altLang="zh-CN" i="1"/>
              </a:p>
            </p:txBody>
          </p:sp>
        </p:grpSp>
        <p:sp>
          <p:nvSpPr>
            <p:cNvPr id="5171" name="Text Box 24"/>
            <p:cNvSpPr txBox="1">
              <a:spLocks noChangeArrowheads="1"/>
            </p:cNvSpPr>
            <p:nvPr/>
          </p:nvSpPr>
          <p:spPr bwMode="auto">
            <a:xfrm>
              <a:off x="2966" y="1645"/>
              <a:ext cx="87" cy="233"/>
            </a:xfrm>
            <a:prstGeom prst="rect">
              <a:avLst/>
            </a:prstGeom>
            <a:noFill/>
            <a:ln w="9525">
              <a:noFill/>
              <a:miter lim="800000"/>
            </a:ln>
          </p:spPr>
          <p:txBody>
            <a:bodyPr wrap="none">
              <a:spAutoFit/>
            </a:bodyPr>
            <a:lstStyle/>
            <a:p>
              <a:endParaRPr lang="zh-CN" altLang="en-US"/>
            </a:p>
          </p:txBody>
        </p:sp>
        <p:sp>
          <p:nvSpPr>
            <p:cNvPr id="5172" name="Text Box 25"/>
            <p:cNvSpPr txBox="1">
              <a:spLocks noChangeArrowheads="1"/>
            </p:cNvSpPr>
            <p:nvPr/>
          </p:nvSpPr>
          <p:spPr bwMode="auto">
            <a:xfrm>
              <a:off x="3014" y="1629"/>
              <a:ext cx="193" cy="213"/>
            </a:xfrm>
            <a:prstGeom prst="rect">
              <a:avLst/>
            </a:prstGeom>
            <a:noFill/>
            <a:ln w="9525">
              <a:noFill/>
              <a:miter lim="800000"/>
            </a:ln>
          </p:spPr>
          <p:txBody>
            <a:bodyPr wrap="none">
              <a:spAutoFit/>
            </a:bodyPr>
            <a:lstStyle/>
            <a:p>
              <a:r>
                <a:rPr lang="zh-CN" altLang="en-US" sz="1600"/>
                <a:t>2</a:t>
              </a:r>
              <a:r>
                <a:rPr lang="zh-CN" altLang="en-US" sz="1600">
                  <a:sym typeface="Symbol" panose="05050102010706020507" pitchFamily="18" charset="2"/>
                </a:rPr>
                <a:t></a:t>
              </a:r>
              <a:endParaRPr lang="zh-CN" altLang="en-US"/>
            </a:p>
          </p:txBody>
        </p:sp>
        <p:sp>
          <p:nvSpPr>
            <p:cNvPr id="5173" name="Text Box 26"/>
            <p:cNvSpPr txBox="1">
              <a:spLocks noChangeArrowheads="1"/>
            </p:cNvSpPr>
            <p:nvPr/>
          </p:nvSpPr>
          <p:spPr bwMode="auto">
            <a:xfrm>
              <a:off x="1574" y="1629"/>
              <a:ext cx="140" cy="213"/>
            </a:xfrm>
            <a:prstGeom prst="rect">
              <a:avLst/>
            </a:prstGeom>
            <a:noFill/>
            <a:ln w="9525">
              <a:noFill/>
              <a:miter lim="800000"/>
            </a:ln>
          </p:spPr>
          <p:txBody>
            <a:bodyPr wrap="none">
              <a:spAutoFit/>
            </a:bodyPr>
            <a:lstStyle/>
            <a:p>
              <a:r>
                <a:rPr lang="zh-CN" altLang="en-US" sz="1600">
                  <a:sym typeface="Symbol" panose="05050102010706020507" pitchFamily="18" charset="2"/>
                </a:rPr>
                <a:t></a:t>
              </a:r>
              <a:endParaRPr lang="zh-CN" altLang="en-US" sz="1600">
                <a:sym typeface="Symbol" panose="05050102010706020507" pitchFamily="18" charset="2"/>
              </a:endParaRPr>
            </a:p>
          </p:txBody>
        </p:sp>
        <p:sp>
          <p:nvSpPr>
            <p:cNvPr id="5176" name="Line 29"/>
            <p:cNvSpPr>
              <a:spLocks noChangeShapeType="1"/>
            </p:cNvSpPr>
            <p:nvPr/>
          </p:nvSpPr>
          <p:spPr bwMode="auto">
            <a:xfrm flipV="1">
              <a:off x="1035" y="1536"/>
              <a:ext cx="0" cy="48"/>
            </a:xfrm>
            <a:prstGeom prst="line">
              <a:avLst/>
            </a:prstGeom>
            <a:noFill/>
            <a:ln w="9525">
              <a:solidFill>
                <a:schemeClr val="tx1"/>
              </a:solidFill>
              <a:round/>
            </a:ln>
          </p:spPr>
          <p:txBody>
            <a:bodyPr wrap="none"/>
            <a:lstStyle/>
            <a:p>
              <a:endParaRPr lang="zh-CN" altLang="en-US"/>
            </a:p>
          </p:txBody>
        </p:sp>
        <p:sp>
          <p:nvSpPr>
            <p:cNvPr id="5177" name="Line 30"/>
            <p:cNvSpPr>
              <a:spLocks noChangeShapeType="1"/>
            </p:cNvSpPr>
            <p:nvPr/>
          </p:nvSpPr>
          <p:spPr bwMode="auto">
            <a:xfrm flipV="1">
              <a:off x="1748" y="1536"/>
              <a:ext cx="0" cy="48"/>
            </a:xfrm>
            <a:prstGeom prst="line">
              <a:avLst/>
            </a:prstGeom>
            <a:noFill/>
            <a:ln w="9525">
              <a:solidFill>
                <a:schemeClr val="tx1"/>
              </a:solidFill>
              <a:round/>
            </a:ln>
          </p:spPr>
          <p:txBody>
            <a:bodyPr wrap="none"/>
            <a:lstStyle/>
            <a:p>
              <a:endParaRPr lang="zh-CN" altLang="en-US"/>
            </a:p>
          </p:txBody>
        </p:sp>
        <p:sp>
          <p:nvSpPr>
            <p:cNvPr id="5178" name="Line 31"/>
            <p:cNvSpPr>
              <a:spLocks noChangeShapeType="1"/>
            </p:cNvSpPr>
            <p:nvPr/>
          </p:nvSpPr>
          <p:spPr bwMode="auto">
            <a:xfrm flipV="1">
              <a:off x="3099" y="1536"/>
              <a:ext cx="0" cy="48"/>
            </a:xfrm>
            <a:prstGeom prst="line">
              <a:avLst/>
            </a:prstGeom>
            <a:noFill/>
            <a:ln w="9525">
              <a:solidFill>
                <a:schemeClr val="tx1"/>
              </a:solidFill>
              <a:round/>
            </a:ln>
          </p:spPr>
          <p:txBody>
            <a:bodyPr wrap="none"/>
            <a:lstStyle/>
            <a:p>
              <a:endParaRPr lang="zh-CN" altLang="en-US"/>
            </a:p>
          </p:txBody>
        </p:sp>
        <p:sp>
          <p:nvSpPr>
            <p:cNvPr id="5179" name="Line 32"/>
            <p:cNvSpPr>
              <a:spLocks noChangeShapeType="1"/>
            </p:cNvSpPr>
            <p:nvPr/>
          </p:nvSpPr>
          <p:spPr bwMode="auto">
            <a:xfrm flipV="1">
              <a:off x="2400" y="1536"/>
              <a:ext cx="0" cy="48"/>
            </a:xfrm>
            <a:prstGeom prst="line">
              <a:avLst/>
            </a:prstGeom>
            <a:noFill/>
            <a:ln w="9525">
              <a:solidFill>
                <a:schemeClr val="tx1"/>
              </a:solidFill>
              <a:round/>
            </a:ln>
          </p:spPr>
          <p:txBody>
            <a:bodyPr wrap="none"/>
            <a:lstStyle/>
            <a:p>
              <a:endParaRPr lang="zh-CN" altLang="en-US"/>
            </a:p>
          </p:txBody>
        </p:sp>
        <p:sp>
          <p:nvSpPr>
            <p:cNvPr id="5180" name="Text Box 33"/>
            <p:cNvSpPr txBox="1">
              <a:spLocks noChangeArrowheads="1"/>
            </p:cNvSpPr>
            <p:nvPr/>
          </p:nvSpPr>
          <p:spPr bwMode="auto">
            <a:xfrm>
              <a:off x="148" y="984"/>
              <a:ext cx="147" cy="233"/>
            </a:xfrm>
            <a:prstGeom prst="rect">
              <a:avLst/>
            </a:prstGeom>
            <a:noFill/>
            <a:ln w="9525">
              <a:noFill/>
              <a:miter lim="800000"/>
            </a:ln>
          </p:spPr>
          <p:txBody>
            <a:bodyPr wrap="none">
              <a:spAutoFit/>
            </a:bodyPr>
            <a:lstStyle/>
            <a:p>
              <a:r>
                <a:rPr lang="zh-CN" altLang="en-US" sz="1800"/>
                <a:t>1</a:t>
              </a:r>
              <a:endParaRPr lang="zh-CN" altLang="en-US" sz="1800"/>
            </a:p>
          </p:txBody>
        </p:sp>
        <p:sp>
          <p:nvSpPr>
            <p:cNvPr id="5181" name="Text Box 34"/>
            <p:cNvSpPr txBox="1">
              <a:spLocks noChangeArrowheads="1"/>
            </p:cNvSpPr>
            <p:nvPr/>
          </p:nvSpPr>
          <p:spPr bwMode="auto">
            <a:xfrm>
              <a:off x="100" y="1968"/>
              <a:ext cx="186" cy="233"/>
            </a:xfrm>
            <a:prstGeom prst="rect">
              <a:avLst/>
            </a:prstGeom>
            <a:noFill/>
            <a:ln w="9525">
              <a:noFill/>
              <a:miter lim="800000"/>
            </a:ln>
          </p:spPr>
          <p:txBody>
            <a:bodyPr wrap="none">
              <a:spAutoFit/>
            </a:bodyPr>
            <a:lstStyle/>
            <a:p>
              <a:r>
                <a:rPr lang="zh-CN" altLang="en-US" sz="1800"/>
                <a:t>-1</a:t>
              </a:r>
              <a:endParaRPr lang="zh-CN" altLang="en-US" sz="1800"/>
            </a:p>
          </p:txBody>
        </p:sp>
        <p:sp>
          <p:nvSpPr>
            <p:cNvPr id="5182" name="Line 35"/>
            <p:cNvSpPr>
              <a:spLocks noChangeShapeType="1"/>
            </p:cNvSpPr>
            <p:nvPr/>
          </p:nvSpPr>
          <p:spPr bwMode="auto">
            <a:xfrm flipH="1">
              <a:off x="384" y="1104"/>
              <a:ext cx="48" cy="0"/>
            </a:xfrm>
            <a:prstGeom prst="line">
              <a:avLst/>
            </a:prstGeom>
            <a:noFill/>
            <a:ln w="9525">
              <a:solidFill>
                <a:schemeClr val="tx1"/>
              </a:solidFill>
              <a:round/>
            </a:ln>
          </p:spPr>
          <p:txBody>
            <a:bodyPr wrap="none"/>
            <a:lstStyle/>
            <a:p>
              <a:endParaRPr lang="zh-CN" altLang="en-US"/>
            </a:p>
          </p:txBody>
        </p:sp>
        <p:sp>
          <p:nvSpPr>
            <p:cNvPr id="5183" name="Line 36"/>
            <p:cNvSpPr>
              <a:spLocks noChangeShapeType="1"/>
            </p:cNvSpPr>
            <p:nvPr/>
          </p:nvSpPr>
          <p:spPr bwMode="auto">
            <a:xfrm flipH="1">
              <a:off x="384" y="2064"/>
              <a:ext cx="48" cy="0"/>
            </a:xfrm>
            <a:prstGeom prst="line">
              <a:avLst/>
            </a:prstGeom>
            <a:noFill/>
            <a:ln w="9525">
              <a:solidFill>
                <a:schemeClr val="tx1"/>
              </a:solidFill>
              <a:round/>
            </a:ln>
          </p:spPr>
          <p:txBody>
            <a:bodyPr wrap="none"/>
            <a:lstStyle/>
            <a:p>
              <a:endParaRPr lang="zh-CN" altLang="en-US"/>
            </a:p>
          </p:txBody>
        </p:sp>
      </p:grpSp>
      <p:grpSp>
        <p:nvGrpSpPr>
          <p:cNvPr id="7" name="Group 38"/>
          <p:cNvGrpSpPr/>
          <p:nvPr/>
        </p:nvGrpSpPr>
        <p:grpSpPr bwMode="auto">
          <a:xfrm flipV="1">
            <a:off x="3380936" y="3386796"/>
            <a:ext cx="5689600" cy="1525588"/>
            <a:chOff x="1968" y="863"/>
            <a:chExt cx="2688" cy="961"/>
          </a:xfrm>
        </p:grpSpPr>
        <p:sp>
          <p:nvSpPr>
            <p:cNvPr id="5168" name="Freeform 39"/>
            <p:cNvSpPr/>
            <p:nvPr/>
          </p:nvSpPr>
          <p:spPr bwMode="auto">
            <a:xfrm>
              <a:off x="1968" y="863"/>
              <a:ext cx="1347" cy="481"/>
            </a:xfrm>
            <a:custGeom>
              <a:avLst/>
              <a:gdLst>
                <a:gd name="T0" fmla="*/ 0 w 1347"/>
                <a:gd name="T1" fmla="*/ 481 h 481"/>
                <a:gd name="T2" fmla="*/ 672 w 1347"/>
                <a:gd name="T3" fmla="*/ 1 h 481"/>
                <a:gd name="T4" fmla="*/ 1347 w 1347"/>
                <a:gd name="T5" fmla="*/ 477 h 481"/>
                <a:gd name="T6" fmla="*/ 0 60000 65536"/>
                <a:gd name="T7" fmla="*/ 0 60000 65536"/>
                <a:gd name="T8" fmla="*/ 0 60000 65536"/>
                <a:gd name="T9" fmla="*/ 0 w 1347"/>
                <a:gd name="T10" fmla="*/ 0 h 481"/>
                <a:gd name="T11" fmla="*/ 1347 w 1347"/>
                <a:gd name="T12" fmla="*/ 481 h 481"/>
              </a:gdLst>
              <a:ahLst/>
              <a:cxnLst>
                <a:cxn ang="T6">
                  <a:pos x="T0" y="T1"/>
                </a:cxn>
                <a:cxn ang="T7">
                  <a:pos x="T2" y="T3"/>
                </a:cxn>
                <a:cxn ang="T8">
                  <a:pos x="T4" y="T5"/>
                </a:cxn>
              </a:cxnLst>
              <a:rect l="T9" t="T10" r="T11" b="T12"/>
              <a:pathLst>
                <a:path w="1347" h="481">
                  <a:moveTo>
                    <a:pt x="0" y="481"/>
                  </a:moveTo>
                  <a:cubicBezTo>
                    <a:pt x="224" y="241"/>
                    <a:pt x="448" y="2"/>
                    <a:pt x="672" y="1"/>
                  </a:cubicBezTo>
                  <a:cubicBezTo>
                    <a:pt x="896" y="0"/>
                    <a:pt x="1206" y="378"/>
                    <a:pt x="1347" y="477"/>
                  </a:cubicBezTo>
                </a:path>
              </a:pathLst>
            </a:custGeom>
            <a:noFill/>
            <a:ln w="38100">
              <a:solidFill>
                <a:srgbClr val="FF0000"/>
              </a:solidFill>
              <a:round/>
            </a:ln>
          </p:spPr>
          <p:txBody>
            <a:bodyPr wrap="none"/>
            <a:lstStyle/>
            <a:p>
              <a:endParaRPr lang="zh-CN" altLang="en-US"/>
            </a:p>
          </p:txBody>
        </p:sp>
        <p:sp>
          <p:nvSpPr>
            <p:cNvPr id="5169" name="Freeform 40"/>
            <p:cNvSpPr/>
            <p:nvPr/>
          </p:nvSpPr>
          <p:spPr bwMode="auto">
            <a:xfrm rot="10800000" flipH="1">
              <a:off x="3312" y="1344"/>
              <a:ext cx="1344" cy="480"/>
            </a:xfrm>
            <a:custGeom>
              <a:avLst/>
              <a:gdLst>
                <a:gd name="T0" fmla="*/ 0 w 1344"/>
                <a:gd name="T1" fmla="*/ 480 h 480"/>
                <a:gd name="T2" fmla="*/ 672 w 1344"/>
                <a:gd name="T3" fmla="*/ 0 h 480"/>
                <a:gd name="T4" fmla="*/ 1344 w 1344"/>
                <a:gd name="T5" fmla="*/ 480 h 480"/>
                <a:gd name="T6" fmla="*/ 0 60000 65536"/>
                <a:gd name="T7" fmla="*/ 0 60000 65536"/>
                <a:gd name="T8" fmla="*/ 0 60000 65536"/>
                <a:gd name="T9" fmla="*/ 0 w 1344"/>
                <a:gd name="T10" fmla="*/ 0 h 480"/>
                <a:gd name="T11" fmla="*/ 1344 w 1344"/>
                <a:gd name="T12" fmla="*/ 480 h 480"/>
              </a:gdLst>
              <a:ahLst/>
              <a:cxnLst>
                <a:cxn ang="T6">
                  <a:pos x="T0" y="T1"/>
                </a:cxn>
                <a:cxn ang="T7">
                  <a:pos x="T2" y="T3"/>
                </a:cxn>
                <a:cxn ang="T8">
                  <a:pos x="T4" y="T5"/>
                </a:cxn>
              </a:cxnLst>
              <a:rect l="T9" t="T10" r="T11" b="T12"/>
              <a:pathLst>
                <a:path w="1344" h="480">
                  <a:moveTo>
                    <a:pt x="0" y="480"/>
                  </a:moveTo>
                  <a:cubicBezTo>
                    <a:pt x="224" y="240"/>
                    <a:pt x="448" y="0"/>
                    <a:pt x="672" y="0"/>
                  </a:cubicBezTo>
                  <a:cubicBezTo>
                    <a:pt x="896" y="0"/>
                    <a:pt x="1232" y="400"/>
                    <a:pt x="1344" y="480"/>
                  </a:cubicBezTo>
                </a:path>
              </a:pathLst>
            </a:custGeom>
            <a:noFill/>
            <a:ln w="38100">
              <a:solidFill>
                <a:srgbClr val="FF0000"/>
              </a:solidFill>
              <a:round/>
            </a:ln>
          </p:spPr>
          <p:txBody>
            <a:bodyPr wrap="none"/>
            <a:lstStyle/>
            <a:p>
              <a:endParaRPr lang="zh-CN" altLang="en-US"/>
            </a:p>
          </p:txBody>
        </p:sp>
      </p:grpSp>
      <p:sp>
        <p:nvSpPr>
          <p:cNvPr id="9257" name="Text Box 41"/>
          <p:cNvSpPr txBox="1">
            <a:spLocks noChangeArrowheads="1"/>
          </p:cNvSpPr>
          <p:nvPr/>
        </p:nvSpPr>
        <p:spPr bwMode="auto">
          <a:xfrm>
            <a:off x="6712569" y="2843755"/>
            <a:ext cx="3252814" cy="400110"/>
          </a:xfrm>
          <a:prstGeom prst="rect">
            <a:avLst/>
          </a:prstGeom>
          <a:noFill/>
          <a:ln w="9525">
            <a:noFill/>
            <a:miter lim="800000"/>
          </a:ln>
        </p:spPr>
        <p:txBody>
          <a:bodyPr wrap="none">
            <a:spAutoFit/>
          </a:bodyPr>
          <a:lstStyle/>
          <a:p>
            <a:r>
              <a:rPr lang="en-US" altLang="zh-CN" sz="2000" i="1" dirty="0">
                <a:latin typeface="Times New Roman" panose="02020603050405020304" pitchFamily="18" charset="0"/>
                <a:cs typeface="Times New Roman" panose="02020603050405020304" pitchFamily="18" charset="0"/>
              </a:rPr>
              <a:t>y</a:t>
            </a:r>
            <a:r>
              <a:rPr lang="en-US" altLang="zh-CN" sz="2000" dirty="0">
                <a:latin typeface="Times New Roman" panose="02020603050405020304" pitchFamily="18" charset="0"/>
                <a:cs typeface="Times New Roman" panose="02020603050405020304" pitchFamily="18" charset="0"/>
              </a:rPr>
              <a:t> = - sin </a:t>
            </a:r>
            <a:r>
              <a:rPr lang="en-US" altLang="zh-CN" sz="2000" i="1" dirty="0">
                <a:latin typeface="Times New Roman" panose="02020603050405020304" pitchFamily="18" charset="0"/>
                <a:cs typeface="Times New Roman" panose="02020603050405020304" pitchFamily="18" charset="0"/>
              </a:rPr>
              <a:t>x   ,   x</a:t>
            </a:r>
            <a:r>
              <a:rPr lang="en-US" altLang="zh-CN" sz="2000" dirty="0">
                <a:latin typeface="Times New Roman" panose="02020603050405020304" pitchFamily="18" charset="0"/>
                <a:cs typeface="Times New Roman" panose="02020603050405020304" pitchFamily="18" charset="0"/>
              </a:rPr>
              <a:t> </a:t>
            </a:r>
            <a:r>
              <a:rPr lang="en-US" altLang="zh-CN" sz="2000" dirty="0"/>
              <a:t>∈  [ 0 , 2</a:t>
            </a:r>
            <a:r>
              <a:rPr lang="en-US" altLang="zh-CN" sz="2000" dirty="0">
                <a:sym typeface="Symbol" panose="05050102010706020507" pitchFamily="18" charset="2"/>
              </a:rPr>
              <a:t> </a:t>
            </a:r>
            <a:r>
              <a:rPr lang="en-US" altLang="zh-CN" sz="2000" dirty="0"/>
              <a:t>]</a:t>
            </a:r>
            <a:endParaRPr lang="en-US" altLang="zh-CN" dirty="0">
              <a:solidFill>
                <a:srgbClr val="000099"/>
              </a:solidFill>
            </a:endParaRPr>
          </a:p>
        </p:txBody>
      </p:sp>
      <p:sp>
        <p:nvSpPr>
          <p:cNvPr id="9258" name="Rectangle 42"/>
          <p:cNvSpPr>
            <a:spLocks noChangeArrowheads="1"/>
          </p:cNvSpPr>
          <p:nvPr/>
        </p:nvSpPr>
        <p:spPr bwMode="auto">
          <a:xfrm>
            <a:off x="6686551" y="5154614"/>
            <a:ext cx="3103735" cy="400110"/>
          </a:xfrm>
          <a:prstGeom prst="rect">
            <a:avLst/>
          </a:prstGeom>
          <a:noFill/>
          <a:ln w="9525">
            <a:noFill/>
            <a:miter lim="800000"/>
          </a:ln>
        </p:spPr>
        <p:txBody>
          <a:bodyPr wrap="none">
            <a:spAutoFit/>
          </a:bodyPr>
          <a:lstStyle/>
          <a:p>
            <a:r>
              <a:rPr lang="en-US" altLang="zh-CN" sz="2000" i="1" dirty="0">
                <a:latin typeface="Times New Roman" panose="02020603050405020304" pitchFamily="18" charset="0"/>
                <a:cs typeface="Times New Roman" panose="02020603050405020304" pitchFamily="18" charset="0"/>
              </a:rPr>
              <a:t>y</a:t>
            </a:r>
            <a:r>
              <a:rPr lang="en-US" altLang="zh-CN" sz="2000" dirty="0">
                <a:latin typeface="Times New Roman" panose="02020603050405020304" pitchFamily="18" charset="0"/>
                <a:cs typeface="Times New Roman" panose="02020603050405020304" pitchFamily="18" charset="0"/>
              </a:rPr>
              <a:t> = sin </a:t>
            </a:r>
            <a:r>
              <a:rPr lang="en-US" altLang="zh-CN" sz="2000" i="1" dirty="0">
                <a:latin typeface="Times New Roman" panose="02020603050405020304" pitchFamily="18" charset="0"/>
                <a:cs typeface="Times New Roman" panose="02020603050405020304" pitchFamily="18" charset="0"/>
              </a:rPr>
              <a:t>x   ,   x</a:t>
            </a:r>
            <a:r>
              <a:rPr lang="en-US" altLang="zh-CN" sz="2000" dirty="0">
                <a:latin typeface="Times New Roman" panose="02020603050405020304" pitchFamily="18" charset="0"/>
                <a:cs typeface="Times New Roman" panose="02020603050405020304" pitchFamily="18" charset="0"/>
              </a:rPr>
              <a:t> </a:t>
            </a:r>
            <a:r>
              <a:rPr lang="en-US" altLang="zh-CN" sz="2000" dirty="0"/>
              <a:t>∈  [ 0 , 2</a:t>
            </a:r>
            <a:r>
              <a:rPr lang="en-US" altLang="zh-CN" sz="2000" dirty="0">
                <a:sym typeface="Symbol" panose="05050102010706020507" pitchFamily="18" charset="2"/>
              </a:rPr>
              <a:t> </a:t>
            </a:r>
            <a:r>
              <a:rPr lang="en-US" altLang="zh-CN" sz="2000" dirty="0"/>
              <a:t>]</a:t>
            </a:r>
            <a:endParaRPr lang="en-US" altLang="zh-CN" dirty="0">
              <a:solidFill>
                <a:srgbClr val="000099"/>
              </a:solidFill>
            </a:endParaRPr>
          </a:p>
        </p:txBody>
      </p:sp>
      <p:sp>
        <p:nvSpPr>
          <p:cNvPr id="47" name="Text Box 6"/>
          <p:cNvSpPr txBox="1">
            <a:spLocks noChangeArrowheads="1"/>
          </p:cNvSpPr>
          <p:nvPr/>
        </p:nvSpPr>
        <p:spPr bwMode="auto">
          <a:xfrm>
            <a:off x="1810076" y="1925403"/>
            <a:ext cx="1984839" cy="369332"/>
          </a:xfrm>
          <a:prstGeom prst="rect">
            <a:avLst/>
          </a:prstGeom>
          <a:noFill/>
          <a:ln w="9525">
            <a:noFill/>
            <a:miter lim="800000"/>
          </a:ln>
        </p:spPr>
        <p:txBody>
          <a:bodyPr wrap="none">
            <a:spAutoFit/>
          </a:bodyPr>
          <a:lstStyle/>
          <a:p>
            <a:r>
              <a:rPr lang="zh-CN" altLang="en-US" dirty="0" smtClean="0"/>
              <a:t>解：   </a:t>
            </a:r>
            <a:r>
              <a:rPr lang="zh-CN" altLang="en-US" dirty="0" smtClean="0">
                <a:sym typeface="Wingdings" panose="05000000000000000000" pitchFamily="2" charset="2"/>
              </a:rPr>
              <a:t>（</a:t>
            </a:r>
            <a:r>
              <a:rPr lang="en-US" altLang="zh-CN" dirty="0" smtClean="0">
                <a:sym typeface="Wingdings" panose="05000000000000000000" pitchFamily="2" charset="2"/>
              </a:rPr>
              <a:t>1</a:t>
            </a:r>
            <a:r>
              <a:rPr lang="zh-CN" altLang="en-US" dirty="0" smtClean="0">
                <a:sym typeface="Wingdings" panose="05000000000000000000" pitchFamily="2" charset="2"/>
              </a:rPr>
              <a:t>）</a:t>
            </a:r>
            <a:r>
              <a:rPr lang="zh-CN" altLang="en-US" dirty="0" smtClean="0"/>
              <a:t>列表</a:t>
            </a:r>
            <a:endParaRPr lang="zh-CN" altLang="en-US" dirty="0"/>
          </a:p>
        </p:txBody>
      </p:sp>
      <p:graphicFrame>
        <p:nvGraphicFramePr>
          <p:cNvPr id="48" name="Group 87"/>
          <p:cNvGraphicFramePr>
            <a:graphicFrameLocks noGrp="1"/>
          </p:cNvGraphicFramePr>
          <p:nvPr/>
        </p:nvGraphicFramePr>
        <p:xfrm>
          <a:off x="4127535" y="1729936"/>
          <a:ext cx="5854699" cy="914400"/>
        </p:xfrm>
        <a:graphic>
          <a:graphicData uri="http://schemas.openxmlformats.org/drawingml/2006/table">
            <a:tbl>
              <a:tblPr/>
              <a:tblGrid>
                <a:gridCol w="1232225"/>
                <a:gridCol w="773723"/>
                <a:gridCol w="956603"/>
                <a:gridCol w="801859"/>
                <a:gridCol w="1131440"/>
                <a:gridCol w="958849"/>
              </a:tblGrid>
              <a:tr h="349217">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    </a:t>
                      </a:r>
                      <a:r>
                        <a:rPr kumimoji="1" lang="en-US" altLang="zh-CN" sz="2400" b="0" i="1"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x</a:t>
                      </a:r>
                      <a:endParaRPr kumimoji="1" lang="en-US" altLang="zh-CN" sz="2400" b="0" i="1"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  0</a:t>
                      </a:r>
                      <a:endPar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endParaRPr kumimoji="1" lang="en-US" altLang="zh-CN"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en-US" altLang="zh-CN"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π</a:t>
                      </a:r>
                      <a:endParaRPr kumimoji="1" lang="en-US" altLang="zh-CN"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   </a:t>
                      </a:r>
                      <a:endParaRPr kumimoji="1" lang="en-US" altLang="zh-CN"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2</a:t>
                      </a:r>
                      <a:r>
                        <a:rPr kumimoji="1" lang="en-US" altLang="zh-CN"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π</a:t>
                      </a:r>
                      <a:endParaRPr kumimoji="1" lang="en-US" altLang="zh-CN"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9217">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en-US" altLang="zh-CN"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a:t>
                      </a:r>
                      <a:r>
                        <a:rPr kumimoji="1" lang="en-US" altLang="zh-CN" sz="2400" b="0" i="0" u="none" strike="noStrike" cap="none" normalizeH="0" baseline="0" dirty="0" err="1" smtClean="0">
                          <a:ln>
                            <a:noFill/>
                          </a:ln>
                          <a:solidFill>
                            <a:schemeClr val="tx1"/>
                          </a:solidFill>
                          <a:effectLst/>
                          <a:latin typeface="Times New Roman" panose="02020603050405020304" pitchFamily="18" charset="0"/>
                          <a:ea typeface="宋体" panose="02010600030101010101" pitchFamily="2" charset="-122"/>
                        </a:rPr>
                        <a:t>sin</a:t>
                      </a:r>
                      <a:r>
                        <a:rPr kumimoji="1" lang="en-US" altLang="zh-CN" sz="2400" b="0" i="1" u="none" strike="noStrike" cap="none" normalizeH="0" baseline="0" dirty="0" err="1" smtClean="0">
                          <a:ln>
                            <a:noFill/>
                          </a:ln>
                          <a:solidFill>
                            <a:schemeClr val="tx1"/>
                          </a:solidFill>
                          <a:effectLst/>
                          <a:latin typeface="Times New Roman" panose="02020603050405020304" pitchFamily="18" charset="0"/>
                          <a:ea typeface="宋体" panose="02010600030101010101" pitchFamily="2" charset="-122"/>
                        </a:rPr>
                        <a:t>x</a:t>
                      </a:r>
                      <a:endParaRPr kumimoji="1" lang="en-US" altLang="zh-CN" sz="2400" b="0" i="1"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endPar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 </a:t>
                      </a:r>
                      <a:endPar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endParaRPr kumimoji="1" lang="zh-CN" altLang="en-US"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  </a:t>
                      </a:r>
                      <a:endParaRPr kumimoji="1" lang="zh-CN" altLang="en-US"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 </a:t>
                      </a:r>
                      <a:endPar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49" name="Object 4"/>
          <p:cNvGraphicFramePr>
            <a:graphicFrameLocks noChangeAspect="1"/>
          </p:cNvGraphicFramePr>
          <p:nvPr/>
        </p:nvGraphicFramePr>
        <p:xfrm>
          <a:off x="2686627" y="1040885"/>
          <a:ext cx="4370387" cy="582612"/>
        </p:xfrm>
        <a:graphic>
          <a:graphicData uri="http://schemas.openxmlformats.org/presentationml/2006/ole">
            <mc:AlternateContent xmlns:mc="http://schemas.openxmlformats.org/markup-compatibility/2006">
              <mc:Choice xmlns:v="urn:schemas-microsoft-com:vml" Requires="v">
                <p:oleObj spid="_x0000_s8193" name="公式" r:id="rId2" imgW="35966400" imgH="5181600" progId="Equation.3">
                  <p:embed/>
                </p:oleObj>
              </mc:Choice>
              <mc:Fallback>
                <p:oleObj name="公式" r:id="rId2" imgW="35966400" imgH="5181600" progId="Equation.3">
                  <p:embed/>
                  <p:pic>
                    <p:nvPicPr>
                      <p:cNvPr id="0" name="图片 8192"/>
                      <p:cNvPicPr>
                        <a:picLocks noChangeAspect="1"/>
                      </p:cNvPicPr>
                      <p:nvPr/>
                    </p:nvPicPr>
                    <p:blipFill>
                      <a:blip r:embed="rId3"/>
                      <a:stretch>
                        <a:fillRect/>
                      </a:stretch>
                    </p:blipFill>
                    <p:spPr>
                      <a:xfrm>
                        <a:off x="2686627" y="1040885"/>
                        <a:ext cx="4370387" cy="582612"/>
                      </a:xfrm>
                      <a:prstGeom prst="rect">
                        <a:avLst/>
                      </a:prstGeom>
                      <a:noFill/>
                      <a:ln w="9525">
                        <a:noFill/>
                      </a:ln>
                    </p:spPr>
                  </p:pic>
                </p:oleObj>
              </mc:Fallback>
            </mc:AlternateContent>
          </a:graphicData>
        </a:graphic>
      </p:graphicFrame>
      <p:sp>
        <p:nvSpPr>
          <p:cNvPr id="51" name="文本框 8"/>
          <p:cNvSpPr>
            <a:spLocks noChangeArrowheads="1"/>
          </p:cNvSpPr>
          <p:nvPr/>
        </p:nvSpPr>
        <p:spPr bwMode="auto">
          <a:xfrm>
            <a:off x="514350" y="-8749"/>
            <a:ext cx="2906713" cy="920750"/>
          </a:xfrm>
          <a:prstGeom prst="parallelogram">
            <a:avLst>
              <a:gd name="adj" fmla="val 25007"/>
            </a:avLst>
          </a:prstGeom>
          <a:noFill/>
          <a:ln w="9525">
            <a:noFill/>
            <a:miter lim="800000"/>
          </a:ln>
        </p:spPr>
        <p:txBody>
          <a:bodyPr wrap="none">
            <a:spAutoFit/>
          </a:bodyPr>
          <a:lstStyle/>
          <a:p>
            <a:pPr eaLnBrk="1" hangingPunct="1">
              <a:buFont typeface="Arial" panose="020B0604020202020204" pitchFamily="34" charset="0"/>
              <a:buNone/>
            </a:pPr>
            <a:r>
              <a:rPr lang="zh-CN" altLang="en-US" sz="4000" b="1" i="1" dirty="0">
                <a:solidFill>
                  <a:srgbClr val="3B3838"/>
                </a:solidFill>
                <a:latin typeface="微软雅黑" panose="020B0503020204020204" pitchFamily="34" charset="-122"/>
                <a:sym typeface="Tahoma" panose="020B0604030504040204" pitchFamily="34" charset="0"/>
              </a:rPr>
              <a:t>例题解析</a:t>
            </a:r>
            <a:endParaRPr lang="en-US" altLang="zh-CN" sz="4000" b="1" i="1" dirty="0">
              <a:solidFill>
                <a:srgbClr val="3B3838"/>
              </a:solidFill>
              <a:latin typeface="微软雅黑" panose="020B0503020204020204" pitchFamily="34" charset="-122"/>
              <a:sym typeface="Tahoma" panose="020B0604030504040204" pitchFamily="34" charset="0"/>
            </a:endParaRPr>
          </a:p>
        </p:txBody>
      </p:sp>
      <p:sp>
        <p:nvSpPr>
          <p:cNvPr id="53" name="Text Box 80"/>
          <p:cNvSpPr txBox="1">
            <a:spLocks noChangeArrowheads="1"/>
          </p:cNvSpPr>
          <p:nvPr/>
        </p:nvSpPr>
        <p:spPr bwMode="auto">
          <a:xfrm>
            <a:off x="5556586" y="2267675"/>
            <a:ext cx="311304" cy="369332"/>
          </a:xfrm>
          <a:prstGeom prst="rect">
            <a:avLst/>
          </a:prstGeom>
          <a:noFill/>
          <a:ln w="12700" cap="sq">
            <a:noFill/>
            <a:miter lim="800000"/>
            <a:headEnd type="none" w="sm" len="sm"/>
            <a:tailEnd type="none" w="sm" len="sm"/>
          </a:ln>
        </p:spPr>
        <p:txBody>
          <a:bodyPr wrap="none">
            <a:spAutoFit/>
          </a:bodyPr>
          <a:lstStyle/>
          <a:p>
            <a:r>
              <a:rPr lang="en-US" altLang="zh-CN" dirty="0" smtClean="0"/>
              <a:t>0</a:t>
            </a:r>
            <a:endParaRPr lang="zh-CN" altLang="en-US" dirty="0"/>
          </a:p>
        </p:txBody>
      </p:sp>
      <p:sp>
        <p:nvSpPr>
          <p:cNvPr id="54" name="Text Box 81"/>
          <p:cNvSpPr txBox="1">
            <a:spLocks noChangeArrowheads="1"/>
          </p:cNvSpPr>
          <p:nvPr/>
        </p:nvSpPr>
        <p:spPr bwMode="auto">
          <a:xfrm>
            <a:off x="6412458" y="2239540"/>
            <a:ext cx="394660" cy="369332"/>
          </a:xfrm>
          <a:prstGeom prst="rect">
            <a:avLst/>
          </a:prstGeom>
          <a:noFill/>
          <a:ln w="12700" cap="sq">
            <a:noFill/>
            <a:miter lim="800000"/>
            <a:headEnd type="none" w="sm" len="sm"/>
            <a:tailEnd type="none" w="sm" len="sm"/>
          </a:ln>
        </p:spPr>
        <p:txBody>
          <a:bodyPr wrap="none">
            <a:spAutoFit/>
          </a:bodyPr>
          <a:lstStyle/>
          <a:p>
            <a:r>
              <a:rPr lang="en-US" altLang="zh-CN" dirty="0" smtClean="0"/>
              <a:t>-1</a:t>
            </a:r>
            <a:endParaRPr lang="zh-CN" altLang="en-US" dirty="0"/>
          </a:p>
        </p:txBody>
      </p:sp>
      <p:sp>
        <p:nvSpPr>
          <p:cNvPr id="55" name="Text Box 82"/>
          <p:cNvSpPr txBox="1">
            <a:spLocks noChangeArrowheads="1"/>
          </p:cNvSpPr>
          <p:nvPr/>
        </p:nvSpPr>
        <p:spPr bwMode="auto">
          <a:xfrm>
            <a:off x="7312660" y="2239539"/>
            <a:ext cx="311304" cy="369332"/>
          </a:xfrm>
          <a:prstGeom prst="rect">
            <a:avLst/>
          </a:prstGeom>
          <a:noFill/>
          <a:ln w="12700" cap="sq">
            <a:noFill/>
            <a:miter lim="800000"/>
            <a:headEnd type="none" w="sm" len="sm"/>
            <a:tailEnd type="none" w="sm" len="sm"/>
          </a:ln>
        </p:spPr>
        <p:txBody>
          <a:bodyPr wrap="none">
            <a:spAutoFit/>
          </a:bodyPr>
          <a:lstStyle/>
          <a:p>
            <a:r>
              <a:rPr lang="en-US" altLang="zh-CN" dirty="0" smtClean="0"/>
              <a:t>0</a:t>
            </a:r>
            <a:endParaRPr lang="zh-CN" altLang="en-US" dirty="0"/>
          </a:p>
        </p:txBody>
      </p:sp>
      <p:sp>
        <p:nvSpPr>
          <p:cNvPr id="56" name="Text Box 83"/>
          <p:cNvSpPr txBox="1">
            <a:spLocks noChangeArrowheads="1"/>
          </p:cNvSpPr>
          <p:nvPr/>
        </p:nvSpPr>
        <p:spPr bwMode="auto">
          <a:xfrm>
            <a:off x="8372687" y="2225472"/>
            <a:ext cx="311304" cy="369332"/>
          </a:xfrm>
          <a:prstGeom prst="rect">
            <a:avLst/>
          </a:prstGeom>
          <a:noFill/>
          <a:ln w="12700" cap="sq">
            <a:noFill/>
            <a:miter lim="800000"/>
            <a:headEnd type="none" w="sm" len="sm"/>
            <a:tailEnd type="none" w="sm" len="sm"/>
          </a:ln>
        </p:spPr>
        <p:txBody>
          <a:bodyPr wrap="none">
            <a:spAutoFit/>
          </a:bodyPr>
          <a:lstStyle/>
          <a:p>
            <a:r>
              <a:rPr lang="en-US" altLang="zh-CN" dirty="0" smtClean="0"/>
              <a:t>1</a:t>
            </a:r>
            <a:endParaRPr lang="zh-CN" altLang="en-US" dirty="0"/>
          </a:p>
        </p:txBody>
      </p:sp>
      <p:sp>
        <p:nvSpPr>
          <p:cNvPr id="57" name="Text Box 84"/>
          <p:cNvSpPr txBox="1">
            <a:spLocks noChangeArrowheads="1"/>
          </p:cNvSpPr>
          <p:nvPr/>
        </p:nvSpPr>
        <p:spPr bwMode="auto">
          <a:xfrm>
            <a:off x="9307277" y="2239539"/>
            <a:ext cx="311304" cy="369332"/>
          </a:xfrm>
          <a:prstGeom prst="rect">
            <a:avLst/>
          </a:prstGeom>
          <a:noFill/>
          <a:ln w="12700" cap="sq">
            <a:noFill/>
            <a:miter lim="800000"/>
            <a:headEnd type="none" w="sm" len="sm"/>
            <a:tailEnd type="none" w="sm" len="sm"/>
          </a:ln>
        </p:spPr>
        <p:txBody>
          <a:bodyPr wrap="none">
            <a:spAutoFit/>
          </a:bodyPr>
          <a:lstStyle/>
          <a:p>
            <a:r>
              <a:rPr lang="en-US" altLang="zh-CN" dirty="0" smtClean="0"/>
              <a:t>0</a:t>
            </a:r>
            <a:endParaRPr lang="zh-CN" altLang="en-US" dirty="0"/>
          </a:p>
        </p:txBody>
      </p:sp>
      <p:graphicFrame>
        <p:nvGraphicFramePr>
          <p:cNvPr id="4170" name="Object 3"/>
          <p:cNvGraphicFramePr>
            <a:graphicFrameLocks noChangeAspect="1"/>
          </p:cNvGraphicFramePr>
          <p:nvPr/>
        </p:nvGraphicFramePr>
        <p:xfrm>
          <a:off x="7414822" y="4276847"/>
          <a:ext cx="623887" cy="463550"/>
        </p:xfrm>
        <a:graphic>
          <a:graphicData uri="http://schemas.openxmlformats.org/presentationml/2006/ole">
            <mc:AlternateContent xmlns:mc="http://schemas.openxmlformats.org/markup-compatibility/2006">
              <mc:Choice xmlns:v="urn:schemas-microsoft-com:vml" Requires="v">
                <p:oleObj spid="_x0000_s8194" name="公式" r:id="rId4" imgW="5791200" imgH="9448800" progId="Equation.3">
                  <p:embed/>
                </p:oleObj>
              </mc:Choice>
              <mc:Fallback>
                <p:oleObj name="公式" r:id="rId4" imgW="5791200" imgH="9448800" progId="Equation.3">
                  <p:embed/>
                  <p:pic>
                    <p:nvPicPr>
                      <p:cNvPr id="0" name="图片 8193"/>
                      <p:cNvPicPr>
                        <a:picLocks noChangeAspect="1"/>
                      </p:cNvPicPr>
                      <p:nvPr/>
                    </p:nvPicPr>
                    <p:blipFill>
                      <a:blip r:embed="rId5"/>
                      <a:stretch>
                        <a:fillRect/>
                      </a:stretch>
                    </p:blipFill>
                    <p:spPr>
                      <a:xfrm>
                        <a:off x="7414822" y="4276847"/>
                        <a:ext cx="623887" cy="463550"/>
                      </a:xfrm>
                      <a:prstGeom prst="rect">
                        <a:avLst/>
                      </a:prstGeom>
                      <a:noFill/>
                      <a:ln w="9525">
                        <a:noFill/>
                      </a:ln>
                    </p:spPr>
                  </p:pic>
                </p:oleObj>
              </mc:Fallback>
            </mc:AlternateContent>
          </a:graphicData>
        </a:graphic>
      </p:graphicFrame>
      <p:graphicFrame>
        <p:nvGraphicFramePr>
          <p:cNvPr id="8" name="Object 4"/>
          <p:cNvGraphicFramePr>
            <a:graphicFrameLocks noChangeAspect="1"/>
          </p:cNvGraphicFramePr>
          <p:nvPr/>
        </p:nvGraphicFramePr>
        <p:xfrm>
          <a:off x="8202613" y="1744663"/>
          <a:ext cx="623887" cy="463550"/>
        </p:xfrm>
        <a:graphic>
          <a:graphicData uri="http://schemas.openxmlformats.org/presentationml/2006/ole">
            <mc:AlternateContent xmlns:mc="http://schemas.openxmlformats.org/markup-compatibility/2006">
              <mc:Choice xmlns:v="urn:schemas-microsoft-com:vml" Requires="v">
                <p:oleObj spid="_x0000_s8195" name="公式" r:id="rId6" imgW="5791200" imgH="9448800" progId="Equation.3">
                  <p:embed/>
                </p:oleObj>
              </mc:Choice>
              <mc:Fallback>
                <p:oleObj name="公式" r:id="rId6" imgW="5791200" imgH="9448800" progId="Equation.3">
                  <p:embed/>
                  <p:pic>
                    <p:nvPicPr>
                      <p:cNvPr id="0" name="图片 8194"/>
                      <p:cNvPicPr>
                        <a:picLocks noChangeAspect="1"/>
                      </p:cNvPicPr>
                      <p:nvPr/>
                    </p:nvPicPr>
                    <p:blipFill>
                      <a:blip r:embed="rId5"/>
                      <a:stretch>
                        <a:fillRect/>
                      </a:stretch>
                    </p:blipFill>
                    <p:spPr>
                      <a:xfrm>
                        <a:off x="8202613" y="1744663"/>
                        <a:ext cx="623887" cy="463550"/>
                      </a:xfrm>
                      <a:prstGeom prst="rect">
                        <a:avLst/>
                      </a:prstGeom>
                      <a:noFill/>
                      <a:ln w="9525">
                        <a:noFill/>
                      </a:ln>
                    </p:spPr>
                  </p:pic>
                </p:oleObj>
              </mc:Fallback>
            </mc:AlternateContent>
          </a:graphicData>
        </a:graphic>
      </p:graphicFrame>
      <p:graphicFrame>
        <p:nvGraphicFramePr>
          <p:cNvPr id="9" name="Object 5"/>
          <p:cNvGraphicFramePr>
            <a:graphicFrameLocks noChangeAspect="1"/>
          </p:cNvGraphicFramePr>
          <p:nvPr/>
        </p:nvGraphicFramePr>
        <p:xfrm>
          <a:off x="6448987" y="1749548"/>
          <a:ext cx="427037" cy="463550"/>
        </p:xfrm>
        <a:graphic>
          <a:graphicData uri="http://schemas.openxmlformats.org/presentationml/2006/ole">
            <mc:AlternateContent xmlns:mc="http://schemas.openxmlformats.org/markup-compatibility/2006">
              <mc:Choice xmlns:v="urn:schemas-microsoft-com:vml" Requires="v">
                <p:oleObj spid="_x0000_s8196" name="公式" r:id="rId7" imgW="3962400" imgH="9448800" progId="Equation.3">
                  <p:embed/>
                </p:oleObj>
              </mc:Choice>
              <mc:Fallback>
                <p:oleObj name="公式" r:id="rId7" imgW="3962400" imgH="9448800" progId="Equation.3">
                  <p:embed/>
                  <p:pic>
                    <p:nvPicPr>
                      <p:cNvPr id="0" name="图片 8195"/>
                      <p:cNvPicPr>
                        <a:picLocks noChangeAspect="1"/>
                      </p:cNvPicPr>
                      <p:nvPr/>
                    </p:nvPicPr>
                    <p:blipFill>
                      <a:blip r:embed="rId8"/>
                      <a:stretch>
                        <a:fillRect/>
                      </a:stretch>
                    </p:blipFill>
                    <p:spPr>
                      <a:xfrm>
                        <a:off x="6448987" y="1749548"/>
                        <a:ext cx="427037" cy="463550"/>
                      </a:xfrm>
                      <a:prstGeom prst="rect">
                        <a:avLst/>
                      </a:prstGeom>
                      <a:noFill/>
                      <a:ln w="9525">
                        <a:noFill/>
                      </a:ln>
                    </p:spPr>
                  </p:pic>
                </p:oleObj>
              </mc:Fallback>
            </mc:AlternateContent>
          </a:graphicData>
        </a:graphic>
      </p:graphicFrame>
      <p:graphicFrame>
        <p:nvGraphicFramePr>
          <p:cNvPr id="10" name="Object 6"/>
          <p:cNvGraphicFramePr>
            <a:graphicFrameLocks noChangeAspect="1"/>
          </p:cNvGraphicFramePr>
          <p:nvPr/>
        </p:nvGraphicFramePr>
        <p:xfrm>
          <a:off x="4596376" y="4216156"/>
          <a:ext cx="427038" cy="463550"/>
        </p:xfrm>
        <a:graphic>
          <a:graphicData uri="http://schemas.openxmlformats.org/presentationml/2006/ole">
            <mc:AlternateContent xmlns:mc="http://schemas.openxmlformats.org/markup-compatibility/2006">
              <mc:Choice xmlns:v="urn:schemas-microsoft-com:vml" Requires="v">
                <p:oleObj spid="_x0000_s8197" name="公式" r:id="rId9" imgW="3962400" imgH="9448800" progId="Equation.3">
                  <p:embed/>
                </p:oleObj>
              </mc:Choice>
              <mc:Fallback>
                <p:oleObj name="公式" r:id="rId9" imgW="3962400" imgH="9448800" progId="Equation.3">
                  <p:embed/>
                  <p:pic>
                    <p:nvPicPr>
                      <p:cNvPr id="0" name="图片 8196"/>
                      <p:cNvPicPr>
                        <a:picLocks noChangeAspect="1"/>
                      </p:cNvPicPr>
                      <p:nvPr/>
                    </p:nvPicPr>
                    <p:blipFill>
                      <a:blip r:embed="rId8"/>
                      <a:stretch>
                        <a:fillRect/>
                      </a:stretch>
                    </p:blipFill>
                    <p:spPr>
                      <a:xfrm>
                        <a:off x="4596376" y="4216156"/>
                        <a:ext cx="427038" cy="463550"/>
                      </a:xfrm>
                      <a:prstGeom prst="rect">
                        <a:avLst/>
                      </a:prstGeom>
                      <a:noFill/>
                      <a:ln w="9525">
                        <a:noFill/>
                      </a:ln>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288"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anim calcmode="lin" valueType="num">
                                      <p:cBhvr>
                                        <p:cTn id="7" dur="500" fill="hold"/>
                                        <p:tgtEl>
                                          <p:spTgt spid="47"/>
                                        </p:tgtEl>
                                        <p:attrNameLst>
                                          <p:attrName>ppt_w</p:attrName>
                                        </p:attrNameLst>
                                      </p:cBhvr>
                                      <p:tavLst>
                                        <p:tav tm="0">
                                          <p:val>
                                            <p:strVal val="4/3*#ppt_w"/>
                                          </p:val>
                                        </p:tav>
                                        <p:tav tm="100000">
                                          <p:val>
                                            <p:strVal val="#ppt_w"/>
                                          </p:val>
                                        </p:tav>
                                      </p:tavLst>
                                    </p:anim>
                                    <p:anim calcmode="lin" valueType="num">
                                      <p:cBhvr>
                                        <p:cTn id="8" dur="500" fill="hold"/>
                                        <p:tgtEl>
                                          <p:spTgt spid="47"/>
                                        </p:tgtEl>
                                        <p:attrNameLst>
                                          <p:attrName>ppt_h</p:attrName>
                                        </p:attrNameLst>
                                      </p:cBhvr>
                                      <p:tavLst>
                                        <p:tav tm="0">
                                          <p:val>
                                            <p:strVal val="4/3*#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10" name="type.wav"/>
                                        </p:tgtEl>
                                      </p:cMediaNode>
                                    </p:audio>
                                  </p:subTnLst>
                                </p:cTn>
                              </p:par>
                            </p:childTnLst>
                          </p:cTn>
                        </p:par>
                      </p:childTnLst>
                    </p:cTn>
                  </p:par>
                  <p:par>
                    <p:cTn id="9" fill="hold">
                      <p:stCondLst>
                        <p:cond delay="indefinite"/>
                      </p:stCondLst>
                      <p:childTnLst>
                        <p:par>
                          <p:cTn id="10" fill="hold">
                            <p:stCondLst>
                              <p:cond delay="0"/>
                            </p:stCondLst>
                            <p:childTnLst>
                              <p:par>
                                <p:cTn id="11" presetID="22" presetClass="entr" presetSubtype="8" fill="hold" nodeType="clickEffect">
                                  <p:stCondLst>
                                    <p:cond delay="0"/>
                                  </p:stCondLst>
                                  <p:childTnLst>
                                    <p:set>
                                      <p:cBhvr>
                                        <p:cTn id="12" dur="1" fill="hold">
                                          <p:stCondLst>
                                            <p:cond delay="0"/>
                                          </p:stCondLst>
                                        </p:cTn>
                                        <p:tgtEl>
                                          <p:spTgt spid="48"/>
                                        </p:tgtEl>
                                        <p:attrNameLst>
                                          <p:attrName>style.visibility</p:attrName>
                                        </p:attrNameLst>
                                      </p:cBhvr>
                                      <p:to>
                                        <p:strVal val="visible"/>
                                      </p:to>
                                    </p:set>
                                    <p:animEffect transition="in" filter="wipe(left)">
                                      <p:cBhvr>
                                        <p:cTn id="13" dur="500"/>
                                        <p:tgtEl>
                                          <p:spTgt spid="48"/>
                                        </p:tgtEl>
                                      </p:cBhvr>
                                    </p:animEffect>
                                  </p:childTnLst>
                                </p:cTn>
                              </p:par>
                              <p:par>
                                <p:cTn id="14" presetID="22" presetClass="entr" presetSubtype="8"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left)">
                                      <p:cBhvr>
                                        <p:cTn id="16" dur="500"/>
                                        <p:tgtEl>
                                          <p:spTgt spid="9"/>
                                        </p:tgtEl>
                                      </p:cBhvr>
                                    </p:animEffect>
                                  </p:childTnLst>
                                </p:cTn>
                              </p:par>
                              <p:par>
                                <p:cTn id="17" presetID="22" presetClass="entr" presetSubtype="8" fill="hold"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left)">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53"/>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54"/>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499"/>
                                          </p:stCondLst>
                                        </p:cTn>
                                        <p:tgtEl>
                                          <p:spTgt spid="55"/>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499"/>
                                          </p:stCondLst>
                                        </p:cTn>
                                        <p:tgtEl>
                                          <p:spTgt spid="56"/>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57"/>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499"/>
                                          </p:stCondLst>
                                        </p:cTn>
                                        <p:tgtEl>
                                          <p:spTgt spid="5"/>
                                        </p:tgtEl>
                                        <p:attrNameLst>
                                          <p:attrName>style.visibility</p:attrName>
                                        </p:attrNameLst>
                                      </p:cBhvr>
                                      <p:to>
                                        <p:strVal val="visible"/>
                                      </p:to>
                                    </p:set>
                                  </p:childTnLst>
                                </p:cTn>
                              </p:par>
                            </p:childTnLst>
                          </p:cTn>
                        </p:par>
                        <p:par>
                          <p:cTn id="44" fill="hold">
                            <p:stCondLst>
                              <p:cond delay="500"/>
                            </p:stCondLst>
                            <p:childTnLst>
                              <p:par>
                                <p:cTn id="45" presetID="1" presetClass="entr" presetSubtype="0" fill="hold" nodeType="afterEffect">
                                  <p:stCondLst>
                                    <p:cond delay="0"/>
                                  </p:stCondLst>
                                  <p:childTnLst>
                                    <p:set>
                                      <p:cBhvr>
                                        <p:cTn id="46" dur="1" fill="hold">
                                          <p:stCondLst>
                                            <p:cond delay="0"/>
                                          </p:stCondLst>
                                        </p:cTn>
                                        <p:tgtEl>
                                          <p:spTgt spid="10"/>
                                        </p:tgtEl>
                                        <p:attrNameLst>
                                          <p:attrName>style.visibility</p:attrName>
                                        </p:attrNameLst>
                                      </p:cBhvr>
                                      <p:to>
                                        <p:strVal val="visible"/>
                                      </p:to>
                                    </p:set>
                                  </p:childTnLst>
                                </p:cTn>
                              </p:par>
                            </p:childTnLst>
                          </p:cTn>
                        </p:par>
                        <p:par>
                          <p:cTn id="47" fill="hold">
                            <p:stCondLst>
                              <p:cond delay="500"/>
                            </p:stCondLst>
                            <p:childTnLst>
                              <p:par>
                                <p:cTn id="48" presetID="1" presetClass="entr" presetSubtype="0" fill="hold" nodeType="afterEffect">
                                  <p:stCondLst>
                                    <p:cond delay="0"/>
                                  </p:stCondLst>
                                  <p:childTnLst>
                                    <p:set>
                                      <p:cBhvr>
                                        <p:cTn id="49" dur="1" fill="hold">
                                          <p:stCondLst>
                                            <p:cond delay="0"/>
                                          </p:stCondLst>
                                        </p:cTn>
                                        <p:tgtEl>
                                          <p:spTgt spid="4170"/>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499"/>
                                          </p:stCondLst>
                                        </p:cTn>
                                        <p:tgtEl>
                                          <p:spTgt spid="9219"/>
                                        </p:tgtEl>
                                        <p:attrNameLst>
                                          <p:attrName>style.visibility</p:attrName>
                                        </p:attrNameLst>
                                      </p:cBhvr>
                                      <p:to>
                                        <p:strVal val="visible"/>
                                      </p:to>
                                    </p:set>
                                  </p:childTnLst>
                                  <p:subTnLst>
                                    <p:audio>
                                      <p:cMediaNode>
                                        <p:cTn display="0" masterRel="sameClick">
                                          <p:stCondLst>
                                            <p:cond evt="begin" delay="0">
                                              <p:tn val="52"/>
                                            </p:cond>
                                          </p:stCondLst>
                                          <p:endCondLst>
                                            <p:cond evt="onStopAudio" delay="0">
                                              <p:tgtEl>
                                                <p:sldTgt/>
                                              </p:tgtEl>
                                            </p:cond>
                                          </p:endCondLst>
                                        </p:cTn>
                                        <p:tgtEl>
                                          <p:sndTgt r:embed="rId11" name="camera.wav"/>
                                        </p:tgtEl>
                                      </p:cMediaNode>
                                    </p:audio>
                                  </p:subTnLst>
                                </p:cTn>
                              </p:par>
                            </p:childTnLst>
                          </p:cTn>
                        </p:par>
                      </p:childTnLst>
                    </p:cTn>
                  </p:par>
                  <p:par>
                    <p:cTn id="54" fill="hold">
                      <p:stCondLst>
                        <p:cond delay="indefinite"/>
                      </p:stCondLst>
                      <p:childTnLst>
                        <p:par>
                          <p:cTn id="55" fill="hold">
                            <p:stCondLst>
                              <p:cond delay="0"/>
                            </p:stCondLst>
                            <p:childTnLst>
                              <p:par>
                                <p:cTn id="56" presetID="22" presetClass="entr" presetSubtype="1" fill="hold" nodeType="clickEffect">
                                  <p:stCondLst>
                                    <p:cond delay="0"/>
                                  </p:stCondLst>
                                  <p:childTnLst>
                                    <p:set>
                                      <p:cBhvr>
                                        <p:cTn id="57" dur="1" fill="hold">
                                          <p:stCondLst>
                                            <p:cond delay="0"/>
                                          </p:stCondLst>
                                        </p:cTn>
                                        <p:tgtEl>
                                          <p:spTgt spid="2"/>
                                        </p:tgtEl>
                                        <p:attrNameLst>
                                          <p:attrName>style.visibility</p:attrName>
                                        </p:attrNameLst>
                                      </p:cBhvr>
                                      <p:to>
                                        <p:strVal val="visible"/>
                                      </p:to>
                                    </p:set>
                                    <p:animEffect transition="in" filter="wipe(up)">
                                      <p:cBhvr>
                                        <p:cTn id="58" dur="500"/>
                                        <p:tgtEl>
                                          <p:spTgt spid="2"/>
                                        </p:tgtEl>
                                      </p:cBhvr>
                                    </p:animEffec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par>
                          <p:cTn id="59" fill="hold">
                            <p:stCondLst>
                              <p:cond delay="500"/>
                            </p:stCondLst>
                            <p:childTnLst>
                              <p:par>
                                <p:cTn id="60" presetID="1" presetClass="entr" presetSubtype="0" fill="hold" grpId="0" nodeType="afterEffect">
                                  <p:stCondLst>
                                    <p:cond delay="0"/>
                                  </p:stCondLst>
                                  <p:childTnLst>
                                    <p:set>
                                      <p:cBhvr>
                                        <p:cTn id="61" dur="1" fill="hold">
                                          <p:stCondLst>
                                            <p:cond delay="499"/>
                                          </p:stCondLst>
                                        </p:cTn>
                                        <p:tgtEl>
                                          <p:spTgt spid="9220"/>
                                        </p:tgtEl>
                                        <p:attrNameLst>
                                          <p:attrName>style.visibility</p:attrName>
                                        </p:attrNameLst>
                                      </p:cBhvr>
                                      <p:to>
                                        <p:strVal val="visible"/>
                                      </p:to>
                                    </p:set>
                                  </p:childTnLst>
                                  <p:subTnLst>
                                    <p:audio>
                                      <p:cMediaNode>
                                        <p:cTn display="0" masterRel="sameClick">
                                          <p:stCondLst>
                                            <p:cond evt="begin" delay="0">
                                              <p:tn val="60"/>
                                            </p:cond>
                                          </p:stCondLst>
                                          <p:endCondLst>
                                            <p:cond evt="onStopAudio" delay="0">
                                              <p:tgtEl>
                                                <p:sldTgt/>
                                              </p:tgtEl>
                                            </p:cond>
                                          </p:endCondLst>
                                        </p:cTn>
                                        <p:tgtEl>
                                          <p:sndTgt r:embed="rId11" name="camera.wav"/>
                                        </p:tgtEl>
                                      </p:cMediaNode>
                                    </p:audio>
                                  </p:subTnLst>
                                </p:cTn>
                              </p:par>
                            </p:childTnLst>
                          </p:cTn>
                        </p:par>
                      </p:childTnLst>
                    </p:cTn>
                  </p:par>
                  <p:par>
                    <p:cTn id="62" fill="hold">
                      <p:stCondLst>
                        <p:cond delay="indefinite"/>
                      </p:stCondLst>
                      <p:childTnLst>
                        <p:par>
                          <p:cTn id="63" fill="hold">
                            <p:stCondLst>
                              <p:cond delay="0"/>
                            </p:stCondLst>
                            <p:childTnLst>
                              <p:par>
                                <p:cTn id="64" presetID="1" presetClass="entr" presetSubtype="0" fill="hold" grpId="0" nodeType="clickEffect">
                                  <p:stCondLst>
                                    <p:cond delay="0"/>
                                  </p:stCondLst>
                                  <p:childTnLst>
                                    <p:set>
                                      <p:cBhvr>
                                        <p:cTn id="65" dur="1" fill="hold">
                                          <p:stCondLst>
                                            <p:cond delay="499"/>
                                          </p:stCondLst>
                                        </p:cTn>
                                        <p:tgtEl>
                                          <p:spTgt spid="9221"/>
                                        </p:tgtEl>
                                        <p:attrNameLst>
                                          <p:attrName>style.visibility</p:attrName>
                                        </p:attrNameLst>
                                      </p:cBhvr>
                                      <p:to>
                                        <p:strVal val="visible"/>
                                      </p:to>
                                    </p:set>
                                  </p:childTnLst>
                                  <p:subTnLst>
                                    <p:audio>
                                      <p:cMediaNode>
                                        <p:cTn display="0" masterRel="sameClick">
                                          <p:stCondLst>
                                            <p:cond evt="begin" delay="0">
                                              <p:tn val="64"/>
                                            </p:cond>
                                          </p:stCondLst>
                                          <p:endCondLst>
                                            <p:cond evt="onStopAudio" delay="0">
                                              <p:tgtEl>
                                                <p:sldTgt/>
                                              </p:tgtEl>
                                            </p:cond>
                                          </p:endCondLst>
                                        </p:cTn>
                                        <p:tgtEl>
                                          <p:sndTgt r:embed="rId11" name="camera.wav"/>
                                        </p:tgtEl>
                                      </p:cMediaNode>
                                    </p:audio>
                                  </p:subTnLst>
                                </p:cTn>
                              </p:par>
                            </p:childTnLst>
                          </p:cTn>
                        </p:par>
                      </p:childTnLst>
                    </p:cTn>
                  </p:par>
                  <p:par>
                    <p:cTn id="66" fill="hold">
                      <p:stCondLst>
                        <p:cond delay="indefinite"/>
                      </p:stCondLst>
                      <p:childTnLst>
                        <p:par>
                          <p:cTn id="67" fill="hold">
                            <p:stCondLst>
                              <p:cond delay="0"/>
                            </p:stCondLst>
                            <p:childTnLst>
                              <p:par>
                                <p:cTn id="68" presetID="22" presetClass="entr" presetSubtype="4" fill="hold" nodeType="clickEffect">
                                  <p:stCondLst>
                                    <p:cond delay="0"/>
                                  </p:stCondLst>
                                  <p:childTnLst>
                                    <p:set>
                                      <p:cBhvr>
                                        <p:cTn id="69" dur="1" fill="hold">
                                          <p:stCondLst>
                                            <p:cond delay="0"/>
                                          </p:stCondLst>
                                        </p:cTn>
                                        <p:tgtEl>
                                          <p:spTgt spid="3"/>
                                        </p:tgtEl>
                                        <p:attrNameLst>
                                          <p:attrName>style.visibility</p:attrName>
                                        </p:attrNameLst>
                                      </p:cBhvr>
                                      <p:to>
                                        <p:strVal val="visible"/>
                                      </p:to>
                                    </p:set>
                                    <p:animEffect transition="in" filter="wipe(down)">
                                      <p:cBhvr>
                                        <p:cTn id="70" dur="500"/>
                                        <p:tgtEl>
                                          <p:spTgt spid="3"/>
                                        </p:tgtEl>
                                      </p:cBhvr>
                                    </p:animEffec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par>
                          <p:cTn id="71" fill="hold">
                            <p:stCondLst>
                              <p:cond delay="500"/>
                            </p:stCondLst>
                            <p:childTnLst>
                              <p:par>
                                <p:cTn id="72" presetID="1" presetClass="entr" presetSubtype="0" fill="hold" grpId="0" nodeType="afterEffect">
                                  <p:stCondLst>
                                    <p:cond delay="0"/>
                                  </p:stCondLst>
                                  <p:childTnLst>
                                    <p:set>
                                      <p:cBhvr>
                                        <p:cTn id="73" dur="1" fill="hold">
                                          <p:stCondLst>
                                            <p:cond delay="499"/>
                                          </p:stCondLst>
                                        </p:cTn>
                                        <p:tgtEl>
                                          <p:spTgt spid="9222"/>
                                        </p:tgtEl>
                                        <p:attrNameLst>
                                          <p:attrName>style.visibility</p:attrName>
                                        </p:attrNameLst>
                                      </p:cBhvr>
                                      <p:to>
                                        <p:strVal val="visible"/>
                                      </p:to>
                                    </p:set>
                                  </p:childTnLst>
                                  <p:subTnLst>
                                    <p:audio>
                                      <p:cMediaNode>
                                        <p:cTn display="0" masterRel="sameClick">
                                          <p:stCondLst>
                                            <p:cond evt="begin" delay="0">
                                              <p:tn val="72"/>
                                            </p:cond>
                                          </p:stCondLst>
                                          <p:endCondLst>
                                            <p:cond evt="onStopAudio" delay="0">
                                              <p:tgtEl>
                                                <p:sldTgt/>
                                              </p:tgtEl>
                                            </p:cond>
                                          </p:endCondLst>
                                        </p:cTn>
                                        <p:tgtEl>
                                          <p:sndTgt r:embed="rId11" name="camera.wav"/>
                                        </p:tgtEl>
                                      </p:cMediaNode>
                                    </p:audio>
                                  </p:subTnLst>
                                </p:cTn>
                              </p:par>
                            </p:childTnLst>
                          </p:cTn>
                        </p:par>
                      </p:childTnLst>
                    </p:cTn>
                  </p:par>
                  <p:par>
                    <p:cTn id="74" fill="hold">
                      <p:stCondLst>
                        <p:cond delay="indefinite"/>
                      </p:stCondLst>
                      <p:childTnLst>
                        <p:par>
                          <p:cTn id="75" fill="hold">
                            <p:stCondLst>
                              <p:cond delay="0"/>
                            </p:stCondLst>
                            <p:childTnLst>
                              <p:par>
                                <p:cTn id="76" presetID="1" presetClass="entr" presetSubtype="0" fill="hold" grpId="0" nodeType="clickEffect">
                                  <p:stCondLst>
                                    <p:cond delay="0"/>
                                  </p:stCondLst>
                                  <p:childTnLst>
                                    <p:set>
                                      <p:cBhvr>
                                        <p:cTn id="77" dur="1" fill="hold">
                                          <p:stCondLst>
                                            <p:cond delay="499"/>
                                          </p:stCondLst>
                                        </p:cTn>
                                        <p:tgtEl>
                                          <p:spTgt spid="9223"/>
                                        </p:tgtEl>
                                        <p:attrNameLst>
                                          <p:attrName>style.visibility</p:attrName>
                                        </p:attrNameLst>
                                      </p:cBhvr>
                                      <p:to>
                                        <p:strVal val="visible"/>
                                      </p:to>
                                    </p:set>
                                  </p:childTnLst>
                                  <p:subTnLst>
                                    <p:audio>
                                      <p:cMediaNode>
                                        <p:cTn display="0" masterRel="sameClick">
                                          <p:stCondLst>
                                            <p:cond evt="begin" delay="0">
                                              <p:tn val="76"/>
                                            </p:cond>
                                          </p:stCondLst>
                                          <p:endCondLst>
                                            <p:cond evt="onStopAudio" delay="0">
                                              <p:tgtEl>
                                                <p:sldTgt/>
                                              </p:tgtEl>
                                            </p:cond>
                                          </p:endCondLst>
                                        </p:cTn>
                                        <p:tgtEl>
                                          <p:sndTgt r:embed="rId11" name="camera.wav"/>
                                        </p:tgtEl>
                                      </p:cMediaNode>
                                    </p:audio>
                                  </p:subTnLst>
                                </p:cTn>
                              </p:par>
                            </p:childTnLst>
                          </p:cTn>
                        </p:par>
                      </p:childTnLst>
                    </p:cTn>
                  </p:par>
                  <p:par>
                    <p:cTn id="78" fill="hold">
                      <p:stCondLst>
                        <p:cond delay="indefinite"/>
                      </p:stCondLst>
                      <p:childTnLst>
                        <p:par>
                          <p:cTn id="79" fill="hold">
                            <p:stCondLst>
                              <p:cond delay="0"/>
                            </p:stCondLst>
                            <p:childTnLst>
                              <p:par>
                                <p:cTn id="80" presetID="22" presetClass="entr" presetSubtype="8" fill="hold" nodeType="clickEffect">
                                  <p:stCondLst>
                                    <p:cond delay="0"/>
                                  </p:stCondLst>
                                  <p:childTnLst>
                                    <p:set>
                                      <p:cBhvr>
                                        <p:cTn id="81" dur="1" fill="hold">
                                          <p:stCondLst>
                                            <p:cond delay="0"/>
                                          </p:stCondLst>
                                        </p:cTn>
                                        <p:tgtEl>
                                          <p:spTgt spid="7"/>
                                        </p:tgtEl>
                                        <p:attrNameLst>
                                          <p:attrName>style.visibility</p:attrName>
                                        </p:attrNameLst>
                                      </p:cBhvr>
                                      <p:to>
                                        <p:strVal val="visible"/>
                                      </p:to>
                                    </p:set>
                                    <p:animEffect transition="in" filter="wipe(left)">
                                      <p:cBhvr>
                                        <p:cTn id="82" dur="500"/>
                                        <p:tgtEl>
                                          <p:spTgt spid="7"/>
                                        </p:tgtEl>
                                      </p:cBhvr>
                                    </p:animEffect>
                                  </p:childTnLst>
                                </p:cTn>
                              </p:par>
                            </p:childTnLst>
                          </p:cTn>
                        </p:par>
                        <p:par>
                          <p:cTn id="83" fill="hold">
                            <p:stCondLst>
                              <p:cond delay="500"/>
                            </p:stCondLst>
                            <p:childTnLst>
                              <p:par>
                                <p:cTn id="84" presetID="2" presetClass="entr" presetSubtype="2" fill="hold" grpId="0" nodeType="afterEffect">
                                  <p:stCondLst>
                                    <p:cond delay="0"/>
                                  </p:stCondLst>
                                  <p:childTnLst>
                                    <p:set>
                                      <p:cBhvr>
                                        <p:cTn id="85" dur="1" fill="hold">
                                          <p:stCondLst>
                                            <p:cond delay="0"/>
                                          </p:stCondLst>
                                        </p:cTn>
                                        <p:tgtEl>
                                          <p:spTgt spid="9257"/>
                                        </p:tgtEl>
                                        <p:attrNameLst>
                                          <p:attrName>style.visibility</p:attrName>
                                        </p:attrNameLst>
                                      </p:cBhvr>
                                      <p:to>
                                        <p:strVal val="visible"/>
                                      </p:to>
                                    </p:set>
                                    <p:anim calcmode="lin" valueType="num">
                                      <p:cBhvr additive="base">
                                        <p:cTn id="86" dur="500" fill="hold"/>
                                        <p:tgtEl>
                                          <p:spTgt spid="9257"/>
                                        </p:tgtEl>
                                        <p:attrNameLst>
                                          <p:attrName>ppt_x</p:attrName>
                                        </p:attrNameLst>
                                      </p:cBhvr>
                                      <p:tavLst>
                                        <p:tav tm="0">
                                          <p:val>
                                            <p:strVal val="1+#ppt_w/2"/>
                                          </p:val>
                                        </p:tav>
                                        <p:tav tm="100000">
                                          <p:val>
                                            <p:strVal val="#ppt_x"/>
                                          </p:val>
                                        </p:tav>
                                      </p:tavLst>
                                    </p:anim>
                                    <p:anim calcmode="lin" valueType="num">
                                      <p:cBhvr additive="base">
                                        <p:cTn id="87" dur="500" fill="hold"/>
                                        <p:tgtEl>
                                          <p:spTgt spid="9257"/>
                                        </p:tgtEl>
                                        <p:attrNameLst>
                                          <p:attrName>ppt_y</p:attrName>
                                        </p:attrNameLst>
                                      </p:cBhvr>
                                      <p:tavLst>
                                        <p:tav tm="0">
                                          <p:val>
                                            <p:strVal val="#ppt_y"/>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22" presetClass="entr" presetSubtype="8" fill="hold" nodeType="clickEffect">
                                  <p:stCondLst>
                                    <p:cond delay="0"/>
                                  </p:stCondLst>
                                  <p:childTnLst>
                                    <p:set>
                                      <p:cBhvr>
                                        <p:cTn id="91" dur="1" fill="hold">
                                          <p:stCondLst>
                                            <p:cond delay="0"/>
                                          </p:stCondLst>
                                        </p:cTn>
                                        <p:tgtEl>
                                          <p:spTgt spid="4"/>
                                        </p:tgtEl>
                                        <p:attrNameLst>
                                          <p:attrName>style.visibility</p:attrName>
                                        </p:attrNameLst>
                                      </p:cBhvr>
                                      <p:to>
                                        <p:strVal val="visible"/>
                                      </p:to>
                                    </p:set>
                                    <p:animEffect transition="in" filter="wipe(left)">
                                      <p:cBhvr>
                                        <p:cTn id="92" dur="500"/>
                                        <p:tgtEl>
                                          <p:spTgt spid="4"/>
                                        </p:tgtEl>
                                      </p:cBhvr>
                                    </p:animEffect>
                                  </p:childTnLst>
                                </p:cTn>
                              </p:par>
                            </p:childTnLst>
                          </p:cTn>
                        </p:par>
                        <p:par>
                          <p:cTn id="93" fill="hold">
                            <p:stCondLst>
                              <p:cond delay="500"/>
                            </p:stCondLst>
                            <p:childTnLst>
                              <p:par>
                                <p:cTn id="94" presetID="5" presetClass="entr" presetSubtype="10" fill="hold" grpId="0" nodeType="afterEffect">
                                  <p:stCondLst>
                                    <p:cond delay="0"/>
                                  </p:stCondLst>
                                  <p:childTnLst>
                                    <p:set>
                                      <p:cBhvr>
                                        <p:cTn id="95" dur="1" fill="hold">
                                          <p:stCondLst>
                                            <p:cond delay="0"/>
                                          </p:stCondLst>
                                        </p:cTn>
                                        <p:tgtEl>
                                          <p:spTgt spid="9258"/>
                                        </p:tgtEl>
                                        <p:attrNameLst>
                                          <p:attrName>style.visibility</p:attrName>
                                        </p:attrNameLst>
                                      </p:cBhvr>
                                      <p:to>
                                        <p:strVal val="visible"/>
                                      </p:to>
                                    </p:set>
                                    <p:animEffect transition="in" filter="checkerboard(across)">
                                      <p:cBhvr>
                                        <p:cTn id="96" dur="500"/>
                                        <p:tgtEl>
                                          <p:spTgt spid="92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animBg="1"/>
      <p:bldP spid="9220" grpId="0" animBg="1"/>
      <p:bldP spid="9221" grpId="0" animBg="1"/>
      <p:bldP spid="9222" grpId="0" animBg="1"/>
      <p:bldP spid="9223" grpId="0" animBg="1"/>
      <p:bldP spid="9257" grpId="0" autoUpdateAnimBg="0"/>
      <p:bldP spid="9258" grpId="0" autoUpdateAnimBg="0"/>
      <p:bldP spid="47" grpId="0" autoUpdateAnimBg="0"/>
      <p:bldP spid="53" grpId="0" autoUpdateAnimBg="0"/>
      <p:bldP spid="54" grpId="0" autoUpdateAnimBg="0"/>
      <p:bldP spid="55" grpId="0" autoUpdateAnimBg="0"/>
      <p:bldP spid="56" grpId="0" autoUpdateAnimBg="0"/>
      <p:bldP spid="57"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9219" name="Oval 3"/>
          <p:cNvSpPr>
            <a:spLocks noChangeArrowheads="1"/>
          </p:cNvSpPr>
          <p:nvPr/>
        </p:nvSpPr>
        <p:spPr bwMode="auto">
          <a:xfrm>
            <a:off x="3352800" y="4114800"/>
            <a:ext cx="108000" cy="108000"/>
          </a:xfrm>
          <a:prstGeom prst="ellipse">
            <a:avLst/>
          </a:prstGeom>
          <a:solidFill>
            <a:srgbClr val="000099"/>
          </a:solidFill>
          <a:ln w="9525">
            <a:solidFill>
              <a:schemeClr val="tx1"/>
            </a:solidFill>
            <a:round/>
          </a:ln>
        </p:spPr>
        <p:txBody>
          <a:bodyPr wrap="none" anchor="ctr"/>
          <a:lstStyle/>
          <a:p>
            <a:endParaRPr lang="zh-CN" altLang="en-US"/>
          </a:p>
        </p:txBody>
      </p:sp>
      <p:sp>
        <p:nvSpPr>
          <p:cNvPr id="9220" name="Oval 4"/>
          <p:cNvSpPr>
            <a:spLocks noChangeArrowheads="1"/>
          </p:cNvSpPr>
          <p:nvPr/>
        </p:nvSpPr>
        <p:spPr bwMode="auto">
          <a:xfrm>
            <a:off x="4698612" y="4876800"/>
            <a:ext cx="108000" cy="108000"/>
          </a:xfrm>
          <a:prstGeom prst="ellipse">
            <a:avLst/>
          </a:prstGeom>
          <a:solidFill>
            <a:schemeClr val="tx1"/>
          </a:solidFill>
          <a:ln w="9525">
            <a:solidFill>
              <a:srgbClr val="000099"/>
            </a:solidFill>
            <a:round/>
          </a:ln>
        </p:spPr>
        <p:txBody>
          <a:bodyPr wrap="none" anchor="ctr"/>
          <a:lstStyle/>
          <a:p>
            <a:endParaRPr lang="zh-CN" altLang="en-US"/>
          </a:p>
        </p:txBody>
      </p:sp>
      <p:sp>
        <p:nvSpPr>
          <p:cNvPr id="9221" name="Oval 5"/>
          <p:cNvSpPr>
            <a:spLocks noChangeArrowheads="1"/>
          </p:cNvSpPr>
          <p:nvPr/>
        </p:nvSpPr>
        <p:spPr bwMode="auto">
          <a:xfrm>
            <a:off x="6180408" y="4128868"/>
            <a:ext cx="108000" cy="108000"/>
          </a:xfrm>
          <a:prstGeom prst="ellipse">
            <a:avLst/>
          </a:prstGeom>
          <a:solidFill>
            <a:srgbClr val="000099"/>
          </a:solidFill>
          <a:ln w="9525">
            <a:solidFill>
              <a:schemeClr val="tx1"/>
            </a:solidFill>
            <a:round/>
          </a:ln>
        </p:spPr>
        <p:txBody>
          <a:bodyPr wrap="none" anchor="ctr"/>
          <a:lstStyle/>
          <a:p>
            <a:endParaRPr lang="zh-CN" altLang="en-US"/>
          </a:p>
        </p:txBody>
      </p:sp>
      <p:sp>
        <p:nvSpPr>
          <p:cNvPr id="9222" name="Oval 6"/>
          <p:cNvSpPr>
            <a:spLocks noChangeArrowheads="1"/>
          </p:cNvSpPr>
          <p:nvPr/>
        </p:nvSpPr>
        <p:spPr bwMode="auto">
          <a:xfrm>
            <a:off x="7602808" y="3358660"/>
            <a:ext cx="108000" cy="108000"/>
          </a:xfrm>
          <a:prstGeom prst="ellipse">
            <a:avLst/>
          </a:prstGeom>
          <a:solidFill>
            <a:schemeClr val="tx1"/>
          </a:solidFill>
          <a:ln w="9525">
            <a:solidFill>
              <a:schemeClr val="tx1"/>
            </a:solidFill>
            <a:round/>
          </a:ln>
        </p:spPr>
        <p:txBody>
          <a:bodyPr wrap="none" anchor="ctr"/>
          <a:lstStyle/>
          <a:p>
            <a:endParaRPr lang="zh-CN" altLang="en-US"/>
          </a:p>
        </p:txBody>
      </p:sp>
      <p:sp>
        <p:nvSpPr>
          <p:cNvPr id="9223" name="Oval 7"/>
          <p:cNvSpPr>
            <a:spLocks noChangeArrowheads="1"/>
          </p:cNvSpPr>
          <p:nvPr/>
        </p:nvSpPr>
        <p:spPr bwMode="auto">
          <a:xfrm>
            <a:off x="9042400" y="4128868"/>
            <a:ext cx="108000" cy="108000"/>
          </a:xfrm>
          <a:prstGeom prst="ellipse">
            <a:avLst/>
          </a:prstGeom>
          <a:solidFill>
            <a:srgbClr val="000099"/>
          </a:solidFill>
          <a:ln w="9525">
            <a:solidFill>
              <a:schemeClr val="tx1"/>
            </a:solidFill>
            <a:round/>
          </a:ln>
        </p:spPr>
        <p:txBody>
          <a:bodyPr wrap="none" anchor="ctr"/>
          <a:lstStyle/>
          <a:p>
            <a:endParaRPr lang="zh-CN" altLang="en-US"/>
          </a:p>
        </p:txBody>
      </p:sp>
      <p:grpSp>
        <p:nvGrpSpPr>
          <p:cNvPr id="2" name="Group 8"/>
          <p:cNvGrpSpPr/>
          <p:nvPr/>
        </p:nvGrpSpPr>
        <p:grpSpPr bwMode="auto">
          <a:xfrm>
            <a:off x="3423140" y="4192172"/>
            <a:ext cx="1320800" cy="774896"/>
            <a:chOff x="1584" y="2640"/>
            <a:chExt cx="624" cy="480"/>
          </a:xfrm>
        </p:grpSpPr>
        <p:sp>
          <p:nvSpPr>
            <p:cNvPr id="5193" name="Line 9"/>
            <p:cNvSpPr>
              <a:spLocks noChangeShapeType="1"/>
            </p:cNvSpPr>
            <p:nvPr/>
          </p:nvSpPr>
          <p:spPr bwMode="auto">
            <a:xfrm flipH="1">
              <a:off x="1584" y="3120"/>
              <a:ext cx="624" cy="0"/>
            </a:xfrm>
            <a:prstGeom prst="line">
              <a:avLst/>
            </a:prstGeom>
            <a:noFill/>
            <a:ln w="9525" cap="rnd">
              <a:solidFill>
                <a:schemeClr val="tx1"/>
              </a:solidFill>
              <a:prstDash val="sysDot"/>
              <a:round/>
            </a:ln>
          </p:spPr>
          <p:txBody>
            <a:bodyPr wrap="none"/>
            <a:lstStyle/>
            <a:p>
              <a:endParaRPr lang="zh-CN" altLang="en-US"/>
            </a:p>
          </p:txBody>
        </p:sp>
        <p:sp>
          <p:nvSpPr>
            <p:cNvPr id="5194" name="Line 10"/>
            <p:cNvSpPr>
              <a:spLocks noChangeShapeType="1"/>
            </p:cNvSpPr>
            <p:nvPr/>
          </p:nvSpPr>
          <p:spPr bwMode="auto">
            <a:xfrm>
              <a:off x="2208" y="2640"/>
              <a:ext cx="0" cy="480"/>
            </a:xfrm>
            <a:prstGeom prst="line">
              <a:avLst/>
            </a:prstGeom>
            <a:noFill/>
            <a:ln w="9525" cap="rnd">
              <a:solidFill>
                <a:schemeClr val="tx1"/>
              </a:solidFill>
              <a:prstDash val="sysDot"/>
              <a:round/>
            </a:ln>
          </p:spPr>
          <p:txBody>
            <a:bodyPr wrap="none"/>
            <a:lstStyle/>
            <a:p>
              <a:endParaRPr lang="zh-CN" altLang="en-US"/>
            </a:p>
          </p:txBody>
        </p:sp>
      </p:grpSp>
      <p:grpSp>
        <p:nvGrpSpPr>
          <p:cNvPr id="3" name="Group 11"/>
          <p:cNvGrpSpPr/>
          <p:nvPr/>
        </p:nvGrpSpPr>
        <p:grpSpPr bwMode="auto">
          <a:xfrm>
            <a:off x="3352800" y="3358660"/>
            <a:ext cx="4294717" cy="762000"/>
            <a:chOff x="1584" y="2160"/>
            <a:chExt cx="2029" cy="480"/>
          </a:xfrm>
        </p:grpSpPr>
        <p:sp>
          <p:nvSpPr>
            <p:cNvPr id="5191" name="Line 12"/>
            <p:cNvSpPr>
              <a:spLocks noChangeShapeType="1"/>
            </p:cNvSpPr>
            <p:nvPr/>
          </p:nvSpPr>
          <p:spPr bwMode="auto">
            <a:xfrm flipV="1">
              <a:off x="3613" y="2160"/>
              <a:ext cx="0" cy="480"/>
            </a:xfrm>
            <a:prstGeom prst="line">
              <a:avLst/>
            </a:prstGeom>
            <a:noFill/>
            <a:ln w="9525" cap="rnd">
              <a:solidFill>
                <a:schemeClr val="tx1"/>
              </a:solidFill>
              <a:prstDash val="sysDot"/>
              <a:round/>
            </a:ln>
          </p:spPr>
          <p:txBody>
            <a:bodyPr wrap="none"/>
            <a:lstStyle/>
            <a:p>
              <a:endParaRPr lang="zh-CN" altLang="en-US"/>
            </a:p>
          </p:txBody>
        </p:sp>
        <p:sp>
          <p:nvSpPr>
            <p:cNvPr id="5192" name="Line 13"/>
            <p:cNvSpPr>
              <a:spLocks noChangeShapeType="1"/>
            </p:cNvSpPr>
            <p:nvPr/>
          </p:nvSpPr>
          <p:spPr bwMode="auto">
            <a:xfrm flipH="1">
              <a:off x="1584" y="2160"/>
              <a:ext cx="2016" cy="0"/>
            </a:xfrm>
            <a:prstGeom prst="line">
              <a:avLst/>
            </a:prstGeom>
            <a:noFill/>
            <a:ln w="9525" cap="rnd">
              <a:solidFill>
                <a:schemeClr val="tx1"/>
              </a:solidFill>
              <a:prstDash val="sysDot"/>
              <a:round/>
            </a:ln>
          </p:spPr>
          <p:txBody>
            <a:bodyPr wrap="none"/>
            <a:lstStyle/>
            <a:p>
              <a:endParaRPr lang="zh-CN" altLang="en-US"/>
            </a:p>
          </p:txBody>
        </p:sp>
      </p:grpSp>
      <p:grpSp>
        <p:nvGrpSpPr>
          <p:cNvPr id="4" name="Group 14"/>
          <p:cNvGrpSpPr/>
          <p:nvPr/>
        </p:nvGrpSpPr>
        <p:grpSpPr bwMode="auto">
          <a:xfrm>
            <a:off x="3423140" y="3414932"/>
            <a:ext cx="5689600" cy="1525588"/>
            <a:chOff x="1968" y="863"/>
            <a:chExt cx="2688" cy="961"/>
          </a:xfrm>
        </p:grpSpPr>
        <p:sp>
          <p:nvSpPr>
            <p:cNvPr id="5189" name="Freeform 15"/>
            <p:cNvSpPr/>
            <p:nvPr/>
          </p:nvSpPr>
          <p:spPr bwMode="auto">
            <a:xfrm>
              <a:off x="1968" y="863"/>
              <a:ext cx="1347" cy="481"/>
            </a:xfrm>
            <a:custGeom>
              <a:avLst/>
              <a:gdLst>
                <a:gd name="T0" fmla="*/ 0 w 1347"/>
                <a:gd name="T1" fmla="*/ 481 h 481"/>
                <a:gd name="T2" fmla="*/ 672 w 1347"/>
                <a:gd name="T3" fmla="*/ 1 h 481"/>
                <a:gd name="T4" fmla="*/ 1347 w 1347"/>
                <a:gd name="T5" fmla="*/ 477 h 481"/>
                <a:gd name="T6" fmla="*/ 0 60000 65536"/>
                <a:gd name="T7" fmla="*/ 0 60000 65536"/>
                <a:gd name="T8" fmla="*/ 0 60000 65536"/>
                <a:gd name="T9" fmla="*/ 0 w 1347"/>
                <a:gd name="T10" fmla="*/ 0 h 481"/>
                <a:gd name="T11" fmla="*/ 1347 w 1347"/>
                <a:gd name="T12" fmla="*/ 481 h 481"/>
              </a:gdLst>
              <a:ahLst/>
              <a:cxnLst>
                <a:cxn ang="T6">
                  <a:pos x="T0" y="T1"/>
                </a:cxn>
                <a:cxn ang="T7">
                  <a:pos x="T2" y="T3"/>
                </a:cxn>
                <a:cxn ang="T8">
                  <a:pos x="T4" y="T5"/>
                </a:cxn>
              </a:cxnLst>
              <a:rect l="T9" t="T10" r="T11" b="T12"/>
              <a:pathLst>
                <a:path w="1347" h="481">
                  <a:moveTo>
                    <a:pt x="0" y="481"/>
                  </a:moveTo>
                  <a:cubicBezTo>
                    <a:pt x="224" y="241"/>
                    <a:pt x="448" y="2"/>
                    <a:pt x="672" y="1"/>
                  </a:cubicBezTo>
                  <a:cubicBezTo>
                    <a:pt x="896" y="0"/>
                    <a:pt x="1206" y="378"/>
                    <a:pt x="1347" y="477"/>
                  </a:cubicBezTo>
                </a:path>
              </a:pathLst>
            </a:custGeom>
            <a:noFill/>
            <a:ln w="38100" cap="rnd">
              <a:solidFill>
                <a:srgbClr val="FFFF00"/>
              </a:solidFill>
              <a:prstDash val="lgDash"/>
              <a:round/>
            </a:ln>
          </p:spPr>
          <p:txBody>
            <a:bodyPr wrap="none"/>
            <a:lstStyle/>
            <a:p>
              <a:endParaRPr lang="zh-CN" altLang="en-US"/>
            </a:p>
          </p:txBody>
        </p:sp>
        <p:sp>
          <p:nvSpPr>
            <p:cNvPr id="5190" name="Freeform 16"/>
            <p:cNvSpPr/>
            <p:nvPr/>
          </p:nvSpPr>
          <p:spPr bwMode="auto">
            <a:xfrm rot="10800000" flipH="1">
              <a:off x="3312" y="1344"/>
              <a:ext cx="1344" cy="480"/>
            </a:xfrm>
            <a:custGeom>
              <a:avLst/>
              <a:gdLst>
                <a:gd name="T0" fmla="*/ 0 w 1344"/>
                <a:gd name="T1" fmla="*/ 480 h 480"/>
                <a:gd name="T2" fmla="*/ 672 w 1344"/>
                <a:gd name="T3" fmla="*/ 0 h 480"/>
                <a:gd name="T4" fmla="*/ 1344 w 1344"/>
                <a:gd name="T5" fmla="*/ 480 h 480"/>
                <a:gd name="T6" fmla="*/ 0 60000 65536"/>
                <a:gd name="T7" fmla="*/ 0 60000 65536"/>
                <a:gd name="T8" fmla="*/ 0 60000 65536"/>
                <a:gd name="T9" fmla="*/ 0 w 1344"/>
                <a:gd name="T10" fmla="*/ 0 h 480"/>
                <a:gd name="T11" fmla="*/ 1344 w 1344"/>
                <a:gd name="T12" fmla="*/ 480 h 480"/>
              </a:gdLst>
              <a:ahLst/>
              <a:cxnLst>
                <a:cxn ang="T6">
                  <a:pos x="T0" y="T1"/>
                </a:cxn>
                <a:cxn ang="T7">
                  <a:pos x="T2" y="T3"/>
                </a:cxn>
                <a:cxn ang="T8">
                  <a:pos x="T4" y="T5"/>
                </a:cxn>
              </a:cxnLst>
              <a:rect l="T9" t="T10" r="T11" b="T12"/>
              <a:pathLst>
                <a:path w="1344" h="480">
                  <a:moveTo>
                    <a:pt x="0" y="480"/>
                  </a:moveTo>
                  <a:cubicBezTo>
                    <a:pt x="224" y="240"/>
                    <a:pt x="448" y="0"/>
                    <a:pt x="672" y="0"/>
                  </a:cubicBezTo>
                  <a:cubicBezTo>
                    <a:pt x="896" y="0"/>
                    <a:pt x="1232" y="400"/>
                    <a:pt x="1344" y="480"/>
                  </a:cubicBezTo>
                </a:path>
              </a:pathLst>
            </a:custGeom>
            <a:noFill/>
            <a:ln w="38100" cap="rnd">
              <a:solidFill>
                <a:srgbClr val="FFFF00"/>
              </a:solidFill>
              <a:prstDash val="lgDash"/>
              <a:round/>
            </a:ln>
          </p:spPr>
          <p:txBody>
            <a:bodyPr wrap="none"/>
            <a:lstStyle/>
            <a:p>
              <a:endParaRPr lang="zh-CN" altLang="en-US"/>
            </a:p>
          </p:txBody>
        </p:sp>
      </p:grpSp>
      <p:grpSp>
        <p:nvGrpSpPr>
          <p:cNvPr id="5" name="Group 17"/>
          <p:cNvGrpSpPr/>
          <p:nvPr/>
        </p:nvGrpSpPr>
        <p:grpSpPr bwMode="auto">
          <a:xfrm>
            <a:off x="448733" y="2438400"/>
            <a:ext cx="10160000" cy="3276600"/>
            <a:chOff x="-988" y="480"/>
            <a:chExt cx="4800" cy="2064"/>
          </a:xfrm>
        </p:grpSpPr>
        <p:grpSp>
          <p:nvGrpSpPr>
            <p:cNvPr id="6" name="Group 18"/>
            <p:cNvGrpSpPr/>
            <p:nvPr/>
          </p:nvGrpSpPr>
          <p:grpSpPr bwMode="auto">
            <a:xfrm>
              <a:off x="-988" y="480"/>
              <a:ext cx="4800" cy="2064"/>
              <a:chOff x="500" y="1632"/>
              <a:chExt cx="4800" cy="2064"/>
            </a:xfrm>
          </p:grpSpPr>
          <p:sp>
            <p:nvSpPr>
              <p:cNvPr id="5184" name="Line 19"/>
              <p:cNvSpPr>
                <a:spLocks noChangeShapeType="1"/>
              </p:cNvSpPr>
              <p:nvPr/>
            </p:nvSpPr>
            <p:spPr bwMode="auto">
              <a:xfrm>
                <a:off x="500" y="2736"/>
                <a:ext cx="4800" cy="0"/>
              </a:xfrm>
              <a:prstGeom prst="line">
                <a:avLst/>
              </a:prstGeom>
              <a:noFill/>
              <a:ln w="28575">
                <a:solidFill>
                  <a:schemeClr val="tx1"/>
                </a:solidFill>
                <a:round/>
                <a:tailEnd type="arrow" w="med" len="med"/>
              </a:ln>
            </p:spPr>
            <p:txBody>
              <a:bodyPr wrap="none"/>
              <a:lstStyle/>
              <a:p>
                <a:endParaRPr lang="zh-CN" altLang="en-US"/>
              </a:p>
            </p:txBody>
          </p:sp>
          <p:sp>
            <p:nvSpPr>
              <p:cNvPr id="5185" name="Line 20"/>
              <p:cNvSpPr>
                <a:spLocks noChangeShapeType="1"/>
              </p:cNvSpPr>
              <p:nvPr/>
            </p:nvSpPr>
            <p:spPr bwMode="auto">
              <a:xfrm flipV="1">
                <a:off x="1899" y="1680"/>
                <a:ext cx="0" cy="2016"/>
              </a:xfrm>
              <a:prstGeom prst="line">
                <a:avLst/>
              </a:prstGeom>
              <a:noFill/>
              <a:ln w="28575">
                <a:solidFill>
                  <a:schemeClr val="tx1"/>
                </a:solidFill>
                <a:round/>
                <a:tailEnd type="arrow" w="med" len="med"/>
              </a:ln>
            </p:spPr>
            <p:txBody>
              <a:bodyPr wrap="none"/>
              <a:lstStyle/>
              <a:p>
                <a:endParaRPr lang="zh-CN" altLang="en-US"/>
              </a:p>
            </p:txBody>
          </p:sp>
          <p:sp>
            <p:nvSpPr>
              <p:cNvPr id="5186" name="Text Box 21"/>
              <p:cNvSpPr txBox="1">
                <a:spLocks noChangeArrowheads="1"/>
              </p:cNvSpPr>
              <p:nvPr/>
            </p:nvSpPr>
            <p:spPr bwMode="auto">
              <a:xfrm>
                <a:off x="5078" y="2762"/>
                <a:ext cx="141" cy="233"/>
              </a:xfrm>
              <a:prstGeom prst="rect">
                <a:avLst/>
              </a:prstGeom>
              <a:noFill/>
              <a:ln w="9525">
                <a:noFill/>
                <a:miter lim="800000"/>
              </a:ln>
            </p:spPr>
            <p:txBody>
              <a:bodyPr wrap="none">
                <a:spAutoFit/>
              </a:bodyPr>
              <a:lstStyle/>
              <a:p>
                <a:r>
                  <a:rPr lang="en-US" altLang="zh-CN" i="1"/>
                  <a:t>x</a:t>
                </a:r>
                <a:endParaRPr lang="en-US" altLang="zh-CN" i="1"/>
              </a:p>
            </p:txBody>
          </p:sp>
          <p:sp>
            <p:nvSpPr>
              <p:cNvPr id="5187" name="Text Box 22"/>
              <p:cNvSpPr txBox="1">
                <a:spLocks noChangeArrowheads="1"/>
              </p:cNvSpPr>
              <p:nvPr/>
            </p:nvSpPr>
            <p:spPr bwMode="auto">
              <a:xfrm>
                <a:off x="1612" y="1632"/>
                <a:ext cx="142" cy="233"/>
              </a:xfrm>
              <a:prstGeom prst="rect">
                <a:avLst/>
              </a:prstGeom>
              <a:noFill/>
              <a:ln w="9525">
                <a:noFill/>
                <a:miter lim="800000"/>
              </a:ln>
            </p:spPr>
            <p:txBody>
              <a:bodyPr wrap="none">
                <a:spAutoFit/>
              </a:bodyPr>
              <a:lstStyle/>
              <a:p>
                <a:r>
                  <a:rPr lang="en-US" altLang="zh-CN" i="1"/>
                  <a:t>y</a:t>
                </a:r>
                <a:endParaRPr lang="en-US" altLang="zh-CN" i="1"/>
              </a:p>
            </p:txBody>
          </p:sp>
          <p:sp>
            <p:nvSpPr>
              <p:cNvPr id="5188" name="Text Box 23"/>
              <p:cNvSpPr txBox="1">
                <a:spLocks noChangeArrowheads="1"/>
              </p:cNvSpPr>
              <p:nvPr/>
            </p:nvSpPr>
            <p:spPr bwMode="auto">
              <a:xfrm>
                <a:off x="1574" y="2762"/>
                <a:ext cx="164" cy="233"/>
              </a:xfrm>
              <a:prstGeom prst="rect">
                <a:avLst/>
              </a:prstGeom>
              <a:noFill/>
              <a:ln w="9525">
                <a:noFill/>
                <a:miter lim="800000"/>
              </a:ln>
            </p:spPr>
            <p:txBody>
              <a:bodyPr wrap="none">
                <a:spAutoFit/>
              </a:bodyPr>
              <a:lstStyle/>
              <a:p>
                <a:r>
                  <a:rPr lang="en-US" altLang="zh-CN" i="1"/>
                  <a:t>O</a:t>
                </a:r>
                <a:endParaRPr lang="en-US" altLang="zh-CN" i="1"/>
              </a:p>
            </p:txBody>
          </p:sp>
        </p:grpSp>
        <p:sp>
          <p:nvSpPr>
            <p:cNvPr id="5171" name="Text Box 24"/>
            <p:cNvSpPr txBox="1">
              <a:spLocks noChangeArrowheads="1"/>
            </p:cNvSpPr>
            <p:nvPr/>
          </p:nvSpPr>
          <p:spPr bwMode="auto">
            <a:xfrm>
              <a:off x="2966" y="1645"/>
              <a:ext cx="87" cy="233"/>
            </a:xfrm>
            <a:prstGeom prst="rect">
              <a:avLst/>
            </a:prstGeom>
            <a:noFill/>
            <a:ln w="9525">
              <a:noFill/>
              <a:miter lim="800000"/>
            </a:ln>
          </p:spPr>
          <p:txBody>
            <a:bodyPr wrap="none">
              <a:spAutoFit/>
            </a:bodyPr>
            <a:lstStyle/>
            <a:p>
              <a:endParaRPr lang="zh-CN" altLang="en-US"/>
            </a:p>
          </p:txBody>
        </p:sp>
        <p:sp>
          <p:nvSpPr>
            <p:cNvPr id="5172" name="Text Box 25"/>
            <p:cNvSpPr txBox="1">
              <a:spLocks noChangeArrowheads="1"/>
            </p:cNvSpPr>
            <p:nvPr/>
          </p:nvSpPr>
          <p:spPr bwMode="auto">
            <a:xfrm>
              <a:off x="3014" y="1629"/>
              <a:ext cx="193" cy="213"/>
            </a:xfrm>
            <a:prstGeom prst="rect">
              <a:avLst/>
            </a:prstGeom>
            <a:noFill/>
            <a:ln w="9525">
              <a:noFill/>
              <a:miter lim="800000"/>
            </a:ln>
          </p:spPr>
          <p:txBody>
            <a:bodyPr wrap="none">
              <a:spAutoFit/>
            </a:bodyPr>
            <a:lstStyle/>
            <a:p>
              <a:r>
                <a:rPr lang="zh-CN" altLang="en-US" sz="1600"/>
                <a:t>2</a:t>
              </a:r>
              <a:r>
                <a:rPr lang="zh-CN" altLang="en-US" sz="1600">
                  <a:sym typeface="Symbol" panose="05050102010706020507" pitchFamily="18" charset="2"/>
                </a:rPr>
                <a:t></a:t>
              </a:r>
              <a:endParaRPr lang="zh-CN" altLang="en-US"/>
            </a:p>
          </p:txBody>
        </p:sp>
        <p:sp>
          <p:nvSpPr>
            <p:cNvPr id="5173" name="Text Box 26"/>
            <p:cNvSpPr txBox="1">
              <a:spLocks noChangeArrowheads="1"/>
            </p:cNvSpPr>
            <p:nvPr/>
          </p:nvSpPr>
          <p:spPr bwMode="auto">
            <a:xfrm>
              <a:off x="1574" y="1629"/>
              <a:ext cx="140" cy="213"/>
            </a:xfrm>
            <a:prstGeom prst="rect">
              <a:avLst/>
            </a:prstGeom>
            <a:noFill/>
            <a:ln w="9525">
              <a:noFill/>
              <a:miter lim="800000"/>
            </a:ln>
          </p:spPr>
          <p:txBody>
            <a:bodyPr wrap="none">
              <a:spAutoFit/>
            </a:bodyPr>
            <a:lstStyle/>
            <a:p>
              <a:r>
                <a:rPr lang="zh-CN" altLang="en-US" sz="1600">
                  <a:sym typeface="Symbol" panose="05050102010706020507" pitchFamily="18" charset="2"/>
                </a:rPr>
                <a:t></a:t>
              </a:r>
              <a:endParaRPr lang="zh-CN" altLang="en-US" sz="1600">
                <a:sym typeface="Symbol" panose="05050102010706020507" pitchFamily="18" charset="2"/>
              </a:endParaRPr>
            </a:p>
          </p:txBody>
        </p:sp>
        <p:sp>
          <p:nvSpPr>
            <p:cNvPr id="5176" name="Line 29"/>
            <p:cNvSpPr>
              <a:spLocks noChangeShapeType="1"/>
            </p:cNvSpPr>
            <p:nvPr/>
          </p:nvSpPr>
          <p:spPr bwMode="auto">
            <a:xfrm flipV="1">
              <a:off x="1035" y="1536"/>
              <a:ext cx="0" cy="48"/>
            </a:xfrm>
            <a:prstGeom prst="line">
              <a:avLst/>
            </a:prstGeom>
            <a:noFill/>
            <a:ln w="9525">
              <a:solidFill>
                <a:schemeClr val="tx1"/>
              </a:solidFill>
              <a:round/>
            </a:ln>
          </p:spPr>
          <p:txBody>
            <a:bodyPr wrap="none"/>
            <a:lstStyle/>
            <a:p>
              <a:endParaRPr lang="zh-CN" altLang="en-US"/>
            </a:p>
          </p:txBody>
        </p:sp>
        <p:sp>
          <p:nvSpPr>
            <p:cNvPr id="5177" name="Line 30"/>
            <p:cNvSpPr>
              <a:spLocks noChangeShapeType="1"/>
            </p:cNvSpPr>
            <p:nvPr/>
          </p:nvSpPr>
          <p:spPr bwMode="auto">
            <a:xfrm flipV="1">
              <a:off x="1748" y="1536"/>
              <a:ext cx="0" cy="48"/>
            </a:xfrm>
            <a:prstGeom prst="line">
              <a:avLst/>
            </a:prstGeom>
            <a:noFill/>
            <a:ln w="9525">
              <a:solidFill>
                <a:schemeClr val="tx1"/>
              </a:solidFill>
              <a:round/>
            </a:ln>
          </p:spPr>
          <p:txBody>
            <a:bodyPr wrap="none"/>
            <a:lstStyle/>
            <a:p>
              <a:endParaRPr lang="zh-CN" altLang="en-US"/>
            </a:p>
          </p:txBody>
        </p:sp>
        <p:sp>
          <p:nvSpPr>
            <p:cNvPr id="5178" name="Line 31"/>
            <p:cNvSpPr>
              <a:spLocks noChangeShapeType="1"/>
            </p:cNvSpPr>
            <p:nvPr/>
          </p:nvSpPr>
          <p:spPr bwMode="auto">
            <a:xfrm flipV="1">
              <a:off x="3099" y="1536"/>
              <a:ext cx="0" cy="48"/>
            </a:xfrm>
            <a:prstGeom prst="line">
              <a:avLst/>
            </a:prstGeom>
            <a:noFill/>
            <a:ln w="9525">
              <a:solidFill>
                <a:schemeClr val="tx1"/>
              </a:solidFill>
              <a:round/>
            </a:ln>
          </p:spPr>
          <p:txBody>
            <a:bodyPr wrap="none"/>
            <a:lstStyle/>
            <a:p>
              <a:endParaRPr lang="zh-CN" altLang="en-US"/>
            </a:p>
          </p:txBody>
        </p:sp>
        <p:sp>
          <p:nvSpPr>
            <p:cNvPr id="5179" name="Line 32"/>
            <p:cNvSpPr>
              <a:spLocks noChangeShapeType="1"/>
            </p:cNvSpPr>
            <p:nvPr/>
          </p:nvSpPr>
          <p:spPr bwMode="auto">
            <a:xfrm flipV="1">
              <a:off x="2400" y="1536"/>
              <a:ext cx="0" cy="48"/>
            </a:xfrm>
            <a:prstGeom prst="line">
              <a:avLst/>
            </a:prstGeom>
            <a:noFill/>
            <a:ln w="9525">
              <a:solidFill>
                <a:schemeClr val="tx1"/>
              </a:solidFill>
              <a:round/>
            </a:ln>
          </p:spPr>
          <p:txBody>
            <a:bodyPr wrap="none"/>
            <a:lstStyle/>
            <a:p>
              <a:endParaRPr lang="zh-CN" altLang="en-US"/>
            </a:p>
          </p:txBody>
        </p:sp>
        <p:sp>
          <p:nvSpPr>
            <p:cNvPr id="5180" name="Text Box 33"/>
            <p:cNvSpPr txBox="1">
              <a:spLocks noChangeArrowheads="1"/>
            </p:cNvSpPr>
            <p:nvPr/>
          </p:nvSpPr>
          <p:spPr bwMode="auto">
            <a:xfrm>
              <a:off x="148" y="984"/>
              <a:ext cx="147" cy="233"/>
            </a:xfrm>
            <a:prstGeom prst="rect">
              <a:avLst/>
            </a:prstGeom>
            <a:noFill/>
            <a:ln w="9525">
              <a:noFill/>
              <a:miter lim="800000"/>
            </a:ln>
          </p:spPr>
          <p:txBody>
            <a:bodyPr wrap="none">
              <a:spAutoFit/>
            </a:bodyPr>
            <a:lstStyle/>
            <a:p>
              <a:r>
                <a:rPr lang="zh-CN" altLang="en-US" sz="1800"/>
                <a:t>1</a:t>
              </a:r>
              <a:endParaRPr lang="zh-CN" altLang="en-US" sz="1800"/>
            </a:p>
          </p:txBody>
        </p:sp>
        <p:sp>
          <p:nvSpPr>
            <p:cNvPr id="5181" name="Text Box 34"/>
            <p:cNvSpPr txBox="1">
              <a:spLocks noChangeArrowheads="1"/>
            </p:cNvSpPr>
            <p:nvPr/>
          </p:nvSpPr>
          <p:spPr bwMode="auto">
            <a:xfrm>
              <a:off x="100" y="1968"/>
              <a:ext cx="186" cy="233"/>
            </a:xfrm>
            <a:prstGeom prst="rect">
              <a:avLst/>
            </a:prstGeom>
            <a:noFill/>
            <a:ln w="9525">
              <a:noFill/>
              <a:miter lim="800000"/>
            </a:ln>
          </p:spPr>
          <p:txBody>
            <a:bodyPr wrap="none">
              <a:spAutoFit/>
            </a:bodyPr>
            <a:lstStyle/>
            <a:p>
              <a:r>
                <a:rPr lang="zh-CN" altLang="en-US" sz="1800"/>
                <a:t>-1</a:t>
              </a:r>
              <a:endParaRPr lang="zh-CN" altLang="en-US" sz="1800"/>
            </a:p>
          </p:txBody>
        </p:sp>
        <p:sp>
          <p:nvSpPr>
            <p:cNvPr id="5182" name="Line 35"/>
            <p:cNvSpPr>
              <a:spLocks noChangeShapeType="1"/>
            </p:cNvSpPr>
            <p:nvPr/>
          </p:nvSpPr>
          <p:spPr bwMode="auto">
            <a:xfrm flipH="1">
              <a:off x="384" y="1104"/>
              <a:ext cx="48" cy="0"/>
            </a:xfrm>
            <a:prstGeom prst="line">
              <a:avLst/>
            </a:prstGeom>
            <a:noFill/>
            <a:ln w="9525">
              <a:solidFill>
                <a:schemeClr val="tx1"/>
              </a:solidFill>
              <a:round/>
            </a:ln>
          </p:spPr>
          <p:txBody>
            <a:bodyPr wrap="none"/>
            <a:lstStyle/>
            <a:p>
              <a:endParaRPr lang="zh-CN" altLang="en-US"/>
            </a:p>
          </p:txBody>
        </p:sp>
        <p:sp>
          <p:nvSpPr>
            <p:cNvPr id="5183" name="Line 36"/>
            <p:cNvSpPr>
              <a:spLocks noChangeShapeType="1"/>
            </p:cNvSpPr>
            <p:nvPr/>
          </p:nvSpPr>
          <p:spPr bwMode="auto">
            <a:xfrm flipH="1">
              <a:off x="384" y="2064"/>
              <a:ext cx="48" cy="0"/>
            </a:xfrm>
            <a:prstGeom prst="line">
              <a:avLst/>
            </a:prstGeom>
            <a:noFill/>
            <a:ln w="9525">
              <a:solidFill>
                <a:schemeClr val="tx1"/>
              </a:solidFill>
              <a:round/>
            </a:ln>
          </p:spPr>
          <p:txBody>
            <a:bodyPr wrap="none"/>
            <a:lstStyle/>
            <a:p>
              <a:endParaRPr lang="zh-CN" altLang="en-US"/>
            </a:p>
          </p:txBody>
        </p:sp>
      </p:grpSp>
      <p:grpSp>
        <p:nvGrpSpPr>
          <p:cNvPr id="7" name="Group 38"/>
          <p:cNvGrpSpPr/>
          <p:nvPr/>
        </p:nvGrpSpPr>
        <p:grpSpPr bwMode="auto">
          <a:xfrm flipV="1">
            <a:off x="3380936" y="3386796"/>
            <a:ext cx="5689600" cy="1525588"/>
            <a:chOff x="1968" y="863"/>
            <a:chExt cx="2688" cy="961"/>
          </a:xfrm>
        </p:grpSpPr>
        <p:sp>
          <p:nvSpPr>
            <p:cNvPr id="5168" name="Freeform 39"/>
            <p:cNvSpPr/>
            <p:nvPr/>
          </p:nvSpPr>
          <p:spPr bwMode="auto">
            <a:xfrm>
              <a:off x="1968" y="863"/>
              <a:ext cx="1347" cy="481"/>
            </a:xfrm>
            <a:custGeom>
              <a:avLst/>
              <a:gdLst>
                <a:gd name="T0" fmla="*/ 0 w 1347"/>
                <a:gd name="T1" fmla="*/ 481 h 481"/>
                <a:gd name="T2" fmla="*/ 672 w 1347"/>
                <a:gd name="T3" fmla="*/ 1 h 481"/>
                <a:gd name="T4" fmla="*/ 1347 w 1347"/>
                <a:gd name="T5" fmla="*/ 477 h 481"/>
                <a:gd name="T6" fmla="*/ 0 60000 65536"/>
                <a:gd name="T7" fmla="*/ 0 60000 65536"/>
                <a:gd name="T8" fmla="*/ 0 60000 65536"/>
                <a:gd name="T9" fmla="*/ 0 w 1347"/>
                <a:gd name="T10" fmla="*/ 0 h 481"/>
                <a:gd name="T11" fmla="*/ 1347 w 1347"/>
                <a:gd name="T12" fmla="*/ 481 h 481"/>
              </a:gdLst>
              <a:ahLst/>
              <a:cxnLst>
                <a:cxn ang="T6">
                  <a:pos x="T0" y="T1"/>
                </a:cxn>
                <a:cxn ang="T7">
                  <a:pos x="T2" y="T3"/>
                </a:cxn>
                <a:cxn ang="T8">
                  <a:pos x="T4" y="T5"/>
                </a:cxn>
              </a:cxnLst>
              <a:rect l="T9" t="T10" r="T11" b="T12"/>
              <a:pathLst>
                <a:path w="1347" h="481">
                  <a:moveTo>
                    <a:pt x="0" y="481"/>
                  </a:moveTo>
                  <a:cubicBezTo>
                    <a:pt x="224" y="241"/>
                    <a:pt x="448" y="2"/>
                    <a:pt x="672" y="1"/>
                  </a:cubicBezTo>
                  <a:cubicBezTo>
                    <a:pt x="896" y="0"/>
                    <a:pt x="1206" y="378"/>
                    <a:pt x="1347" y="477"/>
                  </a:cubicBezTo>
                </a:path>
              </a:pathLst>
            </a:custGeom>
            <a:noFill/>
            <a:ln w="38100">
              <a:solidFill>
                <a:srgbClr val="FF0000"/>
              </a:solidFill>
              <a:round/>
            </a:ln>
          </p:spPr>
          <p:txBody>
            <a:bodyPr wrap="none"/>
            <a:lstStyle/>
            <a:p>
              <a:endParaRPr lang="zh-CN" altLang="en-US"/>
            </a:p>
          </p:txBody>
        </p:sp>
        <p:sp>
          <p:nvSpPr>
            <p:cNvPr id="5169" name="Freeform 40"/>
            <p:cNvSpPr/>
            <p:nvPr/>
          </p:nvSpPr>
          <p:spPr bwMode="auto">
            <a:xfrm rot="10800000" flipH="1">
              <a:off x="3312" y="1344"/>
              <a:ext cx="1344" cy="480"/>
            </a:xfrm>
            <a:custGeom>
              <a:avLst/>
              <a:gdLst>
                <a:gd name="T0" fmla="*/ 0 w 1344"/>
                <a:gd name="T1" fmla="*/ 480 h 480"/>
                <a:gd name="T2" fmla="*/ 672 w 1344"/>
                <a:gd name="T3" fmla="*/ 0 h 480"/>
                <a:gd name="T4" fmla="*/ 1344 w 1344"/>
                <a:gd name="T5" fmla="*/ 480 h 480"/>
                <a:gd name="T6" fmla="*/ 0 60000 65536"/>
                <a:gd name="T7" fmla="*/ 0 60000 65536"/>
                <a:gd name="T8" fmla="*/ 0 60000 65536"/>
                <a:gd name="T9" fmla="*/ 0 w 1344"/>
                <a:gd name="T10" fmla="*/ 0 h 480"/>
                <a:gd name="T11" fmla="*/ 1344 w 1344"/>
                <a:gd name="T12" fmla="*/ 480 h 480"/>
              </a:gdLst>
              <a:ahLst/>
              <a:cxnLst>
                <a:cxn ang="T6">
                  <a:pos x="T0" y="T1"/>
                </a:cxn>
                <a:cxn ang="T7">
                  <a:pos x="T2" y="T3"/>
                </a:cxn>
                <a:cxn ang="T8">
                  <a:pos x="T4" y="T5"/>
                </a:cxn>
              </a:cxnLst>
              <a:rect l="T9" t="T10" r="T11" b="T12"/>
              <a:pathLst>
                <a:path w="1344" h="480">
                  <a:moveTo>
                    <a:pt x="0" y="480"/>
                  </a:moveTo>
                  <a:cubicBezTo>
                    <a:pt x="224" y="240"/>
                    <a:pt x="448" y="0"/>
                    <a:pt x="672" y="0"/>
                  </a:cubicBezTo>
                  <a:cubicBezTo>
                    <a:pt x="896" y="0"/>
                    <a:pt x="1232" y="400"/>
                    <a:pt x="1344" y="480"/>
                  </a:cubicBezTo>
                </a:path>
              </a:pathLst>
            </a:custGeom>
            <a:noFill/>
            <a:ln w="38100">
              <a:solidFill>
                <a:srgbClr val="FF0000"/>
              </a:solidFill>
              <a:round/>
            </a:ln>
          </p:spPr>
          <p:txBody>
            <a:bodyPr wrap="none"/>
            <a:lstStyle/>
            <a:p>
              <a:endParaRPr lang="zh-CN" altLang="en-US"/>
            </a:p>
          </p:txBody>
        </p:sp>
      </p:grpSp>
      <p:sp>
        <p:nvSpPr>
          <p:cNvPr id="9257" name="Text Box 41"/>
          <p:cNvSpPr txBox="1">
            <a:spLocks noChangeArrowheads="1"/>
          </p:cNvSpPr>
          <p:nvPr/>
        </p:nvSpPr>
        <p:spPr bwMode="auto">
          <a:xfrm>
            <a:off x="6712569" y="2843755"/>
            <a:ext cx="3479800" cy="398780"/>
          </a:xfrm>
          <a:prstGeom prst="rect">
            <a:avLst/>
          </a:prstGeom>
          <a:noFill/>
          <a:ln w="9525">
            <a:noFill/>
            <a:miter lim="800000"/>
          </a:ln>
        </p:spPr>
        <p:txBody>
          <a:bodyPr wrap="none">
            <a:spAutoFit/>
          </a:bodyPr>
          <a:lstStyle/>
          <a:p>
            <a:r>
              <a:rPr lang="en-US" altLang="zh-CN" sz="2000" i="1" dirty="0">
                <a:latin typeface="Times New Roman" panose="02020603050405020304" pitchFamily="18" charset="0"/>
                <a:cs typeface="Times New Roman" panose="02020603050405020304" pitchFamily="18" charset="0"/>
              </a:rPr>
              <a:t>y</a:t>
            </a:r>
            <a:r>
              <a:rPr lang="en-US" altLang="zh-CN" sz="2000" dirty="0"/>
              <a:t> = - sin </a:t>
            </a:r>
            <a:r>
              <a:rPr lang="en-US" altLang="zh-CN" sz="2000" i="1" dirty="0">
                <a:latin typeface="Times New Roman" panose="02020603050405020304" pitchFamily="18" charset="0"/>
                <a:cs typeface="Times New Roman" panose="02020603050405020304" pitchFamily="18" charset="0"/>
              </a:rPr>
              <a:t>x</a:t>
            </a:r>
            <a:r>
              <a:rPr lang="en-US" altLang="zh-CN" sz="2000" i="1" dirty="0"/>
              <a:t>   ,   </a:t>
            </a:r>
            <a:r>
              <a:rPr lang="en-US" altLang="zh-CN" sz="2000" i="1" dirty="0">
                <a:latin typeface="Times New Roman" panose="02020603050405020304" pitchFamily="18" charset="0"/>
                <a:cs typeface="Times New Roman" panose="02020603050405020304" pitchFamily="18" charset="0"/>
              </a:rPr>
              <a:t>x</a:t>
            </a:r>
            <a:r>
              <a:rPr lang="en-US" altLang="zh-CN" sz="2000" dirty="0"/>
              <a:t> ∈  [ 0 , 2</a:t>
            </a:r>
            <a:r>
              <a:rPr lang="en-US" altLang="zh-CN" sz="2000" dirty="0">
                <a:sym typeface="Symbol" panose="05050102010706020507" pitchFamily="18" charset="2"/>
              </a:rPr>
              <a:t> </a:t>
            </a:r>
            <a:r>
              <a:rPr lang="en-US" altLang="zh-CN" sz="2000" dirty="0"/>
              <a:t>]</a:t>
            </a:r>
            <a:endParaRPr lang="en-US" altLang="zh-CN" dirty="0">
              <a:solidFill>
                <a:srgbClr val="000099"/>
              </a:solidFill>
            </a:endParaRPr>
          </a:p>
        </p:txBody>
      </p:sp>
      <p:sp>
        <p:nvSpPr>
          <p:cNvPr id="9258" name="Rectangle 42"/>
          <p:cNvSpPr>
            <a:spLocks noChangeArrowheads="1"/>
          </p:cNvSpPr>
          <p:nvPr/>
        </p:nvSpPr>
        <p:spPr bwMode="auto">
          <a:xfrm>
            <a:off x="6686551" y="5154614"/>
            <a:ext cx="3308350" cy="398780"/>
          </a:xfrm>
          <a:prstGeom prst="rect">
            <a:avLst/>
          </a:prstGeom>
          <a:noFill/>
          <a:ln w="9525">
            <a:noFill/>
            <a:miter lim="800000"/>
          </a:ln>
        </p:spPr>
        <p:txBody>
          <a:bodyPr wrap="none">
            <a:spAutoFit/>
          </a:bodyPr>
          <a:lstStyle/>
          <a:p>
            <a:r>
              <a:rPr lang="en-US" altLang="zh-CN" sz="2000" i="1" dirty="0">
                <a:latin typeface="Times New Roman" panose="02020603050405020304" pitchFamily="18" charset="0"/>
                <a:cs typeface="Times New Roman" panose="02020603050405020304" pitchFamily="18" charset="0"/>
              </a:rPr>
              <a:t>y</a:t>
            </a:r>
            <a:r>
              <a:rPr lang="en-US" altLang="zh-CN" sz="2000" dirty="0"/>
              <a:t> = sin </a:t>
            </a:r>
            <a:r>
              <a:rPr lang="en-US" altLang="zh-CN" sz="2000" i="1" dirty="0">
                <a:latin typeface="Times New Roman" panose="02020603050405020304" pitchFamily="18" charset="0"/>
                <a:cs typeface="Times New Roman" panose="02020603050405020304" pitchFamily="18" charset="0"/>
              </a:rPr>
              <a:t>x</a:t>
            </a:r>
            <a:r>
              <a:rPr lang="en-US" altLang="zh-CN" sz="2000" i="1" dirty="0"/>
              <a:t>   ,   </a:t>
            </a:r>
            <a:r>
              <a:rPr lang="en-US" altLang="zh-CN" sz="2000" i="1" dirty="0">
                <a:latin typeface="Times New Roman" panose="02020603050405020304" pitchFamily="18" charset="0"/>
                <a:cs typeface="Times New Roman" panose="02020603050405020304" pitchFamily="18" charset="0"/>
              </a:rPr>
              <a:t>x</a:t>
            </a:r>
            <a:r>
              <a:rPr lang="en-US" altLang="zh-CN" sz="2000" dirty="0"/>
              <a:t> ∈  [ 0 , 2</a:t>
            </a:r>
            <a:r>
              <a:rPr lang="en-US" altLang="zh-CN" sz="2000" dirty="0">
                <a:sym typeface="Symbol" panose="05050102010706020507" pitchFamily="18" charset="2"/>
              </a:rPr>
              <a:t> </a:t>
            </a:r>
            <a:r>
              <a:rPr lang="en-US" altLang="zh-CN" sz="2000" dirty="0"/>
              <a:t>]</a:t>
            </a:r>
            <a:endParaRPr lang="en-US" altLang="zh-CN" dirty="0">
              <a:solidFill>
                <a:srgbClr val="000099"/>
              </a:solidFill>
            </a:endParaRPr>
          </a:p>
        </p:txBody>
      </p:sp>
      <p:sp>
        <p:nvSpPr>
          <p:cNvPr id="51" name="文本框 8"/>
          <p:cNvSpPr>
            <a:spLocks noChangeArrowheads="1"/>
          </p:cNvSpPr>
          <p:nvPr/>
        </p:nvSpPr>
        <p:spPr bwMode="auto">
          <a:xfrm>
            <a:off x="514350" y="-8749"/>
            <a:ext cx="2906713" cy="920750"/>
          </a:xfrm>
          <a:prstGeom prst="parallelogram">
            <a:avLst>
              <a:gd name="adj" fmla="val 25007"/>
            </a:avLst>
          </a:prstGeom>
          <a:noFill/>
          <a:ln w="9525">
            <a:noFill/>
            <a:miter lim="800000"/>
          </a:ln>
        </p:spPr>
        <p:txBody>
          <a:bodyPr wrap="none">
            <a:spAutoFit/>
          </a:bodyPr>
          <a:lstStyle/>
          <a:p>
            <a:pPr eaLnBrk="1" hangingPunct="1">
              <a:buFont typeface="Arial" panose="020B0604020202020204" pitchFamily="34" charset="0"/>
              <a:buNone/>
            </a:pPr>
            <a:r>
              <a:rPr lang="zh-CN" altLang="en-US" sz="4000" b="1" i="1" dirty="0">
                <a:solidFill>
                  <a:srgbClr val="3B3838"/>
                </a:solidFill>
                <a:latin typeface="微软雅黑" panose="020B0503020204020204" pitchFamily="34" charset="-122"/>
                <a:sym typeface="Tahoma" panose="020B0604030504040204" pitchFamily="34" charset="0"/>
              </a:rPr>
              <a:t>例题解析</a:t>
            </a:r>
            <a:endParaRPr lang="en-US" altLang="zh-CN" sz="4000" b="1" i="1" dirty="0">
              <a:solidFill>
                <a:srgbClr val="3B3838"/>
              </a:solidFill>
              <a:latin typeface="微软雅黑" panose="020B0503020204020204" pitchFamily="34" charset="-122"/>
              <a:sym typeface="Tahoma" panose="020B0604030504040204" pitchFamily="34" charset="0"/>
            </a:endParaRPr>
          </a:p>
        </p:txBody>
      </p:sp>
      <p:graphicFrame>
        <p:nvGraphicFramePr>
          <p:cNvPr id="4170" name="Object 3"/>
          <p:cNvGraphicFramePr>
            <a:graphicFrameLocks noChangeAspect="1"/>
          </p:cNvGraphicFramePr>
          <p:nvPr/>
        </p:nvGraphicFramePr>
        <p:xfrm>
          <a:off x="7414822" y="4276847"/>
          <a:ext cx="623887" cy="463550"/>
        </p:xfrm>
        <a:graphic>
          <a:graphicData uri="http://schemas.openxmlformats.org/presentationml/2006/ole">
            <mc:AlternateContent xmlns:mc="http://schemas.openxmlformats.org/markup-compatibility/2006">
              <mc:Choice xmlns:v="urn:schemas-microsoft-com:vml" Requires="v">
                <p:oleObj spid="_x0000_s9217" name="公式" r:id="rId2" imgW="5791200" imgH="9448800" progId="Equation.3">
                  <p:embed/>
                </p:oleObj>
              </mc:Choice>
              <mc:Fallback>
                <p:oleObj name="公式" r:id="rId2" imgW="5791200" imgH="9448800" progId="Equation.3">
                  <p:embed/>
                  <p:pic>
                    <p:nvPicPr>
                      <p:cNvPr id="0" name="图片 9216"/>
                      <p:cNvPicPr>
                        <a:picLocks noChangeAspect="1"/>
                      </p:cNvPicPr>
                      <p:nvPr/>
                    </p:nvPicPr>
                    <p:blipFill>
                      <a:blip r:embed="rId3"/>
                      <a:stretch>
                        <a:fillRect/>
                      </a:stretch>
                    </p:blipFill>
                    <p:spPr>
                      <a:xfrm>
                        <a:off x="7414822" y="4276847"/>
                        <a:ext cx="623887" cy="463550"/>
                      </a:xfrm>
                      <a:prstGeom prst="rect">
                        <a:avLst/>
                      </a:prstGeom>
                      <a:noFill/>
                      <a:ln w="9525">
                        <a:noFill/>
                      </a:ln>
                    </p:spPr>
                  </p:pic>
                </p:oleObj>
              </mc:Fallback>
            </mc:AlternateContent>
          </a:graphicData>
        </a:graphic>
      </p:graphicFrame>
      <p:graphicFrame>
        <p:nvGraphicFramePr>
          <p:cNvPr id="10" name="Object 6"/>
          <p:cNvGraphicFramePr>
            <a:graphicFrameLocks noChangeAspect="1"/>
          </p:cNvGraphicFramePr>
          <p:nvPr/>
        </p:nvGraphicFramePr>
        <p:xfrm>
          <a:off x="4596376" y="4216156"/>
          <a:ext cx="427038" cy="463550"/>
        </p:xfrm>
        <a:graphic>
          <a:graphicData uri="http://schemas.openxmlformats.org/presentationml/2006/ole">
            <mc:AlternateContent xmlns:mc="http://schemas.openxmlformats.org/markup-compatibility/2006">
              <mc:Choice xmlns:v="urn:schemas-microsoft-com:vml" Requires="v">
                <p:oleObj spid="_x0000_s9218" name="公式" r:id="rId4" imgW="3962400" imgH="9448800" progId="Equation.3">
                  <p:embed/>
                </p:oleObj>
              </mc:Choice>
              <mc:Fallback>
                <p:oleObj name="公式" r:id="rId4" imgW="3962400" imgH="9448800" progId="Equation.3">
                  <p:embed/>
                  <p:pic>
                    <p:nvPicPr>
                      <p:cNvPr id="0" name="图片 9217"/>
                      <p:cNvPicPr>
                        <a:picLocks noChangeAspect="1"/>
                      </p:cNvPicPr>
                      <p:nvPr/>
                    </p:nvPicPr>
                    <p:blipFill>
                      <a:blip r:embed="rId5"/>
                      <a:stretch>
                        <a:fillRect/>
                      </a:stretch>
                    </p:blipFill>
                    <p:spPr>
                      <a:xfrm>
                        <a:off x="4596376" y="4216156"/>
                        <a:ext cx="427038" cy="463550"/>
                      </a:xfrm>
                      <a:prstGeom prst="rect">
                        <a:avLst/>
                      </a:prstGeom>
                      <a:noFill/>
                      <a:ln w="9525">
                        <a:noFill/>
                      </a:ln>
                    </p:spPr>
                  </p:pic>
                </p:oleObj>
              </mc:Fallback>
            </mc:AlternateContent>
          </a:graphicData>
        </a:graphic>
      </p:graphicFrame>
      <p:sp>
        <p:nvSpPr>
          <p:cNvPr id="58" name="同侧圆角矩形 57"/>
          <p:cNvSpPr/>
          <p:nvPr/>
        </p:nvSpPr>
        <p:spPr>
          <a:xfrm>
            <a:off x="3559135" y="1167616"/>
            <a:ext cx="6499270" cy="1688118"/>
          </a:xfrm>
          <a:prstGeom prst="round2Same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zh-CN" altLang="en-US"/>
          </a:p>
        </p:txBody>
      </p:sp>
      <p:sp>
        <p:nvSpPr>
          <p:cNvPr id="59" name="七边形 58"/>
          <p:cNvSpPr/>
          <p:nvPr/>
        </p:nvSpPr>
        <p:spPr>
          <a:xfrm>
            <a:off x="1758453" y="1209817"/>
            <a:ext cx="1406794" cy="1420838"/>
          </a:xfrm>
          <a:prstGeom prst="heptagon">
            <a:avLst/>
          </a:prstGeom>
          <a:effectLst>
            <a:glow rad="139700">
              <a:schemeClr val="accent1">
                <a:satMod val="175000"/>
                <a:alpha val="40000"/>
              </a:schemeClr>
            </a:glow>
          </a:effec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zh-CN" altLang="en-US" sz="3600" dirty="0" smtClean="0"/>
              <a:t>思考</a:t>
            </a:r>
            <a:endParaRPr lang="zh-CN" altLang="en-US" sz="3600" dirty="0"/>
          </a:p>
        </p:txBody>
      </p:sp>
      <p:sp>
        <p:nvSpPr>
          <p:cNvPr id="60" name="TextBox 59"/>
          <p:cNvSpPr txBox="1"/>
          <p:nvPr/>
        </p:nvSpPr>
        <p:spPr>
          <a:xfrm>
            <a:off x="3826430" y="1364563"/>
            <a:ext cx="5992830" cy="1384995"/>
          </a:xfrm>
          <a:prstGeom prst="rect">
            <a:avLst/>
          </a:prstGeom>
          <a:noFill/>
        </p:spPr>
        <p:txBody>
          <a:bodyPr wrap="square" rtlCol="0">
            <a:spAutoFit/>
          </a:bodyPr>
          <a:lstStyle/>
          <a:p>
            <a:r>
              <a:rPr lang="zh-CN" altLang="en-US" sz="2800" b="1" dirty="0" smtClean="0">
                <a:solidFill>
                  <a:srgbClr val="C00000"/>
                </a:solidFill>
              </a:rPr>
              <a:t>函数</a:t>
            </a:r>
            <a:r>
              <a:rPr lang="en-US" altLang="zh-CN" sz="2800" b="1" i="1" dirty="0" smtClean="0">
                <a:solidFill>
                  <a:srgbClr val="C00000"/>
                </a:solidFill>
                <a:latin typeface="Times New Roman" panose="02020603050405020304" pitchFamily="18" charset="0"/>
                <a:cs typeface="Times New Roman" panose="02020603050405020304" pitchFamily="18" charset="0"/>
              </a:rPr>
              <a:t>y</a:t>
            </a:r>
            <a:r>
              <a:rPr lang="en-US" altLang="zh-CN" sz="2800" b="1" dirty="0" smtClean="0">
                <a:solidFill>
                  <a:srgbClr val="C00000"/>
                </a:solidFill>
                <a:latin typeface="Times New Roman" panose="02020603050405020304" pitchFamily="18" charset="0"/>
                <a:cs typeface="Times New Roman" panose="02020603050405020304" pitchFamily="18" charset="0"/>
              </a:rPr>
              <a:t> = -sin </a:t>
            </a:r>
            <a:r>
              <a:rPr lang="en-US" altLang="zh-CN" sz="2800" b="1" i="1" dirty="0" smtClean="0">
                <a:solidFill>
                  <a:srgbClr val="C00000"/>
                </a:solidFill>
                <a:latin typeface="Times New Roman" panose="02020603050405020304" pitchFamily="18" charset="0"/>
                <a:cs typeface="Times New Roman" panose="02020603050405020304" pitchFamily="18" charset="0"/>
              </a:rPr>
              <a:t>x ,  x</a:t>
            </a:r>
            <a:r>
              <a:rPr lang="en-US" altLang="zh-CN" sz="2800" b="1" dirty="0" smtClean="0">
                <a:solidFill>
                  <a:srgbClr val="C00000"/>
                </a:solidFill>
                <a:latin typeface="Times New Roman" panose="02020603050405020304" pitchFamily="18" charset="0"/>
                <a:cs typeface="Times New Roman" panose="02020603050405020304" pitchFamily="18" charset="0"/>
              </a:rPr>
              <a:t> ∈ [0,2π]</a:t>
            </a:r>
            <a:r>
              <a:rPr lang="zh-CN" altLang="en-US" sz="2800" b="1" dirty="0" smtClean="0">
                <a:solidFill>
                  <a:srgbClr val="C00000"/>
                </a:solidFill>
              </a:rPr>
              <a:t>的图像与函数</a:t>
            </a:r>
            <a:r>
              <a:rPr lang="en-US" altLang="zh-CN" sz="2800" b="1" i="1" dirty="0" smtClean="0">
                <a:solidFill>
                  <a:srgbClr val="C00000"/>
                </a:solidFill>
                <a:latin typeface="Times New Roman" panose="02020603050405020304" pitchFamily="18" charset="0"/>
                <a:cs typeface="Times New Roman" panose="02020603050405020304" pitchFamily="18" charset="0"/>
              </a:rPr>
              <a:t>y</a:t>
            </a:r>
            <a:r>
              <a:rPr lang="en-US" altLang="zh-CN" sz="2800" b="1" dirty="0" smtClean="0">
                <a:solidFill>
                  <a:srgbClr val="C00000"/>
                </a:solidFill>
                <a:latin typeface="Times New Roman" panose="02020603050405020304" pitchFamily="18" charset="0"/>
                <a:cs typeface="Times New Roman" panose="02020603050405020304" pitchFamily="18" charset="0"/>
              </a:rPr>
              <a:t> = sin </a:t>
            </a:r>
            <a:r>
              <a:rPr lang="en-US" altLang="zh-CN" sz="2800" b="1" i="1" dirty="0" smtClean="0">
                <a:solidFill>
                  <a:srgbClr val="C00000"/>
                </a:solidFill>
                <a:latin typeface="Times New Roman" panose="02020603050405020304" pitchFamily="18" charset="0"/>
                <a:cs typeface="Times New Roman" panose="02020603050405020304" pitchFamily="18" charset="0"/>
              </a:rPr>
              <a:t>x ,  x</a:t>
            </a:r>
            <a:r>
              <a:rPr lang="en-US" altLang="zh-CN" sz="2800" b="1" dirty="0" smtClean="0">
                <a:solidFill>
                  <a:srgbClr val="C00000"/>
                </a:solidFill>
                <a:latin typeface="Times New Roman" panose="02020603050405020304" pitchFamily="18" charset="0"/>
                <a:cs typeface="Times New Roman" panose="02020603050405020304" pitchFamily="18" charset="0"/>
              </a:rPr>
              <a:t> ∈ [0,2π]</a:t>
            </a:r>
            <a:r>
              <a:rPr lang="zh-CN" altLang="en-US" sz="2800" b="1" dirty="0" smtClean="0">
                <a:solidFill>
                  <a:srgbClr val="C00000"/>
                </a:solidFill>
              </a:rPr>
              <a:t>的图像之间的关系？</a:t>
            </a:r>
            <a:endParaRPr lang="zh-CN" altLang="en-US" sz="2800" b="1"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diamond(in)">
                                      <p:cBhvr>
                                        <p:cTn id="7" dur="2000"/>
                                        <p:tgtEl>
                                          <p:spTgt spid="58"/>
                                        </p:tgtEl>
                                      </p:cBhvr>
                                    </p:animEffect>
                                  </p:childTnLst>
                                </p:cTn>
                              </p:par>
                            </p:childTnLst>
                          </p:cTn>
                        </p:par>
                        <p:par>
                          <p:cTn id="8" fill="hold">
                            <p:stCondLst>
                              <p:cond delay="2000"/>
                            </p:stCondLst>
                            <p:childTnLst>
                              <p:par>
                                <p:cTn id="9" presetID="1" presetClass="entr" presetSubtype="0" fill="hold" grpId="0" nodeType="afterEffect">
                                  <p:stCondLst>
                                    <p:cond delay="0"/>
                                  </p:stCondLst>
                                  <p:childTnLst>
                                    <p:set>
                                      <p:cBhvr>
                                        <p:cTn id="10"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animBg="1"/>
      <p:bldP spid="60"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7" name="圆角矩形 6"/>
          <p:cNvSpPr/>
          <p:nvPr/>
        </p:nvSpPr>
        <p:spPr>
          <a:xfrm>
            <a:off x="2330247" y="1273680"/>
            <a:ext cx="7359445" cy="3421626"/>
          </a:xfrm>
          <a:prstGeom prst="roundRect">
            <a:avLst/>
          </a:prstGeom>
          <a:effectLst>
            <a:outerShdw blurRad="152400" dist="317500" dir="5400000" sx="90000" sy="-19000" rotWithShape="0">
              <a:prstClr val="black">
                <a:alpha val="15000"/>
              </a:prstClr>
            </a:outerShdw>
            <a:reflection blurRad="6350" stA="50000" endA="295" endPos="92000" dist="101600" dir="5400000" sy="-100000" algn="bl" rotWithShape="0"/>
          </a:effectLst>
        </p:spPr>
        <p:style>
          <a:lnRef idx="1">
            <a:schemeClr val="accent2"/>
          </a:lnRef>
          <a:fillRef idx="2">
            <a:schemeClr val="accent2"/>
          </a:fillRef>
          <a:effectRef idx="1">
            <a:schemeClr val="accent2"/>
          </a:effectRef>
          <a:fontRef idx="minor">
            <a:schemeClr val="dk1"/>
          </a:fontRef>
        </p:style>
        <p:txBody>
          <a:bodyPr rtlCol="0" anchor="ctr"/>
          <a:lstStyle/>
          <a:p>
            <a:pPr algn="ctr"/>
            <a:endParaRPr lang="zh-CN" altLang="en-US"/>
          </a:p>
        </p:txBody>
      </p:sp>
      <p:sp>
        <p:nvSpPr>
          <p:cNvPr id="4100" name="文本框 8"/>
          <p:cNvSpPr>
            <a:spLocks noChangeArrowheads="1"/>
          </p:cNvSpPr>
          <p:nvPr/>
        </p:nvSpPr>
        <p:spPr bwMode="auto">
          <a:xfrm>
            <a:off x="514350" y="28575"/>
            <a:ext cx="2906713" cy="919163"/>
          </a:xfrm>
          <a:prstGeom prst="parallelogram">
            <a:avLst>
              <a:gd name="adj" fmla="val 25021"/>
            </a:avLst>
          </a:prstGeom>
          <a:noFill/>
          <a:ln w="9525">
            <a:noFill/>
            <a:miter lim="800000"/>
          </a:ln>
        </p:spPr>
        <p:txBody>
          <a:bodyPr wrap="none">
            <a:spAutoFit/>
          </a:bodyPr>
          <a:lstStyle/>
          <a:p>
            <a:pPr eaLnBrk="1" hangingPunct="1">
              <a:buFont typeface="Arial" panose="020B0604020202020204" pitchFamily="34" charset="0"/>
              <a:buNone/>
            </a:pPr>
            <a:r>
              <a:rPr lang="zh-CN" altLang="en-US" sz="4000" b="1" i="1" dirty="0">
                <a:solidFill>
                  <a:srgbClr val="3B3838"/>
                </a:solidFill>
                <a:latin typeface="微软雅黑" panose="020B0503020204020204" pitchFamily="34" charset="-122"/>
                <a:sym typeface="Tahoma" panose="020B0604030504040204" pitchFamily="34" charset="0"/>
              </a:rPr>
              <a:t>巩固练习</a:t>
            </a:r>
            <a:endParaRPr lang="en-US" altLang="zh-CN" sz="4000" b="1" i="1" dirty="0">
              <a:solidFill>
                <a:srgbClr val="3B3838"/>
              </a:solidFill>
              <a:latin typeface="微软雅黑" panose="020B0503020204020204" pitchFamily="34" charset="-122"/>
              <a:sym typeface="Tahoma" panose="020B0604030504040204" pitchFamily="34" charset="0"/>
            </a:endParaRPr>
          </a:p>
        </p:txBody>
      </p:sp>
      <p:graphicFrame>
        <p:nvGraphicFramePr>
          <p:cNvPr id="4170" name="Object 3"/>
          <p:cNvGraphicFramePr>
            <a:graphicFrameLocks noChangeAspect="1"/>
          </p:cNvGraphicFramePr>
          <p:nvPr/>
        </p:nvGraphicFramePr>
        <p:xfrm>
          <a:off x="2705102" y="1835502"/>
          <a:ext cx="6669088" cy="1906587"/>
        </p:xfrm>
        <a:graphic>
          <a:graphicData uri="http://schemas.openxmlformats.org/presentationml/2006/ole">
            <mc:AlternateContent xmlns:mc="http://schemas.openxmlformats.org/markup-compatibility/2006">
              <mc:Choice xmlns:v="urn:schemas-microsoft-com:vml" Requires="v">
                <p:oleObj spid="_x0000_s10241" name="公式" r:id="rId2" imgW="56997600" imgH="16154400" progId="Equation.3">
                  <p:embed/>
                </p:oleObj>
              </mc:Choice>
              <mc:Fallback>
                <p:oleObj name="公式" r:id="rId2" imgW="56997600" imgH="16154400" progId="Equation.3">
                  <p:embed/>
                  <p:pic>
                    <p:nvPicPr>
                      <p:cNvPr id="0" name="图片 10240"/>
                      <p:cNvPicPr>
                        <a:picLocks noChangeAspect="1"/>
                      </p:cNvPicPr>
                      <p:nvPr/>
                    </p:nvPicPr>
                    <p:blipFill>
                      <a:blip r:embed="rId3"/>
                      <a:stretch>
                        <a:fillRect/>
                      </a:stretch>
                    </p:blipFill>
                    <p:spPr>
                      <a:xfrm>
                        <a:off x="2705102" y="1835502"/>
                        <a:ext cx="6669088" cy="1906587"/>
                      </a:xfrm>
                      <a:prstGeom prst="rect">
                        <a:avLst/>
                      </a:prstGeom>
                      <a:noFill/>
                      <a:ln w="9525">
                        <a:noFill/>
                      </a:ln>
                    </p:spPr>
                  </p:pic>
                </p:oleObj>
              </mc:Fallback>
            </mc:AlternateContent>
          </a:graphicData>
        </a:graphic>
      </p:graphicFrame>
    </p:spTree>
  </p:cSld>
  <p:clrMapOvr>
    <a:masterClrMapping/>
  </p:clrMapOvr>
  <p:transition spd="slow">
    <p:comb dir="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bg>
      <p:bgPr>
        <a:blipFill rotWithShape="1">
          <a:blip r:embed="rId1"/>
          <a:stretch>
            <a:fillRect/>
          </a:stretch>
        </a:blipFill>
        <a:effectLst/>
      </p:bgPr>
    </p:bg>
    <p:spTree>
      <p:nvGrpSpPr>
        <p:cNvPr id="1" name=""/>
        <p:cNvGrpSpPr/>
        <p:nvPr/>
      </p:nvGrpSpPr>
      <p:grpSpPr>
        <a:xfrm>
          <a:off x="0" y="0"/>
          <a:ext cx="0" cy="0"/>
          <a:chOff x="0" y="0"/>
          <a:chExt cx="0" cy="0"/>
        </a:xfrm>
      </p:grpSpPr>
      <p:graphicFrame>
        <p:nvGraphicFramePr>
          <p:cNvPr id="1026" name="Object 5"/>
          <p:cNvGraphicFramePr>
            <a:graphicFrameLocks noChangeAspect="1"/>
          </p:cNvGraphicFramePr>
          <p:nvPr/>
        </p:nvGraphicFramePr>
        <p:xfrm>
          <a:off x="6019801" y="3321051"/>
          <a:ext cx="150284" cy="214313"/>
        </p:xfrm>
        <a:graphic>
          <a:graphicData uri="http://schemas.openxmlformats.org/presentationml/2006/ole">
            <mc:AlternateContent xmlns:mc="http://schemas.openxmlformats.org/markup-compatibility/2006">
              <mc:Choice xmlns:v="urn:schemas-microsoft-com:vml" Requires="v">
                <p:oleObj spid="_x0000_s11265" name="公式" r:id="rId2" imgW="2743200" imgH="5181600" progId="Equation.3">
                  <p:embed/>
                </p:oleObj>
              </mc:Choice>
              <mc:Fallback>
                <p:oleObj name="公式" r:id="rId2" imgW="2743200" imgH="5181600" progId="Equation.3">
                  <p:embed/>
                  <p:pic>
                    <p:nvPicPr>
                      <p:cNvPr id="0" name="Object 5"/>
                      <p:cNvPicPr>
                        <a:picLocks noChangeAspect="1"/>
                      </p:cNvPicPr>
                      <p:nvPr/>
                    </p:nvPicPr>
                    <p:blipFill>
                      <a:blip r:embed="rId3"/>
                      <a:stretch>
                        <a:fillRect/>
                      </a:stretch>
                    </p:blipFill>
                    <p:spPr>
                      <a:xfrm>
                        <a:off x="6019801" y="3321051"/>
                        <a:ext cx="150284" cy="214313"/>
                      </a:xfrm>
                      <a:prstGeom prst="rect">
                        <a:avLst/>
                      </a:prstGeom>
                      <a:noFill/>
                      <a:ln w="9525">
                        <a:noFill/>
                      </a:ln>
                    </p:spPr>
                  </p:pic>
                </p:oleObj>
              </mc:Fallback>
            </mc:AlternateContent>
          </a:graphicData>
        </a:graphic>
      </p:graphicFrame>
      <p:sp>
        <p:nvSpPr>
          <p:cNvPr id="5126" name="Text Box 6"/>
          <p:cNvSpPr txBox="1">
            <a:spLocks noChangeArrowheads="1"/>
          </p:cNvSpPr>
          <p:nvPr/>
        </p:nvSpPr>
        <p:spPr bwMode="auto">
          <a:xfrm>
            <a:off x="1810076" y="1925403"/>
            <a:ext cx="1984839" cy="369332"/>
          </a:xfrm>
          <a:prstGeom prst="rect">
            <a:avLst/>
          </a:prstGeom>
          <a:noFill/>
          <a:ln w="9525">
            <a:noFill/>
            <a:miter lim="800000"/>
          </a:ln>
        </p:spPr>
        <p:txBody>
          <a:bodyPr wrap="none">
            <a:spAutoFit/>
          </a:bodyPr>
          <a:lstStyle/>
          <a:p>
            <a:r>
              <a:rPr lang="zh-CN" altLang="en-US" dirty="0" smtClean="0"/>
              <a:t>解：   </a:t>
            </a:r>
            <a:r>
              <a:rPr lang="zh-CN" altLang="en-US" dirty="0" smtClean="0">
                <a:sym typeface="Wingdings" panose="05000000000000000000" pitchFamily="2" charset="2"/>
              </a:rPr>
              <a:t>（</a:t>
            </a:r>
            <a:r>
              <a:rPr lang="en-US" altLang="zh-CN" dirty="0" smtClean="0">
                <a:sym typeface="Wingdings" panose="05000000000000000000" pitchFamily="2" charset="2"/>
              </a:rPr>
              <a:t>1</a:t>
            </a:r>
            <a:r>
              <a:rPr lang="zh-CN" altLang="en-US" dirty="0" smtClean="0">
                <a:sym typeface="Wingdings" panose="05000000000000000000" pitchFamily="2" charset="2"/>
              </a:rPr>
              <a:t>）</a:t>
            </a:r>
            <a:r>
              <a:rPr lang="zh-CN" altLang="en-US" dirty="0" smtClean="0"/>
              <a:t>列表</a:t>
            </a:r>
            <a:endParaRPr lang="zh-CN" altLang="en-US" dirty="0"/>
          </a:p>
        </p:txBody>
      </p:sp>
      <p:sp>
        <p:nvSpPr>
          <p:cNvPr id="1031" name="Text Box 7"/>
          <p:cNvSpPr txBox="1">
            <a:spLocks noChangeArrowheads="1"/>
          </p:cNvSpPr>
          <p:nvPr/>
        </p:nvSpPr>
        <p:spPr bwMode="auto">
          <a:xfrm>
            <a:off x="9224434" y="5049838"/>
            <a:ext cx="184731" cy="369332"/>
          </a:xfrm>
          <a:prstGeom prst="rect">
            <a:avLst/>
          </a:prstGeom>
          <a:noFill/>
          <a:ln w="9525">
            <a:noFill/>
            <a:miter lim="800000"/>
          </a:ln>
        </p:spPr>
        <p:txBody>
          <a:bodyPr wrap="none">
            <a:spAutoFit/>
          </a:bodyPr>
          <a:lstStyle/>
          <a:p>
            <a:endParaRPr lang="zh-CN" altLang="en-US"/>
          </a:p>
        </p:txBody>
      </p:sp>
      <p:grpSp>
        <p:nvGrpSpPr>
          <p:cNvPr id="2" name="Group 8"/>
          <p:cNvGrpSpPr/>
          <p:nvPr/>
        </p:nvGrpSpPr>
        <p:grpSpPr bwMode="auto">
          <a:xfrm>
            <a:off x="812800" y="2286000"/>
            <a:ext cx="10160000" cy="4191000"/>
            <a:chOff x="384" y="1440"/>
            <a:chExt cx="4800" cy="2640"/>
          </a:xfrm>
        </p:grpSpPr>
        <p:sp>
          <p:nvSpPr>
            <p:cNvPr id="1090" name="Line 9"/>
            <p:cNvSpPr>
              <a:spLocks noChangeShapeType="1"/>
            </p:cNvSpPr>
            <p:nvPr/>
          </p:nvSpPr>
          <p:spPr bwMode="auto">
            <a:xfrm>
              <a:off x="384" y="3120"/>
              <a:ext cx="4800" cy="0"/>
            </a:xfrm>
            <a:prstGeom prst="line">
              <a:avLst/>
            </a:prstGeom>
            <a:noFill/>
            <a:ln w="28575">
              <a:solidFill>
                <a:schemeClr val="tx1"/>
              </a:solidFill>
              <a:round/>
              <a:tailEnd type="arrow" w="med" len="med"/>
            </a:ln>
          </p:spPr>
          <p:txBody>
            <a:bodyPr wrap="none"/>
            <a:lstStyle/>
            <a:p>
              <a:endParaRPr lang="zh-CN" altLang="en-US"/>
            </a:p>
          </p:txBody>
        </p:sp>
        <p:sp>
          <p:nvSpPr>
            <p:cNvPr id="1091" name="Line 10"/>
            <p:cNvSpPr>
              <a:spLocks noChangeShapeType="1"/>
            </p:cNvSpPr>
            <p:nvPr/>
          </p:nvSpPr>
          <p:spPr bwMode="auto">
            <a:xfrm flipV="1">
              <a:off x="1776" y="1536"/>
              <a:ext cx="0" cy="2544"/>
            </a:xfrm>
            <a:prstGeom prst="line">
              <a:avLst/>
            </a:prstGeom>
            <a:noFill/>
            <a:ln w="28575">
              <a:solidFill>
                <a:schemeClr val="tx1"/>
              </a:solidFill>
              <a:round/>
              <a:tailEnd type="arrow" w="med" len="med"/>
            </a:ln>
          </p:spPr>
          <p:txBody>
            <a:bodyPr wrap="none"/>
            <a:lstStyle/>
            <a:p>
              <a:endParaRPr lang="zh-CN" altLang="en-US"/>
            </a:p>
          </p:txBody>
        </p:sp>
        <p:sp>
          <p:nvSpPr>
            <p:cNvPr id="1092" name="Text Box 11"/>
            <p:cNvSpPr txBox="1">
              <a:spLocks noChangeArrowheads="1"/>
            </p:cNvSpPr>
            <p:nvPr/>
          </p:nvSpPr>
          <p:spPr bwMode="auto">
            <a:xfrm>
              <a:off x="4982" y="3146"/>
              <a:ext cx="141" cy="233"/>
            </a:xfrm>
            <a:prstGeom prst="rect">
              <a:avLst/>
            </a:prstGeom>
            <a:noFill/>
            <a:ln w="9525">
              <a:noFill/>
              <a:miter lim="800000"/>
            </a:ln>
          </p:spPr>
          <p:txBody>
            <a:bodyPr wrap="none">
              <a:spAutoFit/>
            </a:bodyPr>
            <a:lstStyle/>
            <a:p>
              <a:r>
                <a:rPr lang="en-US" altLang="zh-CN" i="1" dirty="0">
                  <a:latin typeface="Times New Roman" panose="02020603050405020304" pitchFamily="18" charset="0"/>
                  <a:cs typeface="Times New Roman" panose="02020603050405020304" pitchFamily="18" charset="0"/>
                </a:rPr>
                <a:t>x</a:t>
              </a:r>
              <a:endParaRPr lang="en-US" altLang="zh-CN" i="1" dirty="0">
                <a:latin typeface="Times New Roman" panose="02020603050405020304" pitchFamily="18" charset="0"/>
                <a:cs typeface="Times New Roman" panose="02020603050405020304" pitchFamily="18" charset="0"/>
              </a:endParaRPr>
            </a:p>
          </p:txBody>
        </p:sp>
        <p:sp>
          <p:nvSpPr>
            <p:cNvPr id="1093" name="Text Box 12"/>
            <p:cNvSpPr txBox="1">
              <a:spLocks noChangeArrowheads="1"/>
            </p:cNvSpPr>
            <p:nvPr/>
          </p:nvSpPr>
          <p:spPr bwMode="auto">
            <a:xfrm>
              <a:off x="1488" y="1440"/>
              <a:ext cx="136" cy="233"/>
            </a:xfrm>
            <a:prstGeom prst="rect">
              <a:avLst/>
            </a:prstGeom>
            <a:noFill/>
            <a:ln w="9525">
              <a:noFill/>
              <a:miter lim="800000"/>
            </a:ln>
          </p:spPr>
          <p:txBody>
            <a:bodyPr wrap="none">
              <a:spAutoFit/>
            </a:bodyPr>
            <a:lstStyle/>
            <a:p>
              <a:r>
                <a:rPr lang="en-US" altLang="zh-CN" i="1" dirty="0">
                  <a:latin typeface="Times New Roman" panose="02020603050405020304" pitchFamily="18" charset="0"/>
                  <a:cs typeface="Times New Roman" panose="02020603050405020304" pitchFamily="18" charset="0"/>
                </a:rPr>
                <a:t>y</a:t>
              </a:r>
              <a:endParaRPr lang="en-US" altLang="zh-CN" i="1" dirty="0">
                <a:latin typeface="Times New Roman" panose="02020603050405020304" pitchFamily="18" charset="0"/>
                <a:cs typeface="Times New Roman" panose="02020603050405020304" pitchFamily="18" charset="0"/>
              </a:endParaRPr>
            </a:p>
          </p:txBody>
        </p:sp>
        <p:sp>
          <p:nvSpPr>
            <p:cNvPr id="1094" name="Text Box 13"/>
            <p:cNvSpPr txBox="1">
              <a:spLocks noChangeArrowheads="1"/>
            </p:cNvSpPr>
            <p:nvPr/>
          </p:nvSpPr>
          <p:spPr bwMode="auto">
            <a:xfrm>
              <a:off x="1478" y="3146"/>
              <a:ext cx="164" cy="233"/>
            </a:xfrm>
            <a:prstGeom prst="rect">
              <a:avLst/>
            </a:prstGeom>
            <a:noFill/>
            <a:ln w="9525">
              <a:noFill/>
              <a:miter lim="800000"/>
            </a:ln>
          </p:spPr>
          <p:txBody>
            <a:bodyPr wrap="none">
              <a:spAutoFit/>
            </a:bodyPr>
            <a:lstStyle/>
            <a:p>
              <a:r>
                <a:rPr lang="en-US" altLang="zh-CN" i="1"/>
                <a:t>O</a:t>
              </a:r>
              <a:endParaRPr lang="en-US" altLang="zh-CN" i="1"/>
            </a:p>
          </p:txBody>
        </p:sp>
        <p:sp>
          <p:nvSpPr>
            <p:cNvPr id="1095" name="Text Box 14"/>
            <p:cNvSpPr txBox="1">
              <a:spLocks noChangeArrowheads="1"/>
            </p:cNvSpPr>
            <p:nvPr/>
          </p:nvSpPr>
          <p:spPr bwMode="auto">
            <a:xfrm>
              <a:off x="4406" y="3168"/>
              <a:ext cx="195" cy="213"/>
            </a:xfrm>
            <a:prstGeom prst="rect">
              <a:avLst/>
            </a:prstGeom>
            <a:noFill/>
            <a:ln w="9525">
              <a:noFill/>
              <a:miter lim="800000"/>
            </a:ln>
          </p:spPr>
          <p:txBody>
            <a:bodyPr wrap="none">
              <a:spAutoFit/>
            </a:bodyPr>
            <a:lstStyle/>
            <a:p>
              <a:r>
                <a:rPr lang="zh-CN" altLang="en-US" sz="1600"/>
                <a:t>2</a:t>
              </a:r>
              <a:r>
                <a:rPr lang="en-US" altLang="zh-CN" sz="1600">
                  <a:cs typeface="Times New Roman" panose="02020603050405020304" pitchFamily="18" charset="0"/>
                </a:rPr>
                <a:t>π</a:t>
              </a:r>
              <a:endParaRPr lang="en-US" altLang="zh-CN"/>
            </a:p>
          </p:txBody>
        </p:sp>
        <p:sp>
          <p:nvSpPr>
            <p:cNvPr id="1096" name="Text Box 15"/>
            <p:cNvSpPr txBox="1">
              <a:spLocks noChangeArrowheads="1"/>
            </p:cNvSpPr>
            <p:nvPr/>
          </p:nvSpPr>
          <p:spPr bwMode="auto">
            <a:xfrm>
              <a:off x="2966" y="3168"/>
              <a:ext cx="142" cy="213"/>
            </a:xfrm>
            <a:prstGeom prst="rect">
              <a:avLst/>
            </a:prstGeom>
            <a:noFill/>
            <a:ln w="9525">
              <a:noFill/>
              <a:miter lim="800000"/>
            </a:ln>
          </p:spPr>
          <p:txBody>
            <a:bodyPr wrap="none">
              <a:spAutoFit/>
            </a:bodyPr>
            <a:lstStyle/>
            <a:p>
              <a:r>
                <a:rPr lang="en-US" altLang="zh-CN" sz="1600">
                  <a:cs typeface="Times New Roman" panose="02020603050405020304" pitchFamily="18" charset="0"/>
                </a:rPr>
                <a:t>π</a:t>
              </a:r>
              <a:endParaRPr lang="en-US" altLang="zh-CN"/>
            </a:p>
          </p:txBody>
        </p:sp>
        <p:sp>
          <p:nvSpPr>
            <p:cNvPr id="1099" name="Line 18"/>
            <p:cNvSpPr>
              <a:spLocks noChangeShapeType="1"/>
            </p:cNvSpPr>
            <p:nvPr/>
          </p:nvSpPr>
          <p:spPr bwMode="auto">
            <a:xfrm flipV="1">
              <a:off x="2400" y="3072"/>
              <a:ext cx="0" cy="48"/>
            </a:xfrm>
            <a:prstGeom prst="line">
              <a:avLst/>
            </a:prstGeom>
            <a:noFill/>
            <a:ln w="9525">
              <a:solidFill>
                <a:schemeClr val="tx1"/>
              </a:solidFill>
              <a:round/>
            </a:ln>
          </p:spPr>
          <p:txBody>
            <a:bodyPr wrap="none"/>
            <a:lstStyle/>
            <a:p>
              <a:endParaRPr lang="zh-CN" altLang="en-US"/>
            </a:p>
          </p:txBody>
        </p:sp>
        <p:sp>
          <p:nvSpPr>
            <p:cNvPr id="1100" name="Line 19"/>
            <p:cNvSpPr>
              <a:spLocks noChangeShapeType="1"/>
            </p:cNvSpPr>
            <p:nvPr/>
          </p:nvSpPr>
          <p:spPr bwMode="auto">
            <a:xfrm flipV="1">
              <a:off x="3120" y="3072"/>
              <a:ext cx="0" cy="48"/>
            </a:xfrm>
            <a:prstGeom prst="line">
              <a:avLst/>
            </a:prstGeom>
            <a:noFill/>
            <a:ln w="9525">
              <a:solidFill>
                <a:schemeClr val="tx1"/>
              </a:solidFill>
              <a:round/>
            </a:ln>
          </p:spPr>
          <p:txBody>
            <a:bodyPr wrap="none"/>
            <a:lstStyle/>
            <a:p>
              <a:endParaRPr lang="zh-CN" altLang="en-US"/>
            </a:p>
          </p:txBody>
        </p:sp>
        <p:sp>
          <p:nvSpPr>
            <p:cNvPr id="1101" name="Line 20"/>
            <p:cNvSpPr>
              <a:spLocks noChangeShapeType="1"/>
            </p:cNvSpPr>
            <p:nvPr/>
          </p:nvSpPr>
          <p:spPr bwMode="auto">
            <a:xfrm flipV="1">
              <a:off x="4464" y="3072"/>
              <a:ext cx="0" cy="48"/>
            </a:xfrm>
            <a:prstGeom prst="line">
              <a:avLst/>
            </a:prstGeom>
            <a:noFill/>
            <a:ln w="9525">
              <a:solidFill>
                <a:schemeClr val="tx1"/>
              </a:solidFill>
              <a:round/>
            </a:ln>
          </p:spPr>
          <p:txBody>
            <a:bodyPr wrap="none"/>
            <a:lstStyle/>
            <a:p>
              <a:endParaRPr lang="zh-CN" altLang="en-US"/>
            </a:p>
          </p:txBody>
        </p:sp>
        <p:sp>
          <p:nvSpPr>
            <p:cNvPr id="1102" name="Line 21"/>
            <p:cNvSpPr>
              <a:spLocks noChangeShapeType="1"/>
            </p:cNvSpPr>
            <p:nvPr/>
          </p:nvSpPr>
          <p:spPr bwMode="auto">
            <a:xfrm flipV="1">
              <a:off x="3792" y="3072"/>
              <a:ext cx="0" cy="48"/>
            </a:xfrm>
            <a:prstGeom prst="line">
              <a:avLst/>
            </a:prstGeom>
            <a:noFill/>
            <a:ln w="9525">
              <a:solidFill>
                <a:schemeClr val="tx1"/>
              </a:solidFill>
              <a:round/>
            </a:ln>
          </p:spPr>
          <p:txBody>
            <a:bodyPr wrap="none"/>
            <a:lstStyle/>
            <a:p>
              <a:endParaRPr lang="zh-CN" altLang="en-US"/>
            </a:p>
          </p:txBody>
        </p:sp>
        <p:sp>
          <p:nvSpPr>
            <p:cNvPr id="1103" name="Text Box 22"/>
            <p:cNvSpPr txBox="1">
              <a:spLocks noChangeArrowheads="1"/>
            </p:cNvSpPr>
            <p:nvPr/>
          </p:nvSpPr>
          <p:spPr bwMode="auto">
            <a:xfrm>
              <a:off x="1540" y="2520"/>
              <a:ext cx="147" cy="233"/>
            </a:xfrm>
            <a:prstGeom prst="rect">
              <a:avLst/>
            </a:prstGeom>
            <a:noFill/>
            <a:ln w="9525">
              <a:noFill/>
              <a:miter lim="800000"/>
            </a:ln>
          </p:spPr>
          <p:txBody>
            <a:bodyPr wrap="none">
              <a:spAutoFit/>
            </a:bodyPr>
            <a:lstStyle/>
            <a:p>
              <a:r>
                <a:rPr lang="zh-CN" altLang="en-US" sz="1800" dirty="0"/>
                <a:t>1</a:t>
              </a:r>
              <a:endParaRPr lang="zh-CN" altLang="en-US" sz="1800" dirty="0"/>
            </a:p>
          </p:txBody>
        </p:sp>
        <p:sp>
          <p:nvSpPr>
            <p:cNvPr id="1104" name="Text Box 23"/>
            <p:cNvSpPr txBox="1">
              <a:spLocks noChangeArrowheads="1"/>
            </p:cNvSpPr>
            <p:nvPr/>
          </p:nvSpPr>
          <p:spPr bwMode="auto">
            <a:xfrm>
              <a:off x="1492" y="3504"/>
              <a:ext cx="186" cy="233"/>
            </a:xfrm>
            <a:prstGeom prst="rect">
              <a:avLst/>
            </a:prstGeom>
            <a:noFill/>
            <a:ln w="9525">
              <a:noFill/>
              <a:miter lim="800000"/>
            </a:ln>
          </p:spPr>
          <p:txBody>
            <a:bodyPr wrap="none">
              <a:spAutoFit/>
            </a:bodyPr>
            <a:lstStyle/>
            <a:p>
              <a:r>
                <a:rPr lang="zh-CN" altLang="en-US" sz="1800"/>
                <a:t>-1</a:t>
              </a:r>
              <a:endParaRPr lang="zh-CN" altLang="en-US" sz="1800"/>
            </a:p>
          </p:txBody>
        </p:sp>
        <p:sp>
          <p:nvSpPr>
            <p:cNvPr id="1105" name="Line 24"/>
            <p:cNvSpPr>
              <a:spLocks noChangeShapeType="1"/>
            </p:cNvSpPr>
            <p:nvPr/>
          </p:nvSpPr>
          <p:spPr bwMode="auto">
            <a:xfrm flipH="1">
              <a:off x="1776" y="2640"/>
              <a:ext cx="48" cy="0"/>
            </a:xfrm>
            <a:prstGeom prst="line">
              <a:avLst/>
            </a:prstGeom>
            <a:noFill/>
            <a:ln w="9525">
              <a:solidFill>
                <a:schemeClr val="tx1"/>
              </a:solidFill>
              <a:round/>
            </a:ln>
          </p:spPr>
          <p:txBody>
            <a:bodyPr wrap="none"/>
            <a:lstStyle/>
            <a:p>
              <a:endParaRPr lang="zh-CN" altLang="en-US"/>
            </a:p>
          </p:txBody>
        </p:sp>
        <p:sp>
          <p:nvSpPr>
            <p:cNvPr id="1106" name="Line 25"/>
            <p:cNvSpPr>
              <a:spLocks noChangeShapeType="1"/>
            </p:cNvSpPr>
            <p:nvPr/>
          </p:nvSpPr>
          <p:spPr bwMode="auto">
            <a:xfrm flipH="1">
              <a:off x="1776" y="3600"/>
              <a:ext cx="48" cy="0"/>
            </a:xfrm>
            <a:prstGeom prst="line">
              <a:avLst/>
            </a:prstGeom>
            <a:noFill/>
            <a:ln w="9525">
              <a:solidFill>
                <a:schemeClr val="tx1"/>
              </a:solidFill>
              <a:round/>
            </a:ln>
          </p:spPr>
          <p:txBody>
            <a:bodyPr wrap="none"/>
            <a:lstStyle/>
            <a:p>
              <a:endParaRPr lang="zh-CN" altLang="en-US"/>
            </a:p>
          </p:txBody>
        </p:sp>
        <p:sp>
          <p:nvSpPr>
            <p:cNvPr id="1107" name="Line 26"/>
            <p:cNvSpPr>
              <a:spLocks noChangeShapeType="1"/>
            </p:cNvSpPr>
            <p:nvPr/>
          </p:nvSpPr>
          <p:spPr bwMode="auto">
            <a:xfrm flipH="1">
              <a:off x="1776" y="2160"/>
              <a:ext cx="48" cy="0"/>
            </a:xfrm>
            <a:prstGeom prst="line">
              <a:avLst/>
            </a:prstGeom>
            <a:noFill/>
            <a:ln w="9525">
              <a:solidFill>
                <a:schemeClr val="tx1"/>
              </a:solidFill>
              <a:round/>
            </a:ln>
          </p:spPr>
          <p:txBody>
            <a:bodyPr wrap="none"/>
            <a:lstStyle/>
            <a:p>
              <a:endParaRPr lang="zh-CN" altLang="en-US"/>
            </a:p>
          </p:txBody>
        </p:sp>
        <p:sp>
          <p:nvSpPr>
            <p:cNvPr id="1108" name="Text Box 27"/>
            <p:cNvSpPr txBox="1">
              <a:spLocks noChangeArrowheads="1"/>
            </p:cNvSpPr>
            <p:nvPr/>
          </p:nvSpPr>
          <p:spPr bwMode="auto">
            <a:xfrm>
              <a:off x="1516" y="2078"/>
              <a:ext cx="196" cy="233"/>
            </a:xfrm>
            <a:prstGeom prst="rect">
              <a:avLst/>
            </a:prstGeom>
            <a:noFill/>
            <a:ln w="9525">
              <a:noFill/>
              <a:miter lim="800000"/>
            </a:ln>
          </p:spPr>
          <p:txBody>
            <a:bodyPr wrap="none">
              <a:spAutoFit/>
            </a:bodyPr>
            <a:lstStyle/>
            <a:p>
              <a:r>
                <a:rPr lang="zh-CN" altLang="en-US" sz="1800"/>
                <a:t>２</a:t>
              </a:r>
              <a:endParaRPr lang="zh-CN" altLang="en-US"/>
            </a:p>
          </p:txBody>
        </p:sp>
      </p:grpSp>
      <p:grpSp>
        <p:nvGrpSpPr>
          <p:cNvPr id="4" name="Group 31"/>
          <p:cNvGrpSpPr/>
          <p:nvPr/>
        </p:nvGrpSpPr>
        <p:grpSpPr bwMode="auto">
          <a:xfrm>
            <a:off x="3759200" y="3429000"/>
            <a:ext cx="4287520" cy="1524000"/>
            <a:chOff x="1776" y="2160"/>
            <a:chExt cx="624" cy="960"/>
          </a:xfrm>
        </p:grpSpPr>
        <p:sp>
          <p:nvSpPr>
            <p:cNvPr id="1086" name="Line 32"/>
            <p:cNvSpPr>
              <a:spLocks noChangeShapeType="1"/>
            </p:cNvSpPr>
            <p:nvPr/>
          </p:nvSpPr>
          <p:spPr bwMode="auto">
            <a:xfrm flipH="1">
              <a:off x="1776" y="2160"/>
              <a:ext cx="624" cy="0"/>
            </a:xfrm>
            <a:prstGeom prst="line">
              <a:avLst/>
            </a:prstGeom>
            <a:noFill/>
            <a:ln w="9525" cap="rnd">
              <a:solidFill>
                <a:schemeClr val="tx1"/>
              </a:solidFill>
              <a:prstDash val="sysDot"/>
              <a:round/>
            </a:ln>
          </p:spPr>
          <p:txBody>
            <a:bodyPr wrap="none"/>
            <a:lstStyle/>
            <a:p>
              <a:endParaRPr lang="zh-CN" altLang="en-US"/>
            </a:p>
          </p:txBody>
        </p:sp>
        <p:sp>
          <p:nvSpPr>
            <p:cNvPr id="1087" name="Line 33"/>
            <p:cNvSpPr>
              <a:spLocks noChangeShapeType="1"/>
            </p:cNvSpPr>
            <p:nvPr/>
          </p:nvSpPr>
          <p:spPr bwMode="auto">
            <a:xfrm flipV="1">
              <a:off x="2400" y="2160"/>
              <a:ext cx="0" cy="960"/>
            </a:xfrm>
            <a:prstGeom prst="line">
              <a:avLst/>
            </a:prstGeom>
            <a:noFill/>
            <a:ln w="9525" cap="rnd">
              <a:solidFill>
                <a:schemeClr val="tx1"/>
              </a:solidFill>
              <a:prstDash val="sysDot"/>
              <a:round/>
            </a:ln>
          </p:spPr>
          <p:txBody>
            <a:bodyPr wrap="none" anchor="ctr"/>
            <a:lstStyle/>
            <a:p>
              <a:endParaRPr lang="zh-CN" altLang="en-US"/>
            </a:p>
          </p:txBody>
        </p:sp>
      </p:grpSp>
      <p:grpSp>
        <p:nvGrpSpPr>
          <p:cNvPr id="5" name="Group 34"/>
          <p:cNvGrpSpPr/>
          <p:nvPr/>
        </p:nvGrpSpPr>
        <p:grpSpPr bwMode="auto">
          <a:xfrm>
            <a:off x="3759200" y="4191000"/>
            <a:ext cx="2844800" cy="762000"/>
            <a:chOff x="1776" y="2640"/>
            <a:chExt cx="1344" cy="480"/>
          </a:xfrm>
        </p:grpSpPr>
        <p:sp>
          <p:nvSpPr>
            <p:cNvPr id="1084" name="Line 35"/>
            <p:cNvSpPr>
              <a:spLocks noChangeShapeType="1"/>
            </p:cNvSpPr>
            <p:nvPr/>
          </p:nvSpPr>
          <p:spPr bwMode="auto">
            <a:xfrm>
              <a:off x="1776" y="2640"/>
              <a:ext cx="1344" cy="0"/>
            </a:xfrm>
            <a:prstGeom prst="line">
              <a:avLst/>
            </a:prstGeom>
            <a:noFill/>
            <a:ln w="9525" cap="rnd">
              <a:solidFill>
                <a:schemeClr val="tx1"/>
              </a:solidFill>
              <a:prstDash val="sysDot"/>
              <a:round/>
            </a:ln>
          </p:spPr>
          <p:txBody>
            <a:bodyPr wrap="none" anchor="ctr"/>
            <a:lstStyle/>
            <a:p>
              <a:endParaRPr lang="zh-CN" altLang="en-US"/>
            </a:p>
          </p:txBody>
        </p:sp>
        <p:sp>
          <p:nvSpPr>
            <p:cNvPr id="1085" name="Line 36"/>
            <p:cNvSpPr>
              <a:spLocks noChangeShapeType="1"/>
            </p:cNvSpPr>
            <p:nvPr/>
          </p:nvSpPr>
          <p:spPr bwMode="auto">
            <a:xfrm flipV="1">
              <a:off x="3120" y="2640"/>
              <a:ext cx="0" cy="480"/>
            </a:xfrm>
            <a:prstGeom prst="line">
              <a:avLst/>
            </a:prstGeom>
            <a:noFill/>
            <a:ln w="9525" cap="rnd">
              <a:solidFill>
                <a:schemeClr val="tx1"/>
              </a:solidFill>
              <a:prstDash val="sysDot"/>
              <a:round/>
            </a:ln>
          </p:spPr>
          <p:txBody>
            <a:bodyPr wrap="none" anchor="ctr"/>
            <a:lstStyle/>
            <a:p>
              <a:endParaRPr lang="zh-CN" altLang="en-US"/>
            </a:p>
          </p:txBody>
        </p:sp>
      </p:grpSp>
      <p:grpSp>
        <p:nvGrpSpPr>
          <p:cNvPr id="6" name="Group 37"/>
          <p:cNvGrpSpPr/>
          <p:nvPr/>
        </p:nvGrpSpPr>
        <p:grpSpPr bwMode="auto">
          <a:xfrm>
            <a:off x="3759200" y="4191000"/>
            <a:ext cx="5689600" cy="762000"/>
            <a:chOff x="1776" y="2640"/>
            <a:chExt cx="2688" cy="480"/>
          </a:xfrm>
        </p:grpSpPr>
        <p:sp>
          <p:nvSpPr>
            <p:cNvPr id="1082" name="Line 38"/>
            <p:cNvSpPr>
              <a:spLocks noChangeShapeType="1"/>
            </p:cNvSpPr>
            <p:nvPr/>
          </p:nvSpPr>
          <p:spPr bwMode="auto">
            <a:xfrm>
              <a:off x="1776" y="2640"/>
              <a:ext cx="2688" cy="0"/>
            </a:xfrm>
            <a:prstGeom prst="line">
              <a:avLst/>
            </a:prstGeom>
            <a:noFill/>
            <a:ln w="9525" cap="rnd">
              <a:solidFill>
                <a:schemeClr val="tx1"/>
              </a:solidFill>
              <a:prstDash val="sysDot"/>
              <a:round/>
            </a:ln>
          </p:spPr>
          <p:txBody>
            <a:bodyPr wrap="none" anchor="ctr"/>
            <a:lstStyle/>
            <a:p>
              <a:endParaRPr lang="zh-CN" altLang="en-US"/>
            </a:p>
          </p:txBody>
        </p:sp>
        <p:sp>
          <p:nvSpPr>
            <p:cNvPr id="1083" name="Line 39"/>
            <p:cNvSpPr>
              <a:spLocks noChangeShapeType="1"/>
            </p:cNvSpPr>
            <p:nvPr/>
          </p:nvSpPr>
          <p:spPr bwMode="auto">
            <a:xfrm flipV="1">
              <a:off x="4464" y="2640"/>
              <a:ext cx="0" cy="480"/>
            </a:xfrm>
            <a:prstGeom prst="line">
              <a:avLst/>
            </a:prstGeom>
            <a:noFill/>
            <a:ln w="9525" cap="rnd">
              <a:solidFill>
                <a:schemeClr val="tx1"/>
              </a:solidFill>
              <a:prstDash val="sysDot"/>
              <a:round/>
            </a:ln>
          </p:spPr>
          <p:txBody>
            <a:bodyPr wrap="none" anchor="ctr"/>
            <a:lstStyle/>
            <a:p>
              <a:endParaRPr lang="zh-CN" altLang="en-US"/>
            </a:p>
          </p:txBody>
        </p:sp>
      </p:grpSp>
      <p:sp>
        <p:nvSpPr>
          <p:cNvPr id="5160" name="Oval 40"/>
          <p:cNvSpPr>
            <a:spLocks noChangeArrowheads="1"/>
          </p:cNvSpPr>
          <p:nvPr/>
        </p:nvSpPr>
        <p:spPr bwMode="auto">
          <a:xfrm>
            <a:off x="3759200" y="4114800"/>
            <a:ext cx="108000" cy="108000"/>
          </a:xfrm>
          <a:prstGeom prst="ellipse">
            <a:avLst/>
          </a:prstGeom>
          <a:solidFill>
            <a:srgbClr val="000099"/>
          </a:solidFill>
          <a:ln w="9525">
            <a:solidFill>
              <a:schemeClr val="tx1"/>
            </a:solidFill>
            <a:round/>
          </a:ln>
        </p:spPr>
        <p:txBody>
          <a:bodyPr wrap="none" anchor="ctr"/>
          <a:lstStyle/>
          <a:p>
            <a:endParaRPr lang="zh-CN" altLang="en-US"/>
          </a:p>
        </p:txBody>
      </p:sp>
      <p:sp>
        <p:nvSpPr>
          <p:cNvPr id="5161" name="Oval 41"/>
          <p:cNvSpPr>
            <a:spLocks noChangeArrowheads="1"/>
          </p:cNvSpPr>
          <p:nvPr/>
        </p:nvSpPr>
        <p:spPr bwMode="auto">
          <a:xfrm>
            <a:off x="5006536" y="4878004"/>
            <a:ext cx="108000" cy="108000"/>
          </a:xfrm>
          <a:prstGeom prst="ellipse">
            <a:avLst/>
          </a:prstGeom>
          <a:solidFill>
            <a:srgbClr val="000099"/>
          </a:solidFill>
          <a:ln w="9525">
            <a:solidFill>
              <a:schemeClr val="tx1"/>
            </a:solidFill>
            <a:round/>
          </a:ln>
        </p:spPr>
        <p:txBody>
          <a:bodyPr wrap="none" anchor="ctr"/>
          <a:lstStyle/>
          <a:p>
            <a:endParaRPr lang="zh-CN" altLang="en-US"/>
          </a:p>
        </p:txBody>
      </p:sp>
      <p:sp>
        <p:nvSpPr>
          <p:cNvPr id="5162" name="Oval 42"/>
          <p:cNvSpPr>
            <a:spLocks noChangeArrowheads="1"/>
          </p:cNvSpPr>
          <p:nvPr/>
        </p:nvSpPr>
        <p:spPr bwMode="auto">
          <a:xfrm>
            <a:off x="6544604" y="4142936"/>
            <a:ext cx="108000" cy="108000"/>
          </a:xfrm>
          <a:prstGeom prst="ellipse">
            <a:avLst/>
          </a:prstGeom>
          <a:solidFill>
            <a:srgbClr val="000099"/>
          </a:solidFill>
          <a:ln w="9525">
            <a:solidFill>
              <a:schemeClr val="tx1"/>
            </a:solidFill>
            <a:round/>
          </a:ln>
        </p:spPr>
        <p:txBody>
          <a:bodyPr wrap="none" anchor="ctr"/>
          <a:lstStyle/>
          <a:p>
            <a:endParaRPr lang="zh-CN" altLang="en-US"/>
          </a:p>
        </p:txBody>
      </p:sp>
      <p:sp>
        <p:nvSpPr>
          <p:cNvPr id="5163" name="Oval 43"/>
          <p:cNvSpPr>
            <a:spLocks noChangeArrowheads="1"/>
          </p:cNvSpPr>
          <p:nvPr/>
        </p:nvSpPr>
        <p:spPr bwMode="auto">
          <a:xfrm>
            <a:off x="8026400" y="3357456"/>
            <a:ext cx="108000" cy="108000"/>
          </a:xfrm>
          <a:prstGeom prst="ellipse">
            <a:avLst/>
          </a:prstGeom>
          <a:solidFill>
            <a:srgbClr val="000099"/>
          </a:solidFill>
          <a:ln w="9525">
            <a:solidFill>
              <a:schemeClr val="tx1"/>
            </a:solidFill>
            <a:round/>
          </a:ln>
        </p:spPr>
        <p:txBody>
          <a:bodyPr wrap="none" anchor="ctr"/>
          <a:lstStyle/>
          <a:p>
            <a:endParaRPr lang="zh-CN" altLang="en-US"/>
          </a:p>
        </p:txBody>
      </p:sp>
      <p:sp>
        <p:nvSpPr>
          <p:cNvPr id="5164" name="Oval 44"/>
          <p:cNvSpPr>
            <a:spLocks noChangeArrowheads="1"/>
          </p:cNvSpPr>
          <p:nvPr/>
        </p:nvSpPr>
        <p:spPr bwMode="auto">
          <a:xfrm>
            <a:off x="9448800" y="4114800"/>
            <a:ext cx="108000" cy="108000"/>
          </a:xfrm>
          <a:prstGeom prst="ellipse">
            <a:avLst/>
          </a:prstGeom>
          <a:solidFill>
            <a:srgbClr val="000099"/>
          </a:solidFill>
          <a:ln w="9525">
            <a:solidFill>
              <a:schemeClr val="tx1"/>
            </a:solidFill>
            <a:round/>
          </a:ln>
        </p:spPr>
        <p:txBody>
          <a:bodyPr wrap="none" anchor="ctr"/>
          <a:lstStyle/>
          <a:p>
            <a:endParaRPr lang="zh-CN" altLang="en-US"/>
          </a:p>
        </p:txBody>
      </p:sp>
      <p:sp>
        <p:nvSpPr>
          <p:cNvPr id="5168" name="Text Box 48"/>
          <p:cNvSpPr txBox="1">
            <a:spLocks noChangeArrowheads="1"/>
          </p:cNvSpPr>
          <p:nvPr/>
        </p:nvSpPr>
        <p:spPr bwMode="auto">
          <a:xfrm>
            <a:off x="4550119" y="3487616"/>
            <a:ext cx="2451312" cy="369332"/>
          </a:xfrm>
          <a:prstGeom prst="rect">
            <a:avLst/>
          </a:prstGeom>
          <a:noFill/>
          <a:ln w="9525">
            <a:noFill/>
            <a:miter lim="800000"/>
          </a:ln>
        </p:spPr>
        <p:txBody>
          <a:bodyPr wrap="none">
            <a:spAutoFit/>
          </a:bodyPr>
          <a:lstStyle/>
          <a:p>
            <a:r>
              <a:rPr lang="en-US" altLang="zh-CN" i="1" dirty="0">
                <a:solidFill>
                  <a:srgbClr val="FF0000"/>
                </a:solidFill>
                <a:latin typeface="Times New Roman" panose="02020603050405020304" pitchFamily="18" charset="0"/>
                <a:cs typeface="Times New Roman" panose="02020603050405020304" pitchFamily="18" charset="0"/>
              </a:rPr>
              <a:t>y</a:t>
            </a:r>
            <a:r>
              <a:rPr lang="en-US" altLang="zh-CN" dirty="0">
                <a:solidFill>
                  <a:srgbClr val="FF0000"/>
                </a:solidFill>
                <a:latin typeface="Times New Roman" panose="02020603050405020304" pitchFamily="18" charset="0"/>
                <a:cs typeface="Times New Roman" panose="02020603050405020304" pitchFamily="18" charset="0"/>
              </a:rPr>
              <a:t> = </a:t>
            </a:r>
            <a:r>
              <a:rPr lang="en-US" altLang="zh-CN" dirty="0" smtClean="0">
                <a:solidFill>
                  <a:srgbClr val="FF0000"/>
                </a:solidFill>
                <a:latin typeface="Times New Roman" panose="02020603050405020304" pitchFamily="18" charset="0"/>
                <a:cs typeface="Times New Roman" panose="02020603050405020304" pitchFamily="18" charset="0"/>
              </a:rPr>
              <a:t>1- </a:t>
            </a:r>
            <a:r>
              <a:rPr lang="en-US" altLang="zh-CN" dirty="0">
                <a:solidFill>
                  <a:srgbClr val="FF0000"/>
                </a:solidFill>
                <a:latin typeface="Times New Roman" panose="02020603050405020304" pitchFamily="18" charset="0"/>
                <a:cs typeface="Times New Roman" panose="02020603050405020304" pitchFamily="18" charset="0"/>
              </a:rPr>
              <a:t>sin </a:t>
            </a:r>
            <a:r>
              <a:rPr lang="en-US" altLang="zh-CN" i="1" dirty="0">
                <a:solidFill>
                  <a:srgbClr val="FF0000"/>
                </a:solidFill>
                <a:latin typeface="Times New Roman" panose="02020603050405020304" pitchFamily="18" charset="0"/>
                <a:cs typeface="Times New Roman" panose="02020603050405020304" pitchFamily="18" charset="0"/>
              </a:rPr>
              <a:t>x ,  x</a:t>
            </a:r>
            <a:r>
              <a:rPr lang="en-US" altLang="zh-CN" dirty="0">
                <a:solidFill>
                  <a:srgbClr val="FF0000"/>
                </a:solidFill>
                <a:latin typeface="Times New Roman" panose="02020603050405020304" pitchFamily="18" charset="0"/>
                <a:cs typeface="Times New Roman" panose="02020603050405020304" pitchFamily="18" charset="0"/>
              </a:rPr>
              <a:t> ∈ [</a:t>
            </a:r>
            <a:r>
              <a:rPr lang="en-US" altLang="zh-CN" sz="1800" dirty="0">
                <a:solidFill>
                  <a:srgbClr val="FF0000"/>
                </a:solidFill>
                <a:latin typeface="Times New Roman" panose="02020603050405020304" pitchFamily="18" charset="0"/>
                <a:cs typeface="Times New Roman" panose="02020603050405020304" pitchFamily="18" charset="0"/>
              </a:rPr>
              <a:t>0,2π</a:t>
            </a:r>
            <a:r>
              <a:rPr lang="en-US" altLang="zh-CN" dirty="0">
                <a:solidFill>
                  <a:srgbClr val="FF0000"/>
                </a:solidFill>
                <a:latin typeface="Times New Roman" panose="02020603050405020304" pitchFamily="18" charset="0"/>
                <a:cs typeface="Times New Roman" panose="02020603050405020304" pitchFamily="18" charset="0"/>
              </a:rPr>
              <a:t>]</a:t>
            </a:r>
            <a:endParaRPr lang="en-US" altLang="zh-CN" dirty="0">
              <a:solidFill>
                <a:srgbClr val="FF0000"/>
              </a:solidFill>
              <a:latin typeface="Times New Roman" panose="02020603050405020304" pitchFamily="18" charset="0"/>
              <a:cs typeface="Times New Roman" panose="02020603050405020304" pitchFamily="18" charset="0"/>
            </a:endParaRPr>
          </a:p>
        </p:txBody>
      </p:sp>
      <p:graphicFrame>
        <p:nvGraphicFramePr>
          <p:cNvPr id="5207" name="Group 87"/>
          <p:cNvGraphicFramePr>
            <a:graphicFrameLocks noGrp="1"/>
          </p:cNvGraphicFramePr>
          <p:nvPr/>
        </p:nvGraphicFramePr>
        <p:xfrm>
          <a:off x="4127535" y="1729936"/>
          <a:ext cx="5854699" cy="914400"/>
        </p:xfrm>
        <a:graphic>
          <a:graphicData uri="http://schemas.openxmlformats.org/drawingml/2006/table">
            <a:tbl>
              <a:tblPr/>
              <a:tblGrid>
                <a:gridCol w="1232225"/>
                <a:gridCol w="773723"/>
                <a:gridCol w="956603"/>
                <a:gridCol w="801859"/>
                <a:gridCol w="1131440"/>
                <a:gridCol w="958849"/>
              </a:tblGrid>
              <a:tr h="349217">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    </a:t>
                      </a:r>
                      <a:r>
                        <a:rPr kumimoji="1" lang="en-US" altLang="zh-CN" sz="2400" b="0" i="1"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x</a:t>
                      </a:r>
                      <a:endParaRPr kumimoji="1" lang="en-US" altLang="zh-CN" sz="2400" b="0" i="1"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  0</a:t>
                      </a:r>
                      <a:endPar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endParaRPr kumimoji="1" lang="en-US" altLang="zh-CN"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en-US" altLang="zh-CN"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π</a:t>
                      </a:r>
                      <a:endParaRPr kumimoji="1" lang="en-US" altLang="zh-CN"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   </a:t>
                      </a:r>
                      <a:endParaRPr kumimoji="1" lang="en-US" altLang="zh-CN"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2</a:t>
                      </a:r>
                      <a:r>
                        <a:rPr kumimoji="1" lang="en-US" altLang="zh-CN"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π</a:t>
                      </a:r>
                      <a:endParaRPr kumimoji="1" lang="en-US" altLang="zh-CN"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9217">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1</a:t>
                      </a:r>
                      <a:r>
                        <a:rPr kumimoji="1" lang="en-US" altLang="zh-CN"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a:t>
                      </a:r>
                      <a:r>
                        <a:rPr kumimoji="1" lang="en-US" altLang="zh-CN" sz="2400" b="0" i="0" u="none" strike="noStrike" cap="none" normalizeH="0" baseline="0" dirty="0" err="1" smtClean="0">
                          <a:ln>
                            <a:noFill/>
                          </a:ln>
                          <a:solidFill>
                            <a:schemeClr val="tx1"/>
                          </a:solidFill>
                          <a:effectLst/>
                          <a:latin typeface="Times New Roman" panose="02020603050405020304" pitchFamily="18" charset="0"/>
                          <a:ea typeface="宋体" panose="02010600030101010101" pitchFamily="2" charset="-122"/>
                        </a:rPr>
                        <a:t>sin</a:t>
                      </a:r>
                      <a:r>
                        <a:rPr kumimoji="1" lang="en-US" altLang="zh-CN" sz="2400" b="0" i="1" u="none" strike="noStrike" cap="none" normalizeH="0" baseline="0" dirty="0" err="1" smtClean="0">
                          <a:ln>
                            <a:noFill/>
                          </a:ln>
                          <a:solidFill>
                            <a:schemeClr val="tx1"/>
                          </a:solidFill>
                          <a:effectLst/>
                          <a:latin typeface="Times New Roman" panose="02020603050405020304" pitchFamily="18" charset="0"/>
                          <a:ea typeface="宋体" panose="02010600030101010101" pitchFamily="2" charset="-122"/>
                        </a:rPr>
                        <a:t>x</a:t>
                      </a:r>
                      <a:endParaRPr kumimoji="1" lang="en-US" altLang="zh-CN" sz="2400" b="0" i="1"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endParaRPr kumimoji="1" lang="zh-CN" altLang="en-US"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 </a:t>
                      </a:r>
                      <a:endPar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endParaRPr kumimoji="1" lang="zh-CN" altLang="en-US"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  </a:t>
                      </a:r>
                      <a:endParaRPr kumimoji="1" lang="zh-CN" altLang="en-US"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 </a:t>
                      </a:r>
                      <a:endPar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200" name="Text Box 80"/>
          <p:cNvSpPr txBox="1">
            <a:spLocks noChangeArrowheads="1"/>
          </p:cNvSpPr>
          <p:nvPr/>
        </p:nvSpPr>
        <p:spPr bwMode="auto">
          <a:xfrm>
            <a:off x="5556586" y="2267675"/>
            <a:ext cx="311304" cy="369332"/>
          </a:xfrm>
          <a:prstGeom prst="rect">
            <a:avLst/>
          </a:prstGeom>
          <a:noFill/>
          <a:ln w="12700" cap="sq">
            <a:noFill/>
            <a:miter lim="800000"/>
            <a:headEnd type="none" w="sm" len="sm"/>
            <a:tailEnd type="none" w="sm" len="sm"/>
          </a:ln>
        </p:spPr>
        <p:txBody>
          <a:bodyPr wrap="none">
            <a:spAutoFit/>
          </a:bodyPr>
          <a:lstStyle/>
          <a:p>
            <a:r>
              <a:rPr lang="zh-CN" altLang="en-US" dirty="0"/>
              <a:t>1</a:t>
            </a:r>
            <a:endParaRPr lang="zh-CN" altLang="en-US" dirty="0"/>
          </a:p>
        </p:txBody>
      </p:sp>
      <p:sp>
        <p:nvSpPr>
          <p:cNvPr id="5201" name="Text Box 81"/>
          <p:cNvSpPr txBox="1">
            <a:spLocks noChangeArrowheads="1"/>
          </p:cNvSpPr>
          <p:nvPr/>
        </p:nvSpPr>
        <p:spPr bwMode="auto">
          <a:xfrm>
            <a:off x="6412458" y="2239540"/>
            <a:ext cx="311304" cy="369332"/>
          </a:xfrm>
          <a:prstGeom prst="rect">
            <a:avLst/>
          </a:prstGeom>
          <a:noFill/>
          <a:ln w="12700" cap="sq">
            <a:noFill/>
            <a:miter lim="800000"/>
            <a:headEnd type="none" w="sm" len="sm"/>
            <a:tailEnd type="none" w="sm" len="sm"/>
          </a:ln>
        </p:spPr>
        <p:txBody>
          <a:bodyPr wrap="none">
            <a:spAutoFit/>
          </a:bodyPr>
          <a:lstStyle/>
          <a:p>
            <a:r>
              <a:rPr lang="en-US" altLang="zh-CN" dirty="0" smtClean="0"/>
              <a:t>0</a:t>
            </a:r>
            <a:endParaRPr lang="zh-CN" altLang="en-US" dirty="0"/>
          </a:p>
        </p:txBody>
      </p:sp>
      <p:sp>
        <p:nvSpPr>
          <p:cNvPr id="5202" name="Text Box 82"/>
          <p:cNvSpPr txBox="1">
            <a:spLocks noChangeArrowheads="1"/>
          </p:cNvSpPr>
          <p:nvPr/>
        </p:nvSpPr>
        <p:spPr bwMode="auto">
          <a:xfrm>
            <a:off x="7312660" y="2239539"/>
            <a:ext cx="311304" cy="369332"/>
          </a:xfrm>
          <a:prstGeom prst="rect">
            <a:avLst/>
          </a:prstGeom>
          <a:noFill/>
          <a:ln w="12700" cap="sq">
            <a:noFill/>
            <a:miter lim="800000"/>
            <a:headEnd type="none" w="sm" len="sm"/>
            <a:tailEnd type="none" w="sm" len="sm"/>
          </a:ln>
        </p:spPr>
        <p:txBody>
          <a:bodyPr wrap="none">
            <a:spAutoFit/>
          </a:bodyPr>
          <a:lstStyle/>
          <a:p>
            <a:r>
              <a:rPr lang="zh-CN" altLang="en-US" dirty="0"/>
              <a:t>1</a:t>
            </a:r>
            <a:endParaRPr lang="zh-CN" altLang="en-US" dirty="0"/>
          </a:p>
        </p:txBody>
      </p:sp>
      <p:sp>
        <p:nvSpPr>
          <p:cNvPr id="5203" name="Text Box 83"/>
          <p:cNvSpPr txBox="1">
            <a:spLocks noChangeArrowheads="1"/>
          </p:cNvSpPr>
          <p:nvPr/>
        </p:nvSpPr>
        <p:spPr bwMode="auto">
          <a:xfrm>
            <a:off x="8372687" y="2225472"/>
            <a:ext cx="311304" cy="369332"/>
          </a:xfrm>
          <a:prstGeom prst="rect">
            <a:avLst/>
          </a:prstGeom>
          <a:noFill/>
          <a:ln w="12700" cap="sq">
            <a:noFill/>
            <a:miter lim="800000"/>
            <a:headEnd type="none" w="sm" len="sm"/>
            <a:tailEnd type="none" w="sm" len="sm"/>
          </a:ln>
        </p:spPr>
        <p:txBody>
          <a:bodyPr wrap="none">
            <a:spAutoFit/>
          </a:bodyPr>
          <a:lstStyle/>
          <a:p>
            <a:r>
              <a:rPr lang="en-US" altLang="zh-CN" dirty="0" smtClean="0"/>
              <a:t>2</a:t>
            </a:r>
            <a:endParaRPr lang="zh-CN" altLang="en-US" dirty="0"/>
          </a:p>
        </p:txBody>
      </p:sp>
      <p:sp>
        <p:nvSpPr>
          <p:cNvPr id="5204" name="Text Box 84"/>
          <p:cNvSpPr txBox="1">
            <a:spLocks noChangeArrowheads="1"/>
          </p:cNvSpPr>
          <p:nvPr/>
        </p:nvSpPr>
        <p:spPr bwMode="auto">
          <a:xfrm>
            <a:off x="9307277" y="2239539"/>
            <a:ext cx="311304" cy="369332"/>
          </a:xfrm>
          <a:prstGeom prst="rect">
            <a:avLst/>
          </a:prstGeom>
          <a:noFill/>
          <a:ln w="12700" cap="sq">
            <a:noFill/>
            <a:miter lim="800000"/>
            <a:headEnd type="none" w="sm" len="sm"/>
            <a:tailEnd type="none" w="sm" len="sm"/>
          </a:ln>
        </p:spPr>
        <p:txBody>
          <a:bodyPr wrap="none">
            <a:spAutoFit/>
          </a:bodyPr>
          <a:lstStyle/>
          <a:p>
            <a:r>
              <a:rPr lang="zh-CN" altLang="en-US" dirty="0"/>
              <a:t>1</a:t>
            </a:r>
            <a:endParaRPr lang="zh-CN" altLang="en-US" dirty="0"/>
          </a:p>
        </p:txBody>
      </p:sp>
      <p:graphicFrame>
        <p:nvGraphicFramePr>
          <p:cNvPr id="4170" name="Object 3"/>
          <p:cNvGraphicFramePr>
            <a:graphicFrameLocks noChangeAspect="1"/>
          </p:cNvGraphicFramePr>
          <p:nvPr/>
        </p:nvGraphicFramePr>
        <p:xfrm>
          <a:off x="1403350" y="1125538"/>
          <a:ext cx="4886325" cy="611187"/>
        </p:xfrm>
        <a:graphic>
          <a:graphicData uri="http://schemas.openxmlformats.org/presentationml/2006/ole">
            <mc:AlternateContent xmlns:mc="http://schemas.openxmlformats.org/markup-compatibility/2006">
              <mc:Choice xmlns:v="urn:schemas-microsoft-com:vml" Requires="v">
                <p:oleObj spid="_x0000_s11266" name="公式" r:id="rId4" imgW="41757600" imgH="5181600" progId="Equation.3">
                  <p:embed/>
                </p:oleObj>
              </mc:Choice>
              <mc:Fallback>
                <p:oleObj name="公式" r:id="rId4" imgW="41757600" imgH="5181600" progId="Equation.3">
                  <p:embed/>
                  <p:pic>
                    <p:nvPicPr>
                      <p:cNvPr id="0" name="图片 11265"/>
                      <p:cNvPicPr>
                        <a:picLocks noChangeAspect="1"/>
                      </p:cNvPicPr>
                      <p:nvPr/>
                    </p:nvPicPr>
                    <p:blipFill>
                      <a:blip r:embed="rId5"/>
                      <a:stretch>
                        <a:fillRect/>
                      </a:stretch>
                    </p:blipFill>
                    <p:spPr>
                      <a:xfrm>
                        <a:off x="1403350" y="1125538"/>
                        <a:ext cx="4886325" cy="611187"/>
                      </a:xfrm>
                      <a:prstGeom prst="rect">
                        <a:avLst/>
                      </a:prstGeom>
                      <a:noFill/>
                      <a:ln w="9525">
                        <a:noFill/>
                      </a:ln>
                    </p:spPr>
                  </p:pic>
                </p:oleObj>
              </mc:Fallback>
            </mc:AlternateContent>
          </a:graphicData>
        </a:graphic>
      </p:graphicFrame>
      <p:sp>
        <p:nvSpPr>
          <p:cNvPr id="59" name="文本框 8"/>
          <p:cNvSpPr>
            <a:spLocks noChangeArrowheads="1"/>
          </p:cNvSpPr>
          <p:nvPr/>
        </p:nvSpPr>
        <p:spPr bwMode="auto">
          <a:xfrm>
            <a:off x="514350" y="19387"/>
            <a:ext cx="2906713" cy="919163"/>
          </a:xfrm>
          <a:prstGeom prst="parallelogram">
            <a:avLst>
              <a:gd name="adj" fmla="val 25021"/>
            </a:avLst>
          </a:prstGeom>
          <a:noFill/>
          <a:ln w="9525">
            <a:noFill/>
            <a:miter lim="800000"/>
          </a:ln>
        </p:spPr>
        <p:txBody>
          <a:bodyPr wrap="none">
            <a:spAutoFit/>
          </a:bodyPr>
          <a:lstStyle/>
          <a:p>
            <a:pPr eaLnBrk="1" hangingPunct="1">
              <a:buFont typeface="Arial" panose="020B0604020202020204" pitchFamily="34" charset="0"/>
              <a:buNone/>
            </a:pPr>
            <a:r>
              <a:rPr lang="zh-CN" altLang="en-US" sz="4000" b="1" i="1" dirty="0">
                <a:solidFill>
                  <a:srgbClr val="3B3838"/>
                </a:solidFill>
                <a:latin typeface="微软雅黑" panose="020B0503020204020204" pitchFamily="34" charset="-122"/>
                <a:sym typeface="Tahoma" panose="020B0604030504040204" pitchFamily="34" charset="0"/>
              </a:rPr>
              <a:t>巩固练习</a:t>
            </a:r>
            <a:endParaRPr lang="en-US" altLang="zh-CN" sz="4000" b="1" i="1" dirty="0">
              <a:solidFill>
                <a:srgbClr val="3B3838"/>
              </a:solidFill>
              <a:latin typeface="微软雅黑" panose="020B0503020204020204" pitchFamily="34" charset="-122"/>
              <a:sym typeface="Tahoma" panose="020B0604030504040204" pitchFamily="34" charset="0"/>
            </a:endParaRPr>
          </a:p>
        </p:txBody>
      </p:sp>
      <p:sp>
        <p:nvSpPr>
          <p:cNvPr id="69" name="任意多边形 68"/>
          <p:cNvSpPr/>
          <p:nvPr/>
        </p:nvSpPr>
        <p:spPr>
          <a:xfrm>
            <a:off x="3756074" y="3416104"/>
            <a:ext cx="5767754" cy="1526345"/>
          </a:xfrm>
          <a:custGeom>
            <a:avLst/>
            <a:gdLst>
              <a:gd name="connsiteX0" fmla="*/ 0 w 5767754"/>
              <a:gd name="connsiteY0" fmla="*/ 762001 h 1526345"/>
              <a:gd name="connsiteX1" fmla="*/ 1322363 w 5767754"/>
              <a:gd name="connsiteY1" fmla="*/ 1521656 h 1526345"/>
              <a:gd name="connsiteX2" fmla="*/ 2841674 w 5767754"/>
              <a:gd name="connsiteY2" fmla="*/ 790136 h 1526345"/>
              <a:gd name="connsiteX3" fmla="*/ 4332849 w 5767754"/>
              <a:gd name="connsiteY3" fmla="*/ 2345 h 1526345"/>
              <a:gd name="connsiteX4" fmla="*/ 5767754 w 5767754"/>
              <a:gd name="connsiteY4" fmla="*/ 776068 h 1526345"/>
              <a:gd name="connsiteX5" fmla="*/ 5767754 w 5767754"/>
              <a:gd name="connsiteY5" fmla="*/ 776068 h 1526345"/>
              <a:gd name="connsiteX6" fmla="*/ 5739618 w 5767754"/>
              <a:gd name="connsiteY6" fmla="*/ 762001 h 15263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67754" h="1526345">
                <a:moveTo>
                  <a:pt x="0" y="762001"/>
                </a:moveTo>
                <a:cubicBezTo>
                  <a:pt x="424375" y="1139484"/>
                  <a:pt x="848751" y="1516967"/>
                  <a:pt x="1322363" y="1521656"/>
                </a:cubicBezTo>
                <a:cubicBezTo>
                  <a:pt x="1795975" y="1526345"/>
                  <a:pt x="2339926" y="1043354"/>
                  <a:pt x="2841674" y="790136"/>
                </a:cubicBezTo>
                <a:cubicBezTo>
                  <a:pt x="3343422" y="536918"/>
                  <a:pt x="3845169" y="4690"/>
                  <a:pt x="4332849" y="2345"/>
                </a:cubicBezTo>
                <a:cubicBezTo>
                  <a:pt x="4820529" y="0"/>
                  <a:pt x="5767754" y="776068"/>
                  <a:pt x="5767754" y="776068"/>
                </a:cubicBezTo>
                <a:lnTo>
                  <a:pt x="5767754" y="776068"/>
                </a:lnTo>
                <a:lnTo>
                  <a:pt x="5739618" y="762001"/>
                </a:lnTo>
              </a:path>
            </a:pathLst>
          </a:cu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aphicFrame>
        <p:nvGraphicFramePr>
          <p:cNvPr id="3" name="Object 4"/>
          <p:cNvGraphicFramePr>
            <a:graphicFrameLocks noChangeAspect="1"/>
          </p:cNvGraphicFramePr>
          <p:nvPr/>
        </p:nvGraphicFramePr>
        <p:xfrm>
          <a:off x="6355642" y="1744442"/>
          <a:ext cx="427037" cy="458788"/>
        </p:xfrm>
        <a:graphic>
          <a:graphicData uri="http://schemas.openxmlformats.org/presentationml/2006/ole">
            <mc:AlternateContent xmlns:mc="http://schemas.openxmlformats.org/markup-compatibility/2006">
              <mc:Choice xmlns:v="urn:schemas-microsoft-com:vml" Requires="v">
                <p:oleObj spid="_x0000_s11267" name="公式" r:id="rId6" imgW="3962400" imgH="9448800" progId="Equation.3">
                  <p:embed/>
                </p:oleObj>
              </mc:Choice>
              <mc:Fallback>
                <p:oleObj name="公式" r:id="rId6" imgW="3962400" imgH="9448800" progId="Equation.3">
                  <p:embed/>
                  <p:pic>
                    <p:nvPicPr>
                      <p:cNvPr id="0" name="图片 11266"/>
                      <p:cNvPicPr>
                        <a:picLocks noChangeAspect="1"/>
                      </p:cNvPicPr>
                      <p:nvPr/>
                    </p:nvPicPr>
                    <p:blipFill>
                      <a:blip r:embed="rId7"/>
                      <a:stretch>
                        <a:fillRect/>
                      </a:stretch>
                    </p:blipFill>
                    <p:spPr>
                      <a:xfrm>
                        <a:off x="6355642" y="1744442"/>
                        <a:ext cx="427037" cy="458788"/>
                      </a:xfrm>
                      <a:prstGeom prst="rect">
                        <a:avLst/>
                      </a:prstGeom>
                      <a:noFill/>
                      <a:ln w="9525">
                        <a:noFill/>
                      </a:ln>
                    </p:spPr>
                  </p:pic>
                </p:oleObj>
              </mc:Fallback>
            </mc:AlternateContent>
          </a:graphicData>
        </a:graphic>
      </p:graphicFrame>
      <p:graphicFrame>
        <p:nvGraphicFramePr>
          <p:cNvPr id="7" name="Object 5"/>
          <p:cNvGraphicFramePr>
            <a:graphicFrameLocks noChangeAspect="1"/>
          </p:cNvGraphicFramePr>
          <p:nvPr/>
        </p:nvGraphicFramePr>
        <p:xfrm>
          <a:off x="8232286" y="1749548"/>
          <a:ext cx="623888" cy="458787"/>
        </p:xfrm>
        <a:graphic>
          <a:graphicData uri="http://schemas.openxmlformats.org/presentationml/2006/ole">
            <mc:AlternateContent xmlns:mc="http://schemas.openxmlformats.org/markup-compatibility/2006">
              <mc:Choice xmlns:v="urn:schemas-microsoft-com:vml" Requires="v">
                <p:oleObj spid="_x0000_s11268" name="公式" r:id="rId8" imgW="5791200" imgH="9448800" progId="Equation.3">
                  <p:embed/>
                </p:oleObj>
              </mc:Choice>
              <mc:Fallback>
                <p:oleObj name="公式" r:id="rId8" imgW="5791200" imgH="9448800" progId="Equation.3">
                  <p:embed/>
                  <p:pic>
                    <p:nvPicPr>
                      <p:cNvPr id="0" name="图片 11267"/>
                      <p:cNvPicPr>
                        <a:picLocks noChangeAspect="1"/>
                      </p:cNvPicPr>
                      <p:nvPr/>
                    </p:nvPicPr>
                    <p:blipFill>
                      <a:blip r:embed="rId9"/>
                      <a:stretch>
                        <a:fillRect/>
                      </a:stretch>
                    </p:blipFill>
                    <p:spPr>
                      <a:xfrm>
                        <a:off x="8232286" y="1749548"/>
                        <a:ext cx="623888" cy="458787"/>
                      </a:xfrm>
                      <a:prstGeom prst="rect">
                        <a:avLst/>
                      </a:prstGeom>
                      <a:noFill/>
                      <a:ln w="9525">
                        <a:noFill/>
                      </a:ln>
                    </p:spPr>
                  </p:pic>
                </p:oleObj>
              </mc:Fallback>
            </mc:AlternateContent>
          </a:graphicData>
        </a:graphic>
      </p:graphicFrame>
      <p:graphicFrame>
        <p:nvGraphicFramePr>
          <p:cNvPr id="8" name="Object 6"/>
          <p:cNvGraphicFramePr>
            <a:graphicFrameLocks noChangeAspect="1"/>
          </p:cNvGraphicFramePr>
          <p:nvPr/>
        </p:nvGraphicFramePr>
        <p:xfrm>
          <a:off x="4926333" y="4971042"/>
          <a:ext cx="427038" cy="458787"/>
        </p:xfrm>
        <a:graphic>
          <a:graphicData uri="http://schemas.openxmlformats.org/presentationml/2006/ole">
            <mc:AlternateContent xmlns:mc="http://schemas.openxmlformats.org/markup-compatibility/2006">
              <mc:Choice xmlns:v="urn:schemas-microsoft-com:vml" Requires="v">
                <p:oleObj spid="_x0000_s11269" name="公式" r:id="rId10" imgW="3962400" imgH="9448800" progId="Equation.3">
                  <p:embed/>
                </p:oleObj>
              </mc:Choice>
              <mc:Fallback>
                <p:oleObj name="公式" r:id="rId10" imgW="3962400" imgH="9448800" progId="Equation.3">
                  <p:embed/>
                  <p:pic>
                    <p:nvPicPr>
                      <p:cNvPr id="0" name="图片 11268"/>
                      <p:cNvPicPr>
                        <a:picLocks noChangeAspect="1"/>
                      </p:cNvPicPr>
                      <p:nvPr/>
                    </p:nvPicPr>
                    <p:blipFill>
                      <a:blip r:embed="rId7"/>
                      <a:stretch>
                        <a:fillRect/>
                      </a:stretch>
                    </p:blipFill>
                    <p:spPr>
                      <a:xfrm>
                        <a:off x="4926333" y="4971042"/>
                        <a:ext cx="427038" cy="458787"/>
                      </a:xfrm>
                      <a:prstGeom prst="rect">
                        <a:avLst/>
                      </a:prstGeom>
                      <a:noFill/>
                      <a:ln w="9525">
                        <a:noFill/>
                      </a:ln>
                    </p:spPr>
                  </p:pic>
                </p:oleObj>
              </mc:Fallback>
            </mc:AlternateContent>
          </a:graphicData>
        </a:graphic>
      </p:graphicFrame>
      <p:graphicFrame>
        <p:nvGraphicFramePr>
          <p:cNvPr id="9" name="Object 7"/>
          <p:cNvGraphicFramePr>
            <a:graphicFrameLocks noChangeAspect="1"/>
          </p:cNvGraphicFramePr>
          <p:nvPr/>
        </p:nvGraphicFramePr>
        <p:xfrm>
          <a:off x="7759353" y="4961732"/>
          <a:ext cx="623888" cy="458788"/>
        </p:xfrm>
        <a:graphic>
          <a:graphicData uri="http://schemas.openxmlformats.org/presentationml/2006/ole">
            <mc:AlternateContent xmlns:mc="http://schemas.openxmlformats.org/markup-compatibility/2006">
              <mc:Choice xmlns:v="urn:schemas-microsoft-com:vml" Requires="v">
                <p:oleObj spid="_x0000_s11270" name="公式" r:id="rId11" imgW="5791200" imgH="9448800" progId="Equation.3">
                  <p:embed/>
                </p:oleObj>
              </mc:Choice>
              <mc:Fallback>
                <p:oleObj name="公式" r:id="rId11" imgW="5791200" imgH="9448800" progId="Equation.3">
                  <p:embed/>
                  <p:pic>
                    <p:nvPicPr>
                      <p:cNvPr id="0" name="图片 11269"/>
                      <p:cNvPicPr>
                        <a:picLocks noChangeAspect="1"/>
                      </p:cNvPicPr>
                      <p:nvPr/>
                    </p:nvPicPr>
                    <p:blipFill>
                      <a:blip r:embed="rId9"/>
                      <a:stretch>
                        <a:fillRect/>
                      </a:stretch>
                    </p:blipFill>
                    <p:spPr>
                      <a:xfrm>
                        <a:off x="7759353" y="4961732"/>
                        <a:ext cx="623888" cy="458788"/>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288" fill="hold" grpId="0" nodeType="clickEffect">
                                  <p:stCondLst>
                                    <p:cond delay="0"/>
                                  </p:stCondLst>
                                  <p:childTnLst>
                                    <p:set>
                                      <p:cBhvr>
                                        <p:cTn id="6" dur="1" fill="hold">
                                          <p:stCondLst>
                                            <p:cond delay="0"/>
                                          </p:stCondLst>
                                        </p:cTn>
                                        <p:tgtEl>
                                          <p:spTgt spid="5126"/>
                                        </p:tgtEl>
                                        <p:attrNameLst>
                                          <p:attrName>style.visibility</p:attrName>
                                        </p:attrNameLst>
                                      </p:cBhvr>
                                      <p:to>
                                        <p:strVal val="visible"/>
                                      </p:to>
                                    </p:set>
                                    <p:anim calcmode="lin" valueType="num">
                                      <p:cBhvr>
                                        <p:cTn id="7" dur="500" fill="hold"/>
                                        <p:tgtEl>
                                          <p:spTgt spid="5126"/>
                                        </p:tgtEl>
                                        <p:attrNameLst>
                                          <p:attrName>ppt_w</p:attrName>
                                        </p:attrNameLst>
                                      </p:cBhvr>
                                      <p:tavLst>
                                        <p:tav tm="0">
                                          <p:val>
                                            <p:strVal val="4/3*#ppt_w"/>
                                          </p:val>
                                        </p:tav>
                                        <p:tav tm="100000">
                                          <p:val>
                                            <p:strVal val="#ppt_w"/>
                                          </p:val>
                                        </p:tav>
                                      </p:tavLst>
                                    </p:anim>
                                    <p:anim calcmode="lin" valueType="num">
                                      <p:cBhvr>
                                        <p:cTn id="8" dur="500" fill="hold"/>
                                        <p:tgtEl>
                                          <p:spTgt spid="5126"/>
                                        </p:tgtEl>
                                        <p:attrNameLst>
                                          <p:attrName>ppt_h</p:attrName>
                                        </p:attrNameLst>
                                      </p:cBhvr>
                                      <p:tavLst>
                                        <p:tav tm="0">
                                          <p:val>
                                            <p:strVal val="4/3*#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12" name="type.wav"/>
                                        </p:tgtEl>
                                      </p:cMediaNode>
                                    </p:audio>
                                  </p:subTnLst>
                                </p:cTn>
                              </p:par>
                            </p:childTnLst>
                          </p:cTn>
                        </p:par>
                      </p:childTnLst>
                    </p:cTn>
                  </p:par>
                  <p:par>
                    <p:cTn id="9" fill="hold">
                      <p:stCondLst>
                        <p:cond delay="indefinite"/>
                      </p:stCondLst>
                      <p:childTnLst>
                        <p:par>
                          <p:cTn id="10" fill="hold">
                            <p:stCondLst>
                              <p:cond delay="0"/>
                            </p:stCondLst>
                            <p:childTnLst>
                              <p:par>
                                <p:cTn id="11" presetID="22" presetClass="entr" presetSubtype="8" fill="hold" nodeType="clickEffect">
                                  <p:stCondLst>
                                    <p:cond delay="0"/>
                                  </p:stCondLst>
                                  <p:childTnLst>
                                    <p:set>
                                      <p:cBhvr>
                                        <p:cTn id="12" dur="1" fill="hold">
                                          <p:stCondLst>
                                            <p:cond delay="0"/>
                                          </p:stCondLst>
                                        </p:cTn>
                                        <p:tgtEl>
                                          <p:spTgt spid="5207"/>
                                        </p:tgtEl>
                                        <p:attrNameLst>
                                          <p:attrName>style.visibility</p:attrName>
                                        </p:attrNameLst>
                                      </p:cBhvr>
                                      <p:to>
                                        <p:strVal val="visible"/>
                                      </p:to>
                                    </p:set>
                                    <p:animEffect transition="in" filter="wipe(left)">
                                      <p:cBhvr>
                                        <p:cTn id="13" dur="500"/>
                                        <p:tgtEl>
                                          <p:spTgt spid="5207"/>
                                        </p:tgtEl>
                                      </p:cBhvr>
                                    </p:animEffect>
                                  </p:childTnLst>
                                </p:cTn>
                              </p:par>
                              <p:par>
                                <p:cTn id="14" presetID="22" presetClass="entr" presetSubtype="8" fill="hold" nodeType="with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wipe(left)">
                                      <p:cBhvr>
                                        <p:cTn id="16" dur="500"/>
                                        <p:tgtEl>
                                          <p:spTgt spid="3"/>
                                        </p:tgtEl>
                                      </p:cBhvr>
                                    </p:animEffect>
                                  </p:childTnLst>
                                </p:cTn>
                              </p:par>
                              <p:par>
                                <p:cTn id="17" presetID="22" presetClass="entr" presetSubtype="8"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left)">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5200"/>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5201"/>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499"/>
                                          </p:stCondLst>
                                        </p:cTn>
                                        <p:tgtEl>
                                          <p:spTgt spid="5202"/>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499"/>
                                          </p:stCondLst>
                                        </p:cTn>
                                        <p:tgtEl>
                                          <p:spTgt spid="5203"/>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5204"/>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nodeType="clickEffect">
                                  <p:stCondLst>
                                    <p:cond delay="0"/>
                                  </p:stCondLst>
                                  <p:childTnLst>
                                    <p:set>
                                      <p:cBhvr>
                                        <p:cTn id="43" dur="1" fill="hold">
                                          <p:stCondLst>
                                            <p:cond delay="0"/>
                                          </p:stCondLst>
                                        </p:cTn>
                                        <p:tgtEl>
                                          <p:spTgt spid="2"/>
                                        </p:tgtEl>
                                        <p:attrNameLst>
                                          <p:attrName>style.visibility</p:attrName>
                                        </p:attrNameLst>
                                      </p:cBhvr>
                                      <p:to>
                                        <p:strVal val="visible"/>
                                      </p:to>
                                    </p:set>
                                    <p:animEffect transition="in" filter="dissolve">
                                      <p:cBhvr>
                                        <p:cTn id="44" dur="500"/>
                                        <p:tgtEl>
                                          <p:spTgt spid="2"/>
                                        </p:tgtEl>
                                      </p:cBhvr>
                                    </p:animEffect>
                                  </p:childTnLst>
                                </p:cTn>
                              </p:par>
                            </p:childTnLst>
                          </p:cTn>
                        </p:par>
                        <p:par>
                          <p:cTn id="45" fill="hold">
                            <p:stCondLst>
                              <p:cond delay="500"/>
                            </p:stCondLst>
                            <p:childTnLst>
                              <p:par>
                                <p:cTn id="46" presetID="9" presetClass="entr" presetSubtype="0" fill="hold" nodeType="afterEffect">
                                  <p:stCondLst>
                                    <p:cond delay="0"/>
                                  </p:stCondLst>
                                  <p:childTnLst>
                                    <p:set>
                                      <p:cBhvr>
                                        <p:cTn id="47" dur="1" fill="hold">
                                          <p:stCondLst>
                                            <p:cond delay="0"/>
                                          </p:stCondLst>
                                        </p:cTn>
                                        <p:tgtEl>
                                          <p:spTgt spid="8"/>
                                        </p:tgtEl>
                                        <p:attrNameLst>
                                          <p:attrName>style.visibility</p:attrName>
                                        </p:attrNameLst>
                                      </p:cBhvr>
                                      <p:to>
                                        <p:strVal val="visible"/>
                                      </p:to>
                                    </p:set>
                                    <p:animEffect transition="in" filter="dissolve">
                                      <p:cBhvr>
                                        <p:cTn id="48" dur="500"/>
                                        <p:tgtEl>
                                          <p:spTgt spid="8"/>
                                        </p:tgtEl>
                                      </p:cBhvr>
                                    </p:animEffect>
                                  </p:childTnLst>
                                </p:cTn>
                              </p:par>
                            </p:childTnLst>
                          </p:cTn>
                        </p:par>
                        <p:par>
                          <p:cTn id="49" fill="hold">
                            <p:stCondLst>
                              <p:cond delay="1000"/>
                            </p:stCondLst>
                            <p:childTnLst>
                              <p:par>
                                <p:cTn id="50" presetID="9" presetClass="entr" presetSubtype="0" fill="hold" nodeType="afterEffect">
                                  <p:stCondLst>
                                    <p:cond delay="0"/>
                                  </p:stCondLst>
                                  <p:childTnLst>
                                    <p:set>
                                      <p:cBhvr>
                                        <p:cTn id="51" dur="1" fill="hold">
                                          <p:stCondLst>
                                            <p:cond delay="0"/>
                                          </p:stCondLst>
                                        </p:cTn>
                                        <p:tgtEl>
                                          <p:spTgt spid="9"/>
                                        </p:tgtEl>
                                        <p:attrNameLst>
                                          <p:attrName>style.visibility</p:attrName>
                                        </p:attrNameLst>
                                      </p:cBhvr>
                                      <p:to>
                                        <p:strVal val="visible"/>
                                      </p:to>
                                    </p:set>
                                    <p:animEffect transition="in" filter="dissolve">
                                      <p:cBhvr>
                                        <p:cTn id="52" dur="500"/>
                                        <p:tgtEl>
                                          <p:spTgt spid="9"/>
                                        </p:tgtEl>
                                      </p:cBhvr>
                                    </p:animEffec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499"/>
                                          </p:stCondLst>
                                        </p:cTn>
                                        <p:tgtEl>
                                          <p:spTgt spid="5160"/>
                                        </p:tgtEl>
                                        <p:attrNameLst>
                                          <p:attrName>style.visibility</p:attrName>
                                        </p:attrNameLst>
                                      </p:cBhvr>
                                      <p:to>
                                        <p:strVal val="visible"/>
                                      </p:to>
                                    </p:set>
                                  </p:childTnLst>
                                  <p:subTnLst>
                                    <p:audio>
                                      <p:cMediaNode>
                                        <p:cTn display="0" masterRel="sameClick">
                                          <p:stCondLst>
                                            <p:cond evt="begin" delay="0">
                                              <p:tn val="55"/>
                                            </p:cond>
                                          </p:stCondLst>
                                          <p:endCondLst>
                                            <p:cond evt="onStopAudio" delay="0">
                                              <p:tgtEl>
                                                <p:sldTgt/>
                                              </p:tgtEl>
                                            </p:cond>
                                          </p:endCondLst>
                                        </p:cTn>
                                        <p:tgtEl>
                                          <p:sndTgt r:embed="rId13" name="camera.wav"/>
                                        </p:tgtEl>
                                      </p:cMediaNode>
                                    </p:audio>
                                  </p:subTnLst>
                                </p:cTn>
                              </p:par>
                            </p:childTnLst>
                          </p:cTn>
                        </p:par>
                        <p:par>
                          <p:cTn id="57" fill="hold">
                            <p:stCondLst>
                              <p:cond delay="500"/>
                            </p:stCondLst>
                            <p:childTnLst>
                              <p:par>
                                <p:cTn id="58" presetID="1" presetClass="entr" presetSubtype="0" fill="hold" grpId="0" nodeType="afterEffect">
                                  <p:stCondLst>
                                    <p:cond delay="0"/>
                                  </p:stCondLst>
                                  <p:childTnLst>
                                    <p:set>
                                      <p:cBhvr>
                                        <p:cTn id="59" dur="1" fill="hold">
                                          <p:stCondLst>
                                            <p:cond delay="499"/>
                                          </p:stCondLst>
                                        </p:cTn>
                                        <p:tgtEl>
                                          <p:spTgt spid="5161"/>
                                        </p:tgtEl>
                                        <p:attrNameLst>
                                          <p:attrName>style.visibility</p:attrName>
                                        </p:attrNameLst>
                                      </p:cBhvr>
                                      <p:to>
                                        <p:strVal val="visible"/>
                                      </p:to>
                                    </p:set>
                                  </p:childTnLst>
                                  <p:subTnLst>
                                    <p:audio>
                                      <p:cMediaNode>
                                        <p:cTn display="0" masterRel="sameClick">
                                          <p:stCondLst>
                                            <p:cond evt="begin" delay="0">
                                              <p:tn val="58"/>
                                            </p:cond>
                                          </p:stCondLst>
                                          <p:endCondLst>
                                            <p:cond evt="onStopAudio" delay="0">
                                              <p:tgtEl>
                                                <p:sldTgt/>
                                              </p:tgtEl>
                                            </p:cond>
                                          </p:endCondLst>
                                        </p:cTn>
                                        <p:tgtEl>
                                          <p:sndTgt r:embed="rId13" name="camera.wav"/>
                                        </p:tgtEl>
                                      </p:cMediaNode>
                                    </p:audio>
                                  </p:subTnLst>
                                </p:cTn>
                              </p:par>
                            </p:childTnLst>
                          </p:cTn>
                        </p:par>
                      </p:childTnLst>
                    </p:cTn>
                  </p:par>
                  <p:par>
                    <p:cTn id="60" fill="hold">
                      <p:stCondLst>
                        <p:cond delay="indefinite"/>
                      </p:stCondLst>
                      <p:childTnLst>
                        <p:par>
                          <p:cTn id="61" fill="hold">
                            <p:stCondLst>
                              <p:cond delay="0"/>
                            </p:stCondLst>
                            <p:childTnLst>
                              <p:par>
                                <p:cTn id="62" presetID="22" presetClass="entr" presetSubtype="4" fill="hold" nodeType="clickEffect">
                                  <p:stCondLst>
                                    <p:cond delay="0"/>
                                  </p:stCondLst>
                                  <p:childTnLst>
                                    <p:set>
                                      <p:cBhvr>
                                        <p:cTn id="63" dur="1" fill="hold">
                                          <p:stCondLst>
                                            <p:cond delay="0"/>
                                          </p:stCondLst>
                                        </p:cTn>
                                        <p:tgtEl>
                                          <p:spTgt spid="5"/>
                                        </p:tgtEl>
                                        <p:attrNameLst>
                                          <p:attrName>style.visibility</p:attrName>
                                        </p:attrNameLst>
                                      </p:cBhvr>
                                      <p:to>
                                        <p:strVal val="visible"/>
                                      </p:to>
                                    </p:set>
                                    <p:animEffect transition="in" filter="wipe(down)">
                                      <p:cBhvr>
                                        <p:cTn id="64"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par>
                          <p:cTn id="65" fill="hold">
                            <p:stCondLst>
                              <p:cond delay="500"/>
                            </p:stCondLst>
                            <p:childTnLst>
                              <p:par>
                                <p:cTn id="66" presetID="1" presetClass="entr" presetSubtype="0" fill="hold" grpId="0" nodeType="afterEffect">
                                  <p:stCondLst>
                                    <p:cond delay="0"/>
                                  </p:stCondLst>
                                  <p:childTnLst>
                                    <p:set>
                                      <p:cBhvr>
                                        <p:cTn id="67" dur="1" fill="hold">
                                          <p:stCondLst>
                                            <p:cond delay="499"/>
                                          </p:stCondLst>
                                        </p:cTn>
                                        <p:tgtEl>
                                          <p:spTgt spid="5162"/>
                                        </p:tgtEl>
                                        <p:attrNameLst>
                                          <p:attrName>style.visibility</p:attrName>
                                        </p:attrNameLst>
                                      </p:cBhvr>
                                      <p:to>
                                        <p:strVal val="visible"/>
                                      </p:to>
                                    </p:set>
                                  </p:childTnLst>
                                  <p:subTnLst>
                                    <p:audio>
                                      <p:cMediaNode>
                                        <p:cTn display="0" masterRel="sameClick">
                                          <p:stCondLst>
                                            <p:cond evt="begin" delay="0">
                                              <p:tn val="66"/>
                                            </p:cond>
                                          </p:stCondLst>
                                          <p:endCondLst>
                                            <p:cond evt="onStopAudio" delay="0">
                                              <p:tgtEl>
                                                <p:sldTgt/>
                                              </p:tgtEl>
                                            </p:cond>
                                          </p:endCondLst>
                                        </p:cTn>
                                        <p:tgtEl>
                                          <p:sndTgt r:embed="rId13" name="camera.wav"/>
                                        </p:tgtEl>
                                      </p:cMediaNode>
                                    </p:audio>
                                  </p:subTnLst>
                                </p:cTn>
                              </p:par>
                            </p:childTnLst>
                          </p:cTn>
                        </p:par>
                      </p:childTnLst>
                    </p:cTn>
                  </p:par>
                  <p:par>
                    <p:cTn id="68" fill="hold">
                      <p:stCondLst>
                        <p:cond delay="indefinite"/>
                      </p:stCondLst>
                      <p:childTnLst>
                        <p:par>
                          <p:cTn id="69" fill="hold">
                            <p:stCondLst>
                              <p:cond delay="0"/>
                            </p:stCondLst>
                            <p:childTnLst>
                              <p:par>
                                <p:cTn id="70" presetID="22" presetClass="entr" presetSubtype="4" fill="hold" nodeType="clickEffect">
                                  <p:stCondLst>
                                    <p:cond delay="0"/>
                                  </p:stCondLst>
                                  <p:childTnLst>
                                    <p:set>
                                      <p:cBhvr>
                                        <p:cTn id="71" dur="1" fill="hold">
                                          <p:stCondLst>
                                            <p:cond delay="0"/>
                                          </p:stCondLst>
                                        </p:cTn>
                                        <p:tgtEl>
                                          <p:spTgt spid="4"/>
                                        </p:tgtEl>
                                        <p:attrNameLst>
                                          <p:attrName>style.visibility</p:attrName>
                                        </p:attrNameLst>
                                      </p:cBhvr>
                                      <p:to>
                                        <p:strVal val="visible"/>
                                      </p:to>
                                    </p:set>
                                    <p:animEffect transition="in" filter="wipe(down)">
                                      <p:cBhvr>
                                        <p:cTn id="72" dur="50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499"/>
                                          </p:stCondLst>
                                        </p:cTn>
                                        <p:tgtEl>
                                          <p:spTgt spid="5163"/>
                                        </p:tgtEl>
                                        <p:attrNameLst>
                                          <p:attrName>style.visibility</p:attrName>
                                        </p:attrNameLst>
                                      </p:cBhvr>
                                      <p:to>
                                        <p:strVal val="visible"/>
                                      </p:to>
                                    </p:set>
                                  </p:childTnLst>
                                  <p:subTnLst>
                                    <p:audio>
                                      <p:cMediaNode>
                                        <p:cTn display="0" masterRel="sameClick">
                                          <p:stCondLst>
                                            <p:cond evt="begin" delay="0">
                                              <p:tn val="75"/>
                                            </p:cond>
                                          </p:stCondLst>
                                          <p:endCondLst>
                                            <p:cond evt="onStopAudio" delay="0">
                                              <p:tgtEl>
                                                <p:sldTgt/>
                                              </p:tgtEl>
                                            </p:cond>
                                          </p:endCondLst>
                                        </p:cTn>
                                        <p:tgtEl>
                                          <p:sndTgt r:embed="rId13" name="camera.wav"/>
                                        </p:tgtEl>
                                      </p:cMediaNode>
                                    </p:audio>
                                  </p:subTnLst>
                                </p:cTn>
                              </p:par>
                            </p:childTnLst>
                          </p:cTn>
                        </p:par>
                      </p:childTnLst>
                    </p:cTn>
                  </p:par>
                  <p:par>
                    <p:cTn id="77" fill="hold">
                      <p:stCondLst>
                        <p:cond delay="indefinite"/>
                      </p:stCondLst>
                      <p:childTnLst>
                        <p:par>
                          <p:cTn id="78" fill="hold">
                            <p:stCondLst>
                              <p:cond delay="0"/>
                            </p:stCondLst>
                            <p:childTnLst>
                              <p:par>
                                <p:cTn id="79" presetID="22" presetClass="entr" presetSubtype="4" fill="hold" nodeType="clickEffect">
                                  <p:stCondLst>
                                    <p:cond delay="0"/>
                                  </p:stCondLst>
                                  <p:childTnLst>
                                    <p:set>
                                      <p:cBhvr>
                                        <p:cTn id="80" dur="1" fill="hold">
                                          <p:stCondLst>
                                            <p:cond delay="0"/>
                                          </p:stCondLst>
                                        </p:cTn>
                                        <p:tgtEl>
                                          <p:spTgt spid="6"/>
                                        </p:tgtEl>
                                        <p:attrNameLst>
                                          <p:attrName>style.visibility</p:attrName>
                                        </p:attrNameLst>
                                      </p:cBhvr>
                                      <p:to>
                                        <p:strVal val="visible"/>
                                      </p:to>
                                    </p:set>
                                    <p:animEffect transition="in" filter="wipe(down)">
                                      <p:cBhvr>
                                        <p:cTn id="81"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par>
                          <p:cTn id="82" fill="hold">
                            <p:stCondLst>
                              <p:cond delay="500"/>
                            </p:stCondLst>
                            <p:childTnLst>
                              <p:par>
                                <p:cTn id="83" presetID="1" presetClass="entr" presetSubtype="0" fill="hold" grpId="0" nodeType="afterEffect">
                                  <p:stCondLst>
                                    <p:cond delay="0"/>
                                  </p:stCondLst>
                                  <p:childTnLst>
                                    <p:set>
                                      <p:cBhvr>
                                        <p:cTn id="84" dur="1" fill="hold">
                                          <p:stCondLst>
                                            <p:cond delay="499"/>
                                          </p:stCondLst>
                                        </p:cTn>
                                        <p:tgtEl>
                                          <p:spTgt spid="5164"/>
                                        </p:tgtEl>
                                        <p:attrNameLst>
                                          <p:attrName>style.visibility</p:attrName>
                                        </p:attrNameLst>
                                      </p:cBhvr>
                                      <p:to>
                                        <p:strVal val="visible"/>
                                      </p:to>
                                    </p:set>
                                  </p:childTnLst>
                                  <p:subTnLst>
                                    <p:audio>
                                      <p:cMediaNode>
                                        <p:cTn display="0" masterRel="sameClick">
                                          <p:stCondLst>
                                            <p:cond evt="begin" delay="0">
                                              <p:tn val="83"/>
                                            </p:cond>
                                          </p:stCondLst>
                                          <p:endCondLst>
                                            <p:cond evt="onStopAudio" delay="0">
                                              <p:tgtEl>
                                                <p:sldTgt/>
                                              </p:tgtEl>
                                            </p:cond>
                                          </p:endCondLst>
                                        </p:cTn>
                                        <p:tgtEl>
                                          <p:sndTgt r:embed="rId13" name="camera.wav"/>
                                        </p:tgtEl>
                                      </p:cMediaNode>
                                    </p:audio>
                                  </p:subTnLst>
                                </p:cTn>
                              </p:par>
                            </p:childTnLst>
                          </p:cTn>
                        </p:par>
                      </p:childTnLst>
                    </p:cTn>
                  </p:par>
                  <p:par>
                    <p:cTn id="85" fill="hold">
                      <p:stCondLst>
                        <p:cond delay="indefinite"/>
                      </p:stCondLst>
                      <p:childTnLst>
                        <p:par>
                          <p:cTn id="86" fill="hold">
                            <p:stCondLst>
                              <p:cond delay="0"/>
                            </p:stCondLst>
                            <p:childTnLst>
                              <p:par>
                                <p:cTn id="87" presetID="22" presetClass="entr" presetSubtype="8" fill="hold" grpId="0" nodeType="clickEffect">
                                  <p:stCondLst>
                                    <p:cond delay="0"/>
                                  </p:stCondLst>
                                  <p:childTnLst>
                                    <p:set>
                                      <p:cBhvr>
                                        <p:cTn id="88" dur="1" fill="hold">
                                          <p:stCondLst>
                                            <p:cond delay="0"/>
                                          </p:stCondLst>
                                        </p:cTn>
                                        <p:tgtEl>
                                          <p:spTgt spid="69"/>
                                        </p:tgtEl>
                                        <p:attrNameLst>
                                          <p:attrName>style.visibility</p:attrName>
                                        </p:attrNameLst>
                                      </p:cBhvr>
                                      <p:to>
                                        <p:strVal val="visible"/>
                                      </p:to>
                                    </p:set>
                                    <p:animEffect transition="in" filter="wipe(left)">
                                      <p:cBhvr>
                                        <p:cTn id="89" dur="500"/>
                                        <p:tgtEl>
                                          <p:spTgt spid="69"/>
                                        </p:tgtEl>
                                      </p:cBhvr>
                                    </p:animEffect>
                                  </p:childTnLst>
                                </p:cTn>
                              </p:par>
                            </p:childTnLst>
                          </p:cTn>
                        </p:par>
                        <p:par>
                          <p:cTn id="90" fill="hold">
                            <p:stCondLst>
                              <p:cond delay="500"/>
                            </p:stCondLst>
                            <p:childTnLst>
                              <p:par>
                                <p:cTn id="91" presetID="9" presetClass="entr" presetSubtype="0" fill="hold" grpId="0" nodeType="afterEffect">
                                  <p:stCondLst>
                                    <p:cond delay="0"/>
                                  </p:stCondLst>
                                  <p:childTnLst>
                                    <p:set>
                                      <p:cBhvr>
                                        <p:cTn id="92" dur="1" fill="hold">
                                          <p:stCondLst>
                                            <p:cond delay="0"/>
                                          </p:stCondLst>
                                        </p:cTn>
                                        <p:tgtEl>
                                          <p:spTgt spid="5168"/>
                                        </p:tgtEl>
                                        <p:attrNameLst>
                                          <p:attrName>style.visibility</p:attrName>
                                        </p:attrNameLst>
                                      </p:cBhvr>
                                      <p:to>
                                        <p:strVal val="visible"/>
                                      </p:to>
                                    </p:set>
                                    <p:animEffect transition="in" filter="dissolve">
                                      <p:cBhvr>
                                        <p:cTn id="93" dur="500"/>
                                        <p:tgtEl>
                                          <p:spTgt spid="51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6" grpId="0" autoUpdateAnimBg="0"/>
      <p:bldP spid="5160" grpId="0" animBg="1"/>
      <p:bldP spid="5161" grpId="0" animBg="1"/>
      <p:bldP spid="5162" grpId="0" animBg="1"/>
      <p:bldP spid="5163" grpId="0" animBg="1"/>
      <p:bldP spid="5164" grpId="0" animBg="1"/>
      <p:bldP spid="5168" grpId="0" autoUpdateAnimBg="0"/>
      <p:bldP spid="5200" grpId="0" autoUpdateAnimBg="0"/>
      <p:bldP spid="5201" grpId="0" autoUpdateAnimBg="0"/>
      <p:bldP spid="5202" grpId="0" autoUpdateAnimBg="0"/>
      <p:bldP spid="5203" grpId="0" autoUpdateAnimBg="0"/>
      <p:bldP spid="5204" grpId="0" autoUpdateAnimBg="0"/>
      <p:bldP spid="69" grpId="0"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bg>
      <p:bgPr>
        <a:blipFill rotWithShape="1">
          <a:blip r:embed="rId1"/>
          <a:stretch>
            <a:fillRect/>
          </a:stretch>
        </a:blipFill>
        <a:effectLst/>
      </p:bgPr>
    </p:bg>
    <p:spTree>
      <p:nvGrpSpPr>
        <p:cNvPr id="1" name=""/>
        <p:cNvGrpSpPr/>
        <p:nvPr/>
      </p:nvGrpSpPr>
      <p:grpSpPr>
        <a:xfrm>
          <a:off x="0" y="0"/>
          <a:ext cx="0" cy="0"/>
          <a:chOff x="0" y="0"/>
          <a:chExt cx="0" cy="0"/>
        </a:xfrm>
      </p:grpSpPr>
      <p:graphicFrame>
        <p:nvGraphicFramePr>
          <p:cNvPr id="1026" name="Object 5"/>
          <p:cNvGraphicFramePr>
            <a:graphicFrameLocks noChangeAspect="1"/>
          </p:cNvGraphicFramePr>
          <p:nvPr/>
        </p:nvGraphicFramePr>
        <p:xfrm>
          <a:off x="6019801" y="3321051"/>
          <a:ext cx="150284" cy="214313"/>
        </p:xfrm>
        <a:graphic>
          <a:graphicData uri="http://schemas.openxmlformats.org/presentationml/2006/ole">
            <mc:AlternateContent xmlns:mc="http://schemas.openxmlformats.org/markup-compatibility/2006">
              <mc:Choice xmlns:v="urn:schemas-microsoft-com:vml" Requires="v">
                <p:oleObj spid="_x0000_s12289" name="公式" r:id="rId2" imgW="2743200" imgH="5181600" progId="Equation.3">
                  <p:embed/>
                </p:oleObj>
              </mc:Choice>
              <mc:Fallback>
                <p:oleObj name="公式" r:id="rId2" imgW="2743200" imgH="5181600" progId="Equation.3">
                  <p:embed/>
                  <p:pic>
                    <p:nvPicPr>
                      <p:cNvPr id="0" name="Object 5"/>
                      <p:cNvPicPr>
                        <a:picLocks noChangeAspect="1"/>
                      </p:cNvPicPr>
                      <p:nvPr/>
                    </p:nvPicPr>
                    <p:blipFill>
                      <a:blip r:embed="rId3"/>
                      <a:stretch>
                        <a:fillRect/>
                      </a:stretch>
                    </p:blipFill>
                    <p:spPr>
                      <a:xfrm>
                        <a:off x="6019801" y="3321051"/>
                        <a:ext cx="150284" cy="214313"/>
                      </a:xfrm>
                      <a:prstGeom prst="rect">
                        <a:avLst/>
                      </a:prstGeom>
                      <a:noFill/>
                      <a:ln w="9525">
                        <a:noFill/>
                      </a:ln>
                    </p:spPr>
                  </p:pic>
                </p:oleObj>
              </mc:Fallback>
            </mc:AlternateContent>
          </a:graphicData>
        </a:graphic>
      </p:graphicFrame>
      <p:sp>
        <p:nvSpPr>
          <p:cNvPr id="5126" name="Text Box 6"/>
          <p:cNvSpPr txBox="1">
            <a:spLocks noChangeArrowheads="1"/>
          </p:cNvSpPr>
          <p:nvPr/>
        </p:nvSpPr>
        <p:spPr bwMode="auto">
          <a:xfrm>
            <a:off x="1810076" y="1925403"/>
            <a:ext cx="1984839" cy="369332"/>
          </a:xfrm>
          <a:prstGeom prst="rect">
            <a:avLst/>
          </a:prstGeom>
          <a:noFill/>
          <a:ln w="9525">
            <a:noFill/>
            <a:miter lim="800000"/>
          </a:ln>
        </p:spPr>
        <p:txBody>
          <a:bodyPr wrap="none">
            <a:spAutoFit/>
          </a:bodyPr>
          <a:lstStyle/>
          <a:p>
            <a:r>
              <a:rPr lang="zh-CN" altLang="en-US" dirty="0" smtClean="0"/>
              <a:t>解：   </a:t>
            </a:r>
            <a:r>
              <a:rPr lang="zh-CN" altLang="en-US" dirty="0" smtClean="0">
                <a:sym typeface="Wingdings" panose="05000000000000000000" pitchFamily="2" charset="2"/>
              </a:rPr>
              <a:t>（</a:t>
            </a:r>
            <a:r>
              <a:rPr lang="en-US" altLang="zh-CN" dirty="0" smtClean="0">
                <a:sym typeface="Wingdings" panose="05000000000000000000" pitchFamily="2" charset="2"/>
              </a:rPr>
              <a:t>1</a:t>
            </a:r>
            <a:r>
              <a:rPr lang="zh-CN" altLang="en-US" dirty="0" smtClean="0">
                <a:sym typeface="Wingdings" panose="05000000000000000000" pitchFamily="2" charset="2"/>
              </a:rPr>
              <a:t>）</a:t>
            </a:r>
            <a:r>
              <a:rPr lang="zh-CN" altLang="en-US" dirty="0" smtClean="0"/>
              <a:t>列表</a:t>
            </a:r>
            <a:endParaRPr lang="zh-CN" altLang="en-US" dirty="0"/>
          </a:p>
        </p:txBody>
      </p:sp>
      <p:sp>
        <p:nvSpPr>
          <p:cNvPr id="1031" name="Text Box 7"/>
          <p:cNvSpPr txBox="1">
            <a:spLocks noChangeArrowheads="1"/>
          </p:cNvSpPr>
          <p:nvPr/>
        </p:nvSpPr>
        <p:spPr bwMode="auto">
          <a:xfrm>
            <a:off x="9224434" y="5049838"/>
            <a:ext cx="184731" cy="369332"/>
          </a:xfrm>
          <a:prstGeom prst="rect">
            <a:avLst/>
          </a:prstGeom>
          <a:noFill/>
          <a:ln w="9525">
            <a:noFill/>
            <a:miter lim="800000"/>
          </a:ln>
        </p:spPr>
        <p:txBody>
          <a:bodyPr wrap="none">
            <a:spAutoFit/>
          </a:bodyPr>
          <a:lstStyle/>
          <a:p>
            <a:endParaRPr lang="zh-CN" altLang="en-US"/>
          </a:p>
        </p:txBody>
      </p:sp>
      <p:grpSp>
        <p:nvGrpSpPr>
          <p:cNvPr id="2" name="Group 8"/>
          <p:cNvGrpSpPr/>
          <p:nvPr/>
        </p:nvGrpSpPr>
        <p:grpSpPr bwMode="auto">
          <a:xfrm>
            <a:off x="812800" y="2257864"/>
            <a:ext cx="10160000" cy="4191000"/>
            <a:chOff x="384" y="1440"/>
            <a:chExt cx="4800" cy="2640"/>
          </a:xfrm>
        </p:grpSpPr>
        <p:sp>
          <p:nvSpPr>
            <p:cNvPr id="1090" name="Line 9"/>
            <p:cNvSpPr>
              <a:spLocks noChangeShapeType="1"/>
            </p:cNvSpPr>
            <p:nvPr/>
          </p:nvSpPr>
          <p:spPr bwMode="auto">
            <a:xfrm>
              <a:off x="384" y="2641"/>
              <a:ext cx="4800" cy="0"/>
            </a:xfrm>
            <a:prstGeom prst="line">
              <a:avLst/>
            </a:prstGeom>
            <a:noFill/>
            <a:ln w="28575">
              <a:solidFill>
                <a:schemeClr val="tx1"/>
              </a:solidFill>
              <a:round/>
              <a:tailEnd type="arrow" w="med" len="med"/>
            </a:ln>
          </p:spPr>
          <p:txBody>
            <a:bodyPr wrap="none"/>
            <a:lstStyle/>
            <a:p>
              <a:endParaRPr lang="zh-CN" altLang="en-US"/>
            </a:p>
          </p:txBody>
        </p:sp>
        <p:sp>
          <p:nvSpPr>
            <p:cNvPr id="1091" name="Line 10"/>
            <p:cNvSpPr>
              <a:spLocks noChangeShapeType="1"/>
            </p:cNvSpPr>
            <p:nvPr/>
          </p:nvSpPr>
          <p:spPr bwMode="auto">
            <a:xfrm flipV="1">
              <a:off x="1776" y="1536"/>
              <a:ext cx="0" cy="2544"/>
            </a:xfrm>
            <a:prstGeom prst="line">
              <a:avLst/>
            </a:prstGeom>
            <a:noFill/>
            <a:ln w="28575">
              <a:solidFill>
                <a:schemeClr val="tx1"/>
              </a:solidFill>
              <a:round/>
              <a:tailEnd type="arrow" w="med" len="med"/>
            </a:ln>
          </p:spPr>
          <p:txBody>
            <a:bodyPr wrap="none"/>
            <a:lstStyle/>
            <a:p>
              <a:endParaRPr lang="zh-CN" altLang="en-US"/>
            </a:p>
          </p:txBody>
        </p:sp>
        <p:sp>
          <p:nvSpPr>
            <p:cNvPr id="1092" name="Text Box 11"/>
            <p:cNvSpPr txBox="1">
              <a:spLocks noChangeArrowheads="1"/>
            </p:cNvSpPr>
            <p:nvPr/>
          </p:nvSpPr>
          <p:spPr bwMode="auto">
            <a:xfrm>
              <a:off x="4982" y="2650"/>
              <a:ext cx="141" cy="233"/>
            </a:xfrm>
            <a:prstGeom prst="rect">
              <a:avLst/>
            </a:prstGeom>
            <a:noFill/>
            <a:ln w="9525">
              <a:noFill/>
              <a:miter lim="800000"/>
            </a:ln>
          </p:spPr>
          <p:txBody>
            <a:bodyPr wrap="none">
              <a:spAutoFit/>
            </a:bodyPr>
            <a:lstStyle/>
            <a:p>
              <a:r>
                <a:rPr lang="en-US" altLang="zh-CN" i="1" dirty="0">
                  <a:latin typeface="Times New Roman" panose="02020603050405020304" pitchFamily="18" charset="0"/>
                  <a:cs typeface="Times New Roman" panose="02020603050405020304" pitchFamily="18" charset="0"/>
                </a:rPr>
                <a:t>x</a:t>
              </a:r>
              <a:endParaRPr lang="en-US" altLang="zh-CN" i="1" dirty="0">
                <a:latin typeface="Times New Roman" panose="02020603050405020304" pitchFamily="18" charset="0"/>
                <a:cs typeface="Times New Roman" panose="02020603050405020304" pitchFamily="18" charset="0"/>
              </a:endParaRPr>
            </a:p>
          </p:txBody>
        </p:sp>
        <p:sp>
          <p:nvSpPr>
            <p:cNvPr id="1093" name="Text Box 12"/>
            <p:cNvSpPr txBox="1">
              <a:spLocks noChangeArrowheads="1"/>
            </p:cNvSpPr>
            <p:nvPr/>
          </p:nvSpPr>
          <p:spPr bwMode="auto">
            <a:xfrm>
              <a:off x="1488" y="1440"/>
              <a:ext cx="136" cy="233"/>
            </a:xfrm>
            <a:prstGeom prst="rect">
              <a:avLst/>
            </a:prstGeom>
            <a:noFill/>
            <a:ln w="9525">
              <a:noFill/>
              <a:miter lim="800000"/>
            </a:ln>
          </p:spPr>
          <p:txBody>
            <a:bodyPr wrap="none">
              <a:spAutoFit/>
            </a:bodyPr>
            <a:lstStyle/>
            <a:p>
              <a:r>
                <a:rPr lang="en-US" altLang="zh-CN" i="1" dirty="0">
                  <a:latin typeface="Times New Roman" panose="02020603050405020304" pitchFamily="18" charset="0"/>
                  <a:cs typeface="Times New Roman" panose="02020603050405020304" pitchFamily="18" charset="0"/>
                </a:rPr>
                <a:t>y</a:t>
              </a:r>
              <a:endParaRPr lang="en-US" altLang="zh-CN" i="1" dirty="0">
                <a:latin typeface="Times New Roman" panose="02020603050405020304" pitchFamily="18" charset="0"/>
                <a:cs typeface="Times New Roman" panose="02020603050405020304" pitchFamily="18" charset="0"/>
              </a:endParaRPr>
            </a:p>
          </p:txBody>
        </p:sp>
        <p:sp>
          <p:nvSpPr>
            <p:cNvPr id="1094" name="Text Box 13"/>
            <p:cNvSpPr txBox="1">
              <a:spLocks noChangeArrowheads="1"/>
            </p:cNvSpPr>
            <p:nvPr/>
          </p:nvSpPr>
          <p:spPr bwMode="auto">
            <a:xfrm>
              <a:off x="1478" y="3146"/>
              <a:ext cx="164" cy="233"/>
            </a:xfrm>
            <a:prstGeom prst="rect">
              <a:avLst/>
            </a:prstGeom>
            <a:noFill/>
            <a:ln w="9525">
              <a:noFill/>
              <a:miter lim="800000"/>
            </a:ln>
          </p:spPr>
          <p:txBody>
            <a:bodyPr wrap="none">
              <a:spAutoFit/>
            </a:bodyPr>
            <a:lstStyle/>
            <a:p>
              <a:r>
                <a:rPr lang="en-US" altLang="zh-CN" i="1"/>
                <a:t>O</a:t>
              </a:r>
              <a:endParaRPr lang="en-US" altLang="zh-CN" i="1"/>
            </a:p>
          </p:txBody>
        </p:sp>
        <p:sp>
          <p:nvSpPr>
            <p:cNvPr id="1095" name="Text Box 14"/>
            <p:cNvSpPr txBox="1">
              <a:spLocks noChangeArrowheads="1"/>
            </p:cNvSpPr>
            <p:nvPr/>
          </p:nvSpPr>
          <p:spPr bwMode="auto">
            <a:xfrm>
              <a:off x="4406" y="2672"/>
              <a:ext cx="195" cy="213"/>
            </a:xfrm>
            <a:prstGeom prst="rect">
              <a:avLst/>
            </a:prstGeom>
            <a:noFill/>
            <a:ln w="9525">
              <a:noFill/>
              <a:miter lim="800000"/>
            </a:ln>
          </p:spPr>
          <p:txBody>
            <a:bodyPr wrap="none">
              <a:spAutoFit/>
            </a:bodyPr>
            <a:lstStyle/>
            <a:p>
              <a:r>
                <a:rPr lang="zh-CN" altLang="en-US" sz="1600" dirty="0"/>
                <a:t>2</a:t>
              </a:r>
              <a:r>
                <a:rPr lang="en-US" altLang="zh-CN" sz="1600" dirty="0">
                  <a:latin typeface="Times New Roman" panose="02020603050405020304" pitchFamily="18" charset="0"/>
                  <a:cs typeface="Times New Roman" panose="02020603050405020304" pitchFamily="18" charset="0"/>
                </a:rPr>
                <a:t>π</a:t>
              </a:r>
              <a:endParaRPr lang="en-US" altLang="zh-CN" dirty="0">
                <a:latin typeface="Times New Roman" panose="02020603050405020304" pitchFamily="18" charset="0"/>
                <a:cs typeface="Times New Roman" panose="02020603050405020304" pitchFamily="18" charset="0"/>
              </a:endParaRPr>
            </a:p>
          </p:txBody>
        </p:sp>
        <p:sp>
          <p:nvSpPr>
            <p:cNvPr id="1096" name="Text Box 15"/>
            <p:cNvSpPr txBox="1">
              <a:spLocks noChangeArrowheads="1"/>
            </p:cNvSpPr>
            <p:nvPr/>
          </p:nvSpPr>
          <p:spPr bwMode="auto">
            <a:xfrm>
              <a:off x="2966" y="2672"/>
              <a:ext cx="136" cy="213"/>
            </a:xfrm>
            <a:prstGeom prst="rect">
              <a:avLst/>
            </a:prstGeom>
            <a:noFill/>
            <a:ln w="9525">
              <a:noFill/>
              <a:miter lim="800000"/>
            </a:ln>
          </p:spPr>
          <p:txBody>
            <a:bodyPr wrap="none">
              <a:spAutoFit/>
            </a:bodyPr>
            <a:lstStyle/>
            <a:p>
              <a:r>
                <a:rPr lang="en-US" altLang="zh-CN" sz="1600" dirty="0">
                  <a:latin typeface="Times New Roman" panose="02020603050405020304" pitchFamily="18" charset="0"/>
                  <a:cs typeface="Times New Roman" panose="02020603050405020304" pitchFamily="18" charset="0"/>
                </a:rPr>
                <a:t>π</a:t>
              </a:r>
              <a:endParaRPr lang="en-US" altLang="zh-CN" dirty="0">
                <a:latin typeface="Times New Roman" panose="02020603050405020304" pitchFamily="18" charset="0"/>
                <a:cs typeface="Times New Roman" panose="02020603050405020304" pitchFamily="18" charset="0"/>
              </a:endParaRPr>
            </a:p>
          </p:txBody>
        </p:sp>
        <p:sp>
          <p:nvSpPr>
            <p:cNvPr id="1099" name="Line 18"/>
            <p:cNvSpPr>
              <a:spLocks noChangeShapeType="1"/>
            </p:cNvSpPr>
            <p:nvPr/>
          </p:nvSpPr>
          <p:spPr bwMode="auto">
            <a:xfrm flipV="1">
              <a:off x="2400" y="2593"/>
              <a:ext cx="0" cy="48"/>
            </a:xfrm>
            <a:prstGeom prst="line">
              <a:avLst/>
            </a:prstGeom>
            <a:noFill/>
            <a:ln w="9525">
              <a:solidFill>
                <a:schemeClr val="tx1"/>
              </a:solidFill>
              <a:round/>
            </a:ln>
          </p:spPr>
          <p:txBody>
            <a:bodyPr wrap="none"/>
            <a:lstStyle/>
            <a:p>
              <a:endParaRPr lang="zh-CN" altLang="en-US"/>
            </a:p>
          </p:txBody>
        </p:sp>
        <p:sp>
          <p:nvSpPr>
            <p:cNvPr id="1100" name="Line 19"/>
            <p:cNvSpPr>
              <a:spLocks noChangeShapeType="1"/>
            </p:cNvSpPr>
            <p:nvPr/>
          </p:nvSpPr>
          <p:spPr bwMode="auto">
            <a:xfrm flipV="1">
              <a:off x="3120" y="2585"/>
              <a:ext cx="0" cy="48"/>
            </a:xfrm>
            <a:prstGeom prst="line">
              <a:avLst/>
            </a:prstGeom>
            <a:noFill/>
            <a:ln w="9525">
              <a:solidFill>
                <a:schemeClr val="tx1"/>
              </a:solidFill>
              <a:round/>
            </a:ln>
          </p:spPr>
          <p:txBody>
            <a:bodyPr wrap="none"/>
            <a:lstStyle/>
            <a:p>
              <a:endParaRPr lang="zh-CN" altLang="en-US"/>
            </a:p>
          </p:txBody>
        </p:sp>
        <p:sp>
          <p:nvSpPr>
            <p:cNvPr id="1101" name="Line 20"/>
            <p:cNvSpPr>
              <a:spLocks noChangeShapeType="1"/>
            </p:cNvSpPr>
            <p:nvPr/>
          </p:nvSpPr>
          <p:spPr bwMode="auto">
            <a:xfrm flipV="1">
              <a:off x="4484" y="2576"/>
              <a:ext cx="0" cy="48"/>
            </a:xfrm>
            <a:prstGeom prst="line">
              <a:avLst/>
            </a:prstGeom>
            <a:noFill/>
            <a:ln w="9525">
              <a:solidFill>
                <a:schemeClr val="tx1"/>
              </a:solidFill>
              <a:round/>
            </a:ln>
          </p:spPr>
          <p:txBody>
            <a:bodyPr wrap="none"/>
            <a:lstStyle/>
            <a:p>
              <a:endParaRPr lang="zh-CN" altLang="en-US"/>
            </a:p>
          </p:txBody>
        </p:sp>
        <p:sp>
          <p:nvSpPr>
            <p:cNvPr id="1102" name="Line 21"/>
            <p:cNvSpPr>
              <a:spLocks noChangeShapeType="1"/>
            </p:cNvSpPr>
            <p:nvPr/>
          </p:nvSpPr>
          <p:spPr bwMode="auto">
            <a:xfrm flipV="1">
              <a:off x="3792" y="2585"/>
              <a:ext cx="0" cy="48"/>
            </a:xfrm>
            <a:prstGeom prst="line">
              <a:avLst/>
            </a:prstGeom>
            <a:noFill/>
            <a:ln w="9525">
              <a:solidFill>
                <a:schemeClr val="tx1"/>
              </a:solidFill>
              <a:round/>
            </a:ln>
          </p:spPr>
          <p:txBody>
            <a:bodyPr wrap="none"/>
            <a:lstStyle/>
            <a:p>
              <a:endParaRPr lang="zh-CN" altLang="en-US"/>
            </a:p>
          </p:txBody>
        </p:sp>
        <p:sp>
          <p:nvSpPr>
            <p:cNvPr id="1103" name="Text Box 22"/>
            <p:cNvSpPr txBox="1">
              <a:spLocks noChangeArrowheads="1"/>
            </p:cNvSpPr>
            <p:nvPr/>
          </p:nvSpPr>
          <p:spPr bwMode="auto">
            <a:xfrm>
              <a:off x="1588" y="2100"/>
              <a:ext cx="145" cy="233"/>
            </a:xfrm>
            <a:prstGeom prst="rect">
              <a:avLst/>
            </a:prstGeom>
            <a:noFill/>
            <a:ln w="9525">
              <a:noFill/>
              <a:miter lim="800000"/>
            </a:ln>
          </p:spPr>
          <p:txBody>
            <a:bodyPr wrap="square">
              <a:spAutoFit/>
            </a:bodyPr>
            <a:lstStyle/>
            <a:p>
              <a:r>
                <a:rPr lang="zh-CN" altLang="en-US" sz="1800" dirty="0"/>
                <a:t>1</a:t>
              </a:r>
              <a:endParaRPr lang="zh-CN" altLang="en-US" sz="1800" dirty="0"/>
            </a:p>
          </p:txBody>
        </p:sp>
        <p:sp>
          <p:nvSpPr>
            <p:cNvPr id="1104" name="Text Box 23"/>
            <p:cNvSpPr txBox="1">
              <a:spLocks noChangeArrowheads="1"/>
            </p:cNvSpPr>
            <p:nvPr/>
          </p:nvSpPr>
          <p:spPr bwMode="auto">
            <a:xfrm>
              <a:off x="1558" y="2963"/>
              <a:ext cx="186" cy="233"/>
            </a:xfrm>
            <a:prstGeom prst="rect">
              <a:avLst/>
            </a:prstGeom>
            <a:noFill/>
            <a:ln w="9525">
              <a:noFill/>
              <a:miter lim="800000"/>
            </a:ln>
          </p:spPr>
          <p:txBody>
            <a:bodyPr wrap="none">
              <a:spAutoFit/>
            </a:bodyPr>
            <a:lstStyle/>
            <a:p>
              <a:r>
                <a:rPr lang="zh-CN" altLang="en-US" sz="1800" dirty="0"/>
                <a:t>-1</a:t>
              </a:r>
              <a:endParaRPr lang="zh-CN" altLang="en-US" sz="1800" dirty="0"/>
            </a:p>
          </p:txBody>
        </p:sp>
        <p:sp>
          <p:nvSpPr>
            <p:cNvPr id="1105" name="Line 24"/>
            <p:cNvSpPr>
              <a:spLocks noChangeShapeType="1"/>
            </p:cNvSpPr>
            <p:nvPr/>
          </p:nvSpPr>
          <p:spPr bwMode="auto">
            <a:xfrm flipH="1">
              <a:off x="1776" y="2640"/>
              <a:ext cx="48" cy="0"/>
            </a:xfrm>
            <a:prstGeom prst="line">
              <a:avLst/>
            </a:prstGeom>
            <a:noFill/>
            <a:ln w="9525">
              <a:solidFill>
                <a:schemeClr val="tx1"/>
              </a:solidFill>
              <a:round/>
            </a:ln>
          </p:spPr>
          <p:txBody>
            <a:bodyPr wrap="none"/>
            <a:lstStyle/>
            <a:p>
              <a:endParaRPr lang="zh-CN" altLang="en-US"/>
            </a:p>
          </p:txBody>
        </p:sp>
        <p:sp>
          <p:nvSpPr>
            <p:cNvPr id="1106" name="Line 25"/>
            <p:cNvSpPr>
              <a:spLocks noChangeShapeType="1"/>
            </p:cNvSpPr>
            <p:nvPr/>
          </p:nvSpPr>
          <p:spPr bwMode="auto">
            <a:xfrm flipH="1">
              <a:off x="1776" y="3547"/>
              <a:ext cx="48" cy="0"/>
            </a:xfrm>
            <a:prstGeom prst="line">
              <a:avLst/>
            </a:prstGeom>
            <a:noFill/>
            <a:ln w="9525">
              <a:solidFill>
                <a:schemeClr val="tx1"/>
              </a:solidFill>
              <a:round/>
            </a:ln>
          </p:spPr>
          <p:txBody>
            <a:bodyPr wrap="none"/>
            <a:lstStyle/>
            <a:p>
              <a:endParaRPr lang="zh-CN" altLang="en-US"/>
            </a:p>
          </p:txBody>
        </p:sp>
        <p:sp>
          <p:nvSpPr>
            <p:cNvPr id="1107" name="Line 26"/>
            <p:cNvSpPr>
              <a:spLocks noChangeShapeType="1"/>
            </p:cNvSpPr>
            <p:nvPr/>
          </p:nvSpPr>
          <p:spPr bwMode="auto">
            <a:xfrm flipH="1">
              <a:off x="1776" y="2160"/>
              <a:ext cx="48" cy="0"/>
            </a:xfrm>
            <a:prstGeom prst="line">
              <a:avLst/>
            </a:prstGeom>
            <a:noFill/>
            <a:ln w="9525">
              <a:solidFill>
                <a:schemeClr val="tx1"/>
              </a:solidFill>
              <a:round/>
            </a:ln>
          </p:spPr>
          <p:txBody>
            <a:bodyPr wrap="none"/>
            <a:lstStyle/>
            <a:p>
              <a:endParaRPr lang="zh-CN" altLang="en-US"/>
            </a:p>
          </p:txBody>
        </p:sp>
        <p:sp>
          <p:nvSpPr>
            <p:cNvPr id="1108" name="Text Box 27"/>
            <p:cNvSpPr txBox="1">
              <a:spLocks noChangeArrowheads="1"/>
            </p:cNvSpPr>
            <p:nvPr/>
          </p:nvSpPr>
          <p:spPr bwMode="auto">
            <a:xfrm>
              <a:off x="1569" y="3824"/>
              <a:ext cx="186" cy="233"/>
            </a:xfrm>
            <a:prstGeom prst="rect">
              <a:avLst/>
            </a:prstGeom>
            <a:noFill/>
            <a:ln w="9525">
              <a:noFill/>
              <a:miter lim="800000"/>
            </a:ln>
          </p:spPr>
          <p:txBody>
            <a:bodyPr wrap="none">
              <a:spAutoFit/>
            </a:bodyPr>
            <a:lstStyle/>
            <a:p>
              <a:r>
                <a:rPr lang="en-US" altLang="zh-CN" sz="1800" dirty="0" smtClean="0"/>
                <a:t>-</a:t>
              </a:r>
              <a:r>
                <a:rPr lang="en-US" altLang="zh-CN" dirty="0" smtClean="0"/>
                <a:t>3</a:t>
              </a:r>
              <a:endParaRPr lang="zh-CN" altLang="en-US" dirty="0"/>
            </a:p>
          </p:txBody>
        </p:sp>
      </p:grpSp>
      <p:grpSp>
        <p:nvGrpSpPr>
          <p:cNvPr id="3" name="Group 31"/>
          <p:cNvGrpSpPr/>
          <p:nvPr/>
        </p:nvGrpSpPr>
        <p:grpSpPr bwMode="auto">
          <a:xfrm flipV="1">
            <a:off x="3857670" y="4220304"/>
            <a:ext cx="4217186" cy="2053885"/>
            <a:chOff x="1776" y="2138"/>
            <a:chExt cx="626" cy="960"/>
          </a:xfrm>
        </p:grpSpPr>
        <p:sp>
          <p:nvSpPr>
            <p:cNvPr id="1086" name="Line 32"/>
            <p:cNvSpPr>
              <a:spLocks noChangeShapeType="1"/>
            </p:cNvSpPr>
            <p:nvPr/>
          </p:nvSpPr>
          <p:spPr bwMode="auto">
            <a:xfrm flipH="1">
              <a:off x="1776" y="2160"/>
              <a:ext cx="624" cy="0"/>
            </a:xfrm>
            <a:prstGeom prst="line">
              <a:avLst/>
            </a:prstGeom>
            <a:noFill/>
            <a:ln w="9525" cap="rnd">
              <a:solidFill>
                <a:schemeClr val="tx1"/>
              </a:solidFill>
              <a:prstDash val="sysDot"/>
              <a:round/>
            </a:ln>
          </p:spPr>
          <p:txBody>
            <a:bodyPr wrap="none"/>
            <a:lstStyle/>
            <a:p>
              <a:endParaRPr lang="zh-CN" altLang="en-US"/>
            </a:p>
          </p:txBody>
        </p:sp>
        <p:sp>
          <p:nvSpPr>
            <p:cNvPr id="1087" name="Line 33"/>
            <p:cNvSpPr>
              <a:spLocks noChangeShapeType="1"/>
            </p:cNvSpPr>
            <p:nvPr/>
          </p:nvSpPr>
          <p:spPr bwMode="auto">
            <a:xfrm flipV="1">
              <a:off x="2402" y="2138"/>
              <a:ext cx="0" cy="960"/>
            </a:xfrm>
            <a:prstGeom prst="line">
              <a:avLst/>
            </a:prstGeom>
            <a:noFill/>
            <a:ln w="9525" cap="rnd">
              <a:solidFill>
                <a:schemeClr val="tx1"/>
              </a:solidFill>
              <a:prstDash val="sysDot"/>
              <a:round/>
            </a:ln>
          </p:spPr>
          <p:txBody>
            <a:bodyPr wrap="none" anchor="ctr"/>
            <a:lstStyle/>
            <a:p>
              <a:endParaRPr lang="zh-CN" altLang="en-US"/>
            </a:p>
          </p:txBody>
        </p:sp>
      </p:grpSp>
      <p:grpSp>
        <p:nvGrpSpPr>
          <p:cNvPr id="4" name="Group 34"/>
          <p:cNvGrpSpPr/>
          <p:nvPr/>
        </p:nvGrpSpPr>
        <p:grpSpPr bwMode="auto">
          <a:xfrm flipV="1">
            <a:off x="3759200" y="4291801"/>
            <a:ext cx="2852615" cy="674093"/>
            <a:chOff x="1776" y="2640"/>
            <a:chExt cx="1344" cy="480"/>
          </a:xfrm>
        </p:grpSpPr>
        <p:sp>
          <p:nvSpPr>
            <p:cNvPr id="1084" name="Line 35"/>
            <p:cNvSpPr>
              <a:spLocks noChangeShapeType="1"/>
            </p:cNvSpPr>
            <p:nvPr/>
          </p:nvSpPr>
          <p:spPr bwMode="auto">
            <a:xfrm>
              <a:off x="1776" y="2640"/>
              <a:ext cx="1344" cy="0"/>
            </a:xfrm>
            <a:prstGeom prst="line">
              <a:avLst/>
            </a:prstGeom>
            <a:noFill/>
            <a:ln w="9525" cap="rnd">
              <a:solidFill>
                <a:schemeClr val="tx1"/>
              </a:solidFill>
              <a:prstDash val="sysDot"/>
              <a:round/>
            </a:ln>
          </p:spPr>
          <p:txBody>
            <a:bodyPr wrap="none" anchor="ctr"/>
            <a:lstStyle/>
            <a:p>
              <a:endParaRPr lang="zh-CN" altLang="en-US"/>
            </a:p>
          </p:txBody>
        </p:sp>
        <p:sp>
          <p:nvSpPr>
            <p:cNvPr id="1085" name="Line 36"/>
            <p:cNvSpPr>
              <a:spLocks noChangeShapeType="1"/>
            </p:cNvSpPr>
            <p:nvPr/>
          </p:nvSpPr>
          <p:spPr bwMode="auto">
            <a:xfrm flipV="1">
              <a:off x="3120" y="2640"/>
              <a:ext cx="0" cy="480"/>
            </a:xfrm>
            <a:prstGeom prst="line">
              <a:avLst/>
            </a:prstGeom>
            <a:noFill/>
            <a:ln w="9525" cap="rnd">
              <a:solidFill>
                <a:schemeClr val="tx1"/>
              </a:solidFill>
              <a:prstDash val="sysDot"/>
              <a:round/>
            </a:ln>
          </p:spPr>
          <p:txBody>
            <a:bodyPr wrap="none" anchor="ctr"/>
            <a:lstStyle/>
            <a:p>
              <a:endParaRPr lang="zh-CN" altLang="en-US"/>
            </a:p>
          </p:txBody>
        </p:sp>
      </p:grpSp>
      <p:grpSp>
        <p:nvGrpSpPr>
          <p:cNvPr id="5" name="Group 37"/>
          <p:cNvGrpSpPr/>
          <p:nvPr/>
        </p:nvGrpSpPr>
        <p:grpSpPr bwMode="auto">
          <a:xfrm>
            <a:off x="3731064" y="3404382"/>
            <a:ext cx="1361441" cy="773724"/>
            <a:chOff x="1776" y="2640"/>
            <a:chExt cx="2688" cy="480"/>
          </a:xfrm>
        </p:grpSpPr>
        <p:sp>
          <p:nvSpPr>
            <p:cNvPr id="1082" name="Line 38"/>
            <p:cNvSpPr>
              <a:spLocks noChangeShapeType="1"/>
            </p:cNvSpPr>
            <p:nvPr/>
          </p:nvSpPr>
          <p:spPr bwMode="auto">
            <a:xfrm>
              <a:off x="1776" y="2640"/>
              <a:ext cx="2688" cy="0"/>
            </a:xfrm>
            <a:prstGeom prst="line">
              <a:avLst/>
            </a:prstGeom>
            <a:noFill/>
            <a:ln w="9525" cap="rnd">
              <a:solidFill>
                <a:schemeClr val="tx1"/>
              </a:solidFill>
              <a:prstDash val="sysDot"/>
              <a:round/>
            </a:ln>
          </p:spPr>
          <p:txBody>
            <a:bodyPr wrap="none" anchor="ctr"/>
            <a:lstStyle/>
            <a:p>
              <a:endParaRPr lang="zh-CN" altLang="en-US"/>
            </a:p>
          </p:txBody>
        </p:sp>
        <p:sp>
          <p:nvSpPr>
            <p:cNvPr id="1083" name="Line 39"/>
            <p:cNvSpPr>
              <a:spLocks noChangeShapeType="1"/>
            </p:cNvSpPr>
            <p:nvPr/>
          </p:nvSpPr>
          <p:spPr bwMode="auto">
            <a:xfrm flipV="1">
              <a:off x="4464" y="2640"/>
              <a:ext cx="0" cy="480"/>
            </a:xfrm>
            <a:prstGeom prst="line">
              <a:avLst/>
            </a:prstGeom>
            <a:noFill/>
            <a:ln w="9525" cap="rnd">
              <a:solidFill>
                <a:schemeClr val="tx1"/>
              </a:solidFill>
              <a:prstDash val="sysDot"/>
              <a:round/>
            </a:ln>
          </p:spPr>
          <p:txBody>
            <a:bodyPr wrap="none" anchor="ctr"/>
            <a:lstStyle/>
            <a:p>
              <a:endParaRPr lang="zh-CN" altLang="en-US"/>
            </a:p>
          </p:txBody>
        </p:sp>
      </p:grpSp>
      <p:sp>
        <p:nvSpPr>
          <p:cNvPr id="5160" name="Oval 40"/>
          <p:cNvSpPr>
            <a:spLocks noChangeArrowheads="1"/>
          </p:cNvSpPr>
          <p:nvPr/>
        </p:nvSpPr>
        <p:spPr bwMode="auto">
          <a:xfrm>
            <a:off x="3716996" y="4874472"/>
            <a:ext cx="108000" cy="108000"/>
          </a:xfrm>
          <a:prstGeom prst="ellipse">
            <a:avLst/>
          </a:prstGeom>
          <a:solidFill>
            <a:srgbClr val="000099"/>
          </a:solidFill>
          <a:ln w="9525">
            <a:solidFill>
              <a:schemeClr val="tx1"/>
            </a:solidFill>
            <a:round/>
          </a:ln>
        </p:spPr>
        <p:txBody>
          <a:bodyPr wrap="none" anchor="ctr"/>
          <a:lstStyle/>
          <a:p>
            <a:endParaRPr lang="zh-CN" altLang="en-US"/>
          </a:p>
        </p:txBody>
      </p:sp>
      <p:sp>
        <p:nvSpPr>
          <p:cNvPr id="5161" name="Oval 41"/>
          <p:cNvSpPr>
            <a:spLocks noChangeArrowheads="1"/>
          </p:cNvSpPr>
          <p:nvPr/>
        </p:nvSpPr>
        <p:spPr bwMode="auto">
          <a:xfrm>
            <a:off x="5020604" y="3372728"/>
            <a:ext cx="108000" cy="108000"/>
          </a:xfrm>
          <a:prstGeom prst="ellipse">
            <a:avLst/>
          </a:prstGeom>
          <a:solidFill>
            <a:srgbClr val="000099"/>
          </a:solidFill>
          <a:ln w="9525">
            <a:solidFill>
              <a:schemeClr val="tx1"/>
            </a:solidFill>
            <a:round/>
          </a:ln>
        </p:spPr>
        <p:txBody>
          <a:bodyPr wrap="none" anchor="ctr"/>
          <a:lstStyle/>
          <a:p>
            <a:endParaRPr lang="zh-CN" altLang="en-US"/>
          </a:p>
        </p:txBody>
      </p:sp>
      <p:sp>
        <p:nvSpPr>
          <p:cNvPr id="5162" name="Oval 42"/>
          <p:cNvSpPr>
            <a:spLocks noChangeArrowheads="1"/>
          </p:cNvSpPr>
          <p:nvPr/>
        </p:nvSpPr>
        <p:spPr bwMode="auto">
          <a:xfrm>
            <a:off x="6544604" y="4888540"/>
            <a:ext cx="108000" cy="108000"/>
          </a:xfrm>
          <a:prstGeom prst="ellipse">
            <a:avLst/>
          </a:prstGeom>
          <a:solidFill>
            <a:srgbClr val="000099"/>
          </a:solidFill>
          <a:ln w="9525">
            <a:solidFill>
              <a:schemeClr val="tx1"/>
            </a:solidFill>
            <a:round/>
          </a:ln>
        </p:spPr>
        <p:txBody>
          <a:bodyPr wrap="none" anchor="ctr"/>
          <a:lstStyle/>
          <a:p>
            <a:endParaRPr lang="zh-CN" altLang="en-US"/>
          </a:p>
        </p:txBody>
      </p:sp>
      <p:sp>
        <p:nvSpPr>
          <p:cNvPr id="5163" name="Oval 43"/>
          <p:cNvSpPr>
            <a:spLocks noChangeArrowheads="1"/>
          </p:cNvSpPr>
          <p:nvPr/>
        </p:nvSpPr>
        <p:spPr bwMode="auto">
          <a:xfrm>
            <a:off x="8026400" y="6156988"/>
            <a:ext cx="108000" cy="108000"/>
          </a:xfrm>
          <a:prstGeom prst="ellipse">
            <a:avLst/>
          </a:prstGeom>
          <a:solidFill>
            <a:srgbClr val="000099"/>
          </a:solidFill>
          <a:ln w="9525">
            <a:solidFill>
              <a:schemeClr val="tx1"/>
            </a:solidFill>
            <a:round/>
          </a:ln>
        </p:spPr>
        <p:txBody>
          <a:bodyPr wrap="none" anchor="ctr"/>
          <a:lstStyle/>
          <a:p>
            <a:endParaRPr lang="zh-CN" altLang="en-US"/>
          </a:p>
        </p:txBody>
      </p:sp>
      <p:sp>
        <p:nvSpPr>
          <p:cNvPr id="5164" name="Oval 44"/>
          <p:cNvSpPr>
            <a:spLocks noChangeArrowheads="1"/>
          </p:cNvSpPr>
          <p:nvPr/>
        </p:nvSpPr>
        <p:spPr bwMode="auto">
          <a:xfrm>
            <a:off x="9448800" y="4888540"/>
            <a:ext cx="108000" cy="108000"/>
          </a:xfrm>
          <a:prstGeom prst="ellipse">
            <a:avLst/>
          </a:prstGeom>
          <a:solidFill>
            <a:srgbClr val="000099"/>
          </a:solidFill>
          <a:ln w="9525">
            <a:solidFill>
              <a:schemeClr val="tx1"/>
            </a:solidFill>
            <a:round/>
          </a:ln>
        </p:spPr>
        <p:txBody>
          <a:bodyPr wrap="none" anchor="ctr"/>
          <a:lstStyle/>
          <a:p>
            <a:endParaRPr lang="zh-CN" altLang="en-US"/>
          </a:p>
        </p:txBody>
      </p:sp>
      <p:sp>
        <p:nvSpPr>
          <p:cNvPr id="5168" name="Text Box 48"/>
          <p:cNvSpPr txBox="1">
            <a:spLocks noChangeArrowheads="1"/>
          </p:cNvSpPr>
          <p:nvPr/>
        </p:nvSpPr>
        <p:spPr bwMode="auto">
          <a:xfrm>
            <a:off x="5928783" y="3487616"/>
            <a:ext cx="2592376" cy="369332"/>
          </a:xfrm>
          <a:prstGeom prst="rect">
            <a:avLst/>
          </a:prstGeom>
          <a:noFill/>
          <a:ln w="9525">
            <a:noFill/>
            <a:miter lim="800000"/>
          </a:ln>
        </p:spPr>
        <p:txBody>
          <a:bodyPr wrap="none">
            <a:spAutoFit/>
          </a:bodyPr>
          <a:lstStyle/>
          <a:p>
            <a:r>
              <a:rPr lang="en-US" altLang="zh-CN" i="1" dirty="0">
                <a:solidFill>
                  <a:srgbClr val="FF0000"/>
                </a:solidFill>
                <a:latin typeface="Times New Roman" panose="02020603050405020304" pitchFamily="18" charset="0"/>
                <a:cs typeface="Times New Roman" panose="02020603050405020304" pitchFamily="18" charset="0"/>
              </a:rPr>
              <a:t>y</a:t>
            </a:r>
            <a:r>
              <a:rPr lang="en-US" altLang="zh-CN" dirty="0">
                <a:solidFill>
                  <a:srgbClr val="FF0000"/>
                </a:solidFill>
                <a:latin typeface="Times New Roman" panose="02020603050405020304" pitchFamily="18" charset="0"/>
                <a:cs typeface="Times New Roman" panose="02020603050405020304" pitchFamily="18" charset="0"/>
              </a:rPr>
              <a:t> = </a:t>
            </a:r>
            <a:r>
              <a:rPr lang="en-US" altLang="zh-CN" dirty="0" smtClean="0">
                <a:solidFill>
                  <a:srgbClr val="FF0000"/>
                </a:solidFill>
                <a:latin typeface="Times New Roman" panose="02020603050405020304" pitchFamily="18" charset="0"/>
                <a:cs typeface="Times New Roman" panose="02020603050405020304" pitchFamily="18" charset="0"/>
              </a:rPr>
              <a:t>2 </a:t>
            </a:r>
            <a:r>
              <a:rPr lang="en-US" altLang="zh-CN" dirty="0">
                <a:solidFill>
                  <a:srgbClr val="FF0000"/>
                </a:solidFill>
                <a:latin typeface="Times New Roman" panose="02020603050405020304" pitchFamily="18" charset="0"/>
                <a:cs typeface="Times New Roman" panose="02020603050405020304" pitchFamily="18" charset="0"/>
              </a:rPr>
              <a:t>sin </a:t>
            </a:r>
            <a:r>
              <a:rPr lang="en-US" altLang="zh-CN" i="1" dirty="0" smtClean="0">
                <a:solidFill>
                  <a:srgbClr val="FF0000"/>
                </a:solidFill>
                <a:latin typeface="Times New Roman" panose="02020603050405020304" pitchFamily="18" charset="0"/>
                <a:cs typeface="Times New Roman" panose="02020603050405020304" pitchFamily="18" charset="0"/>
              </a:rPr>
              <a:t>x</a:t>
            </a:r>
            <a:r>
              <a:rPr lang="en-US" altLang="zh-CN" dirty="0" smtClean="0">
                <a:solidFill>
                  <a:srgbClr val="FF0000"/>
                </a:solidFill>
                <a:latin typeface="Times New Roman" panose="02020603050405020304" pitchFamily="18" charset="0"/>
                <a:cs typeface="Times New Roman" panose="02020603050405020304" pitchFamily="18" charset="0"/>
              </a:rPr>
              <a:t>-1 </a:t>
            </a:r>
            <a:r>
              <a:rPr lang="en-US" altLang="zh-CN" dirty="0">
                <a:solidFill>
                  <a:srgbClr val="FF0000"/>
                </a:solidFill>
                <a:latin typeface="Times New Roman" panose="02020603050405020304" pitchFamily="18" charset="0"/>
                <a:cs typeface="Times New Roman" panose="02020603050405020304" pitchFamily="18" charset="0"/>
              </a:rPr>
              <a:t>,  </a:t>
            </a:r>
            <a:r>
              <a:rPr lang="en-US" altLang="zh-CN" i="1" dirty="0">
                <a:solidFill>
                  <a:srgbClr val="FF0000"/>
                </a:solidFill>
                <a:latin typeface="Times New Roman" panose="02020603050405020304" pitchFamily="18" charset="0"/>
                <a:cs typeface="Times New Roman" panose="02020603050405020304" pitchFamily="18" charset="0"/>
              </a:rPr>
              <a:t>x</a:t>
            </a:r>
            <a:r>
              <a:rPr lang="en-US" altLang="zh-CN" dirty="0">
                <a:solidFill>
                  <a:srgbClr val="FF0000"/>
                </a:solidFill>
                <a:latin typeface="Times New Roman" panose="02020603050405020304" pitchFamily="18" charset="0"/>
                <a:cs typeface="Times New Roman" panose="02020603050405020304" pitchFamily="18" charset="0"/>
              </a:rPr>
              <a:t> ∈ [</a:t>
            </a:r>
            <a:r>
              <a:rPr lang="en-US" altLang="zh-CN" sz="1800" dirty="0">
                <a:solidFill>
                  <a:srgbClr val="FF0000"/>
                </a:solidFill>
                <a:latin typeface="Times New Roman" panose="02020603050405020304" pitchFamily="18" charset="0"/>
                <a:cs typeface="Times New Roman" panose="02020603050405020304" pitchFamily="18" charset="0"/>
              </a:rPr>
              <a:t>0,2π</a:t>
            </a:r>
            <a:r>
              <a:rPr lang="en-US" altLang="zh-CN" dirty="0">
                <a:solidFill>
                  <a:srgbClr val="FF0000"/>
                </a:solidFill>
                <a:latin typeface="Times New Roman" panose="02020603050405020304" pitchFamily="18" charset="0"/>
                <a:cs typeface="Times New Roman" panose="02020603050405020304" pitchFamily="18" charset="0"/>
              </a:rPr>
              <a:t>]</a:t>
            </a:r>
            <a:endParaRPr lang="en-US" altLang="zh-CN" dirty="0">
              <a:solidFill>
                <a:srgbClr val="FF0000"/>
              </a:solidFill>
              <a:latin typeface="Times New Roman" panose="02020603050405020304" pitchFamily="18" charset="0"/>
              <a:cs typeface="Times New Roman" panose="02020603050405020304" pitchFamily="18" charset="0"/>
            </a:endParaRPr>
          </a:p>
        </p:txBody>
      </p:sp>
      <p:sp>
        <p:nvSpPr>
          <p:cNvPr id="59" name="文本框 8"/>
          <p:cNvSpPr>
            <a:spLocks noChangeArrowheads="1"/>
          </p:cNvSpPr>
          <p:nvPr/>
        </p:nvSpPr>
        <p:spPr bwMode="auto">
          <a:xfrm>
            <a:off x="514350" y="19387"/>
            <a:ext cx="2906713" cy="919163"/>
          </a:xfrm>
          <a:prstGeom prst="parallelogram">
            <a:avLst>
              <a:gd name="adj" fmla="val 25021"/>
            </a:avLst>
          </a:prstGeom>
          <a:noFill/>
          <a:ln w="9525">
            <a:noFill/>
            <a:miter lim="800000"/>
          </a:ln>
        </p:spPr>
        <p:txBody>
          <a:bodyPr wrap="none">
            <a:spAutoFit/>
          </a:bodyPr>
          <a:lstStyle/>
          <a:p>
            <a:pPr eaLnBrk="1" hangingPunct="1">
              <a:buFont typeface="Arial" panose="020B0604020202020204" pitchFamily="34" charset="0"/>
              <a:buNone/>
            </a:pPr>
            <a:r>
              <a:rPr lang="zh-CN" altLang="en-US" sz="4000" b="1" i="1" dirty="0">
                <a:solidFill>
                  <a:srgbClr val="3B3838"/>
                </a:solidFill>
                <a:latin typeface="微软雅黑" panose="020B0503020204020204" pitchFamily="34" charset="-122"/>
                <a:sym typeface="Tahoma" panose="020B0604030504040204" pitchFamily="34" charset="0"/>
              </a:rPr>
              <a:t>巩固练习</a:t>
            </a:r>
            <a:endParaRPr lang="en-US" altLang="zh-CN" sz="4000" b="1" i="1" dirty="0">
              <a:solidFill>
                <a:srgbClr val="3B3838"/>
              </a:solidFill>
              <a:latin typeface="微软雅黑" panose="020B0503020204020204" pitchFamily="34" charset="-122"/>
              <a:sym typeface="Tahoma" panose="020B0604030504040204" pitchFamily="34" charset="0"/>
            </a:endParaRPr>
          </a:p>
        </p:txBody>
      </p:sp>
      <p:graphicFrame>
        <p:nvGraphicFramePr>
          <p:cNvPr id="51" name="Object 4"/>
          <p:cNvGraphicFramePr>
            <a:graphicFrameLocks noChangeAspect="1"/>
          </p:cNvGraphicFramePr>
          <p:nvPr/>
        </p:nvGraphicFramePr>
        <p:xfrm>
          <a:off x="1489075" y="1041400"/>
          <a:ext cx="5443538" cy="582613"/>
        </p:xfrm>
        <a:graphic>
          <a:graphicData uri="http://schemas.openxmlformats.org/presentationml/2006/ole">
            <mc:AlternateContent xmlns:mc="http://schemas.openxmlformats.org/markup-compatibility/2006">
              <mc:Choice xmlns:v="urn:schemas-microsoft-com:vml" Requires="v">
                <p:oleObj spid="_x0000_s12290" name="公式" r:id="rId4" imgW="44805600" imgH="5181600" progId="Equation.3">
                  <p:embed/>
                </p:oleObj>
              </mc:Choice>
              <mc:Fallback>
                <p:oleObj name="公式" r:id="rId4" imgW="44805600" imgH="5181600" progId="Equation.3">
                  <p:embed/>
                  <p:pic>
                    <p:nvPicPr>
                      <p:cNvPr id="0" name="图片 12289"/>
                      <p:cNvPicPr>
                        <a:picLocks noChangeAspect="1"/>
                      </p:cNvPicPr>
                      <p:nvPr/>
                    </p:nvPicPr>
                    <p:blipFill>
                      <a:blip r:embed="rId5"/>
                      <a:stretch>
                        <a:fillRect/>
                      </a:stretch>
                    </p:blipFill>
                    <p:spPr>
                      <a:xfrm>
                        <a:off x="1489075" y="1041400"/>
                        <a:ext cx="5443538" cy="582613"/>
                      </a:xfrm>
                      <a:prstGeom prst="rect">
                        <a:avLst/>
                      </a:prstGeom>
                      <a:noFill/>
                      <a:ln w="9525">
                        <a:noFill/>
                      </a:ln>
                    </p:spPr>
                  </p:pic>
                </p:oleObj>
              </mc:Fallback>
            </mc:AlternateContent>
          </a:graphicData>
        </a:graphic>
      </p:graphicFrame>
      <p:graphicFrame>
        <p:nvGraphicFramePr>
          <p:cNvPr id="52" name="Group 87"/>
          <p:cNvGraphicFramePr>
            <a:graphicFrameLocks noGrp="1"/>
          </p:cNvGraphicFramePr>
          <p:nvPr/>
        </p:nvGraphicFramePr>
        <p:xfrm>
          <a:off x="4127535" y="1729936"/>
          <a:ext cx="5854699" cy="914400"/>
        </p:xfrm>
        <a:graphic>
          <a:graphicData uri="http://schemas.openxmlformats.org/drawingml/2006/table">
            <a:tbl>
              <a:tblPr/>
              <a:tblGrid>
                <a:gridCol w="1232225"/>
                <a:gridCol w="773723"/>
                <a:gridCol w="956603"/>
                <a:gridCol w="801859"/>
                <a:gridCol w="1131440"/>
                <a:gridCol w="958849"/>
              </a:tblGrid>
              <a:tr h="349217">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    </a:t>
                      </a:r>
                      <a:r>
                        <a:rPr kumimoji="1" lang="en-US" altLang="zh-CN" sz="2400" b="0" i="1"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x</a:t>
                      </a:r>
                      <a:endParaRPr kumimoji="1" lang="en-US" altLang="zh-CN" sz="2400" b="0" i="1"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  0</a:t>
                      </a:r>
                      <a:endPar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endParaRPr kumimoji="1" lang="en-US" altLang="zh-CN"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en-US" altLang="zh-CN"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π</a:t>
                      </a:r>
                      <a:endParaRPr kumimoji="1" lang="en-US" altLang="zh-CN"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   </a:t>
                      </a:r>
                      <a:endParaRPr kumimoji="1" lang="en-US" altLang="zh-CN"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  2</a:t>
                      </a:r>
                      <a:r>
                        <a:rPr kumimoji="1" lang="en-US" altLang="zh-CN"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π</a:t>
                      </a:r>
                      <a:endParaRPr kumimoji="1" lang="en-US" altLang="zh-CN"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9217">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en-US" altLang="zh-CN"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2sin</a:t>
                      </a:r>
                      <a:r>
                        <a:rPr kumimoji="1" lang="en-US" altLang="zh-CN" sz="2400" b="0" i="1"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x-</a:t>
                      </a:r>
                      <a:r>
                        <a:rPr kumimoji="1" lang="en-US" altLang="zh-CN"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1</a:t>
                      </a:r>
                      <a:endParaRPr kumimoji="1" lang="en-US" altLang="zh-CN" sz="2400" b="0" i="1"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endPar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 </a:t>
                      </a:r>
                      <a:endPar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endPar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  </a:t>
                      </a:r>
                      <a:endPar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Times New Roman" panose="02020603050405020304" pitchFamily="18" charset="0"/>
                        <a:buNone/>
                      </a:pPr>
                      <a:r>
                        <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 </a:t>
                      </a:r>
                      <a:endParaRPr kumimoji="1" lang="zh-CN" altLang="en-US" sz="24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3" name="Text Box 80"/>
          <p:cNvSpPr txBox="1">
            <a:spLocks noChangeArrowheads="1"/>
          </p:cNvSpPr>
          <p:nvPr/>
        </p:nvSpPr>
        <p:spPr bwMode="auto">
          <a:xfrm>
            <a:off x="5556586" y="2267675"/>
            <a:ext cx="394660" cy="369332"/>
          </a:xfrm>
          <a:prstGeom prst="rect">
            <a:avLst/>
          </a:prstGeom>
          <a:noFill/>
          <a:ln w="12700" cap="sq">
            <a:noFill/>
            <a:miter lim="800000"/>
            <a:headEnd type="none" w="sm" len="sm"/>
            <a:tailEnd type="none" w="sm" len="sm"/>
          </a:ln>
        </p:spPr>
        <p:txBody>
          <a:bodyPr wrap="none">
            <a:spAutoFit/>
          </a:bodyPr>
          <a:lstStyle/>
          <a:p>
            <a:r>
              <a:rPr lang="en-US" altLang="zh-CN" dirty="0" smtClean="0"/>
              <a:t>-1</a:t>
            </a:r>
            <a:endParaRPr lang="zh-CN" altLang="en-US" dirty="0"/>
          </a:p>
        </p:txBody>
      </p:sp>
      <p:sp>
        <p:nvSpPr>
          <p:cNvPr id="54" name="Text Box 81"/>
          <p:cNvSpPr txBox="1">
            <a:spLocks noChangeArrowheads="1"/>
          </p:cNvSpPr>
          <p:nvPr/>
        </p:nvSpPr>
        <p:spPr bwMode="auto">
          <a:xfrm>
            <a:off x="6412458" y="2239540"/>
            <a:ext cx="311304" cy="369332"/>
          </a:xfrm>
          <a:prstGeom prst="rect">
            <a:avLst/>
          </a:prstGeom>
          <a:noFill/>
          <a:ln w="12700" cap="sq">
            <a:noFill/>
            <a:miter lim="800000"/>
            <a:headEnd type="none" w="sm" len="sm"/>
            <a:tailEnd type="none" w="sm" len="sm"/>
          </a:ln>
        </p:spPr>
        <p:txBody>
          <a:bodyPr wrap="none">
            <a:spAutoFit/>
          </a:bodyPr>
          <a:lstStyle/>
          <a:p>
            <a:r>
              <a:rPr lang="en-US" altLang="zh-CN" dirty="0" smtClean="0"/>
              <a:t>1</a:t>
            </a:r>
            <a:endParaRPr lang="zh-CN" altLang="en-US" dirty="0"/>
          </a:p>
        </p:txBody>
      </p:sp>
      <p:sp>
        <p:nvSpPr>
          <p:cNvPr id="55" name="Text Box 82"/>
          <p:cNvSpPr txBox="1">
            <a:spLocks noChangeArrowheads="1"/>
          </p:cNvSpPr>
          <p:nvPr/>
        </p:nvSpPr>
        <p:spPr bwMode="auto">
          <a:xfrm>
            <a:off x="7312660" y="2239539"/>
            <a:ext cx="394660" cy="369332"/>
          </a:xfrm>
          <a:prstGeom prst="rect">
            <a:avLst/>
          </a:prstGeom>
          <a:noFill/>
          <a:ln w="12700" cap="sq">
            <a:noFill/>
            <a:miter lim="800000"/>
            <a:headEnd type="none" w="sm" len="sm"/>
            <a:tailEnd type="none" w="sm" len="sm"/>
          </a:ln>
        </p:spPr>
        <p:txBody>
          <a:bodyPr wrap="none">
            <a:spAutoFit/>
          </a:bodyPr>
          <a:lstStyle/>
          <a:p>
            <a:r>
              <a:rPr lang="en-US" altLang="zh-CN" dirty="0" smtClean="0"/>
              <a:t>-1</a:t>
            </a:r>
            <a:endParaRPr lang="zh-CN" altLang="en-US" dirty="0"/>
          </a:p>
        </p:txBody>
      </p:sp>
      <p:sp>
        <p:nvSpPr>
          <p:cNvPr id="57" name="Text Box 83"/>
          <p:cNvSpPr txBox="1">
            <a:spLocks noChangeArrowheads="1"/>
          </p:cNvSpPr>
          <p:nvPr/>
        </p:nvSpPr>
        <p:spPr bwMode="auto">
          <a:xfrm>
            <a:off x="8372687" y="2225472"/>
            <a:ext cx="394660" cy="369332"/>
          </a:xfrm>
          <a:prstGeom prst="rect">
            <a:avLst/>
          </a:prstGeom>
          <a:noFill/>
          <a:ln w="12700" cap="sq">
            <a:noFill/>
            <a:miter lim="800000"/>
            <a:headEnd type="none" w="sm" len="sm"/>
            <a:tailEnd type="none" w="sm" len="sm"/>
          </a:ln>
        </p:spPr>
        <p:txBody>
          <a:bodyPr wrap="none">
            <a:spAutoFit/>
          </a:bodyPr>
          <a:lstStyle/>
          <a:p>
            <a:r>
              <a:rPr lang="en-US" altLang="zh-CN" dirty="0" smtClean="0"/>
              <a:t>-3</a:t>
            </a:r>
            <a:endParaRPr lang="zh-CN" altLang="en-US" dirty="0"/>
          </a:p>
        </p:txBody>
      </p:sp>
      <p:sp>
        <p:nvSpPr>
          <p:cNvPr id="60" name="Text Box 84"/>
          <p:cNvSpPr txBox="1">
            <a:spLocks noChangeArrowheads="1"/>
          </p:cNvSpPr>
          <p:nvPr/>
        </p:nvSpPr>
        <p:spPr bwMode="auto">
          <a:xfrm>
            <a:off x="9307277" y="2239539"/>
            <a:ext cx="394660" cy="369332"/>
          </a:xfrm>
          <a:prstGeom prst="rect">
            <a:avLst/>
          </a:prstGeom>
          <a:noFill/>
          <a:ln w="12700" cap="sq">
            <a:noFill/>
            <a:miter lim="800000"/>
            <a:headEnd type="none" w="sm" len="sm"/>
            <a:tailEnd type="none" w="sm" len="sm"/>
          </a:ln>
        </p:spPr>
        <p:txBody>
          <a:bodyPr wrap="none">
            <a:spAutoFit/>
          </a:bodyPr>
          <a:lstStyle/>
          <a:p>
            <a:r>
              <a:rPr lang="en-US" altLang="zh-CN" dirty="0" smtClean="0"/>
              <a:t>-1</a:t>
            </a:r>
            <a:endParaRPr lang="zh-CN" altLang="en-US" dirty="0"/>
          </a:p>
        </p:txBody>
      </p:sp>
      <p:grpSp>
        <p:nvGrpSpPr>
          <p:cNvPr id="61" name="Group 28"/>
          <p:cNvGrpSpPr/>
          <p:nvPr/>
        </p:nvGrpSpPr>
        <p:grpSpPr bwMode="auto">
          <a:xfrm>
            <a:off x="3797300" y="3427414"/>
            <a:ext cx="5740400" cy="2763837"/>
            <a:chOff x="1986" y="863"/>
            <a:chExt cx="2712" cy="1741"/>
          </a:xfrm>
        </p:grpSpPr>
        <p:sp>
          <p:nvSpPr>
            <p:cNvPr id="62" name="Freeform 29"/>
            <p:cNvSpPr/>
            <p:nvPr/>
          </p:nvSpPr>
          <p:spPr bwMode="auto">
            <a:xfrm>
              <a:off x="1986" y="863"/>
              <a:ext cx="1329" cy="925"/>
            </a:xfrm>
            <a:custGeom>
              <a:avLst/>
              <a:gdLst>
                <a:gd name="T0" fmla="*/ 0 w 1347"/>
                <a:gd name="T1" fmla="*/ 481 h 481"/>
                <a:gd name="T2" fmla="*/ 672 w 1347"/>
                <a:gd name="T3" fmla="*/ 1 h 481"/>
                <a:gd name="T4" fmla="*/ 1347 w 1347"/>
                <a:gd name="T5" fmla="*/ 477 h 481"/>
                <a:gd name="T6" fmla="*/ 0 60000 65536"/>
                <a:gd name="T7" fmla="*/ 0 60000 65536"/>
                <a:gd name="T8" fmla="*/ 0 60000 65536"/>
                <a:gd name="T9" fmla="*/ 0 w 1347"/>
                <a:gd name="T10" fmla="*/ 0 h 481"/>
                <a:gd name="T11" fmla="*/ 1347 w 1347"/>
                <a:gd name="T12" fmla="*/ 481 h 481"/>
              </a:gdLst>
              <a:ahLst/>
              <a:cxnLst>
                <a:cxn ang="T6">
                  <a:pos x="T0" y="T1"/>
                </a:cxn>
                <a:cxn ang="T7">
                  <a:pos x="T2" y="T3"/>
                </a:cxn>
                <a:cxn ang="T8">
                  <a:pos x="T4" y="T5"/>
                </a:cxn>
              </a:cxnLst>
              <a:rect l="T9" t="T10" r="T11" b="T12"/>
              <a:pathLst>
                <a:path w="1347" h="481">
                  <a:moveTo>
                    <a:pt x="0" y="481"/>
                  </a:moveTo>
                  <a:cubicBezTo>
                    <a:pt x="224" y="241"/>
                    <a:pt x="448" y="2"/>
                    <a:pt x="672" y="1"/>
                  </a:cubicBezTo>
                  <a:cubicBezTo>
                    <a:pt x="896" y="0"/>
                    <a:pt x="1206" y="378"/>
                    <a:pt x="1347" y="477"/>
                  </a:cubicBezTo>
                </a:path>
              </a:pathLst>
            </a:custGeom>
            <a:noFill/>
            <a:ln w="57150">
              <a:solidFill>
                <a:srgbClr val="FF0000"/>
              </a:solidFill>
              <a:round/>
            </a:ln>
          </p:spPr>
          <p:txBody>
            <a:bodyPr wrap="none"/>
            <a:lstStyle/>
            <a:p>
              <a:endParaRPr lang="zh-CN" altLang="en-US"/>
            </a:p>
          </p:txBody>
        </p:sp>
        <p:sp>
          <p:nvSpPr>
            <p:cNvPr id="63" name="Freeform 30"/>
            <p:cNvSpPr/>
            <p:nvPr/>
          </p:nvSpPr>
          <p:spPr bwMode="auto">
            <a:xfrm rot="10800000" flipH="1">
              <a:off x="3329" y="1832"/>
              <a:ext cx="1369" cy="772"/>
            </a:xfrm>
            <a:custGeom>
              <a:avLst/>
              <a:gdLst>
                <a:gd name="T0" fmla="*/ 0 w 1344"/>
                <a:gd name="T1" fmla="*/ 480 h 480"/>
                <a:gd name="T2" fmla="*/ 672 w 1344"/>
                <a:gd name="T3" fmla="*/ 0 h 480"/>
                <a:gd name="T4" fmla="*/ 1344 w 1344"/>
                <a:gd name="T5" fmla="*/ 480 h 480"/>
                <a:gd name="T6" fmla="*/ 0 60000 65536"/>
                <a:gd name="T7" fmla="*/ 0 60000 65536"/>
                <a:gd name="T8" fmla="*/ 0 60000 65536"/>
                <a:gd name="T9" fmla="*/ 0 w 1344"/>
                <a:gd name="T10" fmla="*/ 0 h 480"/>
                <a:gd name="T11" fmla="*/ 1344 w 1344"/>
                <a:gd name="T12" fmla="*/ 480 h 480"/>
              </a:gdLst>
              <a:ahLst/>
              <a:cxnLst>
                <a:cxn ang="T6">
                  <a:pos x="T0" y="T1"/>
                </a:cxn>
                <a:cxn ang="T7">
                  <a:pos x="T2" y="T3"/>
                </a:cxn>
                <a:cxn ang="T8">
                  <a:pos x="T4" y="T5"/>
                </a:cxn>
              </a:cxnLst>
              <a:rect l="T9" t="T10" r="T11" b="T12"/>
              <a:pathLst>
                <a:path w="1344" h="480">
                  <a:moveTo>
                    <a:pt x="0" y="480"/>
                  </a:moveTo>
                  <a:cubicBezTo>
                    <a:pt x="224" y="240"/>
                    <a:pt x="448" y="0"/>
                    <a:pt x="672" y="0"/>
                  </a:cubicBezTo>
                  <a:cubicBezTo>
                    <a:pt x="896" y="0"/>
                    <a:pt x="1232" y="400"/>
                    <a:pt x="1344" y="480"/>
                  </a:cubicBezTo>
                </a:path>
              </a:pathLst>
            </a:custGeom>
            <a:noFill/>
            <a:ln w="57150">
              <a:solidFill>
                <a:srgbClr val="FF0000"/>
              </a:solidFill>
              <a:round/>
            </a:ln>
          </p:spPr>
          <p:txBody>
            <a:bodyPr wrap="none"/>
            <a:lstStyle/>
            <a:p>
              <a:endParaRPr lang="zh-CN" altLang="en-US"/>
            </a:p>
          </p:txBody>
        </p:sp>
      </p:grpSp>
      <p:sp>
        <p:nvSpPr>
          <p:cNvPr id="64" name="Line 25"/>
          <p:cNvSpPr>
            <a:spLocks noChangeShapeType="1"/>
          </p:cNvSpPr>
          <p:nvPr/>
        </p:nvSpPr>
        <p:spPr bwMode="auto">
          <a:xfrm flipH="1">
            <a:off x="3756850" y="6233168"/>
            <a:ext cx="101600" cy="0"/>
          </a:xfrm>
          <a:prstGeom prst="line">
            <a:avLst/>
          </a:prstGeom>
          <a:noFill/>
          <a:ln w="9525">
            <a:solidFill>
              <a:schemeClr val="tx1"/>
            </a:solidFill>
            <a:round/>
          </a:ln>
        </p:spPr>
        <p:txBody>
          <a:bodyPr wrap="none"/>
          <a:lstStyle/>
          <a:p>
            <a:endParaRPr lang="zh-CN" altLang="en-US"/>
          </a:p>
        </p:txBody>
      </p:sp>
      <p:grpSp>
        <p:nvGrpSpPr>
          <p:cNvPr id="65" name="Group 31"/>
          <p:cNvGrpSpPr/>
          <p:nvPr/>
        </p:nvGrpSpPr>
        <p:grpSpPr bwMode="auto">
          <a:xfrm flipV="1">
            <a:off x="4010069" y="4260155"/>
            <a:ext cx="5499691" cy="760890"/>
            <a:chOff x="1776" y="2020"/>
            <a:chExt cx="626" cy="1078"/>
          </a:xfrm>
        </p:grpSpPr>
        <p:sp>
          <p:nvSpPr>
            <p:cNvPr id="66" name="Line 32"/>
            <p:cNvSpPr>
              <a:spLocks noChangeShapeType="1"/>
            </p:cNvSpPr>
            <p:nvPr/>
          </p:nvSpPr>
          <p:spPr bwMode="auto">
            <a:xfrm flipH="1">
              <a:off x="1776" y="2020"/>
              <a:ext cx="624" cy="0"/>
            </a:xfrm>
            <a:prstGeom prst="line">
              <a:avLst/>
            </a:prstGeom>
            <a:noFill/>
            <a:ln w="9525" cap="rnd">
              <a:solidFill>
                <a:schemeClr val="tx1"/>
              </a:solidFill>
              <a:prstDash val="sysDot"/>
              <a:round/>
            </a:ln>
          </p:spPr>
          <p:txBody>
            <a:bodyPr wrap="none"/>
            <a:lstStyle/>
            <a:p>
              <a:endParaRPr lang="zh-CN" altLang="en-US"/>
            </a:p>
          </p:txBody>
        </p:sp>
        <p:sp>
          <p:nvSpPr>
            <p:cNvPr id="67" name="Line 33"/>
            <p:cNvSpPr>
              <a:spLocks noChangeShapeType="1"/>
            </p:cNvSpPr>
            <p:nvPr/>
          </p:nvSpPr>
          <p:spPr bwMode="auto">
            <a:xfrm flipV="1">
              <a:off x="2402" y="2138"/>
              <a:ext cx="0" cy="960"/>
            </a:xfrm>
            <a:prstGeom prst="line">
              <a:avLst/>
            </a:prstGeom>
            <a:noFill/>
            <a:ln w="9525" cap="rnd">
              <a:solidFill>
                <a:schemeClr val="tx1"/>
              </a:solidFill>
              <a:prstDash val="sysDot"/>
              <a:round/>
            </a:ln>
          </p:spPr>
          <p:txBody>
            <a:bodyPr wrap="none" anchor="ctr"/>
            <a:lstStyle/>
            <a:p>
              <a:endParaRPr lang="zh-CN" altLang="en-US"/>
            </a:p>
          </p:txBody>
        </p:sp>
      </p:grpSp>
      <p:graphicFrame>
        <p:nvGraphicFramePr>
          <p:cNvPr id="4170" name="Object 5"/>
          <p:cNvGraphicFramePr>
            <a:graphicFrameLocks noChangeAspect="1"/>
          </p:cNvGraphicFramePr>
          <p:nvPr/>
        </p:nvGraphicFramePr>
        <p:xfrm>
          <a:off x="8232775" y="1749425"/>
          <a:ext cx="623888" cy="458788"/>
        </p:xfrm>
        <a:graphic>
          <a:graphicData uri="http://schemas.openxmlformats.org/presentationml/2006/ole">
            <mc:AlternateContent xmlns:mc="http://schemas.openxmlformats.org/markup-compatibility/2006">
              <mc:Choice xmlns:v="urn:schemas-microsoft-com:vml" Requires="v">
                <p:oleObj spid="_x0000_s12291" name="公式" r:id="rId6" imgW="5791200" imgH="9448800" progId="Equation.3">
                  <p:embed/>
                </p:oleObj>
              </mc:Choice>
              <mc:Fallback>
                <p:oleObj name="公式" r:id="rId6" imgW="5791200" imgH="9448800" progId="Equation.3">
                  <p:embed/>
                  <p:pic>
                    <p:nvPicPr>
                      <p:cNvPr id="0" name="图片 12290"/>
                      <p:cNvPicPr>
                        <a:picLocks noChangeAspect="1"/>
                      </p:cNvPicPr>
                      <p:nvPr/>
                    </p:nvPicPr>
                    <p:blipFill>
                      <a:blip r:embed="rId7"/>
                      <a:stretch>
                        <a:fillRect/>
                      </a:stretch>
                    </p:blipFill>
                    <p:spPr>
                      <a:xfrm>
                        <a:off x="8232775" y="1749425"/>
                        <a:ext cx="623888" cy="458788"/>
                      </a:xfrm>
                      <a:prstGeom prst="rect">
                        <a:avLst/>
                      </a:prstGeom>
                      <a:noFill/>
                      <a:ln w="9525">
                        <a:noFill/>
                      </a:ln>
                    </p:spPr>
                  </p:pic>
                </p:oleObj>
              </mc:Fallback>
            </mc:AlternateContent>
          </a:graphicData>
        </a:graphic>
      </p:graphicFrame>
      <p:graphicFrame>
        <p:nvGraphicFramePr>
          <p:cNvPr id="6" name="Object 6"/>
          <p:cNvGraphicFramePr>
            <a:graphicFrameLocks noChangeAspect="1"/>
          </p:cNvGraphicFramePr>
          <p:nvPr/>
        </p:nvGraphicFramePr>
        <p:xfrm>
          <a:off x="7731223" y="4202087"/>
          <a:ext cx="623888" cy="458788"/>
        </p:xfrm>
        <a:graphic>
          <a:graphicData uri="http://schemas.openxmlformats.org/presentationml/2006/ole">
            <mc:AlternateContent xmlns:mc="http://schemas.openxmlformats.org/markup-compatibility/2006">
              <mc:Choice xmlns:v="urn:schemas-microsoft-com:vml" Requires="v">
                <p:oleObj spid="_x0000_s12292" name="公式" r:id="rId8" imgW="5791200" imgH="9448800" progId="Equation.3">
                  <p:embed/>
                </p:oleObj>
              </mc:Choice>
              <mc:Fallback>
                <p:oleObj name="公式" r:id="rId8" imgW="5791200" imgH="9448800" progId="Equation.3">
                  <p:embed/>
                  <p:pic>
                    <p:nvPicPr>
                      <p:cNvPr id="0" name="图片 12291"/>
                      <p:cNvPicPr>
                        <a:picLocks noChangeAspect="1"/>
                      </p:cNvPicPr>
                      <p:nvPr/>
                    </p:nvPicPr>
                    <p:blipFill>
                      <a:blip r:embed="rId7"/>
                      <a:stretch>
                        <a:fillRect/>
                      </a:stretch>
                    </p:blipFill>
                    <p:spPr>
                      <a:xfrm>
                        <a:off x="7731223" y="4202087"/>
                        <a:ext cx="623888" cy="458788"/>
                      </a:xfrm>
                      <a:prstGeom prst="rect">
                        <a:avLst/>
                      </a:prstGeom>
                      <a:noFill/>
                      <a:ln w="9525">
                        <a:noFill/>
                      </a:ln>
                    </p:spPr>
                  </p:pic>
                </p:oleObj>
              </mc:Fallback>
            </mc:AlternateContent>
          </a:graphicData>
        </a:graphic>
      </p:graphicFrame>
      <p:graphicFrame>
        <p:nvGraphicFramePr>
          <p:cNvPr id="7" name="Object 7"/>
          <p:cNvGraphicFramePr>
            <a:graphicFrameLocks noChangeAspect="1"/>
          </p:cNvGraphicFramePr>
          <p:nvPr/>
        </p:nvGraphicFramePr>
        <p:xfrm>
          <a:off x="6423025" y="1754188"/>
          <a:ext cx="427038" cy="458787"/>
        </p:xfrm>
        <a:graphic>
          <a:graphicData uri="http://schemas.openxmlformats.org/presentationml/2006/ole">
            <mc:AlternateContent xmlns:mc="http://schemas.openxmlformats.org/markup-compatibility/2006">
              <mc:Choice xmlns:v="urn:schemas-microsoft-com:vml" Requires="v">
                <p:oleObj spid="_x0000_s12293" name="公式" r:id="rId9" imgW="3962400" imgH="9448800" progId="Equation.3">
                  <p:embed/>
                </p:oleObj>
              </mc:Choice>
              <mc:Fallback>
                <p:oleObj name="公式" r:id="rId9" imgW="3962400" imgH="9448800" progId="Equation.3">
                  <p:embed/>
                  <p:pic>
                    <p:nvPicPr>
                      <p:cNvPr id="0" name="图片 12292"/>
                      <p:cNvPicPr>
                        <a:picLocks noChangeAspect="1"/>
                      </p:cNvPicPr>
                      <p:nvPr/>
                    </p:nvPicPr>
                    <p:blipFill>
                      <a:blip r:embed="rId10"/>
                      <a:stretch>
                        <a:fillRect/>
                      </a:stretch>
                    </p:blipFill>
                    <p:spPr>
                      <a:xfrm>
                        <a:off x="6423025" y="1754188"/>
                        <a:ext cx="427038" cy="458787"/>
                      </a:xfrm>
                      <a:prstGeom prst="rect">
                        <a:avLst/>
                      </a:prstGeom>
                      <a:noFill/>
                      <a:ln w="9525">
                        <a:noFill/>
                      </a:ln>
                    </p:spPr>
                  </p:pic>
                </p:oleObj>
              </mc:Fallback>
            </mc:AlternateContent>
          </a:graphicData>
        </a:graphic>
      </p:graphicFrame>
      <p:graphicFrame>
        <p:nvGraphicFramePr>
          <p:cNvPr id="8" name="Object 8"/>
          <p:cNvGraphicFramePr>
            <a:graphicFrameLocks noChangeAspect="1"/>
          </p:cNvGraphicFramePr>
          <p:nvPr/>
        </p:nvGraphicFramePr>
        <p:xfrm>
          <a:off x="4908599" y="4178716"/>
          <a:ext cx="427038" cy="458787"/>
        </p:xfrm>
        <a:graphic>
          <a:graphicData uri="http://schemas.openxmlformats.org/presentationml/2006/ole">
            <mc:AlternateContent xmlns:mc="http://schemas.openxmlformats.org/markup-compatibility/2006">
              <mc:Choice xmlns:v="urn:schemas-microsoft-com:vml" Requires="v">
                <p:oleObj spid="_x0000_s12294" name="公式" r:id="rId11" imgW="3962400" imgH="9448800" progId="Equation.3">
                  <p:embed/>
                </p:oleObj>
              </mc:Choice>
              <mc:Fallback>
                <p:oleObj name="公式" r:id="rId11" imgW="3962400" imgH="9448800" progId="Equation.3">
                  <p:embed/>
                  <p:pic>
                    <p:nvPicPr>
                      <p:cNvPr id="0" name="图片 12293"/>
                      <p:cNvPicPr>
                        <a:picLocks noChangeAspect="1"/>
                      </p:cNvPicPr>
                      <p:nvPr/>
                    </p:nvPicPr>
                    <p:blipFill>
                      <a:blip r:embed="rId10"/>
                      <a:stretch>
                        <a:fillRect/>
                      </a:stretch>
                    </p:blipFill>
                    <p:spPr>
                      <a:xfrm>
                        <a:off x="4908599" y="4178716"/>
                        <a:ext cx="427038" cy="458787"/>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126"/>
                                        </p:tgtEl>
                                        <p:attrNameLst>
                                          <p:attrName>style.visibility</p:attrName>
                                        </p:attrNameLst>
                                      </p:cBhvr>
                                      <p:to>
                                        <p:strVal val="visible"/>
                                      </p:to>
                                    </p:set>
                                    <p:animEffect transition="in" filter="wipe(left)">
                                      <p:cBhvr>
                                        <p:cTn id="7" dur="500"/>
                                        <p:tgtEl>
                                          <p:spTgt spid="5126"/>
                                        </p:tgtEl>
                                      </p:cBhvr>
                                    </p:animEffect>
                                  </p:childTnLst>
                                </p:cTn>
                              </p:par>
                              <p:par>
                                <p:cTn id="8" presetID="22" presetClass="entr" presetSubtype="8" fill="hold" nodeType="withEffect">
                                  <p:stCondLst>
                                    <p:cond delay="0"/>
                                  </p:stCondLst>
                                  <p:childTnLst>
                                    <p:set>
                                      <p:cBhvr>
                                        <p:cTn id="9" dur="1" fill="hold">
                                          <p:stCondLst>
                                            <p:cond delay="0"/>
                                          </p:stCondLst>
                                        </p:cTn>
                                        <p:tgtEl>
                                          <p:spTgt spid="52"/>
                                        </p:tgtEl>
                                        <p:attrNameLst>
                                          <p:attrName>style.visibility</p:attrName>
                                        </p:attrNameLst>
                                      </p:cBhvr>
                                      <p:to>
                                        <p:strVal val="visible"/>
                                      </p:to>
                                    </p:set>
                                    <p:animEffect transition="in" filter="wipe(left)">
                                      <p:cBhvr>
                                        <p:cTn id="10" dur="500"/>
                                        <p:tgtEl>
                                          <p:spTgt spid="52"/>
                                        </p:tgtEl>
                                      </p:cBhvr>
                                    </p:animEffect>
                                  </p:childTnLst>
                                </p:cTn>
                              </p:par>
                              <p:par>
                                <p:cTn id="11" presetID="22" presetClass="entr" presetSubtype="8"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ipe(left)">
                                      <p:cBhvr>
                                        <p:cTn id="13" dur="500"/>
                                        <p:tgtEl>
                                          <p:spTgt spid="7"/>
                                        </p:tgtEl>
                                      </p:cBhvr>
                                    </p:animEffect>
                                  </p:childTnLst>
                                </p:cTn>
                              </p:par>
                              <p:par>
                                <p:cTn id="14" presetID="22" presetClass="entr" presetSubtype="8" fill="hold" nodeType="withEffect">
                                  <p:stCondLst>
                                    <p:cond delay="0"/>
                                  </p:stCondLst>
                                  <p:childTnLst>
                                    <p:set>
                                      <p:cBhvr>
                                        <p:cTn id="15" dur="1" fill="hold">
                                          <p:stCondLst>
                                            <p:cond delay="0"/>
                                          </p:stCondLst>
                                        </p:cTn>
                                        <p:tgtEl>
                                          <p:spTgt spid="4170"/>
                                        </p:tgtEl>
                                        <p:attrNameLst>
                                          <p:attrName>style.visibility</p:attrName>
                                        </p:attrNameLst>
                                      </p:cBhvr>
                                      <p:to>
                                        <p:strVal val="visible"/>
                                      </p:to>
                                    </p:set>
                                    <p:animEffect transition="in" filter="wipe(left)">
                                      <p:cBhvr>
                                        <p:cTn id="16" dur="500"/>
                                        <p:tgtEl>
                                          <p:spTgt spid="4170"/>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5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5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5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499"/>
                                          </p:stCondLst>
                                        </p:cTn>
                                        <p:tgtEl>
                                          <p:spTgt spid="5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nodeType="clickEffect">
                                  <p:stCondLst>
                                    <p:cond delay="0"/>
                                  </p:stCondLst>
                                  <p:childTnLst>
                                    <p:set>
                                      <p:cBhvr>
                                        <p:cTn id="40" dur="1" fill="hold">
                                          <p:stCondLst>
                                            <p:cond delay="0"/>
                                          </p:stCondLst>
                                        </p:cTn>
                                        <p:tgtEl>
                                          <p:spTgt spid="2"/>
                                        </p:tgtEl>
                                        <p:attrNameLst>
                                          <p:attrName>style.visibility</p:attrName>
                                        </p:attrNameLst>
                                      </p:cBhvr>
                                      <p:to>
                                        <p:strVal val="visible"/>
                                      </p:to>
                                    </p:set>
                                    <p:animEffect transition="in" filter="dissolve">
                                      <p:cBhvr>
                                        <p:cTn id="41" dur="500"/>
                                        <p:tgtEl>
                                          <p:spTgt spid="2"/>
                                        </p:tgtEl>
                                      </p:cBhvr>
                                    </p:animEffect>
                                  </p:childTnLst>
                                </p:cTn>
                              </p:par>
                            </p:childTnLst>
                          </p:cTn>
                        </p:par>
                        <p:par>
                          <p:cTn id="42" fill="hold">
                            <p:stCondLst>
                              <p:cond delay="500"/>
                            </p:stCondLst>
                            <p:childTnLst>
                              <p:par>
                                <p:cTn id="43" presetID="9" presetClass="entr" presetSubtype="0" fill="hold" nodeType="after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dissolve">
                                      <p:cBhvr>
                                        <p:cTn id="45" dur="500"/>
                                        <p:tgtEl>
                                          <p:spTgt spid="8"/>
                                        </p:tgtEl>
                                      </p:cBhvr>
                                    </p:animEffect>
                                  </p:childTnLst>
                                </p:cTn>
                              </p:par>
                            </p:childTnLst>
                          </p:cTn>
                        </p:par>
                        <p:par>
                          <p:cTn id="46" fill="hold">
                            <p:stCondLst>
                              <p:cond delay="1000"/>
                            </p:stCondLst>
                            <p:childTnLst>
                              <p:par>
                                <p:cTn id="47" presetID="9" presetClass="entr" presetSubtype="0" fill="hold" nodeType="after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dissolve">
                                      <p:cBhvr>
                                        <p:cTn id="49" dur="500"/>
                                        <p:tgtEl>
                                          <p:spTgt spid="6"/>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499"/>
                                          </p:stCondLst>
                                        </p:cTn>
                                        <p:tgtEl>
                                          <p:spTgt spid="5160"/>
                                        </p:tgtEl>
                                        <p:attrNameLst>
                                          <p:attrName>style.visibility</p:attrName>
                                        </p:attrNameLst>
                                      </p:cBhvr>
                                      <p:to>
                                        <p:strVal val="visible"/>
                                      </p:to>
                                    </p:set>
                                  </p:childTnLst>
                                  <p:subTnLst>
                                    <p:audio>
                                      <p:cMediaNode>
                                        <p:cTn display="0" masterRel="sameClick">
                                          <p:stCondLst>
                                            <p:cond evt="begin" delay="0">
                                              <p:tn val="52"/>
                                            </p:cond>
                                          </p:stCondLst>
                                          <p:endCondLst>
                                            <p:cond evt="onStopAudio" delay="0">
                                              <p:tgtEl>
                                                <p:sldTgt/>
                                              </p:tgtEl>
                                            </p:cond>
                                          </p:endCondLst>
                                        </p:cTn>
                                        <p:tgtEl>
                                          <p:sndTgt r:embed="rId12" name="camera.wav"/>
                                        </p:tgtEl>
                                      </p:cMediaNode>
                                    </p:audio>
                                  </p:subTnLst>
                                </p:cTn>
                              </p:par>
                            </p:childTnLst>
                          </p:cTn>
                        </p:par>
                      </p:childTnLst>
                    </p:cTn>
                  </p:par>
                  <p:par>
                    <p:cTn id="54" fill="hold">
                      <p:stCondLst>
                        <p:cond delay="indefinite"/>
                      </p:stCondLst>
                      <p:childTnLst>
                        <p:par>
                          <p:cTn id="55" fill="hold">
                            <p:stCondLst>
                              <p:cond delay="0"/>
                            </p:stCondLst>
                            <p:childTnLst>
                              <p:par>
                                <p:cTn id="56" presetID="22" presetClass="entr" presetSubtype="4" fill="hold" nodeType="clickEffect">
                                  <p:stCondLst>
                                    <p:cond delay="0"/>
                                  </p:stCondLst>
                                  <p:childTnLst>
                                    <p:set>
                                      <p:cBhvr>
                                        <p:cTn id="57" dur="1" fill="hold">
                                          <p:stCondLst>
                                            <p:cond delay="0"/>
                                          </p:stCondLst>
                                        </p:cTn>
                                        <p:tgtEl>
                                          <p:spTgt spid="5"/>
                                        </p:tgtEl>
                                        <p:attrNameLst>
                                          <p:attrName>style.visibility</p:attrName>
                                        </p:attrNameLst>
                                      </p:cBhvr>
                                      <p:to>
                                        <p:strVal val="visible"/>
                                      </p:to>
                                    </p:set>
                                    <p:animEffect transition="in" filter="wipe(down)">
                                      <p:cBhvr>
                                        <p:cTn id="58"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par>
                          <p:cTn id="59" fill="hold">
                            <p:stCondLst>
                              <p:cond delay="500"/>
                            </p:stCondLst>
                            <p:childTnLst>
                              <p:par>
                                <p:cTn id="60" presetID="1" presetClass="entr" presetSubtype="0" fill="hold" grpId="0" nodeType="afterEffect">
                                  <p:stCondLst>
                                    <p:cond delay="0"/>
                                  </p:stCondLst>
                                  <p:childTnLst>
                                    <p:set>
                                      <p:cBhvr>
                                        <p:cTn id="61" dur="1" fill="hold">
                                          <p:stCondLst>
                                            <p:cond delay="499"/>
                                          </p:stCondLst>
                                        </p:cTn>
                                        <p:tgtEl>
                                          <p:spTgt spid="5161"/>
                                        </p:tgtEl>
                                        <p:attrNameLst>
                                          <p:attrName>style.visibility</p:attrName>
                                        </p:attrNameLst>
                                      </p:cBhvr>
                                      <p:to>
                                        <p:strVal val="visible"/>
                                      </p:to>
                                    </p:set>
                                  </p:childTnLst>
                                  <p:subTnLst>
                                    <p:audio>
                                      <p:cMediaNode>
                                        <p:cTn display="0" masterRel="sameClick">
                                          <p:stCondLst>
                                            <p:cond evt="begin" delay="0">
                                              <p:tn val="60"/>
                                            </p:cond>
                                          </p:stCondLst>
                                          <p:endCondLst>
                                            <p:cond evt="onStopAudio" delay="0">
                                              <p:tgtEl>
                                                <p:sldTgt/>
                                              </p:tgtEl>
                                            </p:cond>
                                          </p:endCondLst>
                                        </p:cTn>
                                        <p:tgtEl>
                                          <p:sndTgt r:embed="rId12" name="camera.wav"/>
                                        </p:tgtEl>
                                      </p:cMediaNode>
                                    </p:audio>
                                  </p:subTnLst>
                                </p:cTn>
                              </p:par>
                            </p:childTnLst>
                          </p:cTn>
                        </p:par>
                      </p:childTnLst>
                    </p:cTn>
                  </p:par>
                  <p:par>
                    <p:cTn id="62" fill="hold">
                      <p:stCondLst>
                        <p:cond delay="indefinite"/>
                      </p:stCondLst>
                      <p:childTnLst>
                        <p:par>
                          <p:cTn id="63" fill="hold">
                            <p:stCondLst>
                              <p:cond delay="0"/>
                            </p:stCondLst>
                            <p:childTnLst>
                              <p:par>
                                <p:cTn id="64" presetID="22" presetClass="entr" presetSubtype="4" fill="hold" nodeType="clickEffect">
                                  <p:stCondLst>
                                    <p:cond delay="0"/>
                                  </p:stCondLst>
                                  <p:childTnLst>
                                    <p:set>
                                      <p:cBhvr>
                                        <p:cTn id="65" dur="1" fill="hold">
                                          <p:stCondLst>
                                            <p:cond delay="0"/>
                                          </p:stCondLst>
                                        </p:cTn>
                                        <p:tgtEl>
                                          <p:spTgt spid="4"/>
                                        </p:tgtEl>
                                        <p:attrNameLst>
                                          <p:attrName>style.visibility</p:attrName>
                                        </p:attrNameLst>
                                      </p:cBhvr>
                                      <p:to>
                                        <p:strVal val="visible"/>
                                      </p:to>
                                    </p:set>
                                    <p:animEffect transition="in" filter="wipe(down)">
                                      <p:cBhvr>
                                        <p:cTn id="66" dur="50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par>
                          <p:cTn id="67" fill="hold">
                            <p:stCondLst>
                              <p:cond delay="500"/>
                            </p:stCondLst>
                            <p:childTnLst>
                              <p:par>
                                <p:cTn id="68" presetID="1" presetClass="entr" presetSubtype="0" fill="hold" grpId="0" nodeType="afterEffect">
                                  <p:stCondLst>
                                    <p:cond delay="0"/>
                                  </p:stCondLst>
                                  <p:childTnLst>
                                    <p:set>
                                      <p:cBhvr>
                                        <p:cTn id="69" dur="1" fill="hold">
                                          <p:stCondLst>
                                            <p:cond delay="499"/>
                                          </p:stCondLst>
                                        </p:cTn>
                                        <p:tgtEl>
                                          <p:spTgt spid="5162"/>
                                        </p:tgtEl>
                                        <p:attrNameLst>
                                          <p:attrName>style.visibility</p:attrName>
                                        </p:attrNameLst>
                                      </p:cBhvr>
                                      <p:to>
                                        <p:strVal val="visible"/>
                                      </p:to>
                                    </p:set>
                                  </p:childTnLst>
                                  <p:subTnLst>
                                    <p:audio>
                                      <p:cMediaNode>
                                        <p:cTn display="0" masterRel="sameClick">
                                          <p:stCondLst>
                                            <p:cond evt="begin" delay="0">
                                              <p:tn val="68"/>
                                            </p:cond>
                                          </p:stCondLst>
                                          <p:endCondLst>
                                            <p:cond evt="onStopAudio" delay="0">
                                              <p:tgtEl>
                                                <p:sldTgt/>
                                              </p:tgtEl>
                                            </p:cond>
                                          </p:endCondLst>
                                        </p:cTn>
                                        <p:tgtEl>
                                          <p:sndTgt r:embed="rId12" name="camera.wav"/>
                                        </p:tgtEl>
                                      </p:cMediaNode>
                                    </p:audio>
                                  </p:subTnLst>
                                </p:cTn>
                              </p:par>
                            </p:childTnLst>
                          </p:cTn>
                        </p:par>
                      </p:childTnLst>
                    </p:cTn>
                  </p:par>
                  <p:par>
                    <p:cTn id="70" fill="hold">
                      <p:stCondLst>
                        <p:cond delay="indefinite"/>
                      </p:stCondLst>
                      <p:childTnLst>
                        <p:par>
                          <p:cTn id="71" fill="hold">
                            <p:stCondLst>
                              <p:cond delay="0"/>
                            </p:stCondLst>
                            <p:childTnLst>
                              <p:par>
                                <p:cTn id="72" presetID="22" presetClass="entr" presetSubtype="4" fill="hold" nodeType="clickEffect">
                                  <p:stCondLst>
                                    <p:cond delay="0"/>
                                  </p:stCondLst>
                                  <p:childTnLst>
                                    <p:set>
                                      <p:cBhvr>
                                        <p:cTn id="73" dur="1" fill="hold">
                                          <p:stCondLst>
                                            <p:cond delay="0"/>
                                          </p:stCondLst>
                                        </p:cTn>
                                        <p:tgtEl>
                                          <p:spTgt spid="3"/>
                                        </p:tgtEl>
                                        <p:attrNameLst>
                                          <p:attrName>style.visibility</p:attrName>
                                        </p:attrNameLst>
                                      </p:cBhvr>
                                      <p:to>
                                        <p:strVal val="visible"/>
                                      </p:to>
                                    </p:set>
                                    <p:animEffect transition="in" filter="wipe(down)">
                                      <p:cBhvr>
                                        <p:cTn id="74" dur="500"/>
                                        <p:tgtEl>
                                          <p:spTgt spid="3"/>
                                        </p:tgtEl>
                                      </p:cBhvr>
                                    </p:animEffec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par>
                          <p:cTn id="75" fill="hold">
                            <p:stCondLst>
                              <p:cond delay="500"/>
                            </p:stCondLst>
                            <p:childTnLst>
                              <p:par>
                                <p:cTn id="76" presetID="1" presetClass="entr" presetSubtype="0" fill="hold" grpId="0" nodeType="afterEffect">
                                  <p:stCondLst>
                                    <p:cond delay="0"/>
                                  </p:stCondLst>
                                  <p:childTnLst>
                                    <p:set>
                                      <p:cBhvr>
                                        <p:cTn id="77" dur="1" fill="hold">
                                          <p:stCondLst>
                                            <p:cond delay="499"/>
                                          </p:stCondLst>
                                        </p:cTn>
                                        <p:tgtEl>
                                          <p:spTgt spid="5163"/>
                                        </p:tgtEl>
                                        <p:attrNameLst>
                                          <p:attrName>style.visibility</p:attrName>
                                        </p:attrNameLst>
                                      </p:cBhvr>
                                      <p:to>
                                        <p:strVal val="visible"/>
                                      </p:to>
                                    </p:set>
                                  </p:childTnLst>
                                  <p:subTnLst>
                                    <p:audio>
                                      <p:cMediaNode>
                                        <p:cTn display="0" masterRel="sameClick">
                                          <p:stCondLst>
                                            <p:cond evt="begin" delay="0">
                                              <p:tn val="76"/>
                                            </p:cond>
                                          </p:stCondLst>
                                          <p:endCondLst>
                                            <p:cond evt="onStopAudio" delay="0">
                                              <p:tgtEl>
                                                <p:sldTgt/>
                                              </p:tgtEl>
                                            </p:cond>
                                          </p:endCondLst>
                                        </p:cTn>
                                        <p:tgtEl>
                                          <p:sndTgt r:embed="rId12" name="camera.wav"/>
                                        </p:tgtEl>
                                      </p:cMediaNode>
                                    </p:audio>
                                  </p:subTnLst>
                                </p:cTn>
                              </p:par>
                            </p:childTnLst>
                          </p:cTn>
                        </p:par>
                      </p:childTnLst>
                    </p:cTn>
                  </p:par>
                  <p:par>
                    <p:cTn id="78" fill="hold">
                      <p:stCondLst>
                        <p:cond delay="indefinite"/>
                      </p:stCondLst>
                      <p:childTnLst>
                        <p:par>
                          <p:cTn id="79" fill="hold">
                            <p:stCondLst>
                              <p:cond delay="0"/>
                            </p:stCondLst>
                            <p:childTnLst>
                              <p:par>
                                <p:cTn id="80" presetID="22" presetClass="entr" presetSubtype="8" fill="hold" nodeType="clickEffect">
                                  <p:stCondLst>
                                    <p:cond delay="0"/>
                                  </p:stCondLst>
                                  <p:childTnLst>
                                    <p:set>
                                      <p:cBhvr>
                                        <p:cTn id="81" dur="1" fill="hold">
                                          <p:stCondLst>
                                            <p:cond delay="0"/>
                                          </p:stCondLst>
                                        </p:cTn>
                                        <p:tgtEl>
                                          <p:spTgt spid="65"/>
                                        </p:tgtEl>
                                        <p:attrNameLst>
                                          <p:attrName>style.visibility</p:attrName>
                                        </p:attrNameLst>
                                      </p:cBhvr>
                                      <p:to>
                                        <p:strVal val="visible"/>
                                      </p:to>
                                    </p:set>
                                    <p:animEffect transition="in" filter="wipe(left)">
                                      <p:cBhvr>
                                        <p:cTn id="82" dur="500"/>
                                        <p:tgtEl>
                                          <p:spTgt spid="65"/>
                                        </p:tgtEl>
                                      </p:cBhvr>
                                    </p:animEffect>
                                  </p:childTnLst>
                                </p:cTn>
                              </p:par>
                            </p:childTnLst>
                          </p:cTn>
                        </p:par>
                        <p:par>
                          <p:cTn id="83" fill="hold">
                            <p:stCondLst>
                              <p:cond delay="500"/>
                            </p:stCondLst>
                            <p:childTnLst>
                              <p:par>
                                <p:cTn id="84" presetID="1" presetClass="entr" presetSubtype="0" fill="hold" grpId="0" nodeType="afterEffect">
                                  <p:stCondLst>
                                    <p:cond delay="0"/>
                                  </p:stCondLst>
                                  <p:childTnLst>
                                    <p:set>
                                      <p:cBhvr>
                                        <p:cTn id="85" dur="1" fill="hold">
                                          <p:stCondLst>
                                            <p:cond delay="499"/>
                                          </p:stCondLst>
                                        </p:cTn>
                                        <p:tgtEl>
                                          <p:spTgt spid="5164"/>
                                        </p:tgtEl>
                                        <p:attrNameLst>
                                          <p:attrName>style.visibility</p:attrName>
                                        </p:attrNameLst>
                                      </p:cBhvr>
                                      <p:to>
                                        <p:strVal val="visible"/>
                                      </p:to>
                                    </p:set>
                                  </p:childTnLst>
                                  <p:subTnLst>
                                    <p:audio>
                                      <p:cMediaNode>
                                        <p:cTn display="0" masterRel="sameClick">
                                          <p:stCondLst>
                                            <p:cond evt="begin" delay="0">
                                              <p:tn val="84"/>
                                            </p:cond>
                                          </p:stCondLst>
                                          <p:endCondLst>
                                            <p:cond evt="onStopAudio" delay="0">
                                              <p:tgtEl>
                                                <p:sldTgt/>
                                              </p:tgtEl>
                                            </p:cond>
                                          </p:endCondLst>
                                        </p:cTn>
                                        <p:tgtEl>
                                          <p:sndTgt r:embed="rId12" name="camera.wav"/>
                                        </p:tgtEl>
                                      </p:cMediaNode>
                                    </p:audio>
                                  </p:subTnLst>
                                </p:cTn>
                              </p:par>
                            </p:childTnLst>
                          </p:cTn>
                        </p:par>
                      </p:childTnLst>
                    </p:cTn>
                  </p:par>
                  <p:par>
                    <p:cTn id="86" fill="hold">
                      <p:stCondLst>
                        <p:cond delay="indefinite"/>
                      </p:stCondLst>
                      <p:childTnLst>
                        <p:par>
                          <p:cTn id="87" fill="hold">
                            <p:stCondLst>
                              <p:cond delay="0"/>
                            </p:stCondLst>
                            <p:childTnLst>
                              <p:par>
                                <p:cTn id="88" presetID="22" presetClass="entr" presetSubtype="8" fill="hold" nodeType="clickEffect">
                                  <p:stCondLst>
                                    <p:cond delay="0"/>
                                  </p:stCondLst>
                                  <p:childTnLst>
                                    <p:set>
                                      <p:cBhvr>
                                        <p:cTn id="89" dur="1" fill="hold">
                                          <p:stCondLst>
                                            <p:cond delay="0"/>
                                          </p:stCondLst>
                                        </p:cTn>
                                        <p:tgtEl>
                                          <p:spTgt spid="61"/>
                                        </p:tgtEl>
                                        <p:attrNameLst>
                                          <p:attrName>style.visibility</p:attrName>
                                        </p:attrNameLst>
                                      </p:cBhvr>
                                      <p:to>
                                        <p:strVal val="visible"/>
                                      </p:to>
                                    </p:set>
                                    <p:animEffect transition="in" filter="wipe(left)">
                                      <p:cBhvr>
                                        <p:cTn id="90" dur="500"/>
                                        <p:tgtEl>
                                          <p:spTgt spid="61"/>
                                        </p:tgtEl>
                                      </p:cBhvr>
                                    </p:animEffect>
                                  </p:childTnLst>
                                  <p:subTnLst>
                                    <p:audio>
                                      <p:cMediaNode>
                                        <p:cTn display="0" masterRel="sameClick">
                                          <p:stCondLst>
                                            <p:cond evt="begin" delay="0">
                                              <p:tn val="88"/>
                                            </p:cond>
                                          </p:stCondLst>
                                          <p:endCondLst>
                                            <p:cond evt="onStopAudio" delay="0">
                                              <p:tgtEl>
                                                <p:sldTgt/>
                                              </p:tgtEl>
                                            </p:cond>
                                          </p:endCondLst>
                                        </p:cTn>
                                        <p:tgtEl>
                                          <p:sndTgt r:embed="rId13" name="chimes.wav"/>
                                        </p:tgtEl>
                                      </p:cMediaNode>
                                    </p:audio>
                                  </p:subTnLst>
                                </p:cTn>
                              </p:par>
                            </p:childTnLst>
                          </p:cTn>
                        </p:par>
                        <p:par>
                          <p:cTn id="91" fill="hold">
                            <p:stCondLst>
                              <p:cond delay="500"/>
                            </p:stCondLst>
                            <p:childTnLst>
                              <p:par>
                                <p:cTn id="92" presetID="9" presetClass="entr" presetSubtype="0" fill="hold" grpId="0" nodeType="afterEffect">
                                  <p:stCondLst>
                                    <p:cond delay="0"/>
                                  </p:stCondLst>
                                  <p:childTnLst>
                                    <p:set>
                                      <p:cBhvr>
                                        <p:cTn id="93" dur="1" fill="hold">
                                          <p:stCondLst>
                                            <p:cond delay="0"/>
                                          </p:stCondLst>
                                        </p:cTn>
                                        <p:tgtEl>
                                          <p:spTgt spid="5168"/>
                                        </p:tgtEl>
                                        <p:attrNameLst>
                                          <p:attrName>style.visibility</p:attrName>
                                        </p:attrNameLst>
                                      </p:cBhvr>
                                      <p:to>
                                        <p:strVal val="visible"/>
                                      </p:to>
                                    </p:set>
                                    <p:animEffect transition="in" filter="dissolve">
                                      <p:cBhvr>
                                        <p:cTn id="94" dur="500"/>
                                        <p:tgtEl>
                                          <p:spTgt spid="51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6" grpId="0"/>
      <p:bldP spid="5160" grpId="0" animBg="1"/>
      <p:bldP spid="5161" grpId="0" animBg="1"/>
      <p:bldP spid="5162" grpId="0" animBg="1"/>
      <p:bldP spid="5163" grpId="0" animBg="1"/>
      <p:bldP spid="5164" grpId="0" animBg="1"/>
      <p:bldP spid="5168" grpId="0" autoUpdateAnimBg="0"/>
      <p:bldP spid="53" grpId="0" autoUpdateAnimBg="0"/>
      <p:bldP spid="54" grpId="0" autoUpdateAnimBg="0"/>
      <p:bldP spid="55" grpId="0" autoUpdateAnimBg="0"/>
      <p:bldP spid="57" grpId="0" autoUpdateAnimBg="0"/>
      <p:bldP spid="60"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21" name="圆角矩形 20"/>
          <p:cNvSpPr/>
          <p:nvPr/>
        </p:nvSpPr>
        <p:spPr>
          <a:xfrm>
            <a:off x="3544529" y="3402362"/>
            <a:ext cx="4911213" cy="825910"/>
          </a:xfrm>
          <a:prstGeom prst="roundRect">
            <a:avLst/>
          </a:prstGeom>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zh-CN" altLang="en-US"/>
          </a:p>
        </p:txBody>
      </p:sp>
      <p:sp>
        <p:nvSpPr>
          <p:cNvPr id="20" name="圆角矩形 19"/>
          <p:cNvSpPr/>
          <p:nvPr/>
        </p:nvSpPr>
        <p:spPr>
          <a:xfrm>
            <a:off x="3613349" y="1760381"/>
            <a:ext cx="4911213" cy="825910"/>
          </a:xfrm>
          <a:prstGeom prst="roundRect">
            <a:avLst/>
          </a:prstGeom>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zh-CN" altLang="en-US"/>
          </a:p>
        </p:txBody>
      </p:sp>
      <p:sp>
        <p:nvSpPr>
          <p:cNvPr id="19" name="椭圆 18"/>
          <p:cNvSpPr/>
          <p:nvPr/>
        </p:nvSpPr>
        <p:spPr>
          <a:xfrm>
            <a:off x="2674377" y="3623587"/>
            <a:ext cx="1047136" cy="427703"/>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zh-CN" altLang="en-US"/>
          </a:p>
        </p:txBody>
      </p:sp>
      <p:sp>
        <p:nvSpPr>
          <p:cNvPr id="18" name="流程图: 终止 17"/>
          <p:cNvSpPr/>
          <p:nvPr/>
        </p:nvSpPr>
        <p:spPr>
          <a:xfrm>
            <a:off x="3411797" y="3431825"/>
            <a:ext cx="4822722" cy="722671"/>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2610465" y="1952109"/>
            <a:ext cx="1047136" cy="427703"/>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zh-CN" altLang="en-US"/>
          </a:p>
        </p:txBody>
      </p:sp>
      <p:sp>
        <p:nvSpPr>
          <p:cNvPr id="16" name="流程图: 终止 15"/>
          <p:cNvSpPr/>
          <p:nvPr/>
        </p:nvSpPr>
        <p:spPr>
          <a:xfrm>
            <a:off x="3377381" y="1760381"/>
            <a:ext cx="4822722" cy="722671"/>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243" name="文本框 8"/>
          <p:cNvSpPr>
            <a:spLocks noChangeArrowheads="1"/>
          </p:cNvSpPr>
          <p:nvPr/>
        </p:nvSpPr>
        <p:spPr bwMode="auto">
          <a:xfrm>
            <a:off x="514350" y="28575"/>
            <a:ext cx="2906713" cy="919163"/>
          </a:xfrm>
          <a:prstGeom prst="parallelogram">
            <a:avLst>
              <a:gd name="adj" fmla="val 25021"/>
            </a:avLst>
          </a:prstGeom>
          <a:noFill/>
          <a:ln w="9525">
            <a:noFill/>
            <a:miter lim="800000"/>
          </a:ln>
        </p:spPr>
        <p:txBody>
          <a:bodyPr wrap="none">
            <a:spAutoFit/>
          </a:bodyPr>
          <a:lstStyle/>
          <a:p>
            <a:pPr eaLnBrk="1" hangingPunct="1">
              <a:buFont typeface="Arial" panose="020B0604020202020204" pitchFamily="34" charset="0"/>
              <a:buNone/>
            </a:pPr>
            <a:r>
              <a:rPr lang="zh-CN" altLang="en-US" sz="4000" b="1" i="1">
                <a:solidFill>
                  <a:srgbClr val="3B3838"/>
                </a:solidFill>
                <a:latin typeface="微软雅黑" panose="020B0503020204020204" pitchFamily="34" charset="-122"/>
                <a:sym typeface="Tahoma" panose="020B0604030504040204" pitchFamily="34" charset="0"/>
              </a:rPr>
              <a:t>归纳小结</a:t>
            </a:r>
            <a:endParaRPr lang="en-US" altLang="zh-CN" sz="4000" b="1" i="1">
              <a:solidFill>
                <a:srgbClr val="3B3838"/>
              </a:solidFill>
              <a:latin typeface="微软雅黑" panose="020B0503020204020204" pitchFamily="34" charset="-122"/>
              <a:sym typeface="Tahoma" panose="020B0604030504040204" pitchFamily="34" charset="0"/>
            </a:endParaRPr>
          </a:p>
        </p:txBody>
      </p:sp>
      <p:sp>
        <p:nvSpPr>
          <p:cNvPr id="10255" name="Text Box 9"/>
          <p:cNvSpPr txBox="1">
            <a:spLocks noChangeArrowheads="1"/>
          </p:cNvSpPr>
          <p:nvPr/>
        </p:nvSpPr>
        <p:spPr bwMode="auto">
          <a:xfrm>
            <a:off x="3536951" y="1807545"/>
            <a:ext cx="4530725" cy="738664"/>
          </a:xfrm>
          <a:prstGeom prst="rect">
            <a:avLst/>
          </a:prstGeom>
          <a:noFill/>
          <a:ln w="9525">
            <a:noFill/>
            <a:miter lim="800000"/>
          </a:ln>
        </p:spPr>
        <p:txBody>
          <a:bodyPr wrap="square">
            <a:spAutoFit/>
          </a:bodyPr>
          <a:lstStyle/>
          <a:p>
            <a:pPr eaLnBrk="1" hangingPunct="1">
              <a:lnSpc>
                <a:spcPct val="150000"/>
              </a:lnSpc>
            </a:pPr>
            <a:r>
              <a:rPr lang="en-US" altLang="zh-CN" sz="2800" b="1" dirty="0" smtClean="0">
                <a:latin typeface="Arial" panose="020B0604020202020204" pitchFamily="34" charset="0"/>
                <a:ea typeface="宋体" panose="02010600030101010101" pitchFamily="2" charset="-122"/>
              </a:rPr>
              <a:t>1.</a:t>
            </a:r>
            <a:r>
              <a:rPr lang="zh-CN" altLang="en-US" sz="2800" b="1" dirty="0" smtClean="0">
                <a:latin typeface="Arial" panose="020B0604020202020204" pitchFamily="34" charset="0"/>
                <a:ea typeface="宋体" panose="02010600030101010101" pitchFamily="2" charset="-122"/>
              </a:rPr>
              <a:t>本节课你学习了哪些</a:t>
            </a:r>
            <a:r>
              <a:rPr lang="zh-CN" altLang="en-US" sz="2800" b="1" dirty="0">
                <a:latin typeface="Arial" panose="020B0604020202020204" pitchFamily="34" charset="0"/>
                <a:ea typeface="宋体" panose="02010600030101010101" pitchFamily="2" charset="-122"/>
              </a:rPr>
              <a:t>内容</a:t>
            </a:r>
            <a:r>
              <a:rPr lang="zh-CN" altLang="en-US" sz="2800" b="1" dirty="0" smtClean="0">
                <a:latin typeface="Arial" panose="020B0604020202020204" pitchFamily="34" charset="0"/>
                <a:ea typeface="宋体" panose="02010600030101010101" pitchFamily="2" charset="-122"/>
              </a:rPr>
              <a:t>？</a:t>
            </a:r>
            <a:endParaRPr lang="zh-CN" altLang="en-US" sz="2800" b="1" dirty="0">
              <a:latin typeface="Arial" panose="020B0604020202020204" pitchFamily="34" charset="0"/>
              <a:ea typeface="宋体" panose="02010600030101010101" pitchFamily="2" charset="-122"/>
            </a:endParaRPr>
          </a:p>
        </p:txBody>
      </p:sp>
      <p:sp>
        <p:nvSpPr>
          <p:cNvPr id="15" name="Text Box 9"/>
          <p:cNvSpPr txBox="1">
            <a:spLocks noChangeArrowheads="1"/>
          </p:cNvSpPr>
          <p:nvPr/>
        </p:nvSpPr>
        <p:spPr bwMode="auto">
          <a:xfrm>
            <a:off x="3689351" y="3419997"/>
            <a:ext cx="4530725" cy="654988"/>
          </a:xfrm>
          <a:prstGeom prst="rect">
            <a:avLst/>
          </a:prstGeom>
          <a:noFill/>
          <a:ln w="9525">
            <a:noFill/>
            <a:miter lim="800000"/>
          </a:ln>
        </p:spPr>
        <p:txBody>
          <a:bodyPr wrap="square">
            <a:spAutoFit/>
          </a:bodyPr>
          <a:lstStyle/>
          <a:p>
            <a:pPr eaLnBrk="1" hangingPunct="1">
              <a:lnSpc>
                <a:spcPct val="150000"/>
              </a:lnSpc>
            </a:pPr>
            <a:r>
              <a:rPr lang="en-US" altLang="zh-CN" sz="2800" b="1" dirty="0" smtClean="0">
                <a:latin typeface="Arial" panose="020B0604020202020204" pitchFamily="34" charset="0"/>
                <a:ea typeface="宋体" panose="02010600030101010101" pitchFamily="2" charset="-122"/>
              </a:rPr>
              <a:t>2.</a:t>
            </a:r>
            <a:r>
              <a:rPr lang="zh-CN" altLang="en-US" sz="2800" b="1" dirty="0" smtClean="0">
                <a:latin typeface="Arial" panose="020B0604020202020204" pitchFamily="34" charset="0"/>
                <a:ea typeface="宋体" panose="02010600030101010101" pitchFamily="2" charset="-122"/>
              </a:rPr>
              <a:t>本节课学习的用途？</a:t>
            </a:r>
            <a:endParaRPr lang="zh-CN" altLang="en-US" sz="2800" b="1" dirty="0">
              <a:latin typeface="Arial" panose="020B0604020202020204" pitchFamily="34" charset="0"/>
              <a:ea typeface="宋体" panose="02010600030101010101" pitchFamily="2" charset="-122"/>
            </a:endParaRPr>
          </a:p>
        </p:txBody>
      </p:sp>
    </p:spTree>
  </p:cSld>
  <p:clrMapOvr>
    <a:masterClrMapping/>
  </p:clrMapOvr>
  <p:transition spd="slow">
    <p:check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75779" name="AutoShape 3"/>
          <p:cNvSpPr>
            <a:spLocks noChangeArrowheads="1"/>
          </p:cNvSpPr>
          <p:nvPr/>
        </p:nvSpPr>
        <p:spPr bwMode="invGray">
          <a:xfrm rot="39573186">
            <a:off x="5622293" y="2169114"/>
            <a:ext cx="791892" cy="288827"/>
          </a:xfrm>
          <a:prstGeom prst="rightArrow">
            <a:avLst>
              <a:gd name="adj1" fmla="val 35167"/>
              <a:gd name="adj2" fmla="val 111029"/>
            </a:avLst>
          </a:prstGeom>
          <a:gradFill rotWithShape="1">
            <a:gsLst>
              <a:gs pos="0">
                <a:srgbClr val="000000">
                  <a:gamma/>
                  <a:shade val="89020"/>
                  <a:invGamma/>
                  <a:alpha val="0"/>
                </a:srgbClr>
              </a:gs>
              <a:gs pos="100000">
                <a:srgbClr val="000000"/>
              </a:gs>
            </a:gsLst>
            <a:lin ang="0" scaled="1"/>
          </a:gradFill>
          <a:ln w="0" algn="ctr">
            <a:noFill/>
            <a:miter lim="800000"/>
          </a:ln>
          <a:effectLst/>
        </p:spPr>
        <p:txBody>
          <a:bodyPr wrap="none" anchor="ct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微软雅黑" panose="020B0503020204020204" pitchFamily="34" charset="-122"/>
            </a:endParaRPr>
          </a:p>
        </p:txBody>
      </p:sp>
      <p:sp>
        <p:nvSpPr>
          <p:cNvPr id="75780" name="AutoShape 4"/>
          <p:cNvSpPr>
            <a:spLocks noChangeArrowheads="1"/>
          </p:cNvSpPr>
          <p:nvPr/>
        </p:nvSpPr>
        <p:spPr bwMode="invGray">
          <a:xfrm rot="3465783">
            <a:off x="5622293" y="4332138"/>
            <a:ext cx="791892" cy="288827"/>
          </a:xfrm>
          <a:prstGeom prst="rightArrow">
            <a:avLst>
              <a:gd name="adj1" fmla="val 35167"/>
              <a:gd name="adj2" fmla="val 111028"/>
            </a:avLst>
          </a:prstGeom>
          <a:gradFill rotWithShape="1">
            <a:gsLst>
              <a:gs pos="0">
                <a:srgbClr val="000000">
                  <a:gamma/>
                  <a:shade val="89020"/>
                  <a:invGamma/>
                  <a:alpha val="0"/>
                </a:srgbClr>
              </a:gs>
              <a:gs pos="100000">
                <a:srgbClr val="000000"/>
              </a:gs>
            </a:gsLst>
            <a:lin ang="0" scaled="1"/>
          </a:gradFill>
          <a:ln w="0" algn="ctr">
            <a:noFill/>
            <a:miter lim="800000"/>
          </a:ln>
          <a:effectLst/>
        </p:spPr>
        <p:txBody>
          <a:bodyPr wrap="none" anchor="ct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微软雅黑" panose="020B0503020204020204" pitchFamily="34" charset="-122"/>
            </a:endParaRPr>
          </a:p>
        </p:txBody>
      </p:sp>
      <p:sp>
        <p:nvSpPr>
          <p:cNvPr id="75781" name="AutoShape 5"/>
          <p:cNvSpPr>
            <a:spLocks noChangeArrowheads="1"/>
          </p:cNvSpPr>
          <p:nvPr/>
        </p:nvSpPr>
        <p:spPr bwMode="invGray">
          <a:xfrm rot="35969022">
            <a:off x="4403509" y="2245288"/>
            <a:ext cx="791892" cy="288827"/>
          </a:xfrm>
          <a:prstGeom prst="rightArrow">
            <a:avLst>
              <a:gd name="adj1" fmla="val 35167"/>
              <a:gd name="adj2" fmla="val 111029"/>
            </a:avLst>
          </a:prstGeom>
          <a:gradFill rotWithShape="1">
            <a:gsLst>
              <a:gs pos="0">
                <a:srgbClr val="000000">
                  <a:gamma/>
                  <a:shade val="89020"/>
                  <a:invGamma/>
                  <a:alpha val="0"/>
                </a:srgbClr>
              </a:gs>
              <a:gs pos="100000">
                <a:srgbClr val="000000"/>
              </a:gs>
            </a:gsLst>
            <a:lin ang="0" scaled="1"/>
          </a:gradFill>
          <a:ln w="0" algn="ctr">
            <a:noFill/>
            <a:miter lim="800000"/>
          </a:ln>
          <a:effectLst/>
        </p:spPr>
        <p:txBody>
          <a:bodyPr wrap="none" anchor="ct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微软雅黑" panose="020B0503020204020204" pitchFamily="34" charset="-122"/>
            </a:endParaRPr>
          </a:p>
        </p:txBody>
      </p:sp>
      <p:sp>
        <p:nvSpPr>
          <p:cNvPr id="75782" name="AutoShape 6"/>
          <p:cNvSpPr>
            <a:spLocks noChangeArrowheads="1"/>
          </p:cNvSpPr>
          <p:nvPr/>
        </p:nvSpPr>
        <p:spPr bwMode="invGray">
          <a:xfrm rot="7535209">
            <a:off x="4365422" y="4298812"/>
            <a:ext cx="791892" cy="288827"/>
          </a:xfrm>
          <a:prstGeom prst="rightArrow">
            <a:avLst>
              <a:gd name="adj1" fmla="val 35167"/>
              <a:gd name="adj2" fmla="val 111029"/>
            </a:avLst>
          </a:prstGeom>
          <a:gradFill rotWithShape="1">
            <a:gsLst>
              <a:gs pos="0">
                <a:srgbClr val="000000">
                  <a:gamma/>
                  <a:shade val="89020"/>
                  <a:invGamma/>
                  <a:alpha val="0"/>
                </a:srgbClr>
              </a:gs>
              <a:gs pos="100000">
                <a:srgbClr val="000000"/>
              </a:gs>
            </a:gsLst>
            <a:lin ang="0" scaled="1"/>
          </a:gradFill>
          <a:ln w="0" algn="ctr">
            <a:noFill/>
            <a:miter lim="800000"/>
          </a:ln>
          <a:effectLst/>
        </p:spPr>
        <p:txBody>
          <a:bodyPr wrap="none" anchor="ct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微软雅黑" panose="020B0503020204020204" pitchFamily="34" charset="-122"/>
            </a:endParaRPr>
          </a:p>
        </p:txBody>
      </p:sp>
      <p:sp>
        <p:nvSpPr>
          <p:cNvPr id="75783" name="AutoShape 7"/>
          <p:cNvSpPr>
            <a:spLocks noChangeArrowheads="1"/>
          </p:cNvSpPr>
          <p:nvPr/>
        </p:nvSpPr>
        <p:spPr bwMode="invGray">
          <a:xfrm>
            <a:off x="6200739" y="3296649"/>
            <a:ext cx="791892" cy="288827"/>
          </a:xfrm>
          <a:prstGeom prst="rightArrow">
            <a:avLst>
              <a:gd name="adj1" fmla="val 35167"/>
              <a:gd name="adj2" fmla="val 111029"/>
            </a:avLst>
          </a:prstGeom>
          <a:gradFill rotWithShape="1">
            <a:gsLst>
              <a:gs pos="0">
                <a:srgbClr val="000000">
                  <a:gamma/>
                  <a:shade val="89020"/>
                  <a:invGamma/>
                  <a:alpha val="0"/>
                </a:srgbClr>
              </a:gs>
              <a:gs pos="100000">
                <a:srgbClr val="000000"/>
              </a:gs>
            </a:gsLst>
            <a:lin ang="0" scaled="1"/>
          </a:gradFill>
          <a:ln w="0" algn="ctr">
            <a:noFill/>
            <a:miter lim="800000"/>
          </a:ln>
          <a:effectLst/>
        </p:spPr>
        <p:txBody>
          <a:bodyPr wrap="none" anchor="ct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微软雅黑" panose="020B0503020204020204" pitchFamily="34" charset="-122"/>
            </a:endParaRPr>
          </a:p>
        </p:txBody>
      </p:sp>
      <p:sp>
        <p:nvSpPr>
          <p:cNvPr id="75784" name="AutoShape 8"/>
          <p:cNvSpPr>
            <a:spLocks noChangeArrowheads="1"/>
          </p:cNvSpPr>
          <p:nvPr/>
        </p:nvSpPr>
        <p:spPr bwMode="invGray">
          <a:xfrm rot="-10800000">
            <a:off x="3791737" y="3290301"/>
            <a:ext cx="863305" cy="288827"/>
          </a:xfrm>
          <a:prstGeom prst="rightArrow">
            <a:avLst>
              <a:gd name="adj1" fmla="val 35167"/>
              <a:gd name="adj2" fmla="val 121041"/>
            </a:avLst>
          </a:prstGeom>
          <a:gradFill rotWithShape="1">
            <a:gsLst>
              <a:gs pos="0">
                <a:srgbClr val="000000">
                  <a:gamma/>
                  <a:shade val="89020"/>
                  <a:invGamma/>
                  <a:alpha val="0"/>
                </a:srgbClr>
              </a:gs>
              <a:gs pos="100000">
                <a:srgbClr val="000000"/>
              </a:gs>
            </a:gsLst>
            <a:lin ang="0" scaled="1"/>
          </a:gradFill>
          <a:ln w="0" algn="ctr">
            <a:noFill/>
            <a:miter lim="800000"/>
          </a:ln>
          <a:effectLst/>
        </p:spPr>
        <p:txBody>
          <a:bodyPr wrap="none" anchor="ct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微软雅黑" panose="020B0503020204020204" pitchFamily="34" charset="-122"/>
            </a:endParaRPr>
          </a:p>
        </p:txBody>
      </p:sp>
      <p:sp>
        <p:nvSpPr>
          <p:cNvPr id="22538" name="Oval 9"/>
          <p:cNvSpPr/>
          <p:nvPr/>
        </p:nvSpPr>
        <p:spPr>
          <a:xfrm>
            <a:off x="3537823" y="3171058"/>
            <a:ext cx="3742047" cy="459072"/>
          </a:xfrm>
          <a:prstGeom prst="ellipse">
            <a:avLst/>
          </a:prstGeom>
          <a:noFill/>
          <a:ln w="38100" cap="flat" cmpd="sng">
            <a:solidFill>
              <a:srgbClr val="000000"/>
            </a:solidFill>
            <a:prstDash val="solid"/>
            <a:headEnd type="none" w="med" len="med"/>
            <a:tailEnd type="none" w="med" len="med"/>
          </a:ln>
        </p:spPr>
        <p:txBody>
          <a:bodyPr anchor="ctr" anchorCtr="0">
            <a:spAutoFit/>
          </a:bodyPr>
          <a:p>
            <a:endParaRPr lang="zh-CN" altLang="zh-CN" sz="100" dirty="0">
              <a:latin typeface="Arial" panose="020B0604020202020204" pitchFamily="34" charset="0"/>
            </a:endParaRPr>
          </a:p>
        </p:txBody>
      </p:sp>
      <p:grpSp>
        <p:nvGrpSpPr>
          <p:cNvPr id="22539" name="Group 10"/>
          <p:cNvGrpSpPr/>
          <p:nvPr/>
        </p:nvGrpSpPr>
        <p:grpSpPr>
          <a:xfrm>
            <a:off x="4274172" y="1587494"/>
            <a:ext cx="360240" cy="360240"/>
            <a:chOff x="1973" y="1706"/>
            <a:chExt cx="227" cy="227"/>
          </a:xfrm>
        </p:grpSpPr>
        <p:sp>
          <p:nvSpPr>
            <p:cNvPr id="75787" name="Oval 11"/>
            <p:cNvSpPr>
              <a:spLocks noChangeArrowheads="1"/>
            </p:cNvSpPr>
            <p:nvPr/>
          </p:nvSpPr>
          <p:spPr bwMode="gray">
            <a:xfrm>
              <a:off x="1973" y="1706"/>
              <a:ext cx="227" cy="227"/>
            </a:xfrm>
            <a:prstGeom prst="ellipse">
              <a:avLst/>
            </a:prstGeom>
            <a:gradFill rotWithShape="1">
              <a:gsLst>
                <a:gs pos="0">
                  <a:srgbClr val="BBE0E3">
                    <a:gamma/>
                    <a:tint val="33725"/>
                    <a:invGamma/>
                  </a:srgbClr>
                </a:gs>
                <a:gs pos="100000">
                  <a:srgbClr val="BBE0E3"/>
                </a:gs>
              </a:gsLst>
              <a:path path="shape">
                <a:fillToRect l="50000" t="50000" r="50000" b="50000"/>
              </a:path>
            </a:gradFill>
            <a:ln w="9525" algn="ctr">
              <a:noFill/>
              <a:round/>
            </a:ln>
            <a:effectLst/>
          </p:spPr>
          <p:txBody>
            <a:bodyPr wrap="none" anchor="ct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微软雅黑" panose="020B0503020204020204" pitchFamily="34" charset="-122"/>
              </a:endParaRPr>
            </a:p>
          </p:txBody>
        </p:sp>
        <p:sp>
          <p:nvSpPr>
            <p:cNvPr id="75788" name="Oval 12"/>
            <p:cNvSpPr>
              <a:spLocks noChangeArrowheads="1"/>
            </p:cNvSpPr>
            <p:nvPr/>
          </p:nvSpPr>
          <p:spPr bwMode="gray">
            <a:xfrm>
              <a:off x="1983" y="1725"/>
              <a:ext cx="141" cy="142"/>
            </a:xfrm>
            <a:prstGeom prst="ellipse">
              <a:avLst/>
            </a:prstGeom>
            <a:gradFill rotWithShape="1">
              <a:gsLst>
                <a:gs pos="0">
                  <a:srgbClr val="BBE0E3">
                    <a:gamma/>
                    <a:tint val="33725"/>
                    <a:invGamma/>
                  </a:srgbClr>
                </a:gs>
                <a:gs pos="100000">
                  <a:srgbClr val="BBE0E3">
                    <a:alpha val="0"/>
                  </a:srgbClr>
                </a:gs>
              </a:gsLst>
              <a:path path="shape">
                <a:fillToRect l="50000" t="50000" r="50000" b="50000"/>
              </a:path>
            </a:gradFill>
            <a:ln w="9525" algn="ctr">
              <a:noFill/>
              <a:round/>
            </a:ln>
            <a:effectLst/>
          </p:spPr>
          <p:txBody>
            <a:bodyPr wrap="none" anchor="ct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微软雅黑" panose="020B0503020204020204" pitchFamily="34" charset="-122"/>
              </a:endParaRPr>
            </a:p>
          </p:txBody>
        </p:sp>
      </p:grpSp>
      <p:grpSp>
        <p:nvGrpSpPr>
          <p:cNvPr id="22540" name="Group 13"/>
          <p:cNvGrpSpPr/>
          <p:nvPr/>
        </p:nvGrpSpPr>
        <p:grpSpPr>
          <a:xfrm>
            <a:off x="3329933" y="3242692"/>
            <a:ext cx="360239" cy="360239"/>
            <a:chOff x="1565" y="2659"/>
            <a:chExt cx="227" cy="227"/>
          </a:xfrm>
        </p:grpSpPr>
        <p:sp>
          <p:nvSpPr>
            <p:cNvPr id="75790" name="Oval 14"/>
            <p:cNvSpPr>
              <a:spLocks noChangeArrowheads="1"/>
            </p:cNvSpPr>
            <p:nvPr/>
          </p:nvSpPr>
          <p:spPr bwMode="gray">
            <a:xfrm>
              <a:off x="1565" y="2659"/>
              <a:ext cx="227" cy="227"/>
            </a:xfrm>
            <a:prstGeom prst="ellipse">
              <a:avLst/>
            </a:prstGeom>
            <a:gradFill rotWithShape="1">
              <a:gsLst>
                <a:gs pos="0">
                  <a:srgbClr val="BBE0E3">
                    <a:gamma/>
                    <a:tint val="33725"/>
                    <a:invGamma/>
                  </a:srgbClr>
                </a:gs>
                <a:gs pos="100000">
                  <a:srgbClr val="BBE0E3"/>
                </a:gs>
              </a:gsLst>
              <a:path path="shape">
                <a:fillToRect l="50000" t="50000" r="50000" b="50000"/>
              </a:path>
            </a:gradFill>
            <a:ln w="9525" algn="ctr">
              <a:noFill/>
              <a:round/>
            </a:ln>
            <a:effectLst/>
          </p:spPr>
          <p:txBody>
            <a:bodyPr wrap="none" anchor="ct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微软雅黑" panose="020B0503020204020204" pitchFamily="34" charset="-122"/>
              </a:endParaRPr>
            </a:p>
          </p:txBody>
        </p:sp>
        <p:sp>
          <p:nvSpPr>
            <p:cNvPr id="75791" name="Oval 15"/>
            <p:cNvSpPr>
              <a:spLocks noChangeArrowheads="1"/>
            </p:cNvSpPr>
            <p:nvPr/>
          </p:nvSpPr>
          <p:spPr bwMode="gray">
            <a:xfrm>
              <a:off x="1575" y="2678"/>
              <a:ext cx="141" cy="142"/>
            </a:xfrm>
            <a:prstGeom prst="ellipse">
              <a:avLst/>
            </a:prstGeom>
            <a:gradFill rotWithShape="1">
              <a:gsLst>
                <a:gs pos="0">
                  <a:srgbClr val="BBE0E3">
                    <a:gamma/>
                    <a:tint val="33725"/>
                    <a:invGamma/>
                  </a:srgbClr>
                </a:gs>
                <a:gs pos="100000">
                  <a:srgbClr val="BBE0E3">
                    <a:alpha val="0"/>
                  </a:srgbClr>
                </a:gs>
              </a:gsLst>
              <a:path path="shape">
                <a:fillToRect l="50000" t="50000" r="50000" b="50000"/>
              </a:path>
            </a:gradFill>
            <a:ln w="9525" algn="ctr">
              <a:noFill/>
              <a:round/>
            </a:ln>
            <a:effectLst/>
          </p:spPr>
          <p:txBody>
            <a:bodyPr wrap="none" anchor="ct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微软雅黑" panose="020B0503020204020204" pitchFamily="34" charset="-122"/>
              </a:endParaRPr>
            </a:p>
          </p:txBody>
        </p:sp>
      </p:grpSp>
      <p:grpSp>
        <p:nvGrpSpPr>
          <p:cNvPr id="22541" name="Group 16"/>
          <p:cNvGrpSpPr/>
          <p:nvPr/>
        </p:nvGrpSpPr>
        <p:grpSpPr>
          <a:xfrm>
            <a:off x="4193238" y="4785215"/>
            <a:ext cx="360239" cy="360239"/>
            <a:chOff x="2109" y="3612"/>
            <a:chExt cx="227" cy="227"/>
          </a:xfrm>
        </p:grpSpPr>
        <p:sp>
          <p:nvSpPr>
            <p:cNvPr id="75793" name="Oval 17"/>
            <p:cNvSpPr>
              <a:spLocks noChangeArrowheads="1"/>
            </p:cNvSpPr>
            <p:nvPr/>
          </p:nvSpPr>
          <p:spPr bwMode="gray">
            <a:xfrm>
              <a:off x="2109" y="3612"/>
              <a:ext cx="227" cy="227"/>
            </a:xfrm>
            <a:prstGeom prst="ellipse">
              <a:avLst/>
            </a:prstGeom>
            <a:gradFill rotWithShape="1">
              <a:gsLst>
                <a:gs pos="0">
                  <a:srgbClr val="BBE0E3">
                    <a:gamma/>
                    <a:tint val="33725"/>
                    <a:invGamma/>
                  </a:srgbClr>
                </a:gs>
                <a:gs pos="100000">
                  <a:srgbClr val="BBE0E3"/>
                </a:gs>
              </a:gsLst>
              <a:path path="shape">
                <a:fillToRect l="50000" t="50000" r="50000" b="50000"/>
              </a:path>
            </a:gradFill>
            <a:ln w="9525" algn="ctr">
              <a:noFill/>
              <a:round/>
            </a:ln>
            <a:effectLst/>
          </p:spPr>
          <p:txBody>
            <a:bodyPr wrap="none" anchor="ct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微软雅黑" panose="020B0503020204020204" pitchFamily="34" charset="-122"/>
              </a:endParaRPr>
            </a:p>
          </p:txBody>
        </p:sp>
        <p:sp>
          <p:nvSpPr>
            <p:cNvPr id="75794" name="Oval 18"/>
            <p:cNvSpPr>
              <a:spLocks noChangeArrowheads="1"/>
            </p:cNvSpPr>
            <p:nvPr/>
          </p:nvSpPr>
          <p:spPr bwMode="gray">
            <a:xfrm>
              <a:off x="2119" y="3631"/>
              <a:ext cx="141" cy="142"/>
            </a:xfrm>
            <a:prstGeom prst="ellipse">
              <a:avLst/>
            </a:prstGeom>
            <a:gradFill rotWithShape="1">
              <a:gsLst>
                <a:gs pos="0">
                  <a:srgbClr val="BBE0E3">
                    <a:gamma/>
                    <a:tint val="33725"/>
                    <a:invGamma/>
                  </a:srgbClr>
                </a:gs>
                <a:gs pos="100000">
                  <a:srgbClr val="BBE0E3">
                    <a:alpha val="0"/>
                  </a:srgbClr>
                </a:gs>
              </a:gsLst>
              <a:path path="shape">
                <a:fillToRect l="50000" t="50000" r="50000" b="50000"/>
              </a:path>
            </a:gradFill>
            <a:ln w="9525" algn="ctr">
              <a:noFill/>
              <a:round/>
            </a:ln>
            <a:effectLst/>
          </p:spPr>
          <p:txBody>
            <a:bodyPr wrap="none" anchor="ct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微软雅黑" panose="020B0503020204020204" pitchFamily="34" charset="-122"/>
              </a:endParaRPr>
            </a:p>
          </p:txBody>
        </p:sp>
      </p:grpSp>
      <p:grpSp>
        <p:nvGrpSpPr>
          <p:cNvPr id="22542" name="Group 19"/>
          <p:cNvGrpSpPr/>
          <p:nvPr/>
        </p:nvGrpSpPr>
        <p:grpSpPr>
          <a:xfrm>
            <a:off x="6122979" y="1566864"/>
            <a:ext cx="360239" cy="360239"/>
            <a:chOff x="3470" y="1706"/>
            <a:chExt cx="227" cy="227"/>
          </a:xfrm>
        </p:grpSpPr>
        <p:sp>
          <p:nvSpPr>
            <p:cNvPr id="75796" name="Oval 20"/>
            <p:cNvSpPr>
              <a:spLocks noChangeArrowheads="1"/>
            </p:cNvSpPr>
            <p:nvPr/>
          </p:nvSpPr>
          <p:spPr bwMode="gray">
            <a:xfrm>
              <a:off x="3470" y="1706"/>
              <a:ext cx="227" cy="227"/>
            </a:xfrm>
            <a:prstGeom prst="ellipse">
              <a:avLst/>
            </a:prstGeom>
            <a:gradFill rotWithShape="1">
              <a:gsLst>
                <a:gs pos="0">
                  <a:srgbClr val="BBE0E3">
                    <a:gamma/>
                    <a:tint val="33725"/>
                    <a:invGamma/>
                  </a:srgbClr>
                </a:gs>
                <a:gs pos="100000">
                  <a:srgbClr val="BBE0E3"/>
                </a:gs>
              </a:gsLst>
              <a:path path="shape">
                <a:fillToRect l="50000" t="50000" r="50000" b="50000"/>
              </a:path>
            </a:gradFill>
            <a:ln w="9525" algn="ctr">
              <a:noFill/>
              <a:round/>
            </a:ln>
            <a:effectLst/>
          </p:spPr>
          <p:txBody>
            <a:bodyPr wrap="none" anchor="ct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微软雅黑" panose="020B0503020204020204" pitchFamily="34" charset="-122"/>
              </a:endParaRPr>
            </a:p>
          </p:txBody>
        </p:sp>
        <p:sp>
          <p:nvSpPr>
            <p:cNvPr id="75797" name="Oval 21"/>
            <p:cNvSpPr>
              <a:spLocks noChangeArrowheads="1"/>
            </p:cNvSpPr>
            <p:nvPr/>
          </p:nvSpPr>
          <p:spPr bwMode="gray">
            <a:xfrm>
              <a:off x="3480" y="1725"/>
              <a:ext cx="141" cy="142"/>
            </a:xfrm>
            <a:prstGeom prst="ellipse">
              <a:avLst/>
            </a:prstGeom>
            <a:gradFill rotWithShape="1">
              <a:gsLst>
                <a:gs pos="0">
                  <a:srgbClr val="BBE0E3">
                    <a:gamma/>
                    <a:tint val="33725"/>
                    <a:invGamma/>
                  </a:srgbClr>
                </a:gs>
                <a:gs pos="100000">
                  <a:srgbClr val="BBE0E3">
                    <a:alpha val="0"/>
                  </a:srgbClr>
                </a:gs>
              </a:gsLst>
              <a:path path="shape">
                <a:fillToRect l="50000" t="50000" r="50000" b="50000"/>
              </a:path>
            </a:gradFill>
            <a:ln w="9525" algn="ctr">
              <a:noFill/>
              <a:round/>
            </a:ln>
            <a:effectLst/>
          </p:spPr>
          <p:txBody>
            <a:bodyPr wrap="none" anchor="ct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微软雅黑" panose="020B0503020204020204" pitchFamily="34" charset="-122"/>
              </a:endParaRPr>
            </a:p>
          </p:txBody>
        </p:sp>
      </p:grpSp>
      <p:grpSp>
        <p:nvGrpSpPr>
          <p:cNvPr id="22543" name="Group 22"/>
          <p:cNvGrpSpPr/>
          <p:nvPr/>
        </p:nvGrpSpPr>
        <p:grpSpPr>
          <a:xfrm>
            <a:off x="7071980" y="3242692"/>
            <a:ext cx="360239" cy="360239"/>
            <a:chOff x="3923" y="2659"/>
            <a:chExt cx="227" cy="227"/>
          </a:xfrm>
        </p:grpSpPr>
        <p:sp>
          <p:nvSpPr>
            <p:cNvPr id="75799" name="Oval 23"/>
            <p:cNvSpPr>
              <a:spLocks noChangeArrowheads="1"/>
            </p:cNvSpPr>
            <p:nvPr/>
          </p:nvSpPr>
          <p:spPr bwMode="gray">
            <a:xfrm>
              <a:off x="3923" y="2659"/>
              <a:ext cx="227" cy="227"/>
            </a:xfrm>
            <a:prstGeom prst="ellipse">
              <a:avLst/>
            </a:prstGeom>
            <a:gradFill rotWithShape="1">
              <a:gsLst>
                <a:gs pos="0">
                  <a:srgbClr val="BBE0E3">
                    <a:gamma/>
                    <a:tint val="33725"/>
                    <a:invGamma/>
                  </a:srgbClr>
                </a:gs>
                <a:gs pos="100000">
                  <a:srgbClr val="BBE0E3"/>
                </a:gs>
              </a:gsLst>
              <a:path path="shape">
                <a:fillToRect l="50000" t="50000" r="50000" b="50000"/>
              </a:path>
            </a:gradFill>
            <a:ln w="9525" algn="ctr">
              <a:noFill/>
              <a:round/>
            </a:ln>
            <a:effectLst/>
          </p:spPr>
          <p:txBody>
            <a:bodyPr wrap="none" anchor="ct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微软雅黑" panose="020B0503020204020204" pitchFamily="34" charset="-122"/>
              </a:endParaRPr>
            </a:p>
          </p:txBody>
        </p:sp>
        <p:sp>
          <p:nvSpPr>
            <p:cNvPr id="75800" name="Oval 24"/>
            <p:cNvSpPr>
              <a:spLocks noChangeArrowheads="1"/>
            </p:cNvSpPr>
            <p:nvPr/>
          </p:nvSpPr>
          <p:spPr bwMode="gray">
            <a:xfrm>
              <a:off x="3933" y="2678"/>
              <a:ext cx="141" cy="142"/>
            </a:xfrm>
            <a:prstGeom prst="ellipse">
              <a:avLst/>
            </a:prstGeom>
            <a:gradFill rotWithShape="1">
              <a:gsLst>
                <a:gs pos="0">
                  <a:srgbClr val="BBE0E3">
                    <a:gamma/>
                    <a:tint val="33725"/>
                    <a:invGamma/>
                  </a:srgbClr>
                </a:gs>
                <a:gs pos="100000">
                  <a:srgbClr val="BBE0E3">
                    <a:alpha val="0"/>
                  </a:srgbClr>
                </a:gs>
              </a:gsLst>
              <a:path path="shape">
                <a:fillToRect l="50000" t="50000" r="50000" b="50000"/>
              </a:path>
            </a:gradFill>
            <a:ln w="9525" algn="ctr">
              <a:noFill/>
              <a:round/>
            </a:ln>
            <a:effectLst/>
          </p:spPr>
          <p:txBody>
            <a:bodyPr wrap="none" anchor="ct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微软雅黑" panose="020B0503020204020204" pitchFamily="34" charset="-122"/>
              </a:endParaRPr>
            </a:p>
          </p:txBody>
        </p:sp>
      </p:grpSp>
      <p:grpSp>
        <p:nvGrpSpPr>
          <p:cNvPr id="22544" name="Group 25"/>
          <p:cNvGrpSpPr/>
          <p:nvPr/>
        </p:nvGrpSpPr>
        <p:grpSpPr>
          <a:xfrm>
            <a:off x="6178522" y="4842345"/>
            <a:ext cx="360240" cy="360239"/>
            <a:chOff x="3515" y="3521"/>
            <a:chExt cx="227" cy="227"/>
          </a:xfrm>
        </p:grpSpPr>
        <p:sp>
          <p:nvSpPr>
            <p:cNvPr id="75802" name="Oval 26"/>
            <p:cNvSpPr>
              <a:spLocks noChangeArrowheads="1"/>
            </p:cNvSpPr>
            <p:nvPr/>
          </p:nvSpPr>
          <p:spPr bwMode="gray">
            <a:xfrm>
              <a:off x="3515" y="3521"/>
              <a:ext cx="227" cy="227"/>
            </a:xfrm>
            <a:prstGeom prst="ellipse">
              <a:avLst/>
            </a:prstGeom>
            <a:gradFill rotWithShape="1">
              <a:gsLst>
                <a:gs pos="0">
                  <a:srgbClr val="BBE0E3">
                    <a:gamma/>
                    <a:tint val="33725"/>
                    <a:invGamma/>
                  </a:srgbClr>
                </a:gs>
                <a:gs pos="100000">
                  <a:srgbClr val="BBE0E3"/>
                </a:gs>
              </a:gsLst>
              <a:path path="shape">
                <a:fillToRect l="50000" t="50000" r="50000" b="50000"/>
              </a:path>
            </a:gradFill>
            <a:ln w="9525" algn="ctr">
              <a:noFill/>
              <a:round/>
            </a:ln>
            <a:effectLst/>
          </p:spPr>
          <p:txBody>
            <a:bodyPr wrap="none" anchor="ct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微软雅黑" panose="020B0503020204020204" pitchFamily="34" charset="-122"/>
              </a:endParaRPr>
            </a:p>
          </p:txBody>
        </p:sp>
        <p:sp>
          <p:nvSpPr>
            <p:cNvPr id="75803" name="Oval 27"/>
            <p:cNvSpPr>
              <a:spLocks noChangeArrowheads="1"/>
            </p:cNvSpPr>
            <p:nvPr/>
          </p:nvSpPr>
          <p:spPr bwMode="gray">
            <a:xfrm>
              <a:off x="3525" y="3540"/>
              <a:ext cx="141" cy="142"/>
            </a:xfrm>
            <a:prstGeom prst="ellipse">
              <a:avLst/>
            </a:prstGeom>
            <a:gradFill rotWithShape="1">
              <a:gsLst>
                <a:gs pos="0">
                  <a:srgbClr val="BBE0E3">
                    <a:gamma/>
                    <a:tint val="33725"/>
                    <a:invGamma/>
                  </a:srgbClr>
                </a:gs>
                <a:gs pos="100000">
                  <a:srgbClr val="BBE0E3">
                    <a:alpha val="0"/>
                  </a:srgbClr>
                </a:gs>
              </a:gsLst>
              <a:path path="shape">
                <a:fillToRect l="50000" t="50000" r="50000" b="50000"/>
              </a:path>
            </a:gradFill>
            <a:ln w="9525" algn="ctr">
              <a:noFill/>
              <a:round/>
            </a:ln>
            <a:effectLst/>
          </p:spPr>
          <p:txBody>
            <a:bodyPr wrap="none" anchor="ct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微软雅黑" panose="020B0503020204020204" pitchFamily="34" charset="-122"/>
              </a:endParaRPr>
            </a:p>
          </p:txBody>
        </p:sp>
      </p:grpSp>
      <p:sp>
        <p:nvSpPr>
          <p:cNvPr id="75804" name="Oval 28"/>
          <p:cNvSpPr>
            <a:spLocks noChangeArrowheads="1"/>
          </p:cNvSpPr>
          <p:nvPr/>
        </p:nvSpPr>
        <p:spPr bwMode="gray">
          <a:xfrm>
            <a:off x="4426520" y="3134677"/>
            <a:ext cx="567394" cy="642922"/>
          </a:xfrm>
          <a:prstGeom prst="ellipse">
            <a:avLst/>
          </a:prstGeom>
          <a:gradFill rotWithShape="1">
            <a:gsLst>
              <a:gs pos="0">
                <a:srgbClr val="009999">
                  <a:gamma/>
                  <a:tint val="0"/>
                  <a:invGamma/>
                </a:srgbClr>
              </a:gs>
              <a:gs pos="50000">
                <a:srgbClr val="009999"/>
              </a:gs>
              <a:gs pos="100000">
                <a:srgbClr val="009999">
                  <a:gamma/>
                  <a:tint val="0"/>
                  <a:invGamma/>
                </a:srgbClr>
              </a:gs>
            </a:gsLst>
            <a:lin ang="2700000" scaled="1"/>
          </a:gradFill>
          <a:ln w="38100" algn="ctr">
            <a:noFill/>
            <a:round/>
          </a:ln>
          <a:effectLst/>
        </p:spPr>
        <p:txBody>
          <a:bodyPr wrap="none" anchor="ctr">
            <a:spAutoFit/>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微软雅黑" panose="020B0503020204020204" pitchFamily="34" charset="-122"/>
            </a:endParaRPr>
          </a:p>
        </p:txBody>
      </p:sp>
      <p:sp>
        <p:nvSpPr>
          <p:cNvPr id="75805" name="Oval 29"/>
          <p:cNvSpPr>
            <a:spLocks noChangeArrowheads="1"/>
          </p:cNvSpPr>
          <p:nvPr/>
        </p:nvSpPr>
        <p:spPr bwMode="gray">
          <a:xfrm>
            <a:off x="4431282" y="3141025"/>
            <a:ext cx="567394" cy="642922"/>
          </a:xfrm>
          <a:prstGeom prst="ellipse">
            <a:avLst/>
          </a:prstGeom>
          <a:gradFill rotWithShape="1">
            <a:gsLst>
              <a:gs pos="0">
                <a:srgbClr val="009999">
                  <a:alpha val="32001"/>
                </a:srgbClr>
              </a:gs>
              <a:gs pos="100000">
                <a:srgbClr val="009999">
                  <a:gamma/>
                  <a:shade val="46275"/>
                  <a:invGamma/>
                </a:srgbClr>
              </a:gs>
            </a:gsLst>
            <a:lin ang="2700000" scaled="1"/>
          </a:gradFill>
          <a:ln w="38100" algn="ctr">
            <a:noFill/>
            <a:round/>
          </a:ln>
          <a:effectLst/>
        </p:spPr>
        <p:txBody>
          <a:bodyPr wrap="none" anchor="ctr">
            <a:spAutoFit/>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微软雅黑" panose="020B0503020204020204" pitchFamily="34" charset="-122"/>
            </a:endParaRPr>
          </a:p>
        </p:txBody>
      </p:sp>
      <p:sp>
        <p:nvSpPr>
          <p:cNvPr id="75806" name="Oval 30"/>
          <p:cNvSpPr>
            <a:spLocks noChangeArrowheads="1"/>
          </p:cNvSpPr>
          <p:nvPr/>
        </p:nvSpPr>
        <p:spPr bwMode="gray">
          <a:xfrm>
            <a:off x="4553477" y="3145567"/>
            <a:ext cx="1690111" cy="621140"/>
          </a:xfrm>
          <a:prstGeom prst="ellipse">
            <a:avLst/>
          </a:prstGeom>
          <a:gradFill rotWithShape="1">
            <a:gsLst>
              <a:gs pos="0">
                <a:srgbClr val="009999">
                  <a:gamma/>
                  <a:shade val="54118"/>
                  <a:invGamma/>
                </a:srgbClr>
              </a:gs>
              <a:gs pos="50000">
                <a:srgbClr val="009999"/>
              </a:gs>
              <a:gs pos="100000">
                <a:srgbClr val="009999">
                  <a:gamma/>
                  <a:shade val="54118"/>
                  <a:invGamma/>
                </a:srgbClr>
              </a:gs>
            </a:gsLst>
            <a:lin ang="18900000" scaled="1"/>
          </a:gradFill>
          <a:ln w="38100" algn="ctr">
            <a:noFill/>
            <a:round/>
          </a:ln>
          <a:effectLst/>
        </p:spPr>
        <p:txBody>
          <a:bodyPr anchor="ctr">
            <a:spAutoFit/>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微软雅黑" panose="020B0503020204020204" pitchFamily="34" charset="-122"/>
            </a:endParaRPr>
          </a:p>
        </p:txBody>
      </p:sp>
      <p:sp>
        <p:nvSpPr>
          <p:cNvPr id="75807" name="Oval 31"/>
          <p:cNvSpPr>
            <a:spLocks noChangeArrowheads="1"/>
          </p:cNvSpPr>
          <p:nvPr/>
        </p:nvSpPr>
        <p:spPr bwMode="gray">
          <a:xfrm>
            <a:off x="4536020" y="3118589"/>
            <a:ext cx="1690111" cy="621140"/>
          </a:xfrm>
          <a:prstGeom prst="ellipse">
            <a:avLst/>
          </a:prstGeom>
          <a:gradFill rotWithShape="1">
            <a:gsLst>
              <a:gs pos="0">
                <a:srgbClr val="009999">
                  <a:gamma/>
                  <a:shade val="63529"/>
                  <a:invGamma/>
                </a:srgbClr>
              </a:gs>
              <a:gs pos="100000">
                <a:srgbClr val="009999">
                  <a:alpha val="0"/>
                </a:srgbClr>
              </a:gs>
            </a:gsLst>
            <a:lin ang="2700000" scaled="1"/>
          </a:gradFill>
          <a:ln w="38100" algn="ctr">
            <a:noFill/>
            <a:round/>
          </a:ln>
          <a:effectLst/>
        </p:spPr>
        <p:txBody>
          <a:bodyPr anchor="ctr">
            <a:spAutoFit/>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微软雅黑" panose="020B0503020204020204" pitchFamily="34" charset="-122"/>
            </a:endParaRPr>
          </a:p>
        </p:txBody>
      </p:sp>
      <p:grpSp>
        <p:nvGrpSpPr>
          <p:cNvPr id="22549" name="Group 44"/>
          <p:cNvGrpSpPr/>
          <p:nvPr/>
        </p:nvGrpSpPr>
        <p:grpSpPr>
          <a:xfrm>
            <a:off x="4637586" y="2714234"/>
            <a:ext cx="1521892" cy="1472697"/>
            <a:chOff x="2416" y="1890"/>
            <a:chExt cx="959" cy="928"/>
          </a:xfrm>
        </p:grpSpPr>
        <p:sp>
          <p:nvSpPr>
            <p:cNvPr id="22557" name="Oval 32"/>
            <p:cNvSpPr/>
            <p:nvPr/>
          </p:nvSpPr>
          <p:spPr>
            <a:xfrm>
              <a:off x="2416" y="2272"/>
              <a:ext cx="959" cy="169"/>
            </a:xfrm>
            <a:prstGeom prst="ellipse">
              <a:avLst/>
            </a:prstGeom>
            <a:solidFill>
              <a:srgbClr val="333333"/>
            </a:solidFill>
            <a:ln w="38100">
              <a:noFill/>
            </a:ln>
          </p:spPr>
          <p:txBody>
            <a:bodyPr anchor="ctr" anchorCtr="0">
              <a:spAutoFit/>
            </a:bodyPr>
            <a:p>
              <a:endParaRPr lang="zh-CN" altLang="zh-CN" sz="100" dirty="0">
                <a:latin typeface="Arial" panose="020B0604020202020204" pitchFamily="34" charset="0"/>
              </a:endParaRPr>
            </a:p>
          </p:txBody>
        </p:sp>
        <p:sp>
          <p:nvSpPr>
            <p:cNvPr id="22558" name="Oval 33"/>
            <p:cNvSpPr/>
            <p:nvPr/>
          </p:nvSpPr>
          <p:spPr>
            <a:xfrm>
              <a:off x="2430" y="1890"/>
              <a:ext cx="927" cy="928"/>
            </a:xfrm>
            <a:prstGeom prst="ellipse">
              <a:avLst/>
            </a:prstGeom>
            <a:gradFill rotWithShape="1">
              <a:gsLst>
                <a:gs pos="0">
                  <a:srgbClr val="636869"/>
                </a:gs>
                <a:gs pos="100000">
                  <a:srgbClr val="D6E1E2"/>
                </a:gs>
              </a:gsLst>
              <a:lin ang="5400000" scaled="1"/>
              <a:tileRect/>
            </a:gradFill>
            <a:ln w="9525">
              <a:noFill/>
            </a:ln>
          </p:spPr>
          <p:txBody>
            <a:bodyPr vert="eaVert" wrap="none" anchor="ctr" anchorCtr="0"/>
            <a:p>
              <a:endParaRPr lang="zh-CN" altLang="zh-CN" sz="100" dirty="0">
                <a:latin typeface="Arial" panose="020B0604020202020204" pitchFamily="34" charset="0"/>
              </a:endParaRPr>
            </a:p>
          </p:txBody>
        </p:sp>
        <p:sp>
          <p:nvSpPr>
            <p:cNvPr id="22559" name="Oval 34"/>
            <p:cNvSpPr/>
            <p:nvPr/>
          </p:nvSpPr>
          <p:spPr>
            <a:xfrm>
              <a:off x="2441" y="1896"/>
              <a:ext cx="906" cy="904"/>
            </a:xfrm>
            <a:prstGeom prst="ellipse">
              <a:avLst/>
            </a:prstGeom>
            <a:gradFill rotWithShape="1">
              <a:gsLst>
                <a:gs pos="0">
                  <a:srgbClr val="D6E1E2">
                    <a:alpha val="0"/>
                  </a:srgbClr>
                </a:gs>
                <a:gs pos="100000">
                  <a:srgbClr val="F1F5F5"/>
                </a:gs>
              </a:gsLst>
              <a:lin ang="5400000" scaled="1"/>
              <a:tileRect/>
            </a:gradFill>
            <a:ln w="9525">
              <a:noFill/>
            </a:ln>
          </p:spPr>
          <p:txBody>
            <a:bodyPr vert="eaVert" wrap="none" anchor="ctr" anchorCtr="0"/>
            <a:p>
              <a:endParaRPr lang="zh-CN" altLang="zh-CN" sz="100" dirty="0">
                <a:latin typeface="Arial" panose="020B0604020202020204" pitchFamily="34" charset="0"/>
              </a:endParaRPr>
            </a:p>
          </p:txBody>
        </p:sp>
        <p:sp>
          <p:nvSpPr>
            <p:cNvPr id="22560" name="Oval 35"/>
            <p:cNvSpPr/>
            <p:nvPr/>
          </p:nvSpPr>
          <p:spPr>
            <a:xfrm>
              <a:off x="2451" y="1905"/>
              <a:ext cx="861" cy="845"/>
            </a:xfrm>
            <a:prstGeom prst="ellipse">
              <a:avLst/>
            </a:prstGeom>
            <a:gradFill rotWithShape="1">
              <a:gsLst>
                <a:gs pos="0">
                  <a:srgbClr val="AAB2B3"/>
                </a:gs>
                <a:gs pos="100000">
                  <a:srgbClr val="D6E1E2">
                    <a:alpha val="48000"/>
                  </a:srgbClr>
                </a:gs>
              </a:gsLst>
              <a:lin ang="5400000" scaled="1"/>
              <a:tileRect/>
            </a:gradFill>
            <a:ln w="9525">
              <a:noFill/>
            </a:ln>
          </p:spPr>
          <p:txBody>
            <a:bodyPr vert="eaVert" wrap="none" anchor="ctr" anchorCtr="0"/>
            <a:p>
              <a:endParaRPr lang="zh-CN" altLang="zh-CN" sz="100" dirty="0">
                <a:latin typeface="Arial" panose="020B0604020202020204" pitchFamily="34" charset="0"/>
              </a:endParaRPr>
            </a:p>
          </p:txBody>
        </p:sp>
        <p:sp>
          <p:nvSpPr>
            <p:cNvPr id="22561" name="Oval 36"/>
            <p:cNvSpPr/>
            <p:nvPr/>
          </p:nvSpPr>
          <p:spPr>
            <a:xfrm>
              <a:off x="2502" y="1928"/>
              <a:ext cx="765" cy="687"/>
            </a:xfrm>
            <a:prstGeom prst="ellipse">
              <a:avLst/>
            </a:prstGeom>
            <a:gradFill rotWithShape="1">
              <a:gsLst>
                <a:gs pos="0">
                  <a:srgbClr val="FFFFFF"/>
                </a:gs>
                <a:gs pos="100000">
                  <a:srgbClr val="D6E1E2">
                    <a:alpha val="37999"/>
                  </a:srgbClr>
                </a:gs>
              </a:gsLst>
              <a:lin ang="5400000" scaled="1"/>
              <a:tileRect/>
            </a:gradFill>
            <a:ln w="9525">
              <a:noFill/>
            </a:ln>
          </p:spPr>
          <p:txBody>
            <a:bodyPr vert="eaVert" wrap="none" anchor="ctr" anchorCtr="0"/>
            <a:p>
              <a:endParaRPr lang="zh-CN" altLang="zh-CN" sz="100" dirty="0">
                <a:latin typeface="Arial" panose="020B0604020202020204" pitchFamily="34" charset="0"/>
              </a:endParaRPr>
            </a:p>
          </p:txBody>
        </p:sp>
      </p:grpSp>
      <p:sp>
        <p:nvSpPr>
          <p:cNvPr id="22555" name="Text Box 42"/>
          <p:cNvSpPr txBox="1"/>
          <p:nvPr/>
        </p:nvSpPr>
        <p:spPr>
          <a:xfrm>
            <a:off x="6773039" y="4743002"/>
            <a:ext cx="1605280" cy="521970"/>
          </a:xfrm>
          <a:prstGeom prst="rect">
            <a:avLst/>
          </a:prstGeom>
          <a:noFill/>
          <a:ln w="9525">
            <a:noFill/>
          </a:ln>
        </p:spPr>
        <p:txBody>
          <a:bodyPr wrap="none">
            <a:spAutoFit/>
          </a:bodyPr>
          <a:p>
            <a:pPr algn="ctr" eaLnBrk="0" hangingPunct="0"/>
            <a:r>
              <a:rPr lang="zh-CN" altLang="en-US" sz="2800" dirty="0">
                <a:solidFill>
                  <a:schemeClr val="tx1"/>
                </a:solidFill>
                <a:latin typeface="Arial" panose="020B0604020202020204" pitchFamily="34" charset="0"/>
                <a:sym typeface="+mn-ea"/>
              </a:rPr>
              <a:t>归纳小结</a:t>
            </a:r>
            <a:endParaRPr lang="zh-CN" altLang="en-US" sz="2800" dirty="0">
              <a:solidFill>
                <a:schemeClr val="tx1"/>
              </a:solidFill>
              <a:latin typeface="Arial" panose="020B0604020202020204" pitchFamily="34" charset="0"/>
              <a:sym typeface="+mn-ea"/>
            </a:endParaRPr>
          </a:p>
        </p:txBody>
      </p:sp>
      <p:sp>
        <p:nvSpPr>
          <p:cNvPr id="4" name="Text Box 37"/>
          <p:cNvSpPr txBox="1"/>
          <p:nvPr/>
        </p:nvSpPr>
        <p:spPr>
          <a:xfrm>
            <a:off x="4578277" y="3008774"/>
            <a:ext cx="1605280" cy="953135"/>
          </a:xfrm>
          <a:prstGeom prst="rect">
            <a:avLst/>
          </a:prstGeom>
          <a:noFill/>
          <a:ln w="9525">
            <a:noFill/>
          </a:ln>
        </p:spPr>
        <p:txBody>
          <a:bodyPr wrap="none">
            <a:spAutoFit/>
          </a:bodyPr>
          <a:p>
            <a:pPr algn="ctr" eaLnBrk="0" hangingPunct="0"/>
            <a:r>
              <a:rPr lang="zh-CN" altLang="zh-CN" sz="2800" dirty="0">
                <a:solidFill>
                  <a:srgbClr val="000000"/>
                </a:solidFill>
                <a:latin typeface="Arial" panose="020B0604020202020204" pitchFamily="34" charset="0"/>
              </a:rPr>
              <a:t>正弦函数</a:t>
            </a:r>
            <a:endParaRPr lang="zh-CN" altLang="zh-CN" sz="2800" dirty="0">
              <a:solidFill>
                <a:srgbClr val="000000"/>
              </a:solidFill>
              <a:latin typeface="Arial" panose="020B0604020202020204" pitchFamily="34" charset="0"/>
            </a:endParaRPr>
          </a:p>
          <a:p>
            <a:pPr algn="ctr" eaLnBrk="0" hangingPunct="0"/>
            <a:r>
              <a:rPr lang="zh-CN" altLang="zh-CN" sz="2800" dirty="0">
                <a:solidFill>
                  <a:srgbClr val="000000"/>
                </a:solidFill>
                <a:latin typeface="Arial" panose="020B0604020202020204" pitchFamily="34" charset="0"/>
              </a:rPr>
              <a:t>的图像</a:t>
            </a:r>
            <a:endParaRPr lang="zh-CN" altLang="zh-CN" sz="2800" dirty="0">
              <a:solidFill>
                <a:srgbClr val="000000"/>
              </a:solidFill>
              <a:latin typeface="Arial" panose="020B0604020202020204" pitchFamily="34" charset="0"/>
            </a:endParaRPr>
          </a:p>
        </p:txBody>
      </p:sp>
      <p:sp>
        <p:nvSpPr>
          <p:cNvPr id="13317" name="Text Box 26"/>
          <p:cNvSpPr txBox="1"/>
          <p:nvPr/>
        </p:nvSpPr>
        <p:spPr>
          <a:xfrm>
            <a:off x="282655" y="3195083"/>
            <a:ext cx="4341917" cy="521970"/>
          </a:xfrm>
          <a:prstGeom prst="rect">
            <a:avLst/>
          </a:prstGeom>
          <a:noFill/>
          <a:ln w="9525">
            <a:noFill/>
          </a:ln>
        </p:spPr>
        <p:txBody>
          <a:bodyPr>
            <a:spAutoFit/>
          </a:bodyPr>
          <a:p>
            <a:pPr lvl="0" algn="ctr" eaLnBrk="0" hangingPunct="0">
              <a:buClrTx/>
              <a:buSzTx/>
              <a:buFontTx/>
            </a:pPr>
            <a:r>
              <a:rPr lang="zh-CN" altLang="zh-CN" sz="2800" dirty="0">
                <a:solidFill>
                  <a:schemeClr val="tx1"/>
                </a:solidFill>
                <a:latin typeface="Arial" panose="020B0604020202020204" pitchFamily="34" charset="0"/>
                <a:sym typeface="+mn-ea"/>
              </a:rPr>
              <a:t>复习提问</a:t>
            </a:r>
            <a:endParaRPr lang="zh-CN" altLang="zh-CN" sz="2800" dirty="0">
              <a:solidFill>
                <a:schemeClr val="tx1"/>
              </a:solidFill>
              <a:latin typeface="Arial" panose="020B0604020202020204" pitchFamily="34" charset="0"/>
              <a:sym typeface="+mn-ea"/>
            </a:endParaRPr>
          </a:p>
        </p:txBody>
      </p:sp>
      <p:sp>
        <p:nvSpPr>
          <p:cNvPr id="13324" name="Text Box 28"/>
          <p:cNvSpPr txBox="1"/>
          <p:nvPr/>
        </p:nvSpPr>
        <p:spPr>
          <a:xfrm>
            <a:off x="1052013" y="1464029"/>
            <a:ext cx="4341917" cy="521970"/>
          </a:xfrm>
          <a:prstGeom prst="rect">
            <a:avLst/>
          </a:prstGeom>
          <a:noFill/>
          <a:ln w="9525">
            <a:noFill/>
          </a:ln>
        </p:spPr>
        <p:txBody>
          <a:bodyPr>
            <a:spAutoFit/>
          </a:bodyPr>
          <a:p>
            <a:pPr lvl="0" algn="ctr" eaLnBrk="0" hangingPunct="0">
              <a:buClrTx/>
              <a:buSzTx/>
              <a:buFontTx/>
            </a:pPr>
            <a:r>
              <a:rPr lang="zh-CN" altLang="zh-CN" sz="2800" dirty="0">
                <a:solidFill>
                  <a:schemeClr val="tx1"/>
                </a:solidFill>
                <a:latin typeface="Arial" panose="020B0604020202020204" pitchFamily="34" charset="0"/>
                <a:sym typeface="+mn-ea"/>
              </a:rPr>
              <a:t>新知探究</a:t>
            </a:r>
            <a:endParaRPr lang="zh-CN" altLang="zh-CN" sz="2800" dirty="0">
              <a:solidFill>
                <a:schemeClr val="tx1"/>
              </a:solidFill>
              <a:latin typeface="Arial" panose="020B0604020202020204" pitchFamily="34" charset="0"/>
              <a:sym typeface="+mn-ea"/>
            </a:endParaRPr>
          </a:p>
        </p:txBody>
      </p:sp>
      <p:sp>
        <p:nvSpPr>
          <p:cNvPr id="13321" name="Text Box 30"/>
          <p:cNvSpPr txBox="1"/>
          <p:nvPr/>
        </p:nvSpPr>
        <p:spPr>
          <a:xfrm>
            <a:off x="5263165" y="1464029"/>
            <a:ext cx="4341917" cy="521970"/>
          </a:xfrm>
          <a:prstGeom prst="rect">
            <a:avLst/>
          </a:prstGeom>
          <a:noFill/>
          <a:ln w="9525">
            <a:noFill/>
          </a:ln>
        </p:spPr>
        <p:txBody>
          <a:bodyPr>
            <a:spAutoFit/>
          </a:bodyPr>
          <a:p>
            <a:pPr lvl="0" algn="ctr" eaLnBrk="0" hangingPunct="0">
              <a:buClrTx/>
              <a:buSzTx/>
              <a:buFontTx/>
            </a:pPr>
            <a:r>
              <a:rPr lang="zh-CN" altLang="zh-CN" sz="2800" dirty="0">
                <a:solidFill>
                  <a:schemeClr val="tx1"/>
                </a:solidFill>
                <a:latin typeface="Arial" panose="020B0604020202020204" pitchFamily="34" charset="0"/>
                <a:sym typeface="+mn-ea"/>
              </a:rPr>
              <a:t>例题解析</a:t>
            </a:r>
            <a:endParaRPr lang="zh-CN" altLang="zh-CN" sz="2800" dirty="0">
              <a:solidFill>
                <a:schemeClr val="tx1"/>
              </a:solidFill>
              <a:latin typeface="Arial" panose="020B0604020202020204" pitchFamily="34" charset="0"/>
              <a:sym typeface="+mn-ea"/>
            </a:endParaRPr>
          </a:p>
        </p:txBody>
      </p:sp>
      <p:sp>
        <p:nvSpPr>
          <p:cNvPr id="5" name="Text Box 28"/>
          <p:cNvSpPr txBox="1"/>
          <p:nvPr/>
        </p:nvSpPr>
        <p:spPr>
          <a:xfrm>
            <a:off x="6206452" y="3136048"/>
            <a:ext cx="4341917" cy="521970"/>
          </a:xfrm>
          <a:prstGeom prst="rect">
            <a:avLst/>
          </a:prstGeom>
          <a:noFill/>
          <a:ln w="9525">
            <a:noFill/>
          </a:ln>
        </p:spPr>
        <p:txBody>
          <a:bodyPr>
            <a:spAutoFit/>
          </a:bodyPr>
          <a:p>
            <a:pPr lvl="0" algn="ctr" eaLnBrk="0" hangingPunct="0">
              <a:buClrTx/>
              <a:buSzTx/>
              <a:buFontTx/>
            </a:pPr>
            <a:r>
              <a:rPr lang="zh-CN" altLang="zh-CN" sz="2800" dirty="0">
                <a:solidFill>
                  <a:schemeClr val="tx1"/>
                </a:solidFill>
                <a:latin typeface="Arial" panose="020B0604020202020204" pitchFamily="34" charset="0"/>
                <a:sym typeface="+mn-ea"/>
              </a:rPr>
              <a:t>巩固</a:t>
            </a:r>
            <a:r>
              <a:rPr lang="zh-CN" altLang="zh-CN" sz="2800" dirty="0">
                <a:latin typeface="Arial" panose="020B0604020202020204" pitchFamily="34" charset="0"/>
                <a:sym typeface="+mn-ea"/>
              </a:rPr>
              <a:t>练习</a:t>
            </a:r>
            <a:r>
              <a:rPr lang="zh-CN" altLang="zh-CN" sz="2800" dirty="0">
                <a:solidFill>
                  <a:schemeClr val="tx1"/>
                </a:solidFill>
                <a:latin typeface="Arial" panose="020B0604020202020204" pitchFamily="34" charset="0"/>
                <a:sym typeface="+mn-ea"/>
              </a:rPr>
              <a:t> </a:t>
            </a:r>
            <a:endParaRPr lang="zh-CN" altLang="zh-CN" sz="2800" dirty="0">
              <a:solidFill>
                <a:schemeClr val="tx1"/>
              </a:solidFill>
              <a:latin typeface="Arial" panose="020B0604020202020204" pitchFamily="34" charset="0"/>
              <a:sym typeface="+mn-ea"/>
            </a:endParaRPr>
          </a:p>
        </p:txBody>
      </p:sp>
      <p:sp>
        <p:nvSpPr>
          <p:cNvPr id="27" name="Text Box 30"/>
          <p:cNvSpPr txBox="1"/>
          <p:nvPr/>
        </p:nvSpPr>
        <p:spPr>
          <a:xfrm>
            <a:off x="921247" y="4740145"/>
            <a:ext cx="4341917" cy="521970"/>
          </a:xfrm>
          <a:prstGeom prst="rect">
            <a:avLst/>
          </a:prstGeom>
          <a:noFill/>
          <a:ln w="9525">
            <a:noFill/>
          </a:ln>
        </p:spPr>
        <p:txBody>
          <a:bodyPr>
            <a:spAutoFit/>
          </a:bodyPr>
          <a:p>
            <a:pPr lvl="0" algn="ctr" eaLnBrk="0" hangingPunct="0">
              <a:buClrTx/>
              <a:buSzTx/>
              <a:buFontTx/>
            </a:pPr>
            <a:r>
              <a:rPr lang="zh-CN" altLang="zh-CN" sz="2800" dirty="0">
                <a:solidFill>
                  <a:schemeClr val="tx1"/>
                </a:solidFill>
                <a:latin typeface="Arial" panose="020B0604020202020204" pitchFamily="34" charset="0"/>
                <a:sym typeface="+mn-ea"/>
              </a:rPr>
              <a:t> 布置作业</a:t>
            </a:r>
            <a:endParaRPr lang="zh-CN" altLang="zh-CN" sz="2800" dirty="0">
              <a:solidFill>
                <a:schemeClr val="tx1"/>
              </a:solidFill>
              <a:latin typeface="Arial" panose="020B0604020202020204" pitchFamily="34" charset="0"/>
              <a:sym typeface="+mn-ea"/>
            </a:endParaRPr>
          </a:p>
        </p:txBody>
      </p:sp>
      <p:sp>
        <p:nvSpPr>
          <p:cNvPr id="2" name="文本框 8"/>
          <p:cNvSpPr>
            <a:spLocks noChangeArrowheads="1"/>
          </p:cNvSpPr>
          <p:nvPr/>
        </p:nvSpPr>
        <p:spPr bwMode="auto">
          <a:xfrm>
            <a:off x="514350" y="28575"/>
            <a:ext cx="5011682" cy="876153"/>
          </a:xfrm>
          <a:prstGeom prst="parallelogram">
            <a:avLst>
              <a:gd name="adj" fmla="val 24976"/>
            </a:avLst>
          </a:prstGeom>
          <a:noFill/>
          <a:ln w="9525">
            <a:noFill/>
            <a:miter lim="800000"/>
          </a:ln>
        </p:spPr>
        <p:txBody>
          <a:bodyPr wrap="none">
            <a:spAutoFit/>
          </a:bodyPr>
          <a:p>
            <a:pPr eaLnBrk="1" hangingPunct="1">
              <a:buFont typeface="Arial" panose="020B0604020202020204" pitchFamily="34" charset="0"/>
              <a:buNone/>
            </a:pPr>
            <a:r>
              <a:rPr lang="zh-CN" altLang="en-US" sz="4000" b="1" i="1">
                <a:solidFill>
                  <a:srgbClr val="3B3838"/>
                </a:solidFill>
                <a:latin typeface="微软雅黑" panose="020B0503020204020204" pitchFamily="34" charset="-122"/>
                <a:sym typeface="Tahoma" panose="020B0604030504040204" pitchFamily="34" charset="0"/>
              </a:rPr>
              <a:t>正弦函数的图像</a:t>
            </a:r>
            <a:endParaRPr lang="en-US" altLang="zh-CN" sz="4000" b="1" i="1">
              <a:solidFill>
                <a:srgbClr val="3B3838"/>
              </a:solidFill>
              <a:latin typeface="微软雅黑" panose="020B0503020204020204" pitchFamily="34" charset="-122"/>
              <a:sym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317"/>
                                        </p:tgtEl>
                                        <p:attrNameLst>
                                          <p:attrName>style.visibility</p:attrName>
                                        </p:attrNameLst>
                                      </p:cBhvr>
                                      <p:to>
                                        <p:strVal val="visible"/>
                                      </p:to>
                                    </p:set>
                                    <p:animEffect transition="in" filter="fade">
                                      <p:cBhvr>
                                        <p:cTn id="7" dur="500"/>
                                        <p:tgtEl>
                                          <p:spTgt spid="133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324"/>
                                        </p:tgtEl>
                                        <p:attrNameLst>
                                          <p:attrName>style.visibility</p:attrName>
                                        </p:attrNameLst>
                                      </p:cBhvr>
                                      <p:to>
                                        <p:strVal val="visible"/>
                                      </p:to>
                                    </p:set>
                                    <p:animEffect transition="in" filter="fade">
                                      <p:cBhvr>
                                        <p:cTn id="12" dur="500"/>
                                        <p:tgtEl>
                                          <p:spTgt spid="1332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321"/>
                                        </p:tgtEl>
                                        <p:attrNameLst>
                                          <p:attrName>style.visibility</p:attrName>
                                        </p:attrNameLst>
                                      </p:cBhvr>
                                      <p:to>
                                        <p:strVal val="visible"/>
                                      </p:to>
                                    </p:set>
                                    <p:animEffect transition="in" filter="fade">
                                      <p:cBhvr>
                                        <p:cTn id="17" dur="500"/>
                                        <p:tgtEl>
                                          <p:spTgt spid="1332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2555"/>
                                        </p:tgtEl>
                                        <p:attrNameLst>
                                          <p:attrName>style.visibility</p:attrName>
                                        </p:attrNameLst>
                                      </p:cBhvr>
                                      <p:to>
                                        <p:strVal val="visible"/>
                                      </p:to>
                                    </p:set>
                                    <p:animEffect transition="in" filter="fade">
                                      <p:cBhvr>
                                        <p:cTn id="27" dur="500"/>
                                        <p:tgtEl>
                                          <p:spTgt spid="2255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7"/>
                                        </p:tgtEl>
                                        <p:attrNameLst>
                                          <p:attrName>style.visibility</p:attrName>
                                        </p:attrNameLst>
                                      </p:cBhvr>
                                      <p:to>
                                        <p:strVal val="visible"/>
                                      </p:to>
                                    </p:set>
                                    <p:animEffect transition="in" filter="fade">
                                      <p:cBhvr>
                                        <p:cTn id="32"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p:bldP spid="13317" grpId="1"/>
      <p:bldP spid="13324" grpId="0"/>
      <p:bldP spid="13324" grpId="1"/>
      <p:bldP spid="13321" grpId="0"/>
      <p:bldP spid="13321" grpId="1"/>
      <p:bldP spid="5" grpId="0"/>
      <p:bldP spid="5" grpId="1"/>
      <p:bldP spid="22555" grpId="0"/>
      <p:bldP spid="22555" grpId="1"/>
      <p:bldP spid="27" grpId="0"/>
      <p:bldP spid="27" grpId="1"/>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11268" name="文本框 8"/>
          <p:cNvSpPr>
            <a:spLocks noChangeArrowheads="1"/>
          </p:cNvSpPr>
          <p:nvPr/>
        </p:nvSpPr>
        <p:spPr bwMode="auto">
          <a:xfrm>
            <a:off x="514350" y="17780"/>
            <a:ext cx="2906713" cy="919163"/>
          </a:xfrm>
          <a:prstGeom prst="parallelogram">
            <a:avLst>
              <a:gd name="adj" fmla="val 25021"/>
            </a:avLst>
          </a:prstGeom>
          <a:noFill/>
          <a:ln w="9525">
            <a:noFill/>
            <a:miter lim="800000"/>
          </a:ln>
        </p:spPr>
        <p:txBody>
          <a:bodyPr wrap="none">
            <a:spAutoFit/>
          </a:bodyPr>
          <a:lstStyle/>
          <a:p>
            <a:pPr eaLnBrk="1" hangingPunct="1">
              <a:buFont typeface="Arial" panose="020B0604020202020204" pitchFamily="34" charset="0"/>
              <a:buNone/>
            </a:pPr>
            <a:r>
              <a:rPr lang="zh-CN" altLang="en-US" sz="4000" b="1" i="1">
                <a:solidFill>
                  <a:srgbClr val="3B3838"/>
                </a:solidFill>
                <a:latin typeface="微软雅黑" panose="020B0503020204020204" pitchFamily="34" charset="-122"/>
                <a:sym typeface="Tahoma" panose="020B0604030504040204" pitchFamily="34" charset="0"/>
              </a:rPr>
              <a:t>布置作业</a:t>
            </a:r>
            <a:endParaRPr lang="en-US" altLang="zh-CN" sz="4000" b="1" i="1">
              <a:solidFill>
                <a:srgbClr val="3B3838"/>
              </a:solidFill>
              <a:latin typeface="微软雅黑" panose="020B0503020204020204" pitchFamily="34" charset="-122"/>
              <a:sym typeface="Tahoma" panose="020B0604030504040204" pitchFamily="34" charset="0"/>
            </a:endParaRPr>
          </a:p>
        </p:txBody>
      </p:sp>
      <p:grpSp>
        <p:nvGrpSpPr>
          <p:cNvPr id="2" name="组合 1"/>
          <p:cNvGrpSpPr/>
          <p:nvPr/>
        </p:nvGrpSpPr>
        <p:grpSpPr>
          <a:xfrm>
            <a:off x="2887980" y="1250315"/>
            <a:ext cx="5400040" cy="4752975"/>
            <a:chOff x="4548" y="1969"/>
            <a:chExt cx="8504" cy="7485"/>
          </a:xfrm>
        </p:grpSpPr>
        <p:sp>
          <p:nvSpPr>
            <p:cNvPr id="11266" name="AutoShape 14"/>
            <p:cNvSpPr>
              <a:spLocks noChangeArrowheads="1"/>
            </p:cNvSpPr>
            <p:nvPr/>
          </p:nvSpPr>
          <p:spPr bwMode="auto">
            <a:xfrm>
              <a:off x="4548" y="1969"/>
              <a:ext cx="8435" cy="2050"/>
            </a:xfrm>
            <a:prstGeom prst="roundRect">
              <a:avLst>
                <a:gd name="adj" fmla="val 10889"/>
              </a:avLst>
            </a:prstGeom>
            <a:gradFill rotWithShape="1">
              <a:gsLst>
                <a:gs pos="0">
                  <a:srgbClr val="F2F2F2"/>
                </a:gs>
                <a:gs pos="50000">
                  <a:srgbClr val="DDDDDD"/>
                </a:gs>
                <a:gs pos="100000">
                  <a:srgbClr val="F2F2F2"/>
                </a:gs>
              </a:gsLst>
              <a:lin ang="18900000" scaled="1"/>
            </a:gradFill>
            <a:ln w="38100">
              <a:solidFill>
                <a:srgbClr val="FFFFFF"/>
              </a:solidFill>
              <a:round/>
            </a:ln>
            <a:effectLst>
              <a:outerShdw dist="135003" dir="2928844" algn="ctr" rotWithShape="0">
                <a:srgbClr val="000000">
                  <a:alpha val="50000"/>
                </a:srgbClr>
              </a:outerShdw>
            </a:effectLst>
          </p:spPr>
          <p:txBody>
            <a:bodyPr wrap="none" anchor="ctr"/>
            <a:lstStyle/>
            <a:p>
              <a:pPr eaLnBrk="1" hangingPunct="1">
                <a:defRPr/>
              </a:pPr>
              <a:endParaRPr lang="zh-CN" altLang="en-US">
                <a:latin typeface="Arial" panose="020B0604020202020204" pitchFamily="34" charset="0"/>
                <a:ea typeface="宋体" panose="02010600030101010101" pitchFamily="2" charset="-122"/>
              </a:endParaRPr>
            </a:p>
          </p:txBody>
        </p:sp>
        <p:grpSp>
          <p:nvGrpSpPr>
            <p:cNvPr id="11280" name="Group 4"/>
            <p:cNvGrpSpPr/>
            <p:nvPr/>
          </p:nvGrpSpPr>
          <p:grpSpPr bwMode="auto">
            <a:xfrm rot="0">
              <a:off x="4733" y="2114"/>
              <a:ext cx="7440" cy="1765"/>
              <a:chOff x="74" y="80"/>
              <a:chExt cx="2976" cy="706"/>
            </a:xfrm>
          </p:grpSpPr>
          <p:grpSp>
            <p:nvGrpSpPr>
              <p:cNvPr id="11296" name="Group 7"/>
              <p:cNvGrpSpPr/>
              <p:nvPr/>
            </p:nvGrpSpPr>
            <p:grpSpPr bwMode="auto">
              <a:xfrm>
                <a:off x="74" y="80"/>
                <a:ext cx="656" cy="706"/>
                <a:chOff x="0" y="0"/>
                <a:chExt cx="768" cy="746"/>
              </a:xfrm>
            </p:grpSpPr>
            <p:sp>
              <p:nvSpPr>
                <p:cNvPr id="11298" name="AutoShape 8"/>
                <p:cNvSpPr>
                  <a:spLocks noChangeArrowheads="1"/>
                </p:cNvSpPr>
                <p:nvPr/>
              </p:nvSpPr>
              <p:spPr bwMode="auto">
                <a:xfrm>
                  <a:off x="0" y="0"/>
                  <a:ext cx="768" cy="746"/>
                </a:xfrm>
                <a:prstGeom prst="roundRect">
                  <a:avLst>
                    <a:gd name="adj" fmla="val 11921"/>
                  </a:avLst>
                </a:prstGeom>
                <a:gradFill rotWithShape="1">
                  <a:gsLst>
                    <a:gs pos="0">
                      <a:schemeClr val="accent1"/>
                    </a:gs>
                    <a:gs pos="100000">
                      <a:srgbClr val="839C9E"/>
                    </a:gs>
                  </a:gsLst>
                  <a:lin ang="5400000" scaled="1"/>
                </a:gradFill>
                <a:ln w="38100">
                  <a:solidFill>
                    <a:schemeClr val="bg1"/>
                  </a:solidFill>
                  <a:round/>
                </a:ln>
              </p:spPr>
              <p:txBody>
                <a:bodyPr wrap="none" anchor="ctr"/>
                <a:lstStyle/>
                <a:p>
                  <a:pPr eaLnBrk="1" hangingPunct="1"/>
                  <a:endParaRPr lang="zh-CN" altLang="en-US">
                    <a:latin typeface="Arial" panose="020B0604020202020204" pitchFamily="34" charset="0"/>
                    <a:ea typeface="宋体" panose="02010600030101010101" pitchFamily="2" charset="-122"/>
                  </a:endParaRPr>
                </a:p>
              </p:txBody>
            </p:sp>
            <p:sp>
              <p:nvSpPr>
                <p:cNvPr id="58" name="未知"/>
                <p:cNvSpPr>
                  <a:spLocks noChangeArrowheads="1"/>
                </p:cNvSpPr>
                <p:nvPr/>
              </p:nvSpPr>
              <p:spPr bwMode="auto">
                <a:xfrm>
                  <a:off x="47" y="48"/>
                  <a:ext cx="383" cy="373"/>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 name="T12" fmla="*/ 0 60000 65536"/>
                    <a:gd name="T13" fmla="*/ 0 60000 65536"/>
                    <a:gd name="T14" fmla="*/ 0 60000 65536"/>
                    <a:gd name="T15" fmla="*/ 0 60000 65536"/>
                    <a:gd name="T16" fmla="*/ 0 60000 65536"/>
                    <a:gd name="T17" fmla="*/ 0 60000 65536"/>
                    <a:gd name="T18" fmla="*/ 0 w 596"/>
                    <a:gd name="T19" fmla="*/ 0 h 598"/>
                    <a:gd name="T20" fmla="*/ 596 w 596"/>
                    <a:gd name="T21" fmla="*/ 598 h 598"/>
                  </a:gdLst>
                  <a:ahLst/>
                  <a:cxnLst>
                    <a:cxn ang="T12">
                      <a:pos x="T0" y="T1"/>
                    </a:cxn>
                    <a:cxn ang="T13">
                      <a:pos x="T2" y="T3"/>
                    </a:cxn>
                    <a:cxn ang="T14">
                      <a:pos x="T4" y="T5"/>
                    </a:cxn>
                    <a:cxn ang="T15">
                      <a:pos x="T6" y="T7"/>
                    </a:cxn>
                    <a:cxn ang="T16">
                      <a:pos x="T8" y="T9"/>
                    </a:cxn>
                    <a:cxn ang="T17">
                      <a:pos x="T10" y="T11"/>
                    </a:cxn>
                  </a:cxnLst>
                  <a:rect l="T18" t="T19" r="T20" b="T21"/>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alpha val="0"/>
                      </a:schemeClr>
                    </a:gs>
                    <a:gs pos="50000">
                      <a:srgbClr val="DAEEF0"/>
                    </a:gs>
                    <a:gs pos="100000">
                      <a:schemeClr val="accent1">
                        <a:alpha val="0"/>
                      </a:schemeClr>
                    </a:gs>
                  </a:gsLst>
                  <a:lin ang="18900000" scaled="1"/>
                </a:gra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eaLnBrk="1" hangingPunct="1">
                    <a:buFont typeface="Arial" panose="020B0604020202020204" pitchFamily="34" charset="0"/>
                    <a:buNone/>
                    <a:defRPr/>
                  </a:pPr>
                  <a:endParaRPr lang="zh-CN" altLang="en-US" smtClean="0">
                    <a:ea typeface="宋体" panose="02010600030101010101" pitchFamily="2" charset="-122"/>
                  </a:endParaRPr>
                </a:p>
              </p:txBody>
            </p:sp>
            <p:sp>
              <p:nvSpPr>
                <p:cNvPr id="59" name="Text Box 10"/>
                <p:cNvSpPr txBox="1">
                  <a:spLocks noChangeArrowheads="1"/>
                </p:cNvSpPr>
                <p:nvPr/>
              </p:nvSpPr>
              <p:spPr bwMode="auto">
                <a:xfrm>
                  <a:off x="46" y="188"/>
                  <a:ext cx="661" cy="346"/>
                </a:xfrm>
                <a:prstGeom prst="rect">
                  <a:avLst/>
                </a:prstGeom>
                <a:noFill/>
                <a:ln>
                  <a:noFill/>
                </a:ln>
              </p:spPr>
              <p:txBody>
                <a:bodyPr wrap="none">
                  <a:spAutoFit/>
                </a:bodyPr>
                <a:lstStyle>
                  <a:lvl1pPr>
                    <a:spcBef>
                      <a:spcPct val="20000"/>
                    </a:spcBef>
                    <a:buSzPct val="200000"/>
                    <a:buChar char="•"/>
                    <a:defRPr sz="2000" b="1">
                      <a:solidFill>
                        <a:schemeClr val="tx1"/>
                      </a:solidFill>
                      <a:latin typeface="Tahoma" panose="020B0604030504040204" pitchFamily="34" charset="0"/>
                    </a:defRPr>
                  </a:lvl1pPr>
                  <a:lvl2pPr marL="742950" indent="-285750">
                    <a:spcBef>
                      <a:spcPct val="20000"/>
                    </a:spcBef>
                    <a:buSzPct val="200000"/>
                    <a:buChar char="–"/>
                    <a:defRPr sz="2800" b="1">
                      <a:solidFill>
                        <a:schemeClr val="tx1"/>
                      </a:solidFill>
                      <a:latin typeface="Tahoma" panose="020B0604030504040204" pitchFamily="34" charset="0"/>
                    </a:defRPr>
                  </a:lvl2pPr>
                  <a:lvl3pPr marL="1143000" indent="-228600">
                    <a:spcBef>
                      <a:spcPct val="20000"/>
                    </a:spcBef>
                    <a:buSzPct val="200000"/>
                    <a:buChar char="•"/>
                    <a:defRPr sz="1600" b="1">
                      <a:solidFill>
                        <a:schemeClr val="tx1"/>
                      </a:solidFill>
                      <a:latin typeface="Tahoma" panose="020B0604030504040204" pitchFamily="34" charset="0"/>
                    </a:defRPr>
                  </a:lvl3pPr>
                  <a:lvl4pPr marL="1600200" indent="-228600">
                    <a:spcBef>
                      <a:spcPct val="20000"/>
                    </a:spcBef>
                    <a:buSzPct val="200000"/>
                    <a:buChar char="–"/>
                    <a:defRPr sz="1400" b="1">
                      <a:solidFill>
                        <a:schemeClr val="tx1"/>
                      </a:solidFill>
                      <a:latin typeface="Tahoma" panose="020B0604030504040204" pitchFamily="34" charset="0"/>
                    </a:defRPr>
                  </a:lvl4pPr>
                  <a:lvl5pPr marL="2057400" indent="-228600">
                    <a:spcBef>
                      <a:spcPct val="20000"/>
                    </a:spcBef>
                    <a:buSzPct val="200000"/>
                    <a:buChar char="»"/>
                    <a:defRPr sz="1400" b="1">
                      <a:solidFill>
                        <a:schemeClr val="tx1"/>
                      </a:solidFill>
                      <a:latin typeface="Tahoma" panose="020B0604030504040204" pitchFamily="34" charset="0"/>
                    </a:defRPr>
                  </a:lvl5pPr>
                  <a:lvl6pPr marL="2514600" indent="-228600" eaLnBrk="0" fontAlgn="base" hangingPunct="0">
                    <a:spcBef>
                      <a:spcPct val="20000"/>
                    </a:spcBef>
                    <a:spcAft>
                      <a:spcPct val="0"/>
                    </a:spcAft>
                    <a:buSzPct val="200000"/>
                    <a:buChar char="»"/>
                    <a:defRPr sz="1400" b="1">
                      <a:solidFill>
                        <a:schemeClr val="tx1"/>
                      </a:solidFill>
                      <a:latin typeface="Tahoma" panose="020B0604030504040204" pitchFamily="34" charset="0"/>
                    </a:defRPr>
                  </a:lvl6pPr>
                  <a:lvl7pPr marL="2971800" indent="-228600" eaLnBrk="0" fontAlgn="base" hangingPunct="0">
                    <a:spcBef>
                      <a:spcPct val="20000"/>
                    </a:spcBef>
                    <a:spcAft>
                      <a:spcPct val="0"/>
                    </a:spcAft>
                    <a:buSzPct val="200000"/>
                    <a:buChar char="»"/>
                    <a:defRPr sz="1400" b="1">
                      <a:solidFill>
                        <a:schemeClr val="tx1"/>
                      </a:solidFill>
                      <a:latin typeface="Tahoma" panose="020B0604030504040204" pitchFamily="34" charset="0"/>
                    </a:defRPr>
                  </a:lvl7pPr>
                  <a:lvl8pPr marL="3429000" indent="-228600" eaLnBrk="0" fontAlgn="base" hangingPunct="0">
                    <a:spcBef>
                      <a:spcPct val="20000"/>
                    </a:spcBef>
                    <a:spcAft>
                      <a:spcPct val="0"/>
                    </a:spcAft>
                    <a:buSzPct val="200000"/>
                    <a:buChar char="»"/>
                    <a:defRPr sz="1400" b="1">
                      <a:solidFill>
                        <a:schemeClr val="tx1"/>
                      </a:solidFill>
                      <a:latin typeface="Tahoma" panose="020B0604030504040204" pitchFamily="34" charset="0"/>
                    </a:defRPr>
                  </a:lvl8pPr>
                  <a:lvl9pPr marL="3886200" indent="-228600" eaLnBrk="0" fontAlgn="base" hangingPunct="0">
                    <a:spcBef>
                      <a:spcPct val="20000"/>
                    </a:spcBef>
                    <a:spcAft>
                      <a:spcPct val="0"/>
                    </a:spcAft>
                    <a:buSzPct val="200000"/>
                    <a:buChar char="»"/>
                    <a:defRPr sz="1400" b="1">
                      <a:solidFill>
                        <a:schemeClr val="tx1"/>
                      </a:solidFill>
                      <a:latin typeface="Tahoma" panose="020B0604030504040204" pitchFamily="34" charset="0"/>
                    </a:defRPr>
                  </a:lvl9pPr>
                </a:lstStyle>
                <a:p>
                  <a:pPr algn="ctr" eaLnBrk="1" hangingPunct="1">
                    <a:spcBef>
                      <a:spcPct val="0"/>
                    </a:spcBef>
                    <a:buSzTx/>
                    <a:buFontTx/>
                    <a:buNone/>
                    <a:defRPr/>
                  </a:pPr>
                  <a:r>
                    <a:rPr lang="zh-CN" altLang="en-US" sz="2800" b="0" smtClean="0">
                      <a:solidFill>
                        <a:srgbClr val="FFFFFF"/>
                      </a:solidFill>
                      <a:effectLst>
                        <a:outerShdw blurRad="38100" dist="38100" dir="2700000" algn="tl">
                          <a:srgbClr val="C0C0C0"/>
                        </a:outerShdw>
                      </a:effectLst>
                      <a:latin typeface="Arial" panose="020B0604020202020204" pitchFamily="34" charset="0"/>
                      <a:ea typeface="宋体" panose="02010600030101010101" pitchFamily="2" charset="-122"/>
                    </a:rPr>
                    <a:t>阅读</a:t>
                  </a:r>
                  <a:endParaRPr lang="zh-CN" altLang="en-US" sz="2800" b="0" smtClean="0">
                    <a:solidFill>
                      <a:srgbClr val="FFFFFF"/>
                    </a:solidFill>
                    <a:effectLst>
                      <a:outerShdw blurRad="38100" dist="38100" dir="2700000" algn="tl">
                        <a:srgbClr val="C0C0C0"/>
                      </a:outerShdw>
                    </a:effectLst>
                    <a:latin typeface="Arial" panose="020B0604020202020204" pitchFamily="34" charset="0"/>
                    <a:ea typeface="宋体" panose="02010600030101010101" pitchFamily="2" charset="-122"/>
                  </a:endParaRPr>
                </a:p>
              </p:txBody>
            </p:sp>
          </p:grpSp>
          <p:sp>
            <p:nvSpPr>
              <p:cNvPr id="11297" name="Text Box 11"/>
              <p:cNvSpPr txBox="1">
                <a:spLocks noChangeArrowheads="1"/>
              </p:cNvSpPr>
              <p:nvPr/>
            </p:nvSpPr>
            <p:spPr bwMode="auto">
              <a:xfrm>
                <a:off x="822" y="255"/>
                <a:ext cx="2228" cy="283"/>
              </a:xfrm>
              <a:prstGeom prst="rect">
                <a:avLst/>
              </a:prstGeom>
              <a:noFill/>
              <a:ln w="9525">
                <a:noFill/>
                <a:miter lim="800000"/>
              </a:ln>
            </p:spPr>
            <p:txBody>
              <a:bodyPr>
                <a:spAutoFit/>
              </a:bodyPr>
              <a:lstStyle/>
              <a:p>
                <a:pPr eaLnBrk="1" hangingPunct="1">
                  <a:lnSpc>
                    <a:spcPct val="110000"/>
                  </a:lnSpc>
                </a:pPr>
                <a:r>
                  <a:rPr lang="zh-CN" altLang="en-US" sz="2400" b="1" dirty="0">
                    <a:latin typeface="黑体" panose="02010609060101010101" pitchFamily="49" charset="-122"/>
                    <a:ea typeface="黑体" panose="02010609060101010101" pitchFamily="49" charset="-122"/>
                  </a:rPr>
                  <a:t>教材</a:t>
                </a:r>
                <a:r>
                  <a:rPr lang="zh-CN" altLang="en-US" sz="2400" b="1" dirty="0" smtClean="0">
                    <a:latin typeface="黑体" panose="02010609060101010101" pitchFamily="49" charset="-122"/>
                    <a:ea typeface="黑体" panose="02010609060101010101" pitchFamily="49" charset="-122"/>
                  </a:rPr>
                  <a:t>章节</a:t>
                </a:r>
                <a:r>
                  <a:rPr lang="en-US" altLang="zh-CN" sz="2400" b="1" dirty="0" smtClean="0">
                    <a:latin typeface="黑体" panose="02010609060101010101" pitchFamily="49" charset="-122"/>
                    <a:ea typeface="黑体" panose="02010609060101010101" pitchFamily="49" charset="-122"/>
                  </a:rPr>
                  <a:t>5.7(2)</a:t>
                </a:r>
                <a:endParaRPr lang="en-US" altLang="zh-CN" sz="2400" b="1" dirty="0">
                  <a:latin typeface="黑体" panose="02010609060101010101" pitchFamily="49" charset="-122"/>
                  <a:ea typeface="黑体" panose="02010609060101010101" pitchFamily="49" charset="-122"/>
                </a:endParaRPr>
              </a:p>
            </p:txBody>
          </p:sp>
        </p:grpSp>
        <p:grpSp>
          <p:nvGrpSpPr>
            <p:cNvPr id="11281" name="Group 12"/>
            <p:cNvGrpSpPr/>
            <p:nvPr/>
          </p:nvGrpSpPr>
          <p:grpSpPr bwMode="auto">
            <a:xfrm rot="0">
              <a:off x="4548" y="4711"/>
              <a:ext cx="8435" cy="2050"/>
              <a:chOff x="0" y="0"/>
              <a:chExt cx="3374" cy="820"/>
            </a:xfrm>
          </p:grpSpPr>
          <p:grpSp>
            <p:nvGrpSpPr>
              <p:cNvPr id="11289" name="Group 13"/>
              <p:cNvGrpSpPr/>
              <p:nvPr/>
            </p:nvGrpSpPr>
            <p:grpSpPr bwMode="auto">
              <a:xfrm>
                <a:off x="0" y="0"/>
                <a:ext cx="3374" cy="820"/>
                <a:chOff x="0" y="0"/>
                <a:chExt cx="4704" cy="820"/>
              </a:xfrm>
            </p:grpSpPr>
            <p:sp>
              <p:nvSpPr>
                <p:cNvPr id="11291" name="AutoShape 14"/>
                <p:cNvSpPr>
                  <a:spLocks noChangeArrowheads="1"/>
                </p:cNvSpPr>
                <p:nvPr/>
              </p:nvSpPr>
              <p:spPr bwMode="auto">
                <a:xfrm>
                  <a:off x="0" y="0"/>
                  <a:ext cx="4704" cy="820"/>
                </a:xfrm>
                <a:prstGeom prst="roundRect">
                  <a:avLst>
                    <a:gd name="adj" fmla="val 10889"/>
                  </a:avLst>
                </a:prstGeom>
                <a:gradFill rotWithShape="1">
                  <a:gsLst>
                    <a:gs pos="0">
                      <a:srgbClr val="F2F2F2"/>
                    </a:gs>
                    <a:gs pos="50000">
                      <a:srgbClr val="DDDDDD"/>
                    </a:gs>
                    <a:gs pos="100000">
                      <a:srgbClr val="F2F2F2"/>
                    </a:gs>
                  </a:gsLst>
                  <a:lin ang="18900000" scaled="1"/>
                </a:gradFill>
                <a:ln w="38100">
                  <a:solidFill>
                    <a:srgbClr val="FFFFFF"/>
                  </a:solidFill>
                  <a:round/>
                </a:ln>
                <a:effectLst>
                  <a:outerShdw dist="135003" dir="2928844" algn="ctr" rotWithShape="0">
                    <a:srgbClr val="000000">
                      <a:alpha val="50000"/>
                    </a:srgbClr>
                  </a:outerShdw>
                </a:effectLst>
              </p:spPr>
              <p:txBody>
                <a:bodyPr wrap="none" anchor="ctr"/>
                <a:lstStyle/>
                <a:p>
                  <a:pPr eaLnBrk="1" hangingPunct="1">
                    <a:defRPr/>
                  </a:pPr>
                  <a:endParaRPr lang="zh-CN" altLang="en-US">
                    <a:latin typeface="Arial" panose="020B0604020202020204" pitchFamily="34" charset="0"/>
                    <a:ea typeface="宋体" panose="02010600030101010101" pitchFamily="2" charset="-122"/>
                  </a:endParaRPr>
                </a:p>
              </p:txBody>
            </p:sp>
            <p:grpSp>
              <p:nvGrpSpPr>
                <p:cNvPr id="11292" name="Group 15"/>
                <p:cNvGrpSpPr/>
                <p:nvPr/>
              </p:nvGrpSpPr>
              <p:grpSpPr bwMode="auto">
                <a:xfrm>
                  <a:off x="103" y="76"/>
                  <a:ext cx="907" cy="671"/>
                  <a:chOff x="0" y="0"/>
                  <a:chExt cx="768" cy="746"/>
                </a:xfrm>
              </p:grpSpPr>
              <p:sp>
                <p:nvSpPr>
                  <p:cNvPr id="11293" name="AutoShape 16"/>
                  <p:cNvSpPr>
                    <a:spLocks noChangeArrowheads="1"/>
                  </p:cNvSpPr>
                  <p:nvPr/>
                </p:nvSpPr>
                <p:spPr bwMode="auto">
                  <a:xfrm>
                    <a:off x="0" y="0"/>
                    <a:ext cx="768" cy="746"/>
                  </a:xfrm>
                  <a:prstGeom prst="roundRect">
                    <a:avLst>
                      <a:gd name="adj" fmla="val 11921"/>
                    </a:avLst>
                  </a:prstGeom>
                  <a:gradFill rotWithShape="1">
                    <a:gsLst>
                      <a:gs pos="0">
                        <a:srgbClr val="46B5B5"/>
                      </a:gs>
                      <a:gs pos="100000">
                        <a:schemeClr val="hlink"/>
                      </a:gs>
                    </a:gsLst>
                    <a:lin ang="5400000" scaled="1"/>
                  </a:gradFill>
                  <a:ln w="38100">
                    <a:solidFill>
                      <a:schemeClr val="bg1"/>
                    </a:solidFill>
                    <a:round/>
                  </a:ln>
                </p:spPr>
                <p:txBody>
                  <a:bodyPr wrap="none" anchor="ctr"/>
                  <a:lstStyle/>
                  <a:p>
                    <a:pPr eaLnBrk="1" hangingPunct="1"/>
                    <a:endParaRPr lang="zh-CN" altLang="en-US">
                      <a:latin typeface="Arial" panose="020B0604020202020204" pitchFamily="34" charset="0"/>
                      <a:ea typeface="宋体" panose="02010600030101010101" pitchFamily="2" charset="-122"/>
                    </a:endParaRPr>
                  </a:p>
                </p:txBody>
              </p:sp>
              <p:sp>
                <p:nvSpPr>
                  <p:cNvPr id="11294" name="未知"/>
                  <p:cNvSpPr>
                    <a:spLocks noChangeArrowheads="1"/>
                  </p:cNvSpPr>
                  <p:nvPr/>
                </p:nvSpPr>
                <p:spPr bwMode="auto">
                  <a:xfrm>
                    <a:off x="48" y="48"/>
                    <a:ext cx="383" cy="373"/>
                  </a:xfrm>
                  <a:custGeom>
                    <a:avLst/>
                    <a:gdLst>
                      <a:gd name="T0" fmla="*/ 1 w 596"/>
                      <a:gd name="T1" fmla="*/ 0 h 598"/>
                      <a:gd name="T2" fmla="*/ 0 w 596"/>
                      <a:gd name="T3" fmla="*/ 1 h 598"/>
                      <a:gd name="T4" fmla="*/ 0 w 596"/>
                      <a:gd name="T5" fmla="*/ 6 h 598"/>
                      <a:gd name="T6" fmla="*/ 2 w 596"/>
                      <a:gd name="T7" fmla="*/ 1 h 598"/>
                      <a:gd name="T8" fmla="*/ 7 w 596"/>
                      <a:gd name="T9" fmla="*/ 0 h 598"/>
                      <a:gd name="T10" fmla="*/ 1 w 596"/>
                      <a:gd name="T11" fmla="*/ 0 h 598"/>
                      <a:gd name="T12" fmla="*/ 0 60000 65536"/>
                      <a:gd name="T13" fmla="*/ 0 60000 65536"/>
                      <a:gd name="T14" fmla="*/ 0 60000 65536"/>
                      <a:gd name="T15" fmla="*/ 0 60000 65536"/>
                      <a:gd name="T16" fmla="*/ 0 60000 65536"/>
                      <a:gd name="T17" fmla="*/ 0 60000 65536"/>
                      <a:gd name="T18" fmla="*/ 0 w 596"/>
                      <a:gd name="T19" fmla="*/ 0 h 598"/>
                      <a:gd name="T20" fmla="*/ 596 w 596"/>
                      <a:gd name="T21" fmla="*/ 598 h 598"/>
                    </a:gdLst>
                    <a:ahLst/>
                    <a:cxnLst>
                      <a:cxn ang="T12">
                        <a:pos x="T0" y="T1"/>
                      </a:cxn>
                      <a:cxn ang="T13">
                        <a:pos x="T2" y="T3"/>
                      </a:cxn>
                      <a:cxn ang="T14">
                        <a:pos x="T4" y="T5"/>
                      </a:cxn>
                      <a:cxn ang="T15">
                        <a:pos x="T6" y="T7"/>
                      </a:cxn>
                      <a:cxn ang="T16">
                        <a:pos x="T8" y="T9"/>
                      </a:cxn>
                      <a:cxn ang="T17">
                        <a:pos x="T10" y="T11"/>
                      </a:cxn>
                    </a:cxnLst>
                    <a:rect l="T18" t="T19" r="T20" b="T21"/>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rgbClr val="93D4D4"/>
                      </a:gs>
                      <a:gs pos="100000">
                        <a:schemeClr val="hlink">
                          <a:alpha val="0"/>
                        </a:schemeClr>
                      </a:gs>
                    </a:gsLst>
                    <a:lin ang="18900000" scaled="1"/>
                  </a:gradFill>
                  <a:ln w="9525">
                    <a:noFill/>
                    <a:miter lim="800000"/>
                  </a:ln>
                </p:spPr>
                <p:txBody>
                  <a:bodyPr/>
                  <a:lstStyle/>
                  <a:p>
                    <a:endParaRPr lang="zh-CN" altLang="en-US"/>
                  </a:p>
                </p:txBody>
              </p:sp>
              <p:sp>
                <p:nvSpPr>
                  <p:cNvPr id="52" name="Text Box 18"/>
                  <p:cNvSpPr txBox="1">
                    <a:spLocks noChangeArrowheads="1"/>
                  </p:cNvSpPr>
                  <p:nvPr/>
                </p:nvSpPr>
                <p:spPr bwMode="auto">
                  <a:xfrm>
                    <a:off x="45" y="189"/>
                    <a:ext cx="666" cy="364"/>
                  </a:xfrm>
                  <a:prstGeom prst="rect">
                    <a:avLst/>
                  </a:prstGeom>
                  <a:noFill/>
                  <a:ln>
                    <a:noFill/>
                  </a:ln>
                </p:spPr>
                <p:txBody>
                  <a:bodyPr wrap="none">
                    <a:spAutoFit/>
                  </a:bodyPr>
                  <a:lstStyle>
                    <a:lvl1pPr>
                      <a:spcBef>
                        <a:spcPct val="20000"/>
                      </a:spcBef>
                      <a:buSzPct val="200000"/>
                      <a:buChar char="•"/>
                      <a:defRPr sz="2000" b="1">
                        <a:solidFill>
                          <a:schemeClr val="tx1"/>
                        </a:solidFill>
                        <a:latin typeface="Tahoma" panose="020B0604030504040204" pitchFamily="34" charset="0"/>
                      </a:defRPr>
                    </a:lvl1pPr>
                    <a:lvl2pPr marL="742950" indent="-285750">
                      <a:spcBef>
                        <a:spcPct val="20000"/>
                      </a:spcBef>
                      <a:buSzPct val="200000"/>
                      <a:buChar char="–"/>
                      <a:defRPr sz="2800" b="1">
                        <a:solidFill>
                          <a:schemeClr val="tx1"/>
                        </a:solidFill>
                        <a:latin typeface="Tahoma" panose="020B0604030504040204" pitchFamily="34" charset="0"/>
                      </a:defRPr>
                    </a:lvl2pPr>
                    <a:lvl3pPr marL="1143000" indent="-228600">
                      <a:spcBef>
                        <a:spcPct val="20000"/>
                      </a:spcBef>
                      <a:buSzPct val="200000"/>
                      <a:buChar char="•"/>
                      <a:defRPr sz="1600" b="1">
                        <a:solidFill>
                          <a:schemeClr val="tx1"/>
                        </a:solidFill>
                        <a:latin typeface="Tahoma" panose="020B0604030504040204" pitchFamily="34" charset="0"/>
                      </a:defRPr>
                    </a:lvl3pPr>
                    <a:lvl4pPr marL="1600200" indent="-228600">
                      <a:spcBef>
                        <a:spcPct val="20000"/>
                      </a:spcBef>
                      <a:buSzPct val="200000"/>
                      <a:buChar char="–"/>
                      <a:defRPr sz="1400" b="1">
                        <a:solidFill>
                          <a:schemeClr val="tx1"/>
                        </a:solidFill>
                        <a:latin typeface="Tahoma" panose="020B0604030504040204" pitchFamily="34" charset="0"/>
                      </a:defRPr>
                    </a:lvl4pPr>
                    <a:lvl5pPr marL="2057400" indent="-228600">
                      <a:spcBef>
                        <a:spcPct val="20000"/>
                      </a:spcBef>
                      <a:buSzPct val="200000"/>
                      <a:buChar char="»"/>
                      <a:defRPr sz="1400" b="1">
                        <a:solidFill>
                          <a:schemeClr val="tx1"/>
                        </a:solidFill>
                        <a:latin typeface="Tahoma" panose="020B0604030504040204" pitchFamily="34" charset="0"/>
                      </a:defRPr>
                    </a:lvl5pPr>
                    <a:lvl6pPr marL="2514600" indent="-228600" eaLnBrk="0" fontAlgn="base" hangingPunct="0">
                      <a:spcBef>
                        <a:spcPct val="20000"/>
                      </a:spcBef>
                      <a:spcAft>
                        <a:spcPct val="0"/>
                      </a:spcAft>
                      <a:buSzPct val="200000"/>
                      <a:buChar char="»"/>
                      <a:defRPr sz="1400" b="1">
                        <a:solidFill>
                          <a:schemeClr val="tx1"/>
                        </a:solidFill>
                        <a:latin typeface="Tahoma" panose="020B0604030504040204" pitchFamily="34" charset="0"/>
                      </a:defRPr>
                    </a:lvl6pPr>
                    <a:lvl7pPr marL="2971800" indent="-228600" eaLnBrk="0" fontAlgn="base" hangingPunct="0">
                      <a:spcBef>
                        <a:spcPct val="20000"/>
                      </a:spcBef>
                      <a:spcAft>
                        <a:spcPct val="0"/>
                      </a:spcAft>
                      <a:buSzPct val="200000"/>
                      <a:buChar char="»"/>
                      <a:defRPr sz="1400" b="1">
                        <a:solidFill>
                          <a:schemeClr val="tx1"/>
                        </a:solidFill>
                        <a:latin typeface="Tahoma" panose="020B0604030504040204" pitchFamily="34" charset="0"/>
                      </a:defRPr>
                    </a:lvl7pPr>
                    <a:lvl8pPr marL="3429000" indent="-228600" eaLnBrk="0" fontAlgn="base" hangingPunct="0">
                      <a:spcBef>
                        <a:spcPct val="20000"/>
                      </a:spcBef>
                      <a:spcAft>
                        <a:spcPct val="0"/>
                      </a:spcAft>
                      <a:buSzPct val="200000"/>
                      <a:buChar char="»"/>
                      <a:defRPr sz="1400" b="1">
                        <a:solidFill>
                          <a:schemeClr val="tx1"/>
                        </a:solidFill>
                        <a:latin typeface="Tahoma" panose="020B0604030504040204" pitchFamily="34" charset="0"/>
                      </a:defRPr>
                    </a:lvl8pPr>
                    <a:lvl9pPr marL="3886200" indent="-228600" eaLnBrk="0" fontAlgn="base" hangingPunct="0">
                      <a:spcBef>
                        <a:spcPct val="20000"/>
                      </a:spcBef>
                      <a:spcAft>
                        <a:spcPct val="0"/>
                      </a:spcAft>
                      <a:buSzPct val="200000"/>
                      <a:buChar char="»"/>
                      <a:defRPr sz="1400" b="1">
                        <a:solidFill>
                          <a:schemeClr val="tx1"/>
                        </a:solidFill>
                        <a:latin typeface="Tahoma" panose="020B0604030504040204" pitchFamily="34" charset="0"/>
                      </a:defRPr>
                    </a:lvl9pPr>
                  </a:lstStyle>
                  <a:p>
                    <a:pPr algn="ctr" eaLnBrk="1" hangingPunct="1">
                      <a:spcBef>
                        <a:spcPct val="0"/>
                      </a:spcBef>
                      <a:buSzTx/>
                      <a:buFontTx/>
                      <a:buNone/>
                      <a:defRPr/>
                    </a:pPr>
                    <a:r>
                      <a:rPr lang="zh-CN" altLang="en-US" sz="2800" b="0" smtClean="0">
                        <a:solidFill>
                          <a:srgbClr val="FFFFFF"/>
                        </a:solidFill>
                        <a:effectLst>
                          <a:outerShdw blurRad="38100" dist="38100" dir="2700000" algn="tl">
                            <a:srgbClr val="C0C0C0"/>
                          </a:outerShdw>
                        </a:effectLst>
                        <a:latin typeface="Arial" panose="020B0604020202020204" pitchFamily="34" charset="0"/>
                        <a:ea typeface="宋体" panose="02010600030101010101" pitchFamily="2" charset="-122"/>
                      </a:rPr>
                      <a:t>书写</a:t>
                    </a:r>
                    <a:endParaRPr lang="zh-CN" altLang="en-US" sz="2800" b="0" smtClean="0">
                      <a:solidFill>
                        <a:srgbClr val="FFFFFF"/>
                      </a:solidFill>
                      <a:effectLst>
                        <a:outerShdw blurRad="38100" dist="38100" dir="2700000" algn="tl">
                          <a:srgbClr val="C0C0C0"/>
                        </a:outerShdw>
                      </a:effectLst>
                      <a:latin typeface="Arial" panose="020B0604020202020204" pitchFamily="34" charset="0"/>
                      <a:ea typeface="宋体" panose="02010600030101010101" pitchFamily="2" charset="-122"/>
                    </a:endParaRPr>
                  </a:p>
                </p:txBody>
              </p:sp>
            </p:grpSp>
          </p:grpSp>
          <p:sp>
            <p:nvSpPr>
              <p:cNvPr id="11290" name="Text Box 19"/>
              <p:cNvSpPr txBox="1">
                <a:spLocks noChangeArrowheads="1"/>
              </p:cNvSpPr>
              <p:nvPr/>
            </p:nvSpPr>
            <p:spPr bwMode="auto">
              <a:xfrm>
                <a:off x="786" y="312"/>
                <a:ext cx="2588" cy="313"/>
              </a:xfrm>
              <a:prstGeom prst="rect">
                <a:avLst/>
              </a:prstGeom>
              <a:noFill/>
              <a:ln w="9525">
                <a:noFill/>
                <a:miter lim="800000"/>
              </a:ln>
            </p:spPr>
            <p:txBody>
              <a:bodyPr>
                <a:spAutoFit/>
              </a:bodyPr>
              <a:lstStyle/>
              <a:p>
                <a:pPr eaLnBrk="1" hangingPunct="1">
                  <a:lnSpc>
                    <a:spcPct val="110000"/>
                  </a:lnSpc>
                  <a:buFont typeface="Arial" panose="020B0604020202020204" pitchFamily="34" charset="0"/>
                  <a:buNone/>
                </a:pPr>
                <a:r>
                  <a:rPr lang="zh-CN" altLang="en-US" sz="2400" b="1" dirty="0">
                    <a:latin typeface="黑体" panose="02010609060101010101" pitchFamily="49" charset="-122"/>
                    <a:ea typeface="黑体" panose="02010609060101010101" pitchFamily="49" charset="-122"/>
                  </a:rPr>
                  <a:t>教材</a:t>
                </a:r>
                <a:r>
                  <a:rPr lang="zh-CN" altLang="en-US" sz="2400" b="1" smtClean="0">
                    <a:latin typeface="黑体" panose="02010609060101010101" pitchFamily="49" charset="-122"/>
                    <a:ea typeface="黑体" panose="02010609060101010101" pitchFamily="49" charset="-122"/>
                  </a:rPr>
                  <a:t>习题五</a:t>
                </a:r>
                <a:r>
                  <a:rPr lang="en-US" altLang="zh-CN" sz="2400" b="1" smtClean="0">
                    <a:latin typeface="黑体" panose="02010609060101010101" pitchFamily="49" charset="-122"/>
                    <a:ea typeface="黑体" panose="02010609060101010101" pitchFamily="49" charset="-122"/>
                  </a:rPr>
                  <a:t>A</a:t>
                </a:r>
                <a:r>
                  <a:rPr lang="zh-CN" altLang="en-US" sz="2400" b="1" smtClean="0">
                    <a:latin typeface="黑体" panose="02010609060101010101" pitchFamily="49" charset="-122"/>
                    <a:ea typeface="黑体" panose="02010609060101010101" pitchFamily="49" charset="-122"/>
                  </a:rPr>
                  <a:t>组第</a:t>
                </a:r>
                <a:r>
                  <a:rPr lang="en-US" altLang="zh-CN" sz="2400" b="1" smtClean="0">
                    <a:latin typeface="黑体" panose="02010609060101010101" pitchFamily="49" charset="-122"/>
                    <a:ea typeface="黑体" panose="02010609060101010101" pitchFamily="49" charset="-122"/>
                  </a:rPr>
                  <a:t>1</a:t>
                </a:r>
                <a:r>
                  <a:rPr lang="zh-CN" altLang="en-US" sz="2400" b="1" dirty="0" smtClean="0">
                    <a:latin typeface="黑体" panose="02010609060101010101" pitchFamily="49" charset="-122"/>
                    <a:ea typeface="黑体" panose="02010609060101010101" pitchFamily="49" charset="-122"/>
                  </a:rPr>
                  <a:t>题</a:t>
                </a:r>
                <a:endParaRPr lang="en-US" altLang="zh-CN" sz="2400" b="1" dirty="0">
                  <a:latin typeface="黑体" panose="02010609060101010101" pitchFamily="49" charset="-122"/>
                  <a:ea typeface="黑体" panose="02010609060101010101" pitchFamily="49" charset="-122"/>
                </a:endParaRPr>
              </a:p>
            </p:txBody>
          </p:sp>
        </p:grpSp>
        <p:grpSp>
          <p:nvGrpSpPr>
            <p:cNvPr id="11282" name="Group 20"/>
            <p:cNvGrpSpPr/>
            <p:nvPr/>
          </p:nvGrpSpPr>
          <p:grpSpPr bwMode="auto">
            <a:xfrm rot="0">
              <a:off x="4548" y="7404"/>
              <a:ext cx="8505" cy="2050"/>
              <a:chOff x="0" y="0"/>
              <a:chExt cx="3402" cy="820"/>
            </a:xfrm>
          </p:grpSpPr>
          <p:sp>
            <p:nvSpPr>
              <p:cNvPr id="11283" name="AutoShape 21"/>
              <p:cNvSpPr>
                <a:spLocks noChangeArrowheads="1"/>
              </p:cNvSpPr>
              <p:nvPr/>
            </p:nvSpPr>
            <p:spPr bwMode="auto">
              <a:xfrm>
                <a:off x="0" y="0"/>
                <a:ext cx="3402" cy="820"/>
              </a:xfrm>
              <a:prstGeom prst="roundRect">
                <a:avLst>
                  <a:gd name="adj" fmla="val 10889"/>
                </a:avLst>
              </a:prstGeom>
              <a:gradFill rotWithShape="1">
                <a:gsLst>
                  <a:gs pos="0">
                    <a:srgbClr val="EEEEEE"/>
                  </a:gs>
                  <a:gs pos="50000">
                    <a:srgbClr val="DDDDDD"/>
                  </a:gs>
                  <a:gs pos="100000">
                    <a:srgbClr val="EEEEEE"/>
                  </a:gs>
                </a:gsLst>
                <a:lin ang="18900000" scaled="1"/>
              </a:gradFill>
              <a:ln w="38100">
                <a:solidFill>
                  <a:srgbClr val="FFFFFF"/>
                </a:solidFill>
                <a:round/>
              </a:ln>
              <a:effectLst>
                <a:outerShdw dist="135003" dir="2928844" algn="ctr" rotWithShape="0">
                  <a:srgbClr val="000000">
                    <a:alpha val="50000"/>
                  </a:srgbClr>
                </a:outerShdw>
              </a:effectLst>
            </p:spPr>
            <p:txBody>
              <a:bodyPr wrap="none" anchor="ctr"/>
              <a:lstStyle/>
              <a:p>
                <a:pPr eaLnBrk="1" hangingPunct="1">
                  <a:defRPr/>
                </a:pPr>
                <a:endParaRPr lang="zh-CN" altLang="en-US">
                  <a:latin typeface="Arial" panose="020B0604020202020204" pitchFamily="34" charset="0"/>
                  <a:ea typeface="宋体" panose="02010600030101010101" pitchFamily="2" charset="-122"/>
                </a:endParaRPr>
              </a:p>
            </p:txBody>
          </p:sp>
          <p:grpSp>
            <p:nvGrpSpPr>
              <p:cNvPr id="11284" name="Group 22"/>
              <p:cNvGrpSpPr/>
              <p:nvPr/>
            </p:nvGrpSpPr>
            <p:grpSpPr bwMode="auto">
              <a:xfrm>
                <a:off x="74" y="76"/>
                <a:ext cx="656" cy="670"/>
                <a:chOff x="0" y="0"/>
                <a:chExt cx="768" cy="746"/>
              </a:xfrm>
            </p:grpSpPr>
            <p:sp>
              <p:nvSpPr>
                <p:cNvPr id="11286" name="AutoShape 23"/>
                <p:cNvSpPr>
                  <a:spLocks noChangeArrowheads="1"/>
                </p:cNvSpPr>
                <p:nvPr/>
              </p:nvSpPr>
              <p:spPr bwMode="auto">
                <a:xfrm>
                  <a:off x="0" y="0"/>
                  <a:ext cx="768" cy="746"/>
                </a:xfrm>
                <a:prstGeom prst="roundRect">
                  <a:avLst>
                    <a:gd name="adj" fmla="val 11921"/>
                  </a:avLst>
                </a:prstGeom>
                <a:gradFill rotWithShape="1">
                  <a:gsLst>
                    <a:gs pos="0">
                      <a:srgbClr val="BEDF5D"/>
                    </a:gs>
                    <a:gs pos="100000">
                      <a:schemeClr val="folHlink"/>
                    </a:gs>
                  </a:gsLst>
                  <a:lin ang="5400000" scaled="1"/>
                </a:gradFill>
                <a:ln w="38100">
                  <a:solidFill>
                    <a:schemeClr val="bg1"/>
                  </a:solidFill>
                  <a:round/>
                </a:ln>
              </p:spPr>
              <p:txBody>
                <a:bodyPr wrap="none" anchor="ctr"/>
                <a:lstStyle/>
                <a:p>
                  <a:pPr eaLnBrk="1" hangingPunct="1"/>
                  <a:endParaRPr lang="zh-CN" altLang="en-US">
                    <a:latin typeface="Arial" panose="020B0604020202020204" pitchFamily="34" charset="0"/>
                    <a:ea typeface="宋体" panose="02010600030101010101" pitchFamily="2" charset="-122"/>
                  </a:endParaRPr>
                </a:p>
              </p:txBody>
            </p:sp>
            <p:sp>
              <p:nvSpPr>
                <p:cNvPr id="11287" name="未知"/>
                <p:cNvSpPr>
                  <a:spLocks noChangeArrowheads="1"/>
                </p:cNvSpPr>
                <p:nvPr/>
              </p:nvSpPr>
              <p:spPr bwMode="auto">
                <a:xfrm>
                  <a:off x="48" y="48"/>
                  <a:ext cx="383" cy="373"/>
                </a:xfrm>
                <a:custGeom>
                  <a:avLst/>
                  <a:gdLst>
                    <a:gd name="T0" fmla="*/ 1 w 596"/>
                    <a:gd name="T1" fmla="*/ 0 h 598"/>
                    <a:gd name="T2" fmla="*/ 0 w 596"/>
                    <a:gd name="T3" fmla="*/ 1 h 598"/>
                    <a:gd name="T4" fmla="*/ 0 w 596"/>
                    <a:gd name="T5" fmla="*/ 6 h 598"/>
                    <a:gd name="T6" fmla="*/ 2 w 596"/>
                    <a:gd name="T7" fmla="*/ 1 h 598"/>
                    <a:gd name="T8" fmla="*/ 7 w 596"/>
                    <a:gd name="T9" fmla="*/ 0 h 598"/>
                    <a:gd name="T10" fmla="*/ 1 w 596"/>
                    <a:gd name="T11" fmla="*/ 0 h 598"/>
                    <a:gd name="T12" fmla="*/ 0 60000 65536"/>
                    <a:gd name="T13" fmla="*/ 0 60000 65536"/>
                    <a:gd name="T14" fmla="*/ 0 60000 65536"/>
                    <a:gd name="T15" fmla="*/ 0 60000 65536"/>
                    <a:gd name="T16" fmla="*/ 0 60000 65536"/>
                    <a:gd name="T17" fmla="*/ 0 60000 65536"/>
                    <a:gd name="T18" fmla="*/ 0 w 596"/>
                    <a:gd name="T19" fmla="*/ 0 h 598"/>
                    <a:gd name="T20" fmla="*/ 596 w 596"/>
                    <a:gd name="T21" fmla="*/ 598 h 598"/>
                  </a:gdLst>
                  <a:ahLst/>
                  <a:cxnLst>
                    <a:cxn ang="T12">
                      <a:pos x="T0" y="T1"/>
                    </a:cxn>
                    <a:cxn ang="T13">
                      <a:pos x="T2" y="T3"/>
                    </a:cxn>
                    <a:cxn ang="T14">
                      <a:pos x="T4" y="T5"/>
                    </a:cxn>
                    <a:cxn ang="T15">
                      <a:pos x="T6" y="T7"/>
                    </a:cxn>
                    <a:cxn ang="T16">
                      <a:pos x="T8" y="T9"/>
                    </a:cxn>
                    <a:cxn ang="T17">
                      <a:pos x="T10" y="T11"/>
                    </a:cxn>
                  </a:cxnLst>
                  <a:rect l="T18" t="T19" r="T20" b="T21"/>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rgbClr val="CDE683"/>
                    </a:gs>
                    <a:gs pos="100000">
                      <a:schemeClr val="folHlink">
                        <a:alpha val="0"/>
                      </a:schemeClr>
                    </a:gs>
                  </a:gsLst>
                  <a:lin ang="18900000" scaled="1"/>
                </a:gradFill>
                <a:ln w="9525">
                  <a:noFill/>
                  <a:miter lim="800000"/>
                </a:ln>
              </p:spPr>
              <p:txBody>
                <a:bodyPr/>
                <a:lstStyle/>
                <a:p>
                  <a:endParaRPr lang="zh-CN" altLang="en-US"/>
                </a:p>
              </p:txBody>
            </p:sp>
            <p:sp>
              <p:nvSpPr>
                <p:cNvPr id="45" name="Text Box 25"/>
                <p:cNvSpPr txBox="1">
                  <a:spLocks noChangeArrowheads="1"/>
                </p:cNvSpPr>
                <p:nvPr/>
              </p:nvSpPr>
              <p:spPr bwMode="auto">
                <a:xfrm>
                  <a:off x="50" y="189"/>
                  <a:ext cx="659" cy="364"/>
                </a:xfrm>
                <a:prstGeom prst="rect">
                  <a:avLst/>
                </a:prstGeom>
                <a:noFill/>
                <a:ln>
                  <a:noFill/>
                </a:ln>
              </p:spPr>
              <p:txBody>
                <a:bodyPr wrap="none">
                  <a:spAutoFit/>
                </a:bodyPr>
                <a:lstStyle>
                  <a:lvl1pPr>
                    <a:spcBef>
                      <a:spcPct val="20000"/>
                    </a:spcBef>
                    <a:buSzPct val="200000"/>
                    <a:buChar char="•"/>
                    <a:defRPr sz="2000" b="1">
                      <a:solidFill>
                        <a:schemeClr val="tx1"/>
                      </a:solidFill>
                      <a:latin typeface="Tahoma" panose="020B0604030504040204" pitchFamily="34" charset="0"/>
                    </a:defRPr>
                  </a:lvl1pPr>
                  <a:lvl2pPr marL="742950" indent="-285750">
                    <a:spcBef>
                      <a:spcPct val="20000"/>
                    </a:spcBef>
                    <a:buSzPct val="200000"/>
                    <a:buChar char="–"/>
                    <a:defRPr sz="2800" b="1">
                      <a:solidFill>
                        <a:schemeClr val="tx1"/>
                      </a:solidFill>
                      <a:latin typeface="Tahoma" panose="020B0604030504040204" pitchFamily="34" charset="0"/>
                    </a:defRPr>
                  </a:lvl2pPr>
                  <a:lvl3pPr marL="1143000" indent="-228600">
                    <a:spcBef>
                      <a:spcPct val="20000"/>
                    </a:spcBef>
                    <a:buSzPct val="200000"/>
                    <a:buChar char="•"/>
                    <a:defRPr sz="1600" b="1">
                      <a:solidFill>
                        <a:schemeClr val="tx1"/>
                      </a:solidFill>
                      <a:latin typeface="Tahoma" panose="020B0604030504040204" pitchFamily="34" charset="0"/>
                    </a:defRPr>
                  </a:lvl3pPr>
                  <a:lvl4pPr marL="1600200" indent="-228600">
                    <a:spcBef>
                      <a:spcPct val="20000"/>
                    </a:spcBef>
                    <a:buSzPct val="200000"/>
                    <a:buChar char="–"/>
                    <a:defRPr sz="1400" b="1">
                      <a:solidFill>
                        <a:schemeClr val="tx1"/>
                      </a:solidFill>
                      <a:latin typeface="Tahoma" panose="020B0604030504040204" pitchFamily="34" charset="0"/>
                    </a:defRPr>
                  </a:lvl4pPr>
                  <a:lvl5pPr marL="2057400" indent="-228600">
                    <a:spcBef>
                      <a:spcPct val="20000"/>
                    </a:spcBef>
                    <a:buSzPct val="200000"/>
                    <a:buChar char="»"/>
                    <a:defRPr sz="1400" b="1">
                      <a:solidFill>
                        <a:schemeClr val="tx1"/>
                      </a:solidFill>
                      <a:latin typeface="Tahoma" panose="020B0604030504040204" pitchFamily="34" charset="0"/>
                    </a:defRPr>
                  </a:lvl5pPr>
                  <a:lvl6pPr marL="2514600" indent="-228600" eaLnBrk="0" fontAlgn="base" hangingPunct="0">
                    <a:spcBef>
                      <a:spcPct val="20000"/>
                    </a:spcBef>
                    <a:spcAft>
                      <a:spcPct val="0"/>
                    </a:spcAft>
                    <a:buSzPct val="200000"/>
                    <a:buChar char="»"/>
                    <a:defRPr sz="1400" b="1">
                      <a:solidFill>
                        <a:schemeClr val="tx1"/>
                      </a:solidFill>
                      <a:latin typeface="Tahoma" panose="020B0604030504040204" pitchFamily="34" charset="0"/>
                    </a:defRPr>
                  </a:lvl6pPr>
                  <a:lvl7pPr marL="2971800" indent="-228600" eaLnBrk="0" fontAlgn="base" hangingPunct="0">
                    <a:spcBef>
                      <a:spcPct val="20000"/>
                    </a:spcBef>
                    <a:spcAft>
                      <a:spcPct val="0"/>
                    </a:spcAft>
                    <a:buSzPct val="200000"/>
                    <a:buChar char="»"/>
                    <a:defRPr sz="1400" b="1">
                      <a:solidFill>
                        <a:schemeClr val="tx1"/>
                      </a:solidFill>
                      <a:latin typeface="Tahoma" panose="020B0604030504040204" pitchFamily="34" charset="0"/>
                    </a:defRPr>
                  </a:lvl7pPr>
                  <a:lvl8pPr marL="3429000" indent="-228600" eaLnBrk="0" fontAlgn="base" hangingPunct="0">
                    <a:spcBef>
                      <a:spcPct val="20000"/>
                    </a:spcBef>
                    <a:spcAft>
                      <a:spcPct val="0"/>
                    </a:spcAft>
                    <a:buSzPct val="200000"/>
                    <a:buChar char="»"/>
                    <a:defRPr sz="1400" b="1">
                      <a:solidFill>
                        <a:schemeClr val="tx1"/>
                      </a:solidFill>
                      <a:latin typeface="Tahoma" panose="020B0604030504040204" pitchFamily="34" charset="0"/>
                    </a:defRPr>
                  </a:lvl8pPr>
                  <a:lvl9pPr marL="3886200" indent="-228600" eaLnBrk="0" fontAlgn="base" hangingPunct="0">
                    <a:spcBef>
                      <a:spcPct val="20000"/>
                    </a:spcBef>
                    <a:spcAft>
                      <a:spcPct val="0"/>
                    </a:spcAft>
                    <a:buSzPct val="200000"/>
                    <a:buChar char="»"/>
                    <a:defRPr sz="1400" b="1">
                      <a:solidFill>
                        <a:schemeClr val="tx1"/>
                      </a:solidFill>
                      <a:latin typeface="Tahoma" panose="020B0604030504040204" pitchFamily="34" charset="0"/>
                    </a:defRPr>
                  </a:lvl9pPr>
                </a:lstStyle>
                <a:p>
                  <a:pPr algn="ctr" eaLnBrk="1" hangingPunct="1">
                    <a:spcBef>
                      <a:spcPct val="0"/>
                    </a:spcBef>
                    <a:buSzTx/>
                    <a:buFontTx/>
                    <a:buNone/>
                    <a:defRPr/>
                  </a:pPr>
                  <a:r>
                    <a:rPr lang="zh-CN" altLang="en-US" sz="2800" b="0" smtClean="0">
                      <a:solidFill>
                        <a:srgbClr val="FFFFFF"/>
                      </a:solidFill>
                      <a:effectLst>
                        <a:outerShdw blurRad="38100" dist="38100" dir="2700000" algn="tl">
                          <a:srgbClr val="C0C0C0"/>
                        </a:outerShdw>
                      </a:effectLst>
                      <a:latin typeface="Arial" panose="020B0604020202020204" pitchFamily="34" charset="0"/>
                      <a:ea typeface="宋体" panose="02010600030101010101" pitchFamily="2" charset="-122"/>
                    </a:rPr>
                    <a:t>思考</a:t>
                  </a:r>
                  <a:endParaRPr lang="zh-CN" altLang="en-US" sz="2800" b="0" smtClean="0">
                    <a:solidFill>
                      <a:srgbClr val="FFFFFF"/>
                    </a:solidFill>
                    <a:effectLst>
                      <a:outerShdw blurRad="38100" dist="38100" dir="2700000" algn="tl">
                        <a:srgbClr val="C0C0C0"/>
                      </a:outerShdw>
                    </a:effectLst>
                    <a:latin typeface="Arial" panose="020B0604020202020204" pitchFamily="34" charset="0"/>
                    <a:ea typeface="宋体" panose="02010600030101010101" pitchFamily="2" charset="-122"/>
                  </a:endParaRPr>
                </a:p>
              </p:txBody>
            </p:sp>
          </p:grpSp>
          <p:sp>
            <p:nvSpPr>
              <p:cNvPr id="11285" name="Text Box 26"/>
              <p:cNvSpPr txBox="1">
                <a:spLocks noChangeArrowheads="1"/>
              </p:cNvSpPr>
              <p:nvPr/>
            </p:nvSpPr>
            <p:spPr bwMode="auto">
              <a:xfrm>
                <a:off x="858" y="313"/>
                <a:ext cx="2500" cy="283"/>
              </a:xfrm>
              <a:prstGeom prst="rect">
                <a:avLst/>
              </a:prstGeom>
              <a:noFill/>
              <a:ln w="9525">
                <a:noFill/>
                <a:miter lim="800000"/>
              </a:ln>
            </p:spPr>
            <p:txBody>
              <a:bodyPr>
                <a:spAutoFit/>
              </a:bodyPr>
              <a:lstStyle/>
              <a:p>
                <a:pPr eaLnBrk="1" hangingPunct="1">
                  <a:lnSpc>
                    <a:spcPct val="110000"/>
                  </a:lnSpc>
                  <a:buFont typeface="Arial" panose="020B0604020202020204" pitchFamily="34" charset="0"/>
                  <a:buNone/>
                </a:pPr>
                <a:r>
                  <a:rPr lang="zh-CN" altLang="en-US" sz="2400" b="1" dirty="0" smtClean="0">
                    <a:latin typeface="黑体" panose="02010609060101010101" pitchFamily="49" charset="-122"/>
                    <a:ea typeface="黑体" panose="02010609060101010101" pitchFamily="49" charset="-122"/>
                  </a:rPr>
                  <a:t>寻找生活中的正弦曲线实例</a:t>
                </a:r>
                <a:endParaRPr lang="zh-CN" altLang="en-US" sz="2400" b="1" dirty="0">
                  <a:latin typeface="黑体" panose="02010609060101010101" pitchFamily="49" charset="-122"/>
                  <a:ea typeface="黑体" panose="02010609060101010101" pitchFamily="49" charset="-122"/>
                </a:endParaRPr>
              </a:p>
            </p:txBody>
          </p:sp>
        </p:grpSp>
      </p:grpSp>
      <p:grpSp>
        <p:nvGrpSpPr>
          <p:cNvPr id="11274" name="Group 27"/>
          <p:cNvGrpSpPr/>
          <p:nvPr/>
        </p:nvGrpSpPr>
        <p:grpSpPr bwMode="auto">
          <a:xfrm>
            <a:off x="942975" y="1881823"/>
            <a:ext cx="1293813" cy="2857500"/>
            <a:chOff x="0" y="194"/>
            <a:chExt cx="815" cy="1800"/>
          </a:xfrm>
        </p:grpSpPr>
        <p:sp>
          <p:nvSpPr>
            <p:cNvPr id="11275" name="AutoShape 28"/>
            <p:cNvSpPr>
              <a:spLocks noChangeArrowheads="1"/>
            </p:cNvSpPr>
            <p:nvPr/>
          </p:nvSpPr>
          <p:spPr bwMode="auto">
            <a:xfrm>
              <a:off x="0" y="194"/>
              <a:ext cx="815" cy="1800"/>
            </a:xfrm>
            <a:prstGeom prst="roundRect">
              <a:avLst>
                <a:gd name="adj" fmla="val 17509"/>
              </a:avLst>
            </a:prstGeom>
            <a:gradFill rotWithShape="1">
              <a:gsLst>
                <a:gs pos="0">
                  <a:srgbClr val="B59F43"/>
                </a:gs>
                <a:gs pos="100000">
                  <a:srgbClr val="8F8849"/>
                </a:gs>
              </a:gsLst>
              <a:lin ang="18900000" scaled="1"/>
            </a:gradFill>
            <a:ln w="9525">
              <a:noFill/>
              <a:round/>
            </a:ln>
          </p:spPr>
          <p:txBody>
            <a:bodyPr wrap="none" anchor="ctr"/>
            <a:lstStyle/>
            <a:p>
              <a:pPr eaLnBrk="1" hangingPunct="1"/>
              <a:endParaRPr lang="zh-CN" altLang="en-US">
                <a:latin typeface="Arial" panose="020B0604020202020204" pitchFamily="34" charset="0"/>
                <a:ea typeface="宋体" panose="02010600030101010101" pitchFamily="2" charset="-122"/>
              </a:endParaRPr>
            </a:p>
          </p:txBody>
        </p:sp>
        <p:sp>
          <p:nvSpPr>
            <p:cNvPr id="11276" name="AutoShape 29"/>
            <p:cNvSpPr>
              <a:spLocks noChangeArrowheads="1"/>
            </p:cNvSpPr>
            <p:nvPr/>
          </p:nvSpPr>
          <p:spPr bwMode="auto">
            <a:xfrm>
              <a:off x="13" y="199"/>
              <a:ext cx="790" cy="1766"/>
            </a:xfrm>
            <a:prstGeom prst="roundRect">
              <a:avLst>
                <a:gd name="adj" fmla="val 16667"/>
              </a:avLst>
            </a:prstGeom>
            <a:solidFill>
              <a:srgbClr val="E9E065"/>
            </a:solidFill>
            <a:ln w="9525">
              <a:noFill/>
              <a:round/>
            </a:ln>
          </p:spPr>
          <p:txBody>
            <a:bodyPr wrap="none" anchor="ctr"/>
            <a:lstStyle/>
            <a:p>
              <a:pPr eaLnBrk="1" hangingPunct="1"/>
              <a:endParaRPr lang="zh-CN" altLang="en-US">
                <a:latin typeface="Arial" panose="020B0604020202020204" pitchFamily="34" charset="0"/>
                <a:ea typeface="宋体" panose="02010600030101010101" pitchFamily="2" charset="-122"/>
              </a:endParaRPr>
            </a:p>
          </p:txBody>
        </p:sp>
        <p:sp>
          <p:nvSpPr>
            <p:cNvPr id="11277" name="AutoShape 30"/>
            <p:cNvSpPr>
              <a:spLocks noChangeArrowheads="1"/>
            </p:cNvSpPr>
            <p:nvPr/>
          </p:nvSpPr>
          <p:spPr bwMode="auto">
            <a:xfrm>
              <a:off x="19" y="1499"/>
              <a:ext cx="779" cy="447"/>
            </a:xfrm>
            <a:prstGeom prst="roundRect">
              <a:avLst>
                <a:gd name="adj" fmla="val 50000"/>
              </a:avLst>
            </a:prstGeom>
            <a:gradFill rotWithShape="1">
              <a:gsLst>
                <a:gs pos="0">
                  <a:srgbClr val="E9E065"/>
                </a:gs>
                <a:gs pos="100000">
                  <a:srgbClr val="F2EDA6"/>
                </a:gs>
              </a:gsLst>
              <a:lin ang="5400000" scaled="1"/>
            </a:gradFill>
            <a:ln w="9525">
              <a:noFill/>
              <a:round/>
            </a:ln>
          </p:spPr>
          <p:txBody>
            <a:bodyPr wrap="none" anchor="ctr"/>
            <a:lstStyle/>
            <a:p>
              <a:pPr eaLnBrk="1" hangingPunct="1"/>
              <a:endParaRPr lang="zh-CN" altLang="en-US">
                <a:latin typeface="Arial" panose="020B0604020202020204" pitchFamily="34" charset="0"/>
                <a:ea typeface="宋体" panose="02010600030101010101" pitchFamily="2" charset="-122"/>
              </a:endParaRPr>
            </a:p>
          </p:txBody>
        </p:sp>
        <p:sp>
          <p:nvSpPr>
            <p:cNvPr id="11278" name="AutoShape 31"/>
            <p:cNvSpPr>
              <a:spLocks noChangeArrowheads="1"/>
            </p:cNvSpPr>
            <p:nvPr/>
          </p:nvSpPr>
          <p:spPr bwMode="auto">
            <a:xfrm>
              <a:off x="19" y="213"/>
              <a:ext cx="779" cy="446"/>
            </a:xfrm>
            <a:prstGeom prst="roundRect">
              <a:avLst>
                <a:gd name="adj" fmla="val 50000"/>
              </a:avLst>
            </a:prstGeom>
            <a:gradFill rotWithShape="1">
              <a:gsLst>
                <a:gs pos="0">
                  <a:srgbClr val="F8F5CC"/>
                </a:gs>
                <a:gs pos="100000">
                  <a:srgbClr val="E9E065"/>
                </a:gs>
              </a:gsLst>
              <a:lin ang="5400000" scaled="1"/>
            </a:gradFill>
            <a:ln w="9525">
              <a:noFill/>
              <a:round/>
            </a:ln>
          </p:spPr>
          <p:txBody>
            <a:bodyPr wrap="none" anchor="ctr"/>
            <a:lstStyle/>
            <a:p>
              <a:pPr eaLnBrk="1" hangingPunct="1"/>
              <a:endParaRPr lang="zh-CN" altLang="en-US">
                <a:latin typeface="Arial" panose="020B0604020202020204" pitchFamily="34" charset="0"/>
                <a:ea typeface="宋体" panose="02010600030101010101" pitchFamily="2" charset="-122"/>
              </a:endParaRPr>
            </a:p>
          </p:txBody>
        </p:sp>
        <p:sp>
          <p:nvSpPr>
            <p:cNvPr id="11279" name="Text Box 39"/>
            <p:cNvSpPr txBox="1">
              <a:spLocks noChangeArrowheads="1"/>
            </p:cNvSpPr>
            <p:nvPr/>
          </p:nvSpPr>
          <p:spPr bwMode="auto">
            <a:xfrm>
              <a:off x="0" y="318"/>
              <a:ext cx="774" cy="1408"/>
            </a:xfrm>
            <a:prstGeom prst="rect">
              <a:avLst/>
            </a:prstGeom>
            <a:noFill/>
            <a:ln w="9525">
              <a:noFill/>
              <a:miter lim="800000"/>
            </a:ln>
          </p:spPr>
          <p:txBody>
            <a:bodyPr>
              <a:spAutoFit/>
            </a:bodyPr>
            <a:lstStyle/>
            <a:p>
              <a:pPr algn="ctr" eaLnBrk="1" hangingPunct="1">
                <a:lnSpc>
                  <a:spcPct val="160000"/>
                </a:lnSpc>
              </a:pPr>
              <a:r>
                <a:rPr lang="zh-CN" altLang="en-US" sz="4400">
                  <a:latin typeface="Arial" panose="020B0604020202020204" pitchFamily="34" charset="0"/>
                  <a:ea typeface="黑体" panose="02010609060101010101" pitchFamily="49" charset="-122"/>
                </a:rPr>
                <a:t>作</a:t>
              </a:r>
              <a:endParaRPr lang="zh-CN" altLang="en-US" sz="4400">
                <a:latin typeface="Arial" panose="020B0604020202020204" pitchFamily="34" charset="0"/>
                <a:ea typeface="黑体" panose="02010609060101010101" pitchFamily="49" charset="-122"/>
              </a:endParaRPr>
            </a:p>
            <a:p>
              <a:pPr algn="ctr" eaLnBrk="1" hangingPunct="1">
                <a:lnSpc>
                  <a:spcPct val="160000"/>
                </a:lnSpc>
              </a:pPr>
              <a:r>
                <a:rPr lang="zh-CN" altLang="en-US" sz="4400">
                  <a:latin typeface="Arial" panose="020B0604020202020204" pitchFamily="34" charset="0"/>
                  <a:ea typeface="黑体" panose="02010609060101010101" pitchFamily="49" charset="-122"/>
                </a:rPr>
                <a:t>业</a:t>
              </a:r>
              <a:endParaRPr lang="zh-CN" altLang="en-US" sz="4400">
                <a:latin typeface="Arial" panose="020B0604020202020204" pitchFamily="34" charset="0"/>
                <a:ea typeface="黑体" panose="02010609060101010101" pitchFamily="49" charset="-122"/>
              </a:endParaRPr>
            </a:p>
          </p:txBody>
        </p:sp>
      </p:gr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bg bwMode="auto">
      <p:bgPr>
        <a:blipFill rotWithShape="1">
          <a:blip r:embed="rId1"/>
          <a:stretch>
            <a:fillRect/>
          </a:stretch>
        </a:blipFill>
        <a:effectLst/>
      </p:bgPr>
    </p:bg>
    <p:spTree>
      <p:nvGrpSpPr>
        <p:cNvPr id="1" name=""/>
        <p:cNvGrpSpPr/>
        <p:nvPr/>
      </p:nvGrpSpPr>
      <p:grpSpPr>
        <a:xfrm>
          <a:off x="0" y="0"/>
          <a:ext cx="0" cy="0"/>
          <a:chOff x="0" y="0"/>
          <a:chExt cx="0" cy="0"/>
        </a:xfrm>
      </p:grpSpPr>
      <p:sp>
        <p:nvSpPr>
          <p:cNvPr id="8" name="等腰三角形 7"/>
          <p:cNvSpPr/>
          <p:nvPr/>
        </p:nvSpPr>
        <p:spPr>
          <a:xfrm rot="3947506">
            <a:off x="2594769" y="1575594"/>
            <a:ext cx="2371725" cy="2243137"/>
          </a:xfrm>
          <a:prstGeom prst="triangle">
            <a:avLst/>
          </a:prstGeom>
          <a:gradFill>
            <a:gsLst>
              <a:gs pos="0">
                <a:srgbClr val="FEE902"/>
              </a:gs>
              <a:gs pos="100000">
                <a:srgbClr val="F7AA35"/>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buFont typeface="Arial" panose="020B0604020202020204" pitchFamily="34" charset="0"/>
              <a:buNone/>
              <a:defRPr/>
            </a:pPr>
            <a:endParaRPr lang="zh-CN" altLang="en-US" noProof="1">
              <a:cs typeface="+mn-ea"/>
              <a:sym typeface="+mn-lt"/>
            </a:endParaRPr>
          </a:p>
        </p:txBody>
      </p:sp>
      <p:sp>
        <p:nvSpPr>
          <p:cNvPr id="12" name="圆角矩形 11"/>
          <p:cNvSpPr/>
          <p:nvPr/>
        </p:nvSpPr>
        <p:spPr>
          <a:xfrm rot="1033044">
            <a:off x="2576513" y="3460750"/>
            <a:ext cx="1565275" cy="2009775"/>
          </a:xfrm>
          <a:prstGeom prst="roundRect">
            <a:avLst/>
          </a:prstGeom>
          <a:gradFill>
            <a:gsLst>
              <a:gs pos="100000">
                <a:schemeClr val="bg1">
                  <a:alpha val="7000"/>
                </a:schemeClr>
              </a:gs>
              <a:gs pos="0">
                <a:schemeClr val="bg1">
                  <a:alpha val="3000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buFont typeface="Arial" panose="020B0604020202020204" pitchFamily="34" charset="0"/>
              <a:buNone/>
              <a:defRPr/>
            </a:pPr>
            <a:endParaRPr lang="zh-CN" altLang="en-US" noProof="1">
              <a:cs typeface="+mn-ea"/>
              <a:sym typeface="+mn-lt"/>
            </a:endParaRPr>
          </a:p>
        </p:txBody>
      </p:sp>
      <p:sp>
        <p:nvSpPr>
          <p:cNvPr id="13" name="圆角矩形 12"/>
          <p:cNvSpPr/>
          <p:nvPr/>
        </p:nvSpPr>
        <p:spPr>
          <a:xfrm rot="2933944">
            <a:off x="4237038" y="2541588"/>
            <a:ext cx="1563687" cy="2008187"/>
          </a:xfrm>
          <a:prstGeom prst="roundRect">
            <a:avLst/>
          </a:prstGeom>
          <a:gradFill>
            <a:gsLst>
              <a:gs pos="0">
                <a:schemeClr val="bg1">
                  <a:alpha val="7000"/>
                </a:schemeClr>
              </a:gs>
              <a:gs pos="100000">
                <a:srgbClr val="1EC5EF">
                  <a:alpha val="47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buFont typeface="Arial" panose="020B0604020202020204" pitchFamily="34" charset="0"/>
              <a:buNone/>
              <a:defRPr/>
            </a:pPr>
            <a:endParaRPr lang="zh-CN" altLang="en-US" noProof="1">
              <a:cs typeface="+mn-ea"/>
              <a:sym typeface="+mn-lt"/>
            </a:endParaRPr>
          </a:p>
        </p:txBody>
      </p:sp>
      <p:sp>
        <p:nvSpPr>
          <p:cNvPr id="14" name="直角三角形 13"/>
          <p:cNvSpPr/>
          <p:nvPr/>
        </p:nvSpPr>
        <p:spPr>
          <a:xfrm rot="7258735">
            <a:off x="5258594" y="4045744"/>
            <a:ext cx="1563687" cy="2009775"/>
          </a:xfrm>
          <a:prstGeom prst="rtTriangle">
            <a:avLst/>
          </a:prstGeom>
          <a:gradFill>
            <a:gsLst>
              <a:gs pos="0">
                <a:srgbClr val="1EC5EF">
                  <a:alpha val="59000"/>
                  <a:lumMod val="91000"/>
                </a:srgbClr>
              </a:gs>
              <a:gs pos="100000">
                <a:schemeClr val="bg1">
                  <a:alpha val="2200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buFont typeface="Arial" panose="020B0604020202020204" pitchFamily="34" charset="0"/>
              <a:buNone/>
              <a:defRPr/>
            </a:pPr>
            <a:endParaRPr lang="zh-CN" altLang="en-US" noProof="1">
              <a:cs typeface="+mn-ea"/>
              <a:sym typeface="+mn-lt"/>
            </a:endParaRPr>
          </a:p>
        </p:txBody>
      </p:sp>
      <p:sp>
        <p:nvSpPr>
          <p:cNvPr id="16" name="圆角矩形 15"/>
          <p:cNvSpPr/>
          <p:nvPr/>
        </p:nvSpPr>
        <p:spPr>
          <a:xfrm rot="1033044">
            <a:off x="7196138" y="4057650"/>
            <a:ext cx="882650" cy="2009775"/>
          </a:xfrm>
          <a:prstGeom prst="roundRect">
            <a:avLst/>
          </a:prstGeom>
          <a:gradFill>
            <a:gsLst>
              <a:gs pos="0">
                <a:srgbClr val="E34671"/>
              </a:gs>
              <a:gs pos="100000">
                <a:srgbClr val="DD8150">
                  <a:alpha val="16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buFont typeface="Arial" panose="020B0604020202020204" pitchFamily="34" charset="0"/>
              <a:buNone/>
              <a:defRPr/>
            </a:pPr>
            <a:endParaRPr lang="zh-CN" altLang="en-US" noProof="1">
              <a:cs typeface="+mn-ea"/>
              <a:sym typeface="+mn-lt"/>
            </a:endParaRPr>
          </a:p>
        </p:txBody>
      </p:sp>
      <p:sp>
        <p:nvSpPr>
          <p:cNvPr id="17" name="直角三角形 16"/>
          <p:cNvSpPr/>
          <p:nvPr/>
        </p:nvSpPr>
        <p:spPr>
          <a:xfrm rot="15608339">
            <a:off x="5239544" y="3367881"/>
            <a:ext cx="1279525" cy="1338263"/>
          </a:xfrm>
          <a:prstGeom prst="rtTriangle">
            <a:avLst/>
          </a:prstGeom>
          <a:gradFill>
            <a:gsLst>
              <a:gs pos="0">
                <a:schemeClr val="bg1">
                  <a:alpha val="7000"/>
                </a:schemeClr>
              </a:gs>
              <a:gs pos="100000">
                <a:srgbClr val="01F8FD"/>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buFont typeface="Arial" panose="020B0604020202020204" pitchFamily="34" charset="0"/>
              <a:buNone/>
              <a:defRPr/>
            </a:pPr>
            <a:endParaRPr lang="zh-CN" altLang="en-US" noProof="1">
              <a:cs typeface="+mn-ea"/>
              <a:sym typeface="+mn-lt"/>
            </a:endParaRPr>
          </a:p>
        </p:txBody>
      </p:sp>
      <p:sp>
        <p:nvSpPr>
          <p:cNvPr id="18" name="直角三角形 17"/>
          <p:cNvSpPr/>
          <p:nvPr/>
        </p:nvSpPr>
        <p:spPr>
          <a:xfrm rot="6825285">
            <a:off x="4291012" y="3346451"/>
            <a:ext cx="1281113" cy="1338262"/>
          </a:xfrm>
          <a:prstGeom prst="rtTriangle">
            <a:avLst/>
          </a:prstGeom>
          <a:gradFill>
            <a:gsLst>
              <a:gs pos="0">
                <a:schemeClr val="bg1">
                  <a:alpha val="7000"/>
                </a:schemeClr>
              </a:gs>
              <a:gs pos="100000">
                <a:srgbClr val="01F8FD"/>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buFont typeface="Arial" panose="020B0604020202020204" pitchFamily="34" charset="0"/>
              <a:buNone/>
              <a:defRPr/>
            </a:pPr>
            <a:endParaRPr lang="zh-CN" altLang="en-US" noProof="1">
              <a:cs typeface="+mn-ea"/>
              <a:sym typeface="+mn-lt"/>
            </a:endParaRPr>
          </a:p>
        </p:txBody>
      </p:sp>
      <p:sp>
        <p:nvSpPr>
          <p:cNvPr id="19" name="直角三角形 18"/>
          <p:cNvSpPr/>
          <p:nvPr/>
        </p:nvSpPr>
        <p:spPr>
          <a:xfrm rot="19920985">
            <a:off x="3463925" y="3703638"/>
            <a:ext cx="1784350" cy="1508125"/>
          </a:xfrm>
          <a:prstGeom prst="rtTriangle">
            <a:avLst/>
          </a:prstGeom>
          <a:gradFill>
            <a:gsLst>
              <a:gs pos="0">
                <a:schemeClr val="bg1">
                  <a:alpha val="7000"/>
                  <a:lumMod val="0"/>
                </a:schemeClr>
              </a:gs>
              <a:gs pos="100000">
                <a:srgbClr val="01F8FD"/>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buFont typeface="Arial" panose="020B0604020202020204" pitchFamily="34" charset="0"/>
              <a:buNone/>
              <a:defRPr/>
            </a:pPr>
            <a:endParaRPr lang="zh-CN" altLang="en-US" noProof="1">
              <a:cs typeface="+mn-ea"/>
              <a:sym typeface="+mn-lt"/>
            </a:endParaRPr>
          </a:p>
        </p:txBody>
      </p:sp>
      <p:sp>
        <p:nvSpPr>
          <p:cNvPr id="21" name="直角三角形 20"/>
          <p:cNvSpPr/>
          <p:nvPr/>
        </p:nvSpPr>
        <p:spPr>
          <a:xfrm rot="16043769">
            <a:off x="7345363" y="2341563"/>
            <a:ext cx="1565275" cy="2009775"/>
          </a:xfrm>
          <a:prstGeom prst="rtTriangle">
            <a:avLst/>
          </a:prstGeom>
          <a:gradFill>
            <a:gsLst>
              <a:gs pos="0">
                <a:srgbClr val="FBD40A">
                  <a:alpha val="26000"/>
                </a:srgbClr>
              </a:gs>
              <a:gs pos="100000">
                <a:schemeClr val="bg1">
                  <a:alpha val="2200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buFont typeface="Arial" panose="020B0604020202020204" pitchFamily="34" charset="0"/>
              <a:buNone/>
              <a:defRPr/>
            </a:pPr>
            <a:endParaRPr lang="zh-CN" altLang="en-US" noProof="1">
              <a:cs typeface="+mn-ea"/>
              <a:sym typeface="+mn-lt"/>
            </a:endParaRPr>
          </a:p>
        </p:txBody>
      </p:sp>
      <p:sp>
        <p:nvSpPr>
          <p:cNvPr id="12305" name="文本框 2"/>
          <p:cNvSpPr txBox="1">
            <a:spLocks noChangeArrowheads="1"/>
          </p:cNvSpPr>
          <p:nvPr/>
        </p:nvSpPr>
        <p:spPr bwMode="auto">
          <a:xfrm>
            <a:off x="5078413" y="3038475"/>
            <a:ext cx="2597150" cy="1009650"/>
          </a:xfrm>
          <a:prstGeom prst="rect">
            <a:avLst/>
          </a:prstGeom>
          <a:noFill/>
          <a:ln w="9525">
            <a:noFill/>
            <a:miter lim="800000"/>
          </a:ln>
        </p:spPr>
        <p:txBody>
          <a:bodyPr wrap="none">
            <a:spAutoFit/>
          </a:bodyPr>
          <a:lstStyle/>
          <a:p>
            <a:pPr eaLnBrk="1" hangingPunct="1">
              <a:buFont typeface="Arial" panose="020B0604020202020204" pitchFamily="34" charset="0"/>
              <a:buNone/>
            </a:pPr>
            <a:r>
              <a:rPr lang="en-US" altLang="zh-CN" sz="6000"/>
              <a:t>Thanks</a:t>
            </a:r>
            <a:endParaRPr lang="zh-CN" altLang="en-US" sz="6000"/>
          </a:p>
        </p:txBody>
      </p:sp>
    </p:spTree>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8195" name="文本框 8"/>
          <p:cNvSpPr>
            <a:spLocks noChangeArrowheads="1"/>
          </p:cNvSpPr>
          <p:nvPr/>
        </p:nvSpPr>
        <p:spPr bwMode="auto">
          <a:xfrm>
            <a:off x="514350" y="28575"/>
            <a:ext cx="2906713" cy="919163"/>
          </a:xfrm>
          <a:prstGeom prst="parallelogram">
            <a:avLst>
              <a:gd name="adj" fmla="val 25021"/>
            </a:avLst>
          </a:prstGeom>
          <a:noFill/>
          <a:ln w="9525">
            <a:noFill/>
            <a:miter lim="800000"/>
          </a:ln>
        </p:spPr>
        <p:txBody>
          <a:bodyPr wrap="none">
            <a:spAutoFit/>
          </a:bodyPr>
          <a:lstStyle/>
          <a:p>
            <a:pPr eaLnBrk="1" hangingPunct="1">
              <a:buFont typeface="Arial" panose="020B0604020202020204" pitchFamily="34" charset="0"/>
              <a:buNone/>
            </a:pPr>
            <a:r>
              <a:rPr lang="zh-CN" altLang="en-US" sz="4000" b="1" i="1" dirty="0">
                <a:solidFill>
                  <a:srgbClr val="3B3838"/>
                </a:solidFill>
                <a:latin typeface="微软雅黑" panose="020B0503020204020204" pitchFamily="34" charset="-122"/>
                <a:sym typeface="Tahoma" panose="020B0604030504040204" pitchFamily="34" charset="0"/>
              </a:rPr>
              <a:t>情境引入</a:t>
            </a:r>
            <a:endParaRPr lang="en-US" altLang="zh-CN" sz="4000" b="1" i="1" dirty="0">
              <a:solidFill>
                <a:srgbClr val="3B3838"/>
              </a:solidFill>
              <a:latin typeface="微软雅黑" panose="020B0503020204020204" pitchFamily="34" charset="-122"/>
              <a:sym typeface="Tahoma" panose="020B0604030504040204" pitchFamily="34" charset="0"/>
            </a:endParaRPr>
          </a:p>
        </p:txBody>
      </p:sp>
      <p:pic>
        <p:nvPicPr>
          <p:cNvPr id="11" name="Picture 3" descr="C:\Users\Administrator\Desktop\cc2a53151f60fe0f.jpg"/>
          <p:cNvPicPr>
            <a:picLocks noChangeAspect="1" noChangeArrowheads="1"/>
          </p:cNvPicPr>
          <p:nvPr/>
        </p:nvPicPr>
        <p:blipFill>
          <a:blip r:embed="rId2" cstate="print"/>
          <a:srcRect/>
          <a:stretch>
            <a:fillRect/>
          </a:stretch>
        </p:blipFill>
        <p:spPr bwMode="auto">
          <a:xfrm>
            <a:off x="1194275" y="1406423"/>
            <a:ext cx="4573463" cy="2241029"/>
          </a:xfrm>
          <a:prstGeom prst="rect">
            <a:avLst/>
          </a:prstGeom>
          <a:noFill/>
        </p:spPr>
      </p:pic>
      <p:pic>
        <p:nvPicPr>
          <p:cNvPr id="12" name="Picture 4" descr="C:\Users\Administrator\Desktop\4173bf9d83cc9ff9.jpg"/>
          <p:cNvPicPr>
            <a:picLocks noChangeAspect="1" noChangeArrowheads="1"/>
          </p:cNvPicPr>
          <p:nvPr/>
        </p:nvPicPr>
        <p:blipFill>
          <a:blip r:embed="rId3" cstate="print"/>
          <a:srcRect/>
          <a:stretch>
            <a:fillRect/>
          </a:stretch>
        </p:blipFill>
        <p:spPr bwMode="auto">
          <a:xfrm>
            <a:off x="6002580" y="1391674"/>
            <a:ext cx="4542503" cy="2269776"/>
          </a:xfrm>
          <a:prstGeom prst="rect">
            <a:avLst/>
          </a:prstGeom>
          <a:noFill/>
        </p:spPr>
      </p:pic>
      <p:pic>
        <p:nvPicPr>
          <p:cNvPr id="22530" name="Picture 2" descr="C:\Users\Administrator\Desktop\07f82879256dc875.jpg"/>
          <p:cNvPicPr>
            <a:picLocks noChangeAspect="1" noChangeArrowheads="1"/>
          </p:cNvPicPr>
          <p:nvPr/>
        </p:nvPicPr>
        <p:blipFill>
          <a:blip r:embed="rId4" cstate="print"/>
          <a:srcRect/>
          <a:stretch>
            <a:fillRect/>
          </a:stretch>
        </p:blipFill>
        <p:spPr bwMode="auto">
          <a:xfrm>
            <a:off x="5928840" y="3749273"/>
            <a:ext cx="4616245" cy="2282405"/>
          </a:xfrm>
          <a:prstGeom prst="rect">
            <a:avLst/>
          </a:prstGeom>
          <a:noFill/>
        </p:spPr>
      </p:pic>
      <p:pic>
        <p:nvPicPr>
          <p:cNvPr id="22531" name="Picture 3" descr="C:\Users\Administrator\Desktop\f77a1fa56dfe8e041.jpg"/>
          <p:cNvPicPr>
            <a:picLocks noChangeAspect="1" noChangeArrowheads="1"/>
          </p:cNvPicPr>
          <p:nvPr/>
        </p:nvPicPr>
        <p:blipFill>
          <a:blip r:embed="rId5" cstate="print"/>
          <a:srcRect/>
          <a:stretch>
            <a:fillRect/>
          </a:stretch>
        </p:blipFill>
        <p:spPr bwMode="auto">
          <a:xfrm>
            <a:off x="1165113" y="3825977"/>
            <a:ext cx="4513007" cy="2181942"/>
          </a:xfrm>
          <a:prstGeom prst="rect">
            <a:avLst/>
          </a:prstGeom>
        </p:spPr>
        <p:style>
          <a:lnRef idx="2">
            <a:schemeClr val="dk1">
              <a:shade val="50000"/>
            </a:schemeClr>
          </a:lnRef>
          <a:fillRef idx="1">
            <a:schemeClr val="dk1"/>
          </a:fillRef>
          <a:effectRef idx="0">
            <a:schemeClr val="dk1"/>
          </a:effectRef>
          <a:fontRef idx="minor">
            <a:schemeClr val="lt1"/>
          </a:fontRef>
        </p:style>
      </p:pic>
      <p:sp>
        <p:nvSpPr>
          <p:cNvPr id="15" name="TextBox 14"/>
          <p:cNvSpPr txBox="1"/>
          <p:nvPr/>
        </p:nvSpPr>
        <p:spPr>
          <a:xfrm>
            <a:off x="1179857" y="3235223"/>
            <a:ext cx="1800493"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none" rtlCol="0">
            <a:spAutoFit/>
          </a:bodyPr>
          <a:lstStyle/>
          <a:p>
            <a:r>
              <a:rPr lang="zh-CN" altLang="en-US" b="1" dirty="0" smtClean="0"/>
              <a:t>丹麦的波浪住宅</a:t>
            </a:r>
            <a:endParaRPr lang="zh-CN" altLang="en-US" b="1" dirty="0"/>
          </a:p>
        </p:txBody>
      </p:sp>
      <p:sp>
        <p:nvSpPr>
          <p:cNvPr id="16" name="TextBox 15"/>
          <p:cNvSpPr txBox="1"/>
          <p:nvPr/>
        </p:nvSpPr>
        <p:spPr>
          <a:xfrm>
            <a:off x="6002598" y="3249972"/>
            <a:ext cx="1800493" cy="369332"/>
          </a:xfrm>
          <a:prstGeom prst="rect">
            <a:avLst/>
          </a:prstGeom>
        </p:spPr>
        <p:style>
          <a:lnRef idx="1">
            <a:schemeClr val="accent6"/>
          </a:lnRef>
          <a:fillRef idx="3">
            <a:schemeClr val="accent6"/>
          </a:fillRef>
          <a:effectRef idx="2">
            <a:schemeClr val="accent6"/>
          </a:effectRef>
          <a:fontRef idx="minor">
            <a:schemeClr val="lt1"/>
          </a:fontRef>
        </p:style>
        <p:txBody>
          <a:bodyPr wrap="none" rtlCol="0">
            <a:spAutoFit/>
          </a:bodyPr>
          <a:lstStyle/>
          <a:p>
            <a:r>
              <a:rPr lang="zh-CN" altLang="en-US" b="1" dirty="0" smtClean="0"/>
              <a:t>泛着涟漪的水面</a:t>
            </a:r>
            <a:endParaRPr lang="zh-CN" altLang="en-US" b="1" dirty="0"/>
          </a:p>
        </p:txBody>
      </p:sp>
      <p:sp>
        <p:nvSpPr>
          <p:cNvPr id="18" name="TextBox 17"/>
          <p:cNvSpPr txBox="1"/>
          <p:nvPr/>
        </p:nvSpPr>
        <p:spPr>
          <a:xfrm>
            <a:off x="1165110" y="5639217"/>
            <a:ext cx="1338828" cy="369332"/>
          </a:xfrm>
          <a:prstGeom prst="rect">
            <a:avLst/>
          </a:prstGeom>
        </p:spPr>
        <p:style>
          <a:lnRef idx="1">
            <a:schemeClr val="dk1"/>
          </a:lnRef>
          <a:fillRef idx="2">
            <a:schemeClr val="dk1"/>
          </a:fillRef>
          <a:effectRef idx="1">
            <a:schemeClr val="dk1"/>
          </a:effectRef>
          <a:fontRef idx="minor">
            <a:schemeClr val="dk1"/>
          </a:fontRef>
        </p:style>
        <p:txBody>
          <a:bodyPr wrap="none" rtlCol="0">
            <a:spAutoFit/>
          </a:bodyPr>
          <a:lstStyle/>
          <a:p>
            <a:r>
              <a:rPr lang="zh-CN" altLang="en-US" dirty="0" smtClean="0"/>
              <a:t>舞动的丝绸</a:t>
            </a:r>
            <a:endParaRPr lang="zh-CN" altLang="en-US" dirty="0"/>
          </a:p>
        </p:txBody>
      </p:sp>
      <p:sp>
        <p:nvSpPr>
          <p:cNvPr id="19" name="TextBox 18"/>
          <p:cNvSpPr txBox="1"/>
          <p:nvPr/>
        </p:nvSpPr>
        <p:spPr>
          <a:xfrm>
            <a:off x="5904275" y="5644132"/>
            <a:ext cx="1338828" cy="369332"/>
          </a:xfrm>
          <a:prstGeom prst="rect">
            <a:avLst/>
          </a:prstGeom>
        </p:spPr>
        <p:style>
          <a:lnRef idx="1">
            <a:schemeClr val="dk1"/>
          </a:lnRef>
          <a:fillRef idx="2">
            <a:schemeClr val="dk1"/>
          </a:fillRef>
          <a:effectRef idx="1">
            <a:schemeClr val="dk1"/>
          </a:effectRef>
          <a:fontRef idx="minor">
            <a:schemeClr val="dk1"/>
          </a:fontRef>
        </p:style>
        <p:txBody>
          <a:bodyPr wrap="none" rtlCol="0">
            <a:spAutoFit/>
          </a:bodyPr>
          <a:lstStyle/>
          <a:p>
            <a:r>
              <a:rPr lang="zh-CN" altLang="en-US" b="1" dirty="0" smtClean="0"/>
              <a:t>波浪形长椅</a:t>
            </a:r>
            <a:endParaRPr lang="zh-CN" altLang="en-US" b="1" dirty="0"/>
          </a:p>
        </p:txBody>
      </p:sp>
    </p:spTree>
  </p:cSld>
  <p:clrMapOvr>
    <a:masterClrMapping/>
  </p:clrMapOvr>
  <p:transition spd="med">
    <p:pull dir="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12" name="平行四边形 11"/>
          <p:cNvSpPr/>
          <p:nvPr/>
        </p:nvSpPr>
        <p:spPr>
          <a:xfrm>
            <a:off x="8701547" y="4514379"/>
            <a:ext cx="2979175" cy="1283110"/>
          </a:xfrm>
          <a:prstGeom prst="parallelogram">
            <a:avLst>
              <a:gd name="adj" fmla="val 93966"/>
            </a:avLst>
          </a:prstGeom>
          <a:ln>
            <a:solidFill>
              <a:schemeClr val="accent3"/>
            </a:solidFill>
          </a:ln>
          <a:effectLst>
            <a:outerShdw blurRad="76200" dir="18900000" sy="23000" kx="-1200000" algn="bl" rotWithShape="0">
              <a:prstClr val="black">
                <a:alpha val="20000"/>
              </a:prstClr>
            </a:outerShdw>
          </a:effectLst>
        </p:spPr>
        <p:style>
          <a:lnRef idx="1">
            <a:schemeClr val="accent3"/>
          </a:lnRef>
          <a:fillRef idx="2">
            <a:schemeClr val="accent3"/>
          </a:fillRef>
          <a:effectRef idx="1">
            <a:schemeClr val="accent3"/>
          </a:effectRef>
          <a:fontRef idx="minor">
            <a:schemeClr val="dk1"/>
          </a:fontRef>
        </p:style>
        <p:txBody>
          <a:bodyPr rtlCol="0" anchor="ctr"/>
          <a:lstStyle/>
          <a:p>
            <a:pPr algn="ctr"/>
            <a:endParaRPr lang="zh-CN" altLang="en-US"/>
          </a:p>
        </p:txBody>
      </p:sp>
      <p:sp>
        <p:nvSpPr>
          <p:cNvPr id="11" name="圆角矩形 10"/>
          <p:cNvSpPr/>
          <p:nvPr/>
        </p:nvSpPr>
        <p:spPr>
          <a:xfrm>
            <a:off x="870143" y="1269735"/>
            <a:ext cx="5073445" cy="46014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195" name="文本框 8"/>
          <p:cNvSpPr>
            <a:spLocks noChangeArrowheads="1"/>
          </p:cNvSpPr>
          <p:nvPr/>
        </p:nvSpPr>
        <p:spPr bwMode="auto">
          <a:xfrm>
            <a:off x="514350" y="39370"/>
            <a:ext cx="2906713" cy="919163"/>
          </a:xfrm>
          <a:prstGeom prst="parallelogram">
            <a:avLst>
              <a:gd name="adj" fmla="val 25021"/>
            </a:avLst>
          </a:prstGeom>
          <a:noFill/>
          <a:ln w="9525">
            <a:noFill/>
            <a:miter lim="800000"/>
          </a:ln>
        </p:spPr>
        <p:txBody>
          <a:bodyPr wrap="none">
            <a:spAutoFit/>
          </a:bodyPr>
          <a:lstStyle/>
          <a:p>
            <a:pPr eaLnBrk="1" hangingPunct="1">
              <a:buFont typeface="Arial" panose="020B0604020202020204" pitchFamily="34" charset="0"/>
              <a:buNone/>
            </a:pPr>
            <a:r>
              <a:rPr lang="zh-CN" altLang="en-US" sz="4000" b="1" i="1" dirty="0">
                <a:solidFill>
                  <a:srgbClr val="3B3838"/>
                </a:solidFill>
                <a:latin typeface="微软雅黑" panose="020B0503020204020204" pitchFamily="34" charset="-122"/>
                <a:sym typeface="Tahoma" panose="020B0604030504040204" pitchFamily="34" charset="0"/>
              </a:rPr>
              <a:t>情境引入</a:t>
            </a:r>
            <a:endParaRPr lang="en-US" altLang="zh-CN" sz="4000" b="1" i="1" dirty="0">
              <a:solidFill>
                <a:srgbClr val="3B3838"/>
              </a:solidFill>
              <a:latin typeface="微软雅黑" panose="020B0503020204020204" pitchFamily="34" charset="-122"/>
              <a:sym typeface="Tahoma" panose="020B0604030504040204" pitchFamily="34" charset="0"/>
            </a:endParaRPr>
          </a:p>
        </p:txBody>
      </p:sp>
      <p:sp>
        <p:nvSpPr>
          <p:cNvPr id="9" name="TextBox 8"/>
          <p:cNvSpPr txBox="1"/>
          <p:nvPr/>
        </p:nvSpPr>
        <p:spPr>
          <a:xfrm>
            <a:off x="2448268" y="1358223"/>
            <a:ext cx="1902544" cy="584775"/>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zh-CN" altLang="en-US" sz="3200" dirty="0" smtClean="0"/>
              <a:t>沙摆实验</a:t>
            </a:r>
            <a:endParaRPr lang="zh-CN" altLang="en-US" sz="3200" dirty="0"/>
          </a:p>
        </p:txBody>
      </p:sp>
      <p:sp>
        <p:nvSpPr>
          <p:cNvPr id="14" name="TextBox 13"/>
          <p:cNvSpPr txBox="1"/>
          <p:nvPr/>
        </p:nvSpPr>
        <p:spPr>
          <a:xfrm>
            <a:off x="6327051" y="1299235"/>
            <a:ext cx="4129539" cy="452431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zh-CN" altLang="en-US" sz="3200" b="1" dirty="0" smtClean="0">
                <a:latin typeface="仿宋" panose="02010609060101010101" pitchFamily="49" charset="-122"/>
                <a:ea typeface="仿宋" panose="02010609060101010101" pitchFamily="49" charset="-122"/>
              </a:rPr>
              <a:t>当盛沙的漏斗下面的薄木板被水平匀速拉出时，做简谐运动的漏斗漏出的沙在板上形成的曲线显示出沙摆的振动位移随时间的变化关系。沙板上形成的这条曲线就是“</a:t>
            </a:r>
            <a:r>
              <a:rPr lang="zh-CN" altLang="en-US" sz="3200" b="1" dirty="0" smtClean="0">
                <a:solidFill>
                  <a:srgbClr val="FF0000"/>
                </a:solidFill>
                <a:latin typeface="仿宋" panose="02010609060101010101" pitchFamily="49" charset="-122"/>
                <a:ea typeface="仿宋" panose="02010609060101010101" pitchFamily="49" charset="-122"/>
              </a:rPr>
              <a:t>正弦曲线</a:t>
            </a:r>
            <a:r>
              <a:rPr lang="zh-CN" altLang="en-US" sz="3200" b="1" dirty="0" smtClean="0">
                <a:latin typeface="仿宋" panose="02010609060101010101" pitchFamily="49" charset="-122"/>
                <a:ea typeface="仿宋" panose="02010609060101010101" pitchFamily="49" charset="-122"/>
              </a:rPr>
              <a:t>”</a:t>
            </a:r>
            <a:r>
              <a:rPr lang="en-US" altLang="zh-CN" sz="3200" b="1" dirty="0" smtClean="0">
                <a:latin typeface="仿宋" panose="02010609060101010101" pitchFamily="49" charset="-122"/>
                <a:ea typeface="仿宋" panose="02010609060101010101" pitchFamily="49" charset="-122"/>
              </a:rPr>
              <a:t>.</a:t>
            </a:r>
            <a:endParaRPr lang="zh-CN" altLang="en-US" sz="3200" b="1" dirty="0">
              <a:latin typeface="仿宋" panose="02010609060101010101" pitchFamily="49" charset="-122"/>
              <a:ea typeface="仿宋" panose="02010609060101010101" pitchFamily="49" charset="-122"/>
            </a:endParaRPr>
          </a:p>
        </p:txBody>
      </p:sp>
      <p:pic>
        <p:nvPicPr>
          <p:cNvPr id="24577" name="Picture 1" descr="C:\Users\Administrator\Desktop\Screenshot_2016-05-21-22-31-19.png">
            <a:hlinkClick r:id="rId2" action="ppaction://hlinkfile"/>
          </p:cNvPr>
          <p:cNvPicPr>
            <a:picLocks noChangeAspect="1" noChangeArrowheads="1"/>
          </p:cNvPicPr>
          <p:nvPr/>
        </p:nvPicPr>
        <p:blipFill>
          <a:blip r:embed="rId3" cstate="print"/>
          <a:srcRect/>
          <a:stretch>
            <a:fillRect/>
          </a:stretch>
        </p:blipFill>
        <p:spPr bwMode="auto">
          <a:xfrm>
            <a:off x="1371588" y="2007154"/>
            <a:ext cx="4026310" cy="3347884"/>
          </a:xfrm>
          <a:prstGeom prst="rect">
            <a:avLst/>
          </a:prstGeom>
          <a:noFill/>
        </p:spPr>
      </p:pic>
    </p:spTree>
  </p:cSld>
  <p:clrMapOvr>
    <a:masterClrMapping/>
  </p:clrMapOvr>
  <p:transition spd="med">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9219" name="文本框 8"/>
          <p:cNvSpPr>
            <a:spLocks noChangeArrowheads="1"/>
          </p:cNvSpPr>
          <p:nvPr/>
        </p:nvSpPr>
        <p:spPr bwMode="auto">
          <a:xfrm>
            <a:off x="514350" y="28575"/>
            <a:ext cx="2906713" cy="919163"/>
          </a:xfrm>
          <a:prstGeom prst="parallelogram">
            <a:avLst>
              <a:gd name="adj" fmla="val 25021"/>
            </a:avLst>
          </a:prstGeom>
          <a:noFill/>
          <a:ln w="9525">
            <a:noFill/>
            <a:miter lim="800000"/>
          </a:ln>
        </p:spPr>
        <p:txBody>
          <a:bodyPr wrap="none">
            <a:spAutoFit/>
          </a:bodyPr>
          <a:lstStyle/>
          <a:p>
            <a:pPr eaLnBrk="1" hangingPunct="1">
              <a:buFont typeface="Arial" panose="020B0604020202020204" pitchFamily="34" charset="0"/>
              <a:buNone/>
            </a:pPr>
            <a:r>
              <a:rPr lang="zh-CN" altLang="en-US" sz="4000" b="1" i="1">
                <a:solidFill>
                  <a:srgbClr val="3B3838"/>
                </a:solidFill>
                <a:latin typeface="微软雅黑" panose="020B0503020204020204" pitchFamily="34" charset="-122"/>
                <a:sym typeface="Tahoma" panose="020B0604030504040204" pitchFamily="34" charset="0"/>
              </a:rPr>
              <a:t>情境引入</a:t>
            </a:r>
            <a:endParaRPr lang="en-US" altLang="zh-CN" sz="4000" b="1" i="1">
              <a:solidFill>
                <a:srgbClr val="3B3838"/>
              </a:solidFill>
              <a:latin typeface="微软雅黑" panose="020B0503020204020204" pitchFamily="34" charset="-122"/>
              <a:sym typeface="Tahoma" panose="020B0604030504040204" pitchFamily="34" charset="0"/>
            </a:endParaRPr>
          </a:p>
        </p:txBody>
      </p:sp>
      <p:grpSp>
        <p:nvGrpSpPr>
          <p:cNvPr id="3" name="Group 4"/>
          <p:cNvGrpSpPr/>
          <p:nvPr/>
        </p:nvGrpSpPr>
        <p:grpSpPr bwMode="auto">
          <a:xfrm>
            <a:off x="6341967" y="2123877"/>
            <a:ext cx="2433324" cy="2763157"/>
            <a:chOff x="-146" y="85"/>
            <a:chExt cx="3894" cy="1644"/>
          </a:xfrm>
          <a:effectLst>
            <a:outerShdw blurRad="76200" dir="18900000" sy="23000" kx="-1200000" algn="bl" rotWithShape="0">
              <a:prstClr val="black">
                <a:alpha val="20000"/>
              </a:prstClr>
            </a:outerShdw>
          </a:effectLst>
        </p:grpSpPr>
        <p:sp>
          <p:nvSpPr>
            <p:cNvPr id="5130" name="AutoShape 5"/>
            <p:cNvSpPr>
              <a:spLocks noChangeArrowheads="1"/>
            </p:cNvSpPr>
            <p:nvPr/>
          </p:nvSpPr>
          <p:spPr bwMode="auto">
            <a:xfrm>
              <a:off x="-146" y="85"/>
              <a:ext cx="3894" cy="1644"/>
            </a:xfrm>
            <a:prstGeom prst="roundRect">
              <a:avLst>
                <a:gd name="adj" fmla="val 10889"/>
              </a:avLst>
            </a:prstGeom>
          </p:spPr>
          <p:style>
            <a:lnRef idx="1">
              <a:schemeClr val="accent6"/>
            </a:lnRef>
            <a:fillRef idx="2">
              <a:schemeClr val="accent6"/>
            </a:fillRef>
            <a:effectRef idx="1">
              <a:schemeClr val="accent6"/>
            </a:effectRef>
            <a:fontRef idx="minor">
              <a:schemeClr val="dk1"/>
            </a:fontRef>
          </p:style>
          <p:txBody>
            <a:bodyPr wrap="none" anchor="ctr"/>
            <a:lstStyle/>
            <a:p>
              <a:pPr>
                <a:lnSpc>
                  <a:spcPct val="120000"/>
                </a:lnSpc>
                <a:defRPr/>
              </a:pPr>
              <a:endParaRPr lang="zh-CN" altLang="en-US" sz="2800" b="1">
                <a:solidFill>
                  <a:srgbClr val="000000"/>
                </a:solidFill>
                <a:ea typeface="楷体_GB2312" pitchFamily="1" charset="-122"/>
              </a:endParaRPr>
            </a:p>
          </p:txBody>
        </p:sp>
        <p:sp>
          <p:nvSpPr>
            <p:cNvPr id="9227" name="Rectangle 6"/>
            <p:cNvSpPr>
              <a:spLocks noChangeArrowheads="1"/>
            </p:cNvSpPr>
            <p:nvPr/>
          </p:nvSpPr>
          <p:spPr bwMode="auto">
            <a:xfrm>
              <a:off x="481" y="114"/>
              <a:ext cx="3169" cy="1593"/>
            </a:xfrm>
            <a:prstGeom prst="rect">
              <a:avLst/>
            </a:prstGeom>
            <a:ln>
              <a:noFill/>
            </a:ln>
          </p:spPr>
          <p:style>
            <a:lnRef idx="1">
              <a:schemeClr val="accent6"/>
            </a:lnRef>
            <a:fillRef idx="2">
              <a:schemeClr val="accent6"/>
            </a:fillRef>
            <a:effectRef idx="1">
              <a:schemeClr val="accent6"/>
            </a:effectRef>
            <a:fontRef idx="minor">
              <a:schemeClr val="dk1"/>
            </a:fontRef>
          </p:style>
          <p:txBody>
            <a:bodyPr wrap="none" anchor="ctr">
              <a:spAutoFit/>
            </a:bodyPr>
            <a:lstStyle/>
            <a:p>
              <a:pPr>
                <a:lnSpc>
                  <a:spcPct val="150000"/>
                </a:lnSpc>
              </a:pPr>
              <a:r>
                <a:rPr lang="zh-CN" altLang="en-US" sz="2800" dirty="0" smtClean="0">
                  <a:solidFill>
                    <a:srgbClr val="000000"/>
                  </a:solidFill>
                  <a:latin typeface="黑体" panose="02010609060101010101" pitchFamily="49" charset="-122"/>
                  <a:ea typeface="黑体" panose="02010609060101010101" pitchFamily="49" charset="-122"/>
                </a:rPr>
                <a:t>基本步骤：</a:t>
              </a:r>
              <a:endParaRPr lang="en-US" altLang="zh-CN" sz="2800" dirty="0" smtClean="0">
                <a:solidFill>
                  <a:srgbClr val="000000"/>
                </a:solidFill>
                <a:latin typeface="黑体" panose="02010609060101010101" pitchFamily="49" charset="-122"/>
                <a:ea typeface="黑体" panose="02010609060101010101" pitchFamily="49" charset="-122"/>
              </a:endParaRPr>
            </a:p>
            <a:p>
              <a:pPr>
                <a:lnSpc>
                  <a:spcPct val="150000"/>
                </a:lnSpc>
              </a:pPr>
              <a:r>
                <a:rPr lang="en-US" altLang="zh-CN" sz="2800" dirty="0" smtClean="0">
                  <a:solidFill>
                    <a:srgbClr val="000000"/>
                  </a:solidFill>
                  <a:latin typeface="黑体" panose="02010609060101010101" pitchFamily="49" charset="-122"/>
                  <a:ea typeface="黑体" panose="02010609060101010101" pitchFamily="49" charset="-122"/>
                </a:rPr>
                <a:t> 1.</a:t>
              </a:r>
              <a:r>
                <a:rPr lang="zh-CN" altLang="en-US" sz="2800" dirty="0" smtClean="0">
                  <a:solidFill>
                    <a:srgbClr val="000000"/>
                  </a:solidFill>
                  <a:latin typeface="黑体" panose="02010609060101010101" pitchFamily="49" charset="-122"/>
                  <a:ea typeface="黑体" panose="02010609060101010101" pitchFamily="49" charset="-122"/>
                </a:rPr>
                <a:t>列表</a:t>
              </a:r>
              <a:endParaRPr lang="en-US" altLang="zh-CN" sz="2800" dirty="0" smtClean="0">
                <a:solidFill>
                  <a:srgbClr val="000000"/>
                </a:solidFill>
                <a:latin typeface="黑体" panose="02010609060101010101" pitchFamily="49" charset="-122"/>
                <a:ea typeface="黑体" panose="02010609060101010101" pitchFamily="49" charset="-122"/>
              </a:endParaRPr>
            </a:p>
            <a:p>
              <a:pPr>
                <a:lnSpc>
                  <a:spcPct val="150000"/>
                </a:lnSpc>
              </a:pPr>
              <a:r>
                <a:rPr lang="en-US" altLang="zh-CN" sz="2800" dirty="0" smtClean="0">
                  <a:solidFill>
                    <a:srgbClr val="000000"/>
                  </a:solidFill>
                  <a:latin typeface="黑体" panose="02010609060101010101" pitchFamily="49" charset="-122"/>
                  <a:ea typeface="黑体" panose="02010609060101010101" pitchFamily="49" charset="-122"/>
                </a:rPr>
                <a:t> 2.</a:t>
              </a:r>
              <a:r>
                <a:rPr lang="zh-CN" altLang="en-US" sz="2800" dirty="0" smtClean="0">
                  <a:solidFill>
                    <a:srgbClr val="000000"/>
                  </a:solidFill>
                  <a:latin typeface="黑体" panose="02010609060101010101" pitchFamily="49" charset="-122"/>
                  <a:ea typeface="黑体" panose="02010609060101010101" pitchFamily="49" charset="-122"/>
                </a:rPr>
                <a:t>描点</a:t>
              </a:r>
              <a:endParaRPr lang="en-US" altLang="zh-CN" sz="2800" dirty="0" smtClean="0">
                <a:solidFill>
                  <a:srgbClr val="000000"/>
                </a:solidFill>
                <a:latin typeface="黑体" panose="02010609060101010101" pitchFamily="49" charset="-122"/>
                <a:ea typeface="黑体" panose="02010609060101010101" pitchFamily="49" charset="-122"/>
              </a:endParaRPr>
            </a:p>
            <a:p>
              <a:pPr>
                <a:lnSpc>
                  <a:spcPct val="150000"/>
                </a:lnSpc>
              </a:pPr>
              <a:r>
                <a:rPr lang="en-US" altLang="zh-CN" sz="2800" dirty="0" smtClean="0">
                  <a:solidFill>
                    <a:srgbClr val="000000"/>
                  </a:solidFill>
                  <a:latin typeface="黑体" panose="02010609060101010101" pitchFamily="49" charset="-122"/>
                  <a:ea typeface="黑体" panose="02010609060101010101" pitchFamily="49" charset="-122"/>
                </a:rPr>
                <a:t> 3.</a:t>
              </a:r>
              <a:r>
                <a:rPr lang="zh-CN" altLang="en-US" sz="2800" dirty="0" smtClean="0">
                  <a:solidFill>
                    <a:srgbClr val="000000"/>
                  </a:solidFill>
                  <a:latin typeface="黑体" panose="02010609060101010101" pitchFamily="49" charset="-122"/>
                  <a:ea typeface="黑体" panose="02010609060101010101" pitchFamily="49" charset="-122"/>
                </a:rPr>
                <a:t>连线</a:t>
              </a:r>
              <a:endParaRPr lang="zh-CN" altLang="en-US" sz="2800" dirty="0">
                <a:solidFill>
                  <a:srgbClr val="000000"/>
                </a:solidFill>
                <a:latin typeface="黑体" panose="02010609060101010101" pitchFamily="49" charset="-122"/>
                <a:ea typeface="黑体" panose="02010609060101010101" pitchFamily="49" charset="-122"/>
              </a:endParaRPr>
            </a:p>
          </p:txBody>
        </p:sp>
      </p:grpSp>
      <p:sp>
        <p:nvSpPr>
          <p:cNvPr id="10" name="TextBox 9"/>
          <p:cNvSpPr txBox="1"/>
          <p:nvPr/>
        </p:nvSpPr>
        <p:spPr>
          <a:xfrm>
            <a:off x="1946794" y="1096717"/>
            <a:ext cx="7890388" cy="1323439"/>
          </a:xfrm>
          <a:prstGeom prst="rect">
            <a:avLst/>
          </a:prstGeom>
          <a:noFill/>
          <a:ln>
            <a:noFill/>
          </a:ln>
        </p:spPr>
        <p:txBody>
          <a:bodyPr wrap="square" rtlCol="0">
            <a:spAutoFit/>
          </a:bodyPr>
          <a:lstStyle/>
          <a:p>
            <a:r>
              <a:rPr lang="zh-CN" altLang="en-US" sz="4000" b="1" dirty="0" smtClean="0"/>
              <a:t>思考：</a:t>
            </a:r>
            <a:r>
              <a:rPr lang="zh-CN" altLang="en-US" sz="4000" b="1" dirty="0" smtClean="0">
                <a:latin typeface="仿宋" panose="02010609060101010101" pitchFamily="49" charset="-122"/>
                <a:ea typeface="仿宋" panose="02010609060101010101" pitchFamily="49" charset="-122"/>
              </a:rPr>
              <a:t>如何在直角坐标系中建立正弦函数的图像？</a:t>
            </a:r>
            <a:endParaRPr lang="zh-CN" altLang="en-US" sz="4000" b="1" dirty="0">
              <a:latin typeface="仿宋" panose="02010609060101010101" pitchFamily="49" charset="-122"/>
              <a:ea typeface="仿宋" panose="02010609060101010101" pitchFamily="49" charset="-122"/>
            </a:endParaRPr>
          </a:p>
        </p:txBody>
      </p:sp>
      <p:sp>
        <p:nvSpPr>
          <p:cNvPr id="11" name="TextBox 10"/>
          <p:cNvSpPr txBox="1"/>
          <p:nvPr/>
        </p:nvSpPr>
        <p:spPr>
          <a:xfrm>
            <a:off x="3067647" y="3028761"/>
            <a:ext cx="2492990" cy="1015663"/>
          </a:xfrm>
          <a:prstGeom prst="rect">
            <a:avLst/>
          </a:prstGeom>
          <a:effectLst>
            <a:glow rad="139700">
              <a:schemeClr val="accent6">
                <a:satMod val="175000"/>
                <a:alpha val="40000"/>
              </a:schemeClr>
            </a:glow>
          </a:effectLst>
        </p:spPr>
        <p:style>
          <a:lnRef idx="3">
            <a:schemeClr val="lt1"/>
          </a:lnRef>
          <a:fillRef idx="1">
            <a:schemeClr val="accent6"/>
          </a:fillRef>
          <a:effectRef idx="1">
            <a:schemeClr val="accent6"/>
          </a:effectRef>
          <a:fontRef idx="minor">
            <a:schemeClr val="lt1"/>
          </a:fontRef>
        </p:style>
        <p:txBody>
          <a:bodyPr wrap="none" rtlCol="0">
            <a:spAutoFit/>
          </a:bodyPr>
          <a:lstStyle/>
          <a:p>
            <a:r>
              <a:rPr lang="zh-CN" altLang="en-US" sz="6000" dirty="0" smtClean="0"/>
              <a:t>描点法</a:t>
            </a:r>
            <a:endParaRPr lang="zh-CN" altLang="en-US" sz="6000" dirty="0"/>
          </a:p>
        </p:txBody>
      </p:sp>
      <p:sp>
        <p:nvSpPr>
          <p:cNvPr id="12" name="AutoShape 2"/>
          <p:cNvSpPr>
            <a:spLocks noChangeArrowheads="1"/>
          </p:cNvSpPr>
          <p:nvPr/>
        </p:nvSpPr>
        <p:spPr bwMode="auto">
          <a:xfrm>
            <a:off x="1814047" y="5019778"/>
            <a:ext cx="8667685" cy="1342103"/>
          </a:xfrm>
          <a:prstGeom prst="roundRect">
            <a:avLst>
              <a:gd name="adj" fmla="val 16667"/>
            </a:avLst>
          </a:prstGeom>
          <a:effectLst>
            <a:outerShdw blurRad="76200" dir="18900000" sy="23000" kx="-1200000" algn="bl" rotWithShape="0">
              <a:prstClr val="black">
                <a:alpha val="20000"/>
              </a:prstClr>
            </a:outerShdw>
          </a:effectLst>
        </p:spPr>
        <p:style>
          <a:lnRef idx="1">
            <a:schemeClr val="accent1"/>
          </a:lnRef>
          <a:fillRef idx="2">
            <a:schemeClr val="accent1"/>
          </a:fillRef>
          <a:effectRef idx="1">
            <a:schemeClr val="accent1"/>
          </a:effectRef>
          <a:fontRef idx="minor">
            <a:schemeClr val="dk1"/>
          </a:fontRef>
        </p:style>
        <p:txBody>
          <a:bodyPr wrap="none" lIns="90170" tIns="46990" rIns="90170" bIns="46990" anchor="ctr"/>
          <a:lstStyle/>
          <a:p>
            <a:pPr>
              <a:defRPr/>
            </a:pPr>
            <a:r>
              <a:rPr lang="zh-CN" altLang="en-US" sz="2400" b="1" dirty="0" smtClean="0">
                <a:solidFill>
                  <a:srgbClr val="000000"/>
                </a:solidFill>
                <a:ea typeface="楷体_GB2312" pitchFamily="1" charset="-122"/>
              </a:rPr>
              <a:t>三角函数值具有“周而复始”的变化规律，我们利用“描点法”</a:t>
            </a:r>
            <a:endParaRPr lang="en-US" altLang="zh-CN" sz="2400" b="1" dirty="0" smtClean="0">
              <a:solidFill>
                <a:srgbClr val="000000"/>
              </a:solidFill>
              <a:ea typeface="楷体_GB2312" pitchFamily="1" charset="-122"/>
            </a:endParaRPr>
          </a:p>
          <a:p>
            <a:pPr>
              <a:defRPr/>
            </a:pPr>
            <a:r>
              <a:rPr lang="zh-CN" altLang="en-US" sz="2400" b="1" dirty="0" smtClean="0">
                <a:solidFill>
                  <a:srgbClr val="000000"/>
                </a:solidFill>
                <a:ea typeface="楷体_GB2312" pitchFamily="1" charset="-122"/>
              </a:rPr>
              <a:t>画出正弦函数在相应区间上的简图，再进一步得到正弦函</a:t>
            </a:r>
            <a:endParaRPr lang="en-US" altLang="zh-CN" sz="2400" b="1" dirty="0" smtClean="0">
              <a:solidFill>
                <a:srgbClr val="000000"/>
              </a:solidFill>
              <a:ea typeface="楷体_GB2312" pitchFamily="1" charset="-122"/>
            </a:endParaRPr>
          </a:p>
          <a:p>
            <a:pPr>
              <a:defRPr/>
            </a:pPr>
            <a:r>
              <a:rPr lang="zh-CN" altLang="en-US" sz="2400" b="1" dirty="0" smtClean="0">
                <a:solidFill>
                  <a:srgbClr val="000000"/>
                </a:solidFill>
                <a:ea typeface="楷体_GB2312" pitchFamily="1" charset="-122"/>
              </a:rPr>
              <a:t>数的图形</a:t>
            </a:r>
            <a:r>
              <a:rPr lang="en-US" altLang="zh-CN" sz="2400" b="1" dirty="0" smtClean="0">
                <a:solidFill>
                  <a:srgbClr val="000000"/>
                </a:solidFill>
                <a:ea typeface="楷体_GB2312" pitchFamily="1" charset="-122"/>
              </a:rPr>
              <a:t>-----</a:t>
            </a:r>
            <a:r>
              <a:rPr lang="zh-CN" altLang="en-US" sz="2400" b="1" dirty="0" smtClean="0">
                <a:solidFill>
                  <a:srgbClr val="000000"/>
                </a:solidFill>
                <a:ea typeface="楷体_GB2312" pitchFamily="1" charset="-122"/>
              </a:rPr>
              <a:t>正弦曲线</a:t>
            </a:r>
            <a:endParaRPr lang="en-US" altLang="zh-CN" sz="2400" b="1" dirty="0">
              <a:solidFill>
                <a:srgbClr val="000000"/>
              </a:solidFill>
              <a:ea typeface="楷体_GB2312" pitchFamily="1" charset="-122"/>
            </a:endParaRPr>
          </a:p>
        </p:txBody>
      </p:sp>
      <p:sp>
        <p:nvSpPr>
          <p:cNvPr id="13" name="虚尾箭头 12"/>
          <p:cNvSpPr/>
          <p:nvPr/>
        </p:nvSpPr>
        <p:spPr>
          <a:xfrm>
            <a:off x="5737123" y="3264724"/>
            <a:ext cx="560438"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i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left)">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diamond(in)">
                                      <p:cBhvr>
                                        <p:cTn id="17" dur="20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80">
                                          <p:stCondLst>
                                            <p:cond delay="0"/>
                                          </p:stCondLst>
                                        </p:cTn>
                                        <p:tgtEl>
                                          <p:spTgt spid="12"/>
                                        </p:tgtEl>
                                      </p:cBhvr>
                                    </p:animEffect>
                                    <p:anim calcmode="lin" valueType="num">
                                      <p:cBhvr>
                                        <p:cTn id="23"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28" dur="26">
                                          <p:stCondLst>
                                            <p:cond delay="650"/>
                                          </p:stCondLst>
                                        </p:cTn>
                                        <p:tgtEl>
                                          <p:spTgt spid="12"/>
                                        </p:tgtEl>
                                      </p:cBhvr>
                                      <p:to x="100000" y="60000"/>
                                    </p:animScale>
                                    <p:animScale>
                                      <p:cBhvr>
                                        <p:cTn id="29" dur="166" decel="50000">
                                          <p:stCondLst>
                                            <p:cond delay="676"/>
                                          </p:stCondLst>
                                        </p:cTn>
                                        <p:tgtEl>
                                          <p:spTgt spid="12"/>
                                        </p:tgtEl>
                                      </p:cBhvr>
                                      <p:to x="100000" y="100000"/>
                                    </p:animScale>
                                    <p:animScale>
                                      <p:cBhvr>
                                        <p:cTn id="30" dur="26">
                                          <p:stCondLst>
                                            <p:cond delay="1312"/>
                                          </p:stCondLst>
                                        </p:cTn>
                                        <p:tgtEl>
                                          <p:spTgt spid="12"/>
                                        </p:tgtEl>
                                      </p:cBhvr>
                                      <p:to x="100000" y="80000"/>
                                    </p:animScale>
                                    <p:animScale>
                                      <p:cBhvr>
                                        <p:cTn id="31" dur="166" decel="50000">
                                          <p:stCondLst>
                                            <p:cond delay="1338"/>
                                          </p:stCondLst>
                                        </p:cTn>
                                        <p:tgtEl>
                                          <p:spTgt spid="12"/>
                                        </p:tgtEl>
                                      </p:cBhvr>
                                      <p:to x="100000" y="100000"/>
                                    </p:animScale>
                                    <p:animScale>
                                      <p:cBhvr>
                                        <p:cTn id="32" dur="26">
                                          <p:stCondLst>
                                            <p:cond delay="1642"/>
                                          </p:stCondLst>
                                        </p:cTn>
                                        <p:tgtEl>
                                          <p:spTgt spid="12"/>
                                        </p:tgtEl>
                                      </p:cBhvr>
                                      <p:to x="100000" y="90000"/>
                                    </p:animScale>
                                    <p:animScale>
                                      <p:cBhvr>
                                        <p:cTn id="33" dur="166" decel="50000">
                                          <p:stCondLst>
                                            <p:cond delay="1668"/>
                                          </p:stCondLst>
                                        </p:cTn>
                                        <p:tgtEl>
                                          <p:spTgt spid="12"/>
                                        </p:tgtEl>
                                      </p:cBhvr>
                                      <p:to x="100000" y="100000"/>
                                    </p:animScale>
                                    <p:animScale>
                                      <p:cBhvr>
                                        <p:cTn id="34" dur="26">
                                          <p:stCondLst>
                                            <p:cond delay="1808"/>
                                          </p:stCondLst>
                                        </p:cTn>
                                        <p:tgtEl>
                                          <p:spTgt spid="12"/>
                                        </p:tgtEl>
                                      </p:cBhvr>
                                      <p:to x="100000" y="95000"/>
                                    </p:animScale>
                                    <p:animScale>
                                      <p:cBhvr>
                                        <p:cTn id="35" dur="166" decel="50000">
                                          <p:stCondLst>
                                            <p:cond delay="1834"/>
                                          </p:stCondLst>
                                        </p:cTn>
                                        <p:tgtEl>
                                          <p:spTgt spid="1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12" grpId="0" bldLvl="0" animBg="1" autoUpdateAnimBg="0"/>
      <p:bldP spid="13"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4100" name="Oval 4"/>
          <p:cNvSpPr>
            <a:spLocks noChangeArrowheads="1"/>
          </p:cNvSpPr>
          <p:nvPr/>
        </p:nvSpPr>
        <p:spPr bwMode="auto">
          <a:xfrm flipH="1">
            <a:off x="3962400" y="4441825"/>
            <a:ext cx="72000" cy="72000"/>
          </a:xfrm>
          <a:prstGeom prst="ellipse">
            <a:avLst/>
          </a:prstGeom>
          <a:solidFill>
            <a:srgbClr val="FFCC99"/>
          </a:solidFill>
          <a:ln w="9525">
            <a:solidFill>
              <a:schemeClr val="tx1"/>
            </a:solidFill>
            <a:round/>
          </a:ln>
        </p:spPr>
        <p:txBody>
          <a:bodyPr wrap="none" anchor="ctr"/>
          <a:lstStyle/>
          <a:p>
            <a:endParaRPr lang="zh-CN" altLang="en-US"/>
          </a:p>
        </p:txBody>
      </p:sp>
      <p:sp>
        <p:nvSpPr>
          <p:cNvPr id="4101" name="Oval 5"/>
          <p:cNvSpPr>
            <a:spLocks noChangeArrowheads="1"/>
          </p:cNvSpPr>
          <p:nvPr/>
        </p:nvSpPr>
        <p:spPr bwMode="auto">
          <a:xfrm>
            <a:off x="4312528" y="4122957"/>
            <a:ext cx="72000" cy="72000"/>
          </a:xfrm>
          <a:prstGeom prst="ellipse">
            <a:avLst/>
          </a:prstGeom>
          <a:solidFill>
            <a:srgbClr val="FFCC99"/>
          </a:solidFill>
          <a:ln w="9525">
            <a:solidFill>
              <a:schemeClr val="tx1"/>
            </a:solidFill>
            <a:round/>
          </a:ln>
        </p:spPr>
        <p:txBody>
          <a:bodyPr wrap="none" anchor="ctr"/>
          <a:lstStyle/>
          <a:p>
            <a:endParaRPr lang="zh-CN" altLang="en-US"/>
          </a:p>
        </p:txBody>
      </p:sp>
      <p:sp>
        <p:nvSpPr>
          <p:cNvPr id="4102" name="Oval 6"/>
          <p:cNvSpPr>
            <a:spLocks noChangeArrowheads="1"/>
          </p:cNvSpPr>
          <p:nvPr/>
        </p:nvSpPr>
        <p:spPr bwMode="auto">
          <a:xfrm>
            <a:off x="4761131" y="3832225"/>
            <a:ext cx="72000" cy="72000"/>
          </a:xfrm>
          <a:prstGeom prst="ellipse">
            <a:avLst/>
          </a:prstGeom>
          <a:solidFill>
            <a:srgbClr val="FFCC99"/>
          </a:solidFill>
          <a:ln w="9525">
            <a:solidFill>
              <a:schemeClr val="tx1"/>
            </a:solidFill>
            <a:round/>
          </a:ln>
        </p:spPr>
        <p:txBody>
          <a:bodyPr wrap="none" anchor="ctr"/>
          <a:lstStyle/>
          <a:p>
            <a:endParaRPr lang="zh-CN" altLang="en-US"/>
          </a:p>
        </p:txBody>
      </p:sp>
      <p:sp>
        <p:nvSpPr>
          <p:cNvPr id="4103" name="Oval 7"/>
          <p:cNvSpPr>
            <a:spLocks noChangeArrowheads="1"/>
          </p:cNvSpPr>
          <p:nvPr/>
        </p:nvSpPr>
        <p:spPr bwMode="auto">
          <a:xfrm flipH="1">
            <a:off x="5283200" y="3679825"/>
            <a:ext cx="72000" cy="72000"/>
          </a:xfrm>
          <a:prstGeom prst="ellipse">
            <a:avLst/>
          </a:prstGeom>
          <a:solidFill>
            <a:srgbClr val="FFCC99"/>
          </a:solidFill>
          <a:ln w="9525">
            <a:solidFill>
              <a:schemeClr val="tx1"/>
            </a:solidFill>
            <a:round/>
          </a:ln>
        </p:spPr>
        <p:txBody>
          <a:bodyPr wrap="none" anchor="ctr"/>
          <a:lstStyle/>
          <a:p>
            <a:endParaRPr lang="zh-CN" altLang="en-US"/>
          </a:p>
        </p:txBody>
      </p:sp>
      <p:sp>
        <p:nvSpPr>
          <p:cNvPr id="4104" name="Oval 8"/>
          <p:cNvSpPr>
            <a:spLocks noChangeArrowheads="1"/>
          </p:cNvSpPr>
          <p:nvPr/>
        </p:nvSpPr>
        <p:spPr bwMode="auto">
          <a:xfrm flipH="1">
            <a:off x="5734928" y="3790021"/>
            <a:ext cx="72000" cy="72000"/>
          </a:xfrm>
          <a:prstGeom prst="ellipse">
            <a:avLst/>
          </a:prstGeom>
          <a:solidFill>
            <a:srgbClr val="FFCC99"/>
          </a:solidFill>
          <a:ln w="9525">
            <a:solidFill>
              <a:schemeClr val="tx1"/>
            </a:solidFill>
            <a:round/>
          </a:ln>
        </p:spPr>
        <p:txBody>
          <a:bodyPr wrap="none" anchor="ctr"/>
          <a:lstStyle/>
          <a:p>
            <a:endParaRPr lang="zh-CN" altLang="en-US"/>
          </a:p>
        </p:txBody>
      </p:sp>
      <p:sp>
        <p:nvSpPr>
          <p:cNvPr id="4105" name="Oval 9"/>
          <p:cNvSpPr>
            <a:spLocks noChangeArrowheads="1"/>
          </p:cNvSpPr>
          <p:nvPr/>
        </p:nvSpPr>
        <p:spPr bwMode="auto">
          <a:xfrm flipH="1">
            <a:off x="6225736" y="4094821"/>
            <a:ext cx="72000" cy="72000"/>
          </a:xfrm>
          <a:prstGeom prst="ellipse">
            <a:avLst/>
          </a:prstGeom>
          <a:solidFill>
            <a:srgbClr val="FFCC99"/>
          </a:solidFill>
          <a:ln w="9525">
            <a:solidFill>
              <a:schemeClr val="tx1"/>
            </a:solidFill>
            <a:round/>
          </a:ln>
        </p:spPr>
        <p:txBody>
          <a:bodyPr wrap="none" anchor="ctr"/>
          <a:lstStyle/>
          <a:p>
            <a:endParaRPr lang="zh-CN" altLang="en-US"/>
          </a:p>
        </p:txBody>
      </p:sp>
      <p:sp>
        <p:nvSpPr>
          <p:cNvPr id="4106" name="Oval 10"/>
          <p:cNvSpPr>
            <a:spLocks noChangeArrowheads="1"/>
          </p:cNvSpPr>
          <p:nvPr/>
        </p:nvSpPr>
        <p:spPr bwMode="auto">
          <a:xfrm flipH="1">
            <a:off x="6705600" y="4441825"/>
            <a:ext cx="72000" cy="72000"/>
          </a:xfrm>
          <a:prstGeom prst="ellipse">
            <a:avLst/>
          </a:prstGeom>
          <a:solidFill>
            <a:srgbClr val="FFCC99"/>
          </a:solidFill>
          <a:ln w="9525">
            <a:solidFill>
              <a:schemeClr val="tx1"/>
            </a:solidFill>
            <a:round/>
          </a:ln>
        </p:spPr>
        <p:txBody>
          <a:bodyPr wrap="none" anchor="ctr"/>
          <a:lstStyle/>
          <a:p>
            <a:endParaRPr lang="zh-CN" altLang="en-US"/>
          </a:p>
        </p:txBody>
      </p:sp>
      <p:sp>
        <p:nvSpPr>
          <p:cNvPr id="4107" name="Oval 11"/>
          <p:cNvSpPr>
            <a:spLocks noChangeArrowheads="1"/>
          </p:cNvSpPr>
          <p:nvPr/>
        </p:nvSpPr>
        <p:spPr bwMode="auto">
          <a:xfrm flipH="1">
            <a:off x="7213600" y="4836893"/>
            <a:ext cx="72000" cy="72000"/>
          </a:xfrm>
          <a:prstGeom prst="ellipse">
            <a:avLst/>
          </a:prstGeom>
          <a:solidFill>
            <a:srgbClr val="FFCC99"/>
          </a:solidFill>
          <a:ln w="9525">
            <a:solidFill>
              <a:schemeClr val="tx1"/>
            </a:solidFill>
            <a:round/>
          </a:ln>
        </p:spPr>
        <p:txBody>
          <a:bodyPr wrap="none" anchor="ctr"/>
          <a:lstStyle/>
          <a:p>
            <a:endParaRPr lang="zh-CN" altLang="en-US"/>
          </a:p>
        </p:txBody>
      </p:sp>
      <p:sp>
        <p:nvSpPr>
          <p:cNvPr id="4108" name="Oval 12"/>
          <p:cNvSpPr>
            <a:spLocks noChangeArrowheads="1"/>
          </p:cNvSpPr>
          <p:nvPr/>
        </p:nvSpPr>
        <p:spPr bwMode="auto">
          <a:xfrm flipH="1">
            <a:off x="7721600" y="5113557"/>
            <a:ext cx="72000" cy="72000"/>
          </a:xfrm>
          <a:prstGeom prst="ellipse">
            <a:avLst/>
          </a:prstGeom>
          <a:solidFill>
            <a:srgbClr val="FFCC99"/>
          </a:solidFill>
          <a:ln w="9525">
            <a:solidFill>
              <a:schemeClr val="tx1"/>
            </a:solidFill>
            <a:round/>
          </a:ln>
        </p:spPr>
        <p:txBody>
          <a:bodyPr wrap="none" anchor="ctr"/>
          <a:lstStyle/>
          <a:p>
            <a:endParaRPr lang="zh-CN" altLang="en-US"/>
          </a:p>
        </p:txBody>
      </p:sp>
      <p:sp>
        <p:nvSpPr>
          <p:cNvPr id="4109" name="Oval 13"/>
          <p:cNvSpPr>
            <a:spLocks noChangeArrowheads="1"/>
          </p:cNvSpPr>
          <p:nvPr/>
        </p:nvSpPr>
        <p:spPr bwMode="auto">
          <a:xfrm flipH="1">
            <a:off x="8145192" y="5203825"/>
            <a:ext cx="72000" cy="72000"/>
          </a:xfrm>
          <a:prstGeom prst="ellipse">
            <a:avLst/>
          </a:prstGeom>
          <a:solidFill>
            <a:srgbClr val="FFCC99"/>
          </a:solidFill>
          <a:ln w="9525">
            <a:solidFill>
              <a:schemeClr val="tx1"/>
            </a:solidFill>
            <a:round/>
          </a:ln>
        </p:spPr>
        <p:txBody>
          <a:bodyPr wrap="none" anchor="ctr"/>
          <a:lstStyle/>
          <a:p>
            <a:endParaRPr lang="zh-CN" altLang="en-US"/>
          </a:p>
        </p:txBody>
      </p:sp>
      <p:sp>
        <p:nvSpPr>
          <p:cNvPr id="4110" name="Oval 14"/>
          <p:cNvSpPr>
            <a:spLocks noChangeArrowheads="1"/>
          </p:cNvSpPr>
          <p:nvPr/>
        </p:nvSpPr>
        <p:spPr bwMode="auto">
          <a:xfrm flipH="1">
            <a:off x="8636000" y="5037357"/>
            <a:ext cx="72000" cy="72000"/>
          </a:xfrm>
          <a:prstGeom prst="ellipse">
            <a:avLst/>
          </a:prstGeom>
          <a:solidFill>
            <a:srgbClr val="FFCC99"/>
          </a:solidFill>
          <a:ln w="9525">
            <a:solidFill>
              <a:schemeClr val="tx1"/>
            </a:solidFill>
            <a:round/>
          </a:ln>
        </p:spPr>
        <p:txBody>
          <a:bodyPr wrap="none" anchor="ctr"/>
          <a:lstStyle/>
          <a:p>
            <a:endParaRPr lang="zh-CN" altLang="en-US"/>
          </a:p>
        </p:txBody>
      </p:sp>
      <p:sp>
        <p:nvSpPr>
          <p:cNvPr id="4111" name="Oval 15"/>
          <p:cNvSpPr>
            <a:spLocks noChangeArrowheads="1"/>
          </p:cNvSpPr>
          <p:nvPr/>
        </p:nvSpPr>
        <p:spPr bwMode="auto">
          <a:xfrm flipH="1">
            <a:off x="9042400" y="4766553"/>
            <a:ext cx="72000" cy="72000"/>
          </a:xfrm>
          <a:prstGeom prst="ellipse">
            <a:avLst/>
          </a:prstGeom>
          <a:solidFill>
            <a:srgbClr val="FFCC99"/>
          </a:solidFill>
          <a:ln w="9525">
            <a:solidFill>
              <a:schemeClr val="tx1"/>
            </a:solidFill>
            <a:round/>
          </a:ln>
        </p:spPr>
        <p:txBody>
          <a:bodyPr wrap="none" anchor="ctr"/>
          <a:lstStyle/>
          <a:p>
            <a:endParaRPr lang="zh-CN" altLang="en-US"/>
          </a:p>
        </p:txBody>
      </p:sp>
      <p:sp>
        <p:nvSpPr>
          <p:cNvPr id="4112" name="Oval 16"/>
          <p:cNvSpPr>
            <a:spLocks noChangeArrowheads="1"/>
          </p:cNvSpPr>
          <p:nvPr/>
        </p:nvSpPr>
        <p:spPr bwMode="auto">
          <a:xfrm flipH="1">
            <a:off x="9522264" y="4441825"/>
            <a:ext cx="72000" cy="72000"/>
          </a:xfrm>
          <a:prstGeom prst="ellipse">
            <a:avLst/>
          </a:prstGeom>
          <a:solidFill>
            <a:srgbClr val="FFCC99"/>
          </a:solidFill>
          <a:ln w="9525">
            <a:solidFill>
              <a:schemeClr val="tx1"/>
            </a:solidFill>
            <a:round/>
          </a:ln>
        </p:spPr>
        <p:txBody>
          <a:bodyPr wrap="none" anchor="ctr"/>
          <a:lstStyle/>
          <a:p>
            <a:endParaRPr lang="zh-CN" altLang="en-US"/>
          </a:p>
        </p:txBody>
      </p:sp>
      <p:sp>
        <p:nvSpPr>
          <p:cNvPr id="4113" name="Line 17"/>
          <p:cNvSpPr>
            <a:spLocks noChangeShapeType="1"/>
          </p:cNvSpPr>
          <p:nvPr/>
        </p:nvSpPr>
        <p:spPr bwMode="auto">
          <a:xfrm flipV="1">
            <a:off x="4004604" y="2536825"/>
            <a:ext cx="0" cy="3810000"/>
          </a:xfrm>
          <a:prstGeom prst="line">
            <a:avLst/>
          </a:prstGeom>
          <a:noFill/>
          <a:ln w="19050">
            <a:solidFill>
              <a:schemeClr val="tx1"/>
            </a:solidFill>
            <a:round/>
            <a:tailEnd type="arrow" w="med" len="med"/>
          </a:ln>
        </p:spPr>
        <p:txBody>
          <a:bodyPr wrap="none"/>
          <a:lstStyle/>
          <a:p>
            <a:endParaRPr lang="zh-CN" altLang="en-US"/>
          </a:p>
        </p:txBody>
      </p:sp>
      <p:grpSp>
        <p:nvGrpSpPr>
          <p:cNvPr id="2" name="Group 18"/>
          <p:cNvGrpSpPr/>
          <p:nvPr/>
        </p:nvGrpSpPr>
        <p:grpSpPr bwMode="auto">
          <a:xfrm>
            <a:off x="3990536" y="3713918"/>
            <a:ext cx="5533989" cy="1539876"/>
            <a:chOff x="1872" y="1556"/>
            <a:chExt cx="2709" cy="970"/>
          </a:xfrm>
        </p:grpSpPr>
        <p:sp>
          <p:nvSpPr>
            <p:cNvPr id="1119" name="Freeform 19"/>
            <p:cNvSpPr/>
            <p:nvPr/>
          </p:nvSpPr>
          <p:spPr bwMode="auto">
            <a:xfrm>
              <a:off x="1872" y="1556"/>
              <a:ext cx="1347" cy="481"/>
            </a:xfrm>
            <a:custGeom>
              <a:avLst/>
              <a:gdLst>
                <a:gd name="T0" fmla="*/ 0 w 1347"/>
                <a:gd name="T1" fmla="*/ 481 h 481"/>
                <a:gd name="T2" fmla="*/ 672 w 1347"/>
                <a:gd name="T3" fmla="*/ 1 h 481"/>
                <a:gd name="T4" fmla="*/ 1347 w 1347"/>
                <a:gd name="T5" fmla="*/ 477 h 481"/>
                <a:gd name="T6" fmla="*/ 0 60000 65536"/>
                <a:gd name="T7" fmla="*/ 0 60000 65536"/>
                <a:gd name="T8" fmla="*/ 0 60000 65536"/>
                <a:gd name="T9" fmla="*/ 0 w 1347"/>
                <a:gd name="T10" fmla="*/ 0 h 481"/>
                <a:gd name="T11" fmla="*/ 1347 w 1347"/>
                <a:gd name="T12" fmla="*/ 481 h 481"/>
              </a:gdLst>
              <a:ahLst/>
              <a:cxnLst>
                <a:cxn ang="T6">
                  <a:pos x="T0" y="T1"/>
                </a:cxn>
                <a:cxn ang="T7">
                  <a:pos x="T2" y="T3"/>
                </a:cxn>
                <a:cxn ang="T8">
                  <a:pos x="T4" y="T5"/>
                </a:cxn>
              </a:cxnLst>
              <a:rect l="T9" t="T10" r="T11" b="T12"/>
              <a:pathLst>
                <a:path w="1347" h="481">
                  <a:moveTo>
                    <a:pt x="0" y="481"/>
                  </a:moveTo>
                  <a:cubicBezTo>
                    <a:pt x="224" y="241"/>
                    <a:pt x="448" y="2"/>
                    <a:pt x="672" y="1"/>
                  </a:cubicBezTo>
                  <a:cubicBezTo>
                    <a:pt x="896" y="0"/>
                    <a:pt x="1206" y="378"/>
                    <a:pt x="1347" y="477"/>
                  </a:cubicBezTo>
                </a:path>
              </a:pathLst>
            </a:custGeom>
            <a:noFill/>
            <a:ln w="31750">
              <a:solidFill>
                <a:srgbClr val="FF0000"/>
              </a:solidFill>
              <a:round/>
            </a:ln>
          </p:spPr>
          <p:txBody>
            <a:bodyPr wrap="none"/>
            <a:lstStyle/>
            <a:p>
              <a:endParaRPr lang="zh-CN" altLang="en-US"/>
            </a:p>
          </p:txBody>
        </p:sp>
        <p:sp>
          <p:nvSpPr>
            <p:cNvPr id="1120" name="Freeform 20"/>
            <p:cNvSpPr/>
            <p:nvPr/>
          </p:nvSpPr>
          <p:spPr bwMode="auto">
            <a:xfrm rot="10800000" flipH="1">
              <a:off x="3237" y="2046"/>
              <a:ext cx="1344" cy="480"/>
            </a:xfrm>
            <a:custGeom>
              <a:avLst/>
              <a:gdLst>
                <a:gd name="T0" fmla="*/ 0 w 1344"/>
                <a:gd name="T1" fmla="*/ 480 h 480"/>
                <a:gd name="T2" fmla="*/ 672 w 1344"/>
                <a:gd name="T3" fmla="*/ 0 h 480"/>
                <a:gd name="T4" fmla="*/ 1344 w 1344"/>
                <a:gd name="T5" fmla="*/ 480 h 480"/>
                <a:gd name="T6" fmla="*/ 0 60000 65536"/>
                <a:gd name="T7" fmla="*/ 0 60000 65536"/>
                <a:gd name="T8" fmla="*/ 0 60000 65536"/>
                <a:gd name="T9" fmla="*/ 0 w 1344"/>
                <a:gd name="T10" fmla="*/ 0 h 480"/>
                <a:gd name="T11" fmla="*/ 1344 w 1344"/>
                <a:gd name="T12" fmla="*/ 480 h 480"/>
              </a:gdLst>
              <a:ahLst/>
              <a:cxnLst>
                <a:cxn ang="T6">
                  <a:pos x="T0" y="T1"/>
                </a:cxn>
                <a:cxn ang="T7">
                  <a:pos x="T2" y="T3"/>
                </a:cxn>
                <a:cxn ang="T8">
                  <a:pos x="T4" y="T5"/>
                </a:cxn>
              </a:cxnLst>
              <a:rect l="T9" t="T10" r="T11" b="T12"/>
              <a:pathLst>
                <a:path w="1344" h="480">
                  <a:moveTo>
                    <a:pt x="0" y="480"/>
                  </a:moveTo>
                  <a:cubicBezTo>
                    <a:pt x="224" y="240"/>
                    <a:pt x="448" y="0"/>
                    <a:pt x="672" y="0"/>
                  </a:cubicBezTo>
                  <a:cubicBezTo>
                    <a:pt x="896" y="0"/>
                    <a:pt x="1232" y="400"/>
                    <a:pt x="1344" y="480"/>
                  </a:cubicBezTo>
                </a:path>
              </a:pathLst>
            </a:custGeom>
            <a:noFill/>
            <a:ln w="31750">
              <a:solidFill>
                <a:srgbClr val="FF0000"/>
              </a:solidFill>
              <a:round/>
            </a:ln>
          </p:spPr>
          <p:txBody>
            <a:bodyPr wrap="none"/>
            <a:lstStyle/>
            <a:p>
              <a:endParaRPr lang="zh-CN" altLang="en-US"/>
            </a:p>
          </p:txBody>
        </p:sp>
      </p:grpSp>
      <p:sp>
        <p:nvSpPr>
          <p:cNvPr id="4117" name="Line 21"/>
          <p:cNvSpPr>
            <a:spLocks noChangeShapeType="1"/>
          </p:cNvSpPr>
          <p:nvPr/>
        </p:nvSpPr>
        <p:spPr bwMode="auto">
          <a:xfrm>
            <a:off x="508000" y="4476041"/>
            <a:ext cx="11582400" cy="0"/>
          </a:xfrm>
          <a:prstGeom prst="line">
            <a:avLst/>
          </a:prstGeom>
          <a:noFill/>
          <a:ln w="19050">
            <a:solidFill>
              <a:schemeClr val="tx1"/>
            </a:solidFill>
            <a:round/>
            <a:tailEnd type="arrow" w="med" len="med"/>
          </a:ln>
        </p:spPr>
        <p:txBody>
          <a:bodyPr wrap="none"/>
          <a:lstStyle/>
          <a:p>
            <a:endParaRPr lang="zh-CN" altLang="en-US"/>
          </a:p>
        </p:txBody>
      </p:sp>
      <p:sp>
        <p:nvSpPr>
          <p:cNvPr id="1114" name="Text Box 23"/>
          <p:cNvSpPr txBox="1">
            <a:spLocks noChangeArrowheads="1"/>
          </p:cNvSpPr>
          <p:nvPr/>
        </p:nvSpPr>
        <p:spPr bwMode="auto">
          <a:xfrm>
            <a:off x="11684722" y="4475113"/>
            <a:ext cx="298450" cy="369888"/>
          </a:xfrm>
          <a:prstGeom prst="rect">
            <a:avLst/>
          </a:prstGeom>
          <a:noFill/>
          <a:ln w="9525">
            <a:noFill/>
            <a:miter lim="800000"/>
          </a:ln>
        </p:spPr>
        <p:txBody>
          <a:bodyPr wrap="none">
            <a:spAutoFit/>
          </a:bodyPr>
          <a:lstStyle/>
          <a:p>
            <a:r>
              <a:rPr lang="en-US" altLang="zh-CN" i="1" dirty="0">
                <a:latin typeface="Times New Roman" panose="02020603050405020304" pitchFamily="18" charset="0"/>
                <a:cs typeface="Times New Roman" panose="02020603050405020304" pitchFamily="18" charset="0"/>
              </a:rPr>
              <a:t>x</a:t>
            </a:r>
            <a:endParaRPr lang="en-US" altLang="zh-CN" i="1" dirty="0">
              <a:latin typeface="Times New Roman" panose="02020603050405020304" pitchFamily="18" charset="0"/>
              <a:cs typeface="Times New Roman" panose="02020603050405020304" pitchFamily="18" charset="0"/>
            </a:endParaRPr>
          </a:p>
        </p:txBody>
      </p:sp>
      <p:sp>
        <p:nvSpPr>
          <p:cNvPr id="1115" name="Text Box 24"/>
          <p:cNvSpPr txBox="1">
            <a:spLocks noChangeArrowheads="1"/>
          </p:cNvSpPr>
          <p:nvPr/>
        </p:nvSpPr>
        <p:spPr bwMode="auto">
          <a:xfrm>
            <a:off x="3711470" y="2425921"/>
            <a:ext cx="287258" cy="369332"/>
          </a:xfrm>
          <a:prstGeom prst="rect">
            <a:avLst/>
          </a:prstGeom>
          <a:noFill/>
          <a:ln w="9525">
            <a:noFill/>
            <a:miter lim="800000"/>
          </a:ln>
        </p:spPr>
        <p:txBody>
          <a:bodyPr wrap="none">
            <a:spAutoFit/>
          </a:bodyPr>
          <a:lstStyle/>
          <a:p>
            <a:r>
              <a:rPr lang="en-US" altLang="zh-CN" i="1" dirty="0">
                <a:latin typeface="Times New Roman" panose="02020603050405020304" pitchFamily="18" charset="0"/>
                <a:cs typeface="Times New Roman" panose="02020603050405020304" pitchFamily="18" charset="0"/>
              </a:rPr>
              <a:t>y</a:t>
            </a:r>
            <a:endParaRPr lang="en-US" altLang="zh-CN" i="1" dirty="0">
              <a:latin typeface="Times New Roman" panose="02020603050405020304" pitchFamily="18" charset="0"/>
              <a:cs typeface="Times New Roman" panose="02020603050405020304" pitchFamily="18" charset="0"/>
            </a:endParaRPr>
          </a:p>
        </p:txBody>
      </p:sp>
      <p:sp>
        <p:nvSpPr>
          <p:cNvPr id="1116" name="Text Box 25"/>
          <p:cNvSpPr txBox="1">
            <a:spLocks noChangeArrowheads="1"/>
          </p:cNvSpPr>
          <p:nvPr/>
        </p:nvSpPr>
        <p:spPr bwMode="auto">
          <a:xfrm>
            <a:off x="3680884" y="4486935"/>
            <a:ext cx="539750" cy="369888"/>
          </a:xfrm>
          <a:prstGeom prst="rect">
            <a:avLst/>
          </a:prstGeom>
          <a:noFill/>
          <a:ln w="9525">
            <a:noFill/>
            <a:miter lim="800000"/>
          </a:ln>
        </p:spPr>
        <p:txBody>
          <a:bodyPr>
            <a:spAutoFit/>
          </a:bodyPr>
          <a:lstStyle/>
          <a:p>
            <a:r>
              <a:rPr lang="en-US" altLang="zh-CN" i="1" dirty="0">
                <a:latin typeface="Times New Roman" panose="02020603050405020304" pitchFamily="18" charset="0"/>
                <a:cs typeface="Times New Roman" panose="02020603050405020304" pitchFamily="18" charset="0"/>
              </a:rPr>
              <a:t>O</a:t>
            </a:r>
            <a:endParaRPr lang="en-US" altLang="zh-CN" i="1" dirty="0">
              <a:latin typeface="Times New Roman" panose="02020603050405020304" pitchFamily="18" charset="0"/>
              <a:cs typeface="Times New Roman" panose="02020603050405020304" pitchFamily="18" charset="0"/>
            </a:endParaRPr>
          </a:p>
        </p:txBody>
      </p:sp>
      <p:grpSp>
        <p:nvGrpSpPr>
          <p:cNvPr id="5" name="Group 47"/>
          <p:cNvGrpSpPr/>
          <p:nvPr/>
        </p:nvGrpSpPr>
        <p:grpSpPr bwMode="auto">
          <a:xfrm>
            <a:off x="2540001" y="1706563"/>
            <a:ext cx="7600951" cy="381000"/>
            <a:chOff x="1392" y="1488"/>
            <a:chExt cx="3591" cy="240"/>
          </a:xfrm>
        </p:grpSpPr>
        <p:graphicFrame>
          <p:nvGraphicFramePr>
            <p:cNvPr id="1043" name="Object 48"/>
            <p:cNvGraphicFramePr>
              <a:graphicFrameLocks noChangeAspect="1"/>
            </p:cNvGraphicFramePr>
            <p:nvPr/>
          </p:nvGraphicFramePr>
          <p:xfrm>
            <a:off x="1632" y="1488"/>
            <a:ext cx="203" cy="240"/>
          </p:xfrm>
          <a:graphic>
            <a:graphicData uri="http://schemas.openxmlformats.org/presentationml/2006/ole">
              <mc:AlternateContent xmlns:mc="http://schemas.openxmlformats.org/markup-compatibility/2006">
                <mc:Choice xmlns:v="urn:schemas-microsoft-com:vml" Requires="v">
                  <p:oleObj spid="_x0000_s1025" name="公式" r:id="rId2" imgW="3048000" imgH="5486400" progId="Equation.3">
                    <p:embed/>
                  </p:oleObj>
                </mc:Choice>
                <mc:Fallback>
                  <p:oleObj name="公式" r:id="rId2" imgW="3048000" imgH="5486400" progId="Equation.3">
                    <p:embed/>
                    <p:pic>
                      <p:nvPicPr>
                        <p:cNvPr id="0" name="Object 48"/>
                        <p:cNvPicPr>
                          <a:picLocks noChangeAspect="1"/>
                        </p:cNvPicPr>
                        <p:nvPr/>
                      </p:nvPicPr>
                      <p:blipFill>
                        <a:blip r:embed="rId3"/>
                        <a:stretch>
                          <a:fillRect/>
                        </a:stretch>
                      </p:blipFill>
                      <p:spPr>
                        <a:xfrm>
                          <a:off x="1632" y="1488"/>
                          <a:ext cx="203" cy="240"/>
                        </a:xfrm>
                        <a:prstGeom prst="rect">
                          <a:avLst/>
                        </a:prstGeom>
                        <a:noFill/>
                        <a:ln w="9525">
                          <a:noFill/>
                        </a:ln>
                      </p:spPr>
                    </p:pic>
                  </p:oleObj>
                </mc:Fallback>
              </mc:AlternateContent>
            </a:graphicData>
          </a:graphic>
        </p:graphicFrame>
        <p:graphicFrame>
          <p:nvGraphicFramePr>
            <p:cNvPr id="1044" name="Object 49"/>
            <p:cNvGraphicFramePr>
              <a:graphicFrameLocks noChangeAspect="1"/>
            </p:cNvGraphicFramePr>
            <p:nvPr/>
          </p:nvGraphicFramePr>
          <p:xfrm>
            <a:off x="1920" y="1488"/>
            <a:ext cx="192" cy="240"/>
          </p:xfrm>
          <a:graphic>
            <a:graphicData uri="http://schemas.openxmlformats.org/presentationml/2006/ole">
              <mc:AlternateContent xmlns:mc="http://schemas.openxmlformats.org/markup-compatibility/2006">
                <mc:Choice xmlns:v="urn:schemas-microsoft-com:vml" Requires="v">
                  <p:oleObj spid="_x0000_s1026" name="公式" r:id="rId4" imgW="3048000" imgH="5486400" progId="Equation.3">
                    <p:embed/>
                  </p:oleObj>
                </mc:Choice>
                <mc:Fallback>
                  <p:oleObj name="公式" r:id="rId4" imgW="3048000" imgH="5486400" progId="Equation.3">
                    <p:embed/>
                    <p:pic>
                      <p:nvPicPr>
                        <p:cNvPr id="0" name="Object 49"/>
                        <p:cNvPicPr>
                          <a:picLocks noChangeAspect="1"/>
                        </p:cNvPicPr>
                        <p:nvPr/>
                      </p:nvPicPr>
                      <p:blipFill>
                        <a:blip r:embed="rId5"/>
                        <a:stretch>
                          <a:fillRect/>
                        </a:stretch>
                      </p:blipFill>
                      <p:spPr>
                        <a:xfrm>
                          <a:off x="1920" y="1488"/>
                          <a:ext cx="192" cy="240"/>
                        </a:xfrm>
                        <a:prstGeom prst="rect">
                          <a:avLst/>
                        </a:prstGeom>
                        <a:noFill/>
                        <a:ln w="9525">
                          <a:noFill/>
                        </a:ln>
                      </p:spPr>
                    </p:pic>
                  </p:oleObj>
                </mc:Fallback>
              </mc:AlternateContent>
            </a:graphicData>
          </a:graphic>
        </p:graphicFrame>
        <p:graphicFrame>
          <p:nvGraphicFramePr>
            <p:cNvPr id="1045" name="Object 50"/>
            <p:cNvGraphicFramePr>
              <a:graphicFrameLocks noChangeAspect="1"/>
            </p:cNvGraphicFramePr>
            <p:nvPr/>
          </p:nvGraphicFramePr>
          <p:xfrm>
            <a:off x="2208" y="1491"/>
            <a:ext cx="240" cy="223"/>
          </p:xfrm>
          <a:graphic>
            <a:graphicData uri="http://schemas.openxmlformats.org/presentationml/2006/ole">
              <mc:AlternateContent xmlns:mc="http://schemas.openxmlformats.org/markup-compatibility/2006">
                <mc:Choice xmlns:v="urn:schemas-microsoft-com:vml" Requires="v">
                  <p:oleObj spid="_x0000_s1027" name="公式" r:id="rId6" imgW="3048000" imgH="5486400" progId="Equation.3">
                    <p:embed/>
                  </p:oleObj>
                </mc:Choice>
                <mc:Fallback>
                  <p:oleObj name="公式" r:id="rId6" imgW="3048000" imgH="5486400" progId="Equation.3">
                    <p:embed/>
                    <p:pic>
                      <p:nvPicPr>
                        <p:cNvPr id="0" name="Object 50"/>
                        <p:cNvPicPr>
                          <a:picLocks noChangeAspect="1"/>
                        </p:cNvPicPr>
                        <p:nvPr/>
                      </p:nvPicPr>
                      <p:blipFill>
                        <a:blip r:embed="rId7"/>
                        <a:stretch>
                          <a:fillRect/>
                        </a:stretch>
                      </p:blipFill>
                      <p:spPr>
                        <a:xfrm>
                          <a:off x="2208" y="1491"/>
                          <a:ext cx="240" cy="223"/>
                        </a:xfrm>
                        <a:prstGeom prst="rect">
                          <a:avLst/>
                        </a:prstGeom>
                        <a:noFill/>
                        <a:ln w="9525">
                          <a:noFill/>
                        </a:ln>
                      </p:spPr>
                    </p:pic>
                  </p:oleObj>
                </mc:Fallback>
              </mc:AlternateContent>
            </a:graphicData>
          </a:graphic>
        </p:graphicFrame>
        <p:graphicFrame>
          <p:nvGraphicFramePr>
            <p:cNvPr id="1046" name="Object 51"/>
            <p:cNvGraphicFramePr>
              <a:graphicFrameLocks noChangeAspect="1"/>
            </p:cNvGraphicFramePr>
            <p:nvPr/>
          </p:nvGraphicFramePr>
          <p:xfrm>
            <a:off x="2496" y="1488"/>
            <a:ext cx="240" cy="240"/>
          </p:xfrm>
          <a:graphic>
            <a:graphicData uri="http://schemas.openxmlformats.org/presentationml/2006/ole">
              <mc:AlternateContent xmlns:mc="http://schemas.openxmlformats.org/markup-compatibility/2006">
                <mc:Choice xmlns:v="urn:schemas-microsoft-com:vml" Requires="v">
                  <p:oleObj spid="_x0000_s1028" name="公式" r:id="rId8" imgW="4267200" imgH="5486400" progId="Equation.3">
                    <p:embed/>
                  </p:oleObj>
                </mc:Choice>
                <mc:Fallback>
                  <p:oleObj name="公式" r:id="rId8" imgW="4267200" imgH="5486400" progId="Equation.3">
                    <p:embed/>
                    <p:pic>
                      <p:nvPicPr>
                        <p:cNvPr id="0" name="Object 51"/>
                        <p:cNvPicPr>
                          <a:picLocks noChangeAspect="1"/>
                        </p:cNvPicPr>
                        <p:nvPr/>
                      </p:nvPicPr>
                      <p:blipFill>
                        <a:blip r:embed="rId9"/>
                        <a:stretch>
                          <a:fillRect/>
                        </a:stretch>
                      </p:blipFill>
                      <p:spPr>
                        <a:xfrm>
                          <a:off x="2496" y="1488"/>
                          <a:ext cx="240" cy="240"/>
                        </a:xfrm>
                        <a:prstGeom prst="rect">
                          <a:avLst/>
                        </a:prstGeom>
                        <a:noFill/>
                        <a:ln w="9525">
                          <a:noFill/>
                        </a:ln>
                      </p:spPr>
                    </p:pic>
                  </p:oleObj>
                </mc:Fallback>
              </mc:AlternateContent>
            </a:graphicData>
          </a:graphic>
        </p:graphicFrame>
        <p:graphicFrame>
          <p:nvGraphicFramePr>
            <p:cNvPr id="1047" name="Object 52"/>
            <p:cNvGraphicFramePr>
              <a:graphicFrameLocks noChangeAspect="1"/>
            </p:cNvGraphicFramePr>
            <p:nvPr/>
          </p:nvGraphicFramePr>
          <p:xfrm>
            <a:off x="2784" y="1488"/>
            <a:ext cx="240" cy="240"/>
          </p:xfrm>
          <a:graphic>
            <a:graphicData uri="http://schemas.openxmlformats.org/presentationml/2006/ole">
              <mc:AlternateContent xmlns:mc="http://schemas.openxmlformats.org/markup-compatibility/2006">
                <mc:Choice xmlns:v="urn:schemas-microsoft-com:vml" Requires="v">
                  <p:oleObj spid="_x0000_s1029" name="公式" r:id="rId10" imgW="4267200" imgH="5486400" progId="Equation.3">
                    <p:embed/>
                  </p:oleObj>
                </mc:Choice>
                <mc:Fallback>
                  <p:oleObj name="公式" r:id="rId10" imgW="4267200" imgH="5486400" progId="Equation.3">
                    <p:embed/>
                    <p:pic>
                      <p:nvPicPr>
                        <p:cNvPr id="0" name="Object 52"/>
                        <p:cNvPicPr>
                          <a:picLocks noChangeAspect="1"/>
                        </p:cNvPicPr>
                        <p:nvPr/>
                      </p:nvPicPr>
                      <p:blipFill>
                        <a:blip r:embed="rId11"/>
                        <a:stretch>
                          <a:fillRect/>
                        </a:stretch>
                      </p:blipFill>
                      <p:spPr>
                        <a:xfrm>
                          <a:off x="2784" y="1488"/>
                          <a:ext cx="240" cy="240"/>
                        </a:xfrm>
                        <a:prstGeom prst="rect">
                          <a:avLst/>
                        </a:prstGeom>
                        <a:noFill/>
                        <a:ln w="9525">
                          <a:noFill/>
                        </a:ln>
                      </p:spPr>
                    </p:pic>
                  </p:oleObj>
                </mc:Fallback>
              </mc:AlternateContent>
            </a:graphicData>
          </a:graphic>
        </p:graphicFrame>
        <p:graphicFrame>
          <p:nvGraphicFramePr>
            <p:cNvPr id="1048" name="Object 53"/>
            <p:cNvGraphicFramePr>
              <a:graphicFrameLocks noChangeAspect="1"/>
            </p:cNvGraphicFramePr>
            <p:nvPr/>
          </p:nvGraphicFramePr>
          <p:xfrm>
            <a:off x="3120" y="1539"/>
            <a:ext cx="192" cy="150"/>
          </p:xfrm>
          <a:graphic>
            <a:graphicData uri="http://schemas.openxmlformats.org/presentationml/2006/ole">
              <mc:AlternateContent xmlns:mc="http://schemas.openxmlformats.org/markup-compatibility/2006">
                <mc:Choice xmlns:v="urn:schemas-microsoft-com:vml" Requires="v">
                  <p:oleObj spid="_x0000_s1030" name="公式" r:id="rId12" imgW="3352800" imgH="3352800" progId="Equation.3">
                    <p:embed/>
                  </p:oleObj>
                </mc:Choice>
                <mc:Fallback>
                  <p:oleObj name="公式" r:id="rId12" imgW="3352800" imgH="3352800" progId="Equation.3">
                    <p:embed/>
                    <p:pic>
                      <p:nvPicPr>
                        <p:cNvPr id="0" name="Object 53"/>
                        <p:cNvPicPr>
                          <a:picLocks noChangeAspect="1"/>
                        </p:cNvPicPr>
                        <p:nvPr/>
                      </p:nvPicPr>
                      <p:blipFill>
                        <a:blip r:embed="rId13"/>
                        <a:stretch>
                          <a:fillRect/>
                        </a:stretch>
                      </p:blipFill>
                      <p:spPr>
                        <a:xfrm>
                          <a:off x="3120" y="1539"/>
                          <a:ext cx="192" cy="150"/>
                        </a:xfrm>
                        <a:prstGeom prst="rect">
                          <a:avLst/>
                        </a:prstGeom>
                        <a:noFill/>
                        <a:ln w="9525">
                          <a:noFill/>
                        </a:ln>
                      </p:spPr>
                    </p:pic>
                  </p:oleObj>
                </mc:Fallback>
              </mc:AlternateContent>
            </a:graphicData>
          </a:graphic>
        </p:graphicFrame>
        <p:graphicFrame>
          <p:nvGraphicFramePr>
            <p:cNvPr id="1049" name="Object 54"/>
            <p:cNvGraphicFramePr>
              <a:graphicFrameLocks noChangeAspect="1"/>
            </p:cNvGraphicFramePr>
            <p:nvPr/>
          </p:nvGraphicFramePr>
          <p:xfrm>
            <a:off x="3408" y="1503"/>
            <a:ext cx="192" cy="192"/>
          </p:xfrm>
          <a:graphic>
            <a:graphicData uri="http://schemas.openxmlformats.org/presentationml/2006/ole">
              <mc:AlternateContent xmlns:mc="http://schemas.openxmlformats.org/markup-compatibility/2006">
                <mc:Choice xmlns:v="urn:schemas-microsoft-com:vml" Requires="v">
                  <p:oleObj spid="_x0000_s1031" name="公式" r:id="rId14" imgW="4267200" imgH="5486400" progId="Equation.3">
                    <p:embed/>
                  </p:oleObj>
                </mc:Choice>
                <mc:Fallback>
                  <p:oleObj name="公式" r:id="rId14" imgW="4267200" imgH="5486400" progId="Equation.3">
                    <p:embed/>
                    <p:pic>
                      <p:nvPicPr>
                        <p:cNvPr id="0" name="Object 54"/>
                        <p:cNvPicPr>
                          <a:picLocks noChangeAspect="1"/>
                        </p:cNvPicPr>
                        <p:nvPr/>
                      </p:nvPicPr>
                      <p:blipFill>
                        <a:blip r:embed="rId15"/>
                        <a:stretch>
                          <a:fillRect/>
                        </a:stretch>
                      </p:blipFill>
                      <p:spPr>
                        <a:xfrm>
                          <a:off x="3408" y="1503"/>
                          <a:ext cx="192" cy="192"/>
                        </a:xfrm>
                        <a:prstGeom prst="rect">
                          <a:avLst/>
                        </a:prstGeom>
                        <a:noFill/>
                        <a:ln w="9525">
                          <a:noFill/>
                        </a:ln>
                      </p:spPr>
                    </p:pic>
                  </p:oleObj>
                </mc:Fallback>
              </mc:AlternateContent>
            </a:graphicData>
          </a:graphic>
        </p:graphicFrame>
        <p:graphicFrame>
          <p:nvGraphicFramePr>
            <p:cNvPr id="1050" name="Object 55"/>
            <p:cNvGraphicFramePr>
              <a:graphicFrameLocks noChangeAspect="1"/>
            </p:cNvGraphicFramePr>
            <p:nvPr/>
          </p:nvGraphicFramePr>
          <p:xfrm>
            <a:off x="3696" y="1506"/>
            <a:ext cx="192" cy="192"/>
          </p:xfrm>
          <a:graphic>
            <a:graphicData uri="http://schemas.openxmlformats.org/presentationml/2006/ole">
              <mc:AlternateContent xmlns:mc="http://schemas.openxmlformats.org/markup-compatibility/2006">
                <mc:Choice xmlns:v="urn:schemas-microsoft-com:vml" Requires="v">
                  <p:oleObj spid="_x0000_s1032" name="公式" r:id="rId16" imgW="4267200" imgH="5486400" progId="Equation.3">
                    <p:embed/>
                  </p:oleObj>
                </mc:Choice>
                <mc:Fallback>
                  <p:oleObj name="公式" r:id="rId16" imgW="4267200" imgH="5486400" progId="Equation.3">
                    <p:embed/>
                    <p:pic>
                      <p:nvPicPr>
                        <p:cNvPr id="0" name="Object 55"/>
                        <p:cNvPicPr>
                          <a:picLocks noChangeAspect="1"/>
                        </p:cNvPicPr>
                        <p:nvPr/>
                      </p:nvPicPr>
                      <p:blipFill>
                        <a:blip r:embed="rId17"/>
                        <a:stretch>
                          <a:fillRect/>
                        </a:stretch>
                      </p:blipFill>
                      <p:spPr>
                        <a:xfrm>
                          <a:off x="3696" y="1506"/>
                          <a:ext cx="192" cy="192"/>
                        </a:xfrm>
                        <a:prstGeom prst="rect">
                          <a:avLst/>
                        </a:prstGeom>
                        <a:noFill/>
                        <a:ln w="9525">
                          <a:noFill/>
                        </a:ln>
                      </p:spPr>
                    </p:pic>
                  </p:oleObj>
                </mc:Fallback>
              </mc:AlternateContent>
            </a:graphicData>
          </a:graphic>
        </p:graphicFrame>
        <p:graphicFrame>
          <p:nvGraphicFramePr>
            <p:cNvPr id="1051" name="Object 56"/>
            <p:cNvGraphicFramePr>
              <a:graphicFrameLocks noChangeAspect="1"/>
            </p:cNvGraphicFramePr>
            <p:nvPr/>
          </p:nvGraphicFramePr>
          <p:xfrm>
            <a:off x="3984" y="1509"/>
            <a:ext cx="192" cy="192"/>
          </p:xfrm>
          <a:graphic>
            <a:graphicData uri="http://schemas.openxmlformats.org/presentationml/2006/ole">
              <mc:AlternateContent xmlns:mc="http://schemas.openxmlformats.org/markup-compatibility/2006">
                <mc:Choice xmlns:v="urn:schemas-microsoft-com:vml" Requires="v">
                  <p:oleObj spid="_x0000_s1033" name="公式" r:id="rId18" imgW="4267200" imgH="5486400" progId="Equation.3">
                    <p:embed/>
                  </p:oleObj>
                </mc:Choice>
                <mc:Fallback>
                  <p:oleObj name="公式" r:id="rId18" imgW="4267200" imgH="5486400" progId="Equation.3">
                    <p:embed/>
                    <p:pic>
                      <p:nvPicPr>
                        <p:cNvPr id="0" name="Object 56"/>
                        <p:cNvPicPr>
                          <a:picLocks noChangeAspect="1"/>
                        </p:cNvPicPr>
                        <p:nvPr/>
                      </p:nvPicPr>
                      <p:blipFill>
                        <a:blip r:embed="rId19"/>
                        <a:stretch>
                          <a:fillRect/>
                        </a:stretch>
                      </p:blipFill>
                      <p:spPr>
                        <a:xfrm>
                          <a:off x="3984" y="1509"/>
                          <a:ext cx="192" cy="192"/>
                        </a:xfrm>
                        <a:prstGeom prst="rect">
                          <a:avLst/>
                        </a:prstGeom>
                        <a:noFill/>
                        <a:ln w="9525">
                          <a:noFill/>
                        </a:ln>
                      </p:spPr>
                    </p:pic>
                  </p:oleObj>
                </mc:Fallback>
              </mc:AlternateContent>
            </a:graphicData>
          </a:graphic>
        </p:graphicFrame>
        <p:graphicFrame>
          <p:nvGraphicFramePr>
            <p:cNvPr id="1052" name="Object 57"/>
            <p:cNvGraphicFramePr>
              <a:graphicFrameLocks noChangeAspect="1"/>
            </p:cNvGraphicFramePr>
            <p:nvPr/>
          </p:nvGraphicFramePr>
          <p:xfrm>
            <a:off x="4272" y="1503"/>
            <a:ext cx="192" cy="192"/>
          </p:xfrm>
          <a:graphic>
            <a:graphicData uri="http://schemas.openxmlformats.org/presentationml/2006/ole">
              <mc:AlternateContent xmlns:mc="http://schemas.openxmlformats.org/markup-compatibility/2006">
                <mc:Choice xmlns:v="urn:schemas-microsoft-com:vml" Requires="v">
                  <p:oleObj spid="_x0000_s1034" name="公式" r:id="rId20" imgW="4267200" imgH="5486400" progId="Equation.3">
                    <p:embed/>
                  </p:oleObj>
                </mc:Choice>
                <mc:Fallback>
                  <p:oleObj name="公式" r:id="rId20" imgW="4267200" imgH="5486400" progId="Equation.3">
                    <p:embed/>
                    <p:pic>
                      <p:nvPicPr>
                        <p:cNvPr id="0" name="Object 57"/>
                        <p:cNvPicPr>
                          <a:picLocks noChangeAspect="1"/>
                        </p:cNvPicPr>
                        <p:nvPr/>
                      </p:nvPicPr>
                      <p:blipFill>
                        <a:blip r:embed="rId21"/>
                        <a:stretch>
                          <a:fillRect/>
                        </a:stretch>
                      </p:blipFill>
                      <p:spPr>
                        <a:xfrm>
                          <a:off x="4272" y="1503"/>
                          <a:ext cx="192" cy="192"/>
                        </a:xfrm>
                        <a:prstGeom prst="rect">
                          <a:avLst/>
                        </a:prstGeom>
                        <a:noFill/>
                        <a:ln w="9525">
                          <a:noFill/>
                        </a:ln>
                      </p:spPr>
                    </p:pic>
                  </p:oleObj>
                </mc:Fallback>
              </mc:AlternateContent>
            </a:graphicData>
          </a:graphic>
        </p:graphicFrame>
        <p:graphicFrame>
          <p:nvGraphicFramePr>
            <p:cNvPr id="1053" name="Object 58"/>
            <p:cNvGraphicFramePr>
              <a:graphicFrameLocks noChangeAspect="1"/>
            </p:cNvGraphicFramePr>
            <p:nvPr/>
          </p:nvGraphicFramePr>
          <p:xfrm>
            <a:off x="4560" y="1506"/>
            <a:ext cx="183" cy="192"/>
          </p:xfrm>
          <a:graphic>
            <a:graphicData uri="http://schemas.openxmlformats.org/presentationml/2006/ole">
              <mc:AlternateContent xmlns:mc="http://schemas.openxmlformats.org/markup-compatibility/2006">
                <mc:Choice xmlns:v="urn:schemas-microsoft-com:vml" Requires="v">
                  <p:oleObj spid="_x0000_s1035" name="公式" r:id="rId22" imgW="5181600" imgH="5486400" progId="Equation.3">
                    <p:embed/>
                  </p:oleObj>
                </mc:Choice>
                <mc:Fallback>
                  <p:oleObj name="公式" r:id="rId22" imgW="5181600" imgH="5486400" progId="Equation.3">
                    <p:embed/>
                    <p:pic>
                      <p:nvPicPr>
                        <p:cNvPr id="0" name="Object 58"/>
                        <p:cNvPicPr>
                          <a:picLocks noChangeAspect="1"/>
                        </p:cNvPicPr>
                        <p:nvPr/>
                      </p:nvPicPr>
                      <p:blipFill>
                        <a:blip r:embed="rId23"/>
                        <a:stretch>
                          <a:fillRect/>
                        </a:stretch>
                      </p:blipFill>
                      <p:spPr>
                        <a:xfrm>
                          <a:off x="4560" y="1506"/>
                          <a:ext cx="183" cy="192"/>
                        </a:xfrm>
                        <a:prstGeom prst="rect">
                          <a:avLst/>
                        </a:prstGeom>
                        <a:noFill/>
                        <a:ln w="9525">
                          <a:noFill/>
                        </a:ln>
                      </p:spPr>
                    </p:pic>
                  </p:oleObj>
                </mc:Fallback>
              </mc:AlternateContent>
            </a:graphicData>
          </a:graphic>
        </p:graphicFrame>
        <p:graphicFrame>
          <p:nvGraphicFramePr>
            <p:cNvPr id="1054" name="Object 59"/>
            <p:cNvGraphicFramePr>
              <a:graphicFrameLocks noChangeAspect="1"/>
            </p:cNvGraphicFramePr>
            <p:nvPr/>
          </p:nvGraphicFramePr>
          <p:xfrm>
            <a:off x="4848" y="1527"/>
            <a:ext cx="135" cy="144"/>
          </p:xfrm>
          <a:graphic>
            <a:graphicData uri="http://schemas.openxmlformats.org/presentationml/2006/ole">
              <mc:AlternateContent xmlns:mc="http://schemas.openxmlformats.org/markup-compatibility/2006">
                <mc:Choice xmlns:v="urn:schemas-microsoft-com:vml" Requires="v">
                  <p:oleObj spid="_x0000_s1036" name="公式" r:id="rId24" imgW="5181600" imgH="4267200" progId="Equation.3">
                    <p:embed/>
                  </p:oleObj>
                </mc:Choice>
                <mc:Fallback>
                  <p:oleObj name="公式" r:id="rId24" imgW="5181600" imgH="4267200" progId="Equation.3">
                    <p:embed/>
                    <p:pic>
                      <p:nvPicPr>
                        <p:cNvPr id="0" name="Object 59"/>
                        <p:cNvPicPr>
                          <a:picLocks noChangeAspect="1"/>
                        </p:cNvPicPr>
                        <p:nvPr/>
                      </p:nvPicPr>
                      <p:blipFill>
                        <a:blip r:embed="rId25"/>
                        <a:stretch>
                          <a:fillRect/>
                        </a:stretch>
                      </p:blipFill>
                      <p:spPr>
                        <a:xfrm>
                          <a:off x="4848" y="1527"/>
                          <a:ext cx="135" cy="144"/>
                        </a:xfrm>
                        <a:prstGeom prst="rect">
                          <a:avLst/>
                        </a:prstGeom>
                        <a:noFill/>
                        <a:ln w="9525">
                          <a:noFill/>
                        </a:ln>
                      </p:spPr>
                    </p:pic>
                  </p:oleObj>
                </mc:Fallback>
              </mc:AlternateContent>
            </a:graphicData>
          </a:graphic>
        </p:graphicFrame>
        <p:graphicFrame>
          <p:nvGraphicFramePr>
            <p:cNvPr id="1055" name="Object 60"/>
            <p:cNvGraphicFramePr>
              <a:graphicFrameLocks noChangeAspect="1"/>
            </p:cNvGraphicFramePr>
            <p:nvPr/>
          </p:nvGraphicFramePr>
          <p:xfrm>
            <a:off x="1392" y="1536"/>
            <a:ext cx="102" cy="144"/>
          </p:xfrm>
          <a:graphic>
            <a:graphicData uri="http://schemas.openxmlformats.org/presentationml/2006/ole">
              <mc:AlternateContent xmlns:mc="http://schemas.openxmlformats.org/markup-compatibility/2006">
                <mc:Choice xmlns:v="urn:schemas-microsoft-com:vml" Requires="v">
                  <p:oleObj spid="_x0000_s1037" name="公式" r:id="rId26" imgW="3048000" imgH="4267200" progId="Equation.3">
                    <p:embed/>
                  </p:oleObj>
                </mc:Choice>
                <mc:Fallback>
                  <p:oleObj name="公式" r:id="rId26" imgW="3048000" imgH="4267200" progId="Equation.3">
                    <p:embed/>
                    <p:pic>
                      <p:nvPicPr>
                        <p:cNvPr id="0" name="Object 60"/>
                        <p:cNvPicPr>
                          <a:picLocks noChangeAspect="1"/>
                        </p:cNvPicPr>
                        <p:nvPr/>
                      </p:nvPicPr>
                      <p:blipFill>
                        <a:blip r:embed="rId27"/>
                        <a:stretch>
                          <a:fillRect/>
                        </a:stretch>
                      </p:blipFill>
                      <p:spPr>
                        <a:xfrm>
                          <a:off x="1392" y="1536"/>
                          <a:ext cx="102" cy="144"/>
                        </a:xfrm>
                        <a:prstGeom prst="rect">
                          <a:avLst/>
                        </a:prstGeom>
                        <a:noFill/>
                        <a:ln w="9525">
                          <a:noFill/>
                        </a:ln>
                      </p:spPr>
                    </p:pic>
                  </p:oleObj>
                </mc:Fallback>
              </mc:AlternateContent>
            </a:graphicData>
          </a:graphic>
        </p:graphicFrame>
      </p:grpSp>
      <p:graphicFrame>
        <p:nvGraphicFramePr>
          <p:cNvPr id="4157" name="Object 61"/>
          <p:cNvGraphicFramePr>
            <a:graphicFrameLocks noChangeAspect="1"/>
          </p:cNvGraphicFramePr>
          <p:nvPr/>
        </p:nvGraphicFramePr>
        <p:xfrm>
          <a:off x="3098800" y="2116138"/>
          <a:ext cx="304800" cy="304800"/>
        </p:xfrm>
        <a:graphic>
          <a:graphicData uri="http://schemas.openxmlformats.org/presentationml/2006/ole">
            <mc:AlternateContent xmlns:mc="http://schemas.openxmlformats.org/markup-compatibility/2006">
              <mc:Choice xmlns:v="urn:schemas-microsoft-com:vml" Requires="v">
                <p:oleObj spid="_x0000_s1038" name="公式" r:id="rId28" imgW="3048000" imgH="5486400" progId="Equation.3">
                  <p:embed/>
                </p:oleObj>
              </mc:Choice>
              <mc:Fallback>
                <p:oleObj name="公式" r:id="rId28" imgW="3048000" imgH="5486400" progId="Equation.3">
                  <p:embed/>
                  <p:pic>
                    <p:nvPicPr>
                      <p:cNvPr id="0" name="Object 61"/>
                      <p:cNvPicPr>
                        <a:picLocks noChangeAspect="1"/>
                      </p:cNvPicPr>
                      <p:nvPr/>
                    </p:nvPicPr>
                    <p:blipFill>
                      <a:blip r:embed="rId29"/>
                      <a:stretch>
                        <a:fillRect/>
                      </a:stretch>
                    </p:blipFill>
                    <p:spPr>
                      <a:xfrm>
                        <a:off x="3098800" y="2116138"/>
                        <a:ext cx="304800" cy="304800"/>
                      </a:xfrm>
                      <a:prstGeom prst="rect">
                        <a:avLst/>
                      </a:prstGeom>
                      <a:noFill/>
                      <a:ln w="9525">
                        <a:noFill/>
                      </a:ln>
                    </p:spPr>
                  </p:pic>
                </p:oleObj>
              </mc:Fallback>
            </mc:AlternateContent>
          </a:graphicData>
        </a:graphic>
      </p:graphicFrame>
      <p:graphicFrame>
        <p:nvGraphicFramePr>
          <p:cNvPr id="4158" name="Object 62"/>
          <p:cNvGraphicFramePr>
            <a:graphicFrameLocks noChangeAspect="1"/>
          </p:cNvGraphicFramePr>
          <p:nvPr/>
        </p:nvGraphicFramePr>
        <p:xfrm>
          <a:off x="3623733" y="2087563"/>
          <a:ext cx="440267" cy="342900"/>
        </p:xfrm>
        <a:graphic>
          <a:graphicData uri="http://schemas.openxmlformats.org/presentationml/2006/ole">
            <mc:AlternateContent xmlns:mc="http://schemas.openxmlformats.org/markup-compatibility/2006">
              <mc:Choice xmlns:v="urn:schemas-microsoft-com:vml" Requires="v">
                <p:oleObj spid="_x0000_s1039" name="公式" r:id="rId30" imgW="4572000" imgH="6096000" progId="Equation.3">
                  <p:embed/>
                </p:oleObj>
              </mc:Choice>
              <mc:Fallback>
                <p:oleObj name="公式" r:id="rId30" imgW="4572000" imgH="6096000" progId="Equation.3">
                  <p:embed/>
                  <p:pic>
                    <p:nvPicPr>
                      <p:cNvPr id="0" name="Object 62"/>
                      <p:cNvPicPr>
                        <a:picLocks noChangeAspect="1"/>
                      </p:cNvPicPr>
                      <p:nvPr/>
                    </p:nvPicPr>
                    <p:blipFill>
                      <a:blip r:embed="rId31"/>
                      <a:stretch>
                        <a:fillRect/>
                      </a:stretch>
                    </p:blipFill>
                    <p:spPr>
                      <a:xfrm>
                        <a:off x="3623733" y="2087563"/>
                        <a:ext cx="440267" cy="342900"/>
                      </a:xfrm>
                      <a:prstGeom prst="rect">
                        <a:avLst/>
                      </a:prstGeom>
                      <a:noFill/>
                      <a:ln w="9525">
                        <a:noFill/>
                      </a:ln>
                    </p:spPr>
                  </p:pic>
                </p:oleObj>
              </mc:Fallback>
            </mc:AlternateContent>
          </a:graphicData>
        </a:graphic>
      </p:graphicFrame>
      <p:graphicFrame>
        <p:nvGraphicFramePr>
          <p:cNvPr id="4159" name="Object 63"/>
          <p:cNvGraphicFramePr>
            <a:graphicFrameLocks noChangeAspect="1"/>
          </p:cNvGraphicFramePr>
          <p:nvPr/>
        </p:nvGraphicFramePr>
        <p:xfrm>
          <a:off x="2542118" y="2157413"/>
          <a:ext cx="239183" cy="252412"/>
        </p:xfrm>
        <a:graphic>
          <a:graphicData uri="http://schemas.openxmlformats.org/presentationml/2006/ole">
            <mc:AlternateContent xmlns:mc="http://schemas.openxmlformats.org/markup-compatibility/2006">
              <mc:Choice xmlns:v="urn:schemas-microsoft-com:vml" Requires="v">
                <p:oleObj spid="_x0000_s1040" name="公式" r:id="rId32" imgW="3048000" imgH="4267200" progId="Equation.3">
                  <p:embed/>
                </p:oleObj>
              </mc:Choice>
              <mc:Fallback>
                <p:oleObj name="公式" r:id="rId32" imgW="3048000" imgH="4267200" progId="Equation.3">
                  <p:embed/>
                  <p:pic>
                    <p:nvPicPr>
                      <p:cNvPr id="0" name="Object 63"/>
                      <p:cNvPicPr>
                        <a:picLocks noChangeAspect="1"/>
                      </p:cNvPicPr>
                      <p:nvPr/>
                    </p:nvPicPr>
                    <p:blipFill>
                      <a:blip r:embed="rId27"/>
                      <a:stretch>
                        <a:fillRect/>
                      </a:stretch>
                    </p:blipFill>
                    <p:spPr>
                      <a:xfrm>
                        <a:off x="2542118" y="2157413"/>
                        <a:ext cx="239183" cy="252412"/>
                      </a:xfrm>
                      <a:prstGeom prst="rect">
                        <a:avLst/>
                      </a:prstGeom>
                      <a:noFill/>
                      <a:ln w="9525">
                        <a:noFill/>
                      </a:ln>
                    </p:spPr>
                  </p:pic>
                </p:oleObj>
              </mc:Fallback>
            </mc:AlternateContent>
          </a:graphicData>
        </a:graphic>
      </p:graphicFrame>
      <p:graphicFrame>
        <p:nvGraphicFramePr>
          <p:cNvPr id="4160" name="Object 64"/>
          <p:cNvGraphicFramePr>
            <a:graphicFrameLocks noChangeAspect="1"/>
          </p:cNvGraphicFramePr>
          <p:nvPr/>
        </p:nvGraphicFramePr>
        <p:xfrm>
          <a:off x="4368800" y="2170113"/>
          <a:ext cx="203200" cy="228600"/>
        </p:xfrm>
        <a:graphic>
          <a:graphicData uri="http://schemas.openxmlformats.org/presentationml/2006/ole">
            <mc:AlternateContent xmlns:mc="http://schemas.openxmlformats.org/markup-compatibility/2006">
              <mc:Choice xmlns:v="urn:schemas-microsoft-com:vml" Requires="v">
                <p:oleObj spid="_x0000_s1041" name="公式" r:id="rId33" imgW="2133600" imgH="3962400" progId="Equation.3">
                  <p:embed/>
                </p:oleObj>
              </mc:Choice>
              <mc:Fallback>
                <p:oleObj name="公式" r:id="rId33" imgW="2133600" imgH="3962400" progId="Equation.3">
                  <p:embed/>
                  <p:pic>
                    <p:nvPicPr>
                      <p:cNvPr id="0" name="Object 64"/>
                      <p:cNvPicPr>
                        <a:picLocks noChangeAspect="1"/>
                      </p:cNvPicPr>
                      <p:nvPr/>
                    </p:nvPicPr>
                    <p:blipFill>
                      <a:blip r:embed="rId34"/>
                      <a:stretch>
                        <a:fillRect/>
                      </a:stretch>
                    </p:blipFill>
                    <p:spPr>
                      <a:xfrm>
                        <a:off x="4368800" y="2170113"/>
                        <a:ext cx="203200" cy="228600"/>
                      </a:xfrm>
                      <a:prstGeom prst="rect">
                        <a:avLst/>
                      </a:prstGeom>
                      <a:noFill/>
                      <a:ln w="9525">
                        <a:noFill/>
                      </a:ln>
                    </p:spPr>
                  </p:pic>
                </p:oleObj>
              </mc:Fallback>
            </mc:AlternateContent>
          </a:graphicData>
        </a:graphic>
      </p:graphicFrame>
      <p:graphicFrame>
        <p:nvGraphicFramePr>
          <p:cNvPr id="4161" name="Object 65"/>
          <p:cNvGraphicFramePr>
            <a:graphicFrameLocks noChangeAspect="1"/>
          </p:cNvGraphicFramePr>
          <p:nvPr/>
        </p:nvGraphicFramePr>
        <p:xfrm>
          <a:off x="6705600" y="2135188"/>
          <a:ext cx="406400" cy="304800"/>
        </p:xfrm>
        <a:graphic>
          <a:graphicData uri="http://schemas.openxmlformats.org/presentationml/2006/ole">
            <mc:AlternateContent xmlns:mc="http://schemas.openxmlformats.org/markup-compatibility/2006">
              <mc:Choice xmlns:v="urn:schemas-microsoft-com:vml" Requires="v">
                <p:oleObj spid="_x0000_s1042" name="公式" r:id="rId35" imgW="5486400" imgH="5486400" progId="Equation.3">
                  <p:embed/>
                </p:oleObj>
              </mc:Choice>
              <mc:Fallback>
                <p:oleObj name="公式" r:id="rId35" imgW="5486400" imgH="5486400" progId="Equation.3">
                  <p:embed/>
                  <p:pic>
                    <p:nvPicPr>
                      <p:cNvPr id="0" name="Object 65"/>
                      <p:cNvPicPr>
                        <a:picLocks noChangeAspect="1"/>
                      </p:cNvPicPr>
                      <p:nvPr/>
                    </p:nvPicPr>
                    <p:blipFill>
                      <a:blip r:embed="rId36"/>
                      <a:stretch>
                        <a:fillRect/>
                      </a:stretch>
                    </p:blipFill>
                    <p:spPr>
                      <a:xfrm>
                        <a:off x="6705600" y="2135188"/>
                        <a:ext cx="406400" cy="304800"/>
                      </a:xfrm>
                      <a:prstGeom prst="rect">
                        <a:avLst/>
                      </a:prstGeom>
                      <a:noFill/>
                      <a:ln w="9525">
                        <a:noFill/>
                      </a:ln>
                    </p:spPr>
                  </p:pic>
                </p:oleObj>
              </mc:Fallback>
            </mc:AlternateContent>
          </a:graphicData>
        </a:graphic>
      </p:graphicFrame>
      <p:graphicFrame>
        <p:nvGraphicFramePr>
          <p:cNvPr id="4162" name="Object 66"/>
          <p:cNvGraphicFramePr>
            <a:graphicFrameLocks noChangeAspect="1"/>
          </p:cNvGraphicFramePr>
          <p:nvPr/>
        </p:nvGraphicFramePr>
        <p:xfrm>
          <a:off x="7399867" y="2117725"/>
          <a:ext cx="376767" cy="312738"/>
        </p:xfrm>
        <a:graphic>
          <a:graphicData uri="http://schemas.openxmlformats.org/presentationml/2006/ole">
            <mc:AlternateContent xmlns:mc="http://schemas.openxmlformats.org/markup-compatibility/2006">
              <mc:Choice xmlns:v="urn:schemas-microsoft-com:vml" Requires="v">
                <p:oleObj spid="_x0000_s1056" name="公式" r:id="rId37" imgW="7010400" imgH="6096000" progId="Equation.3">
                  <p:embed/>
                </p:oleObj>
              </mc:Choice>
              <mc:Fallback>
                <p:oleObj name="公式" r:id="rId37" imgW="7010400" imgH="6096000" progId="Equation.3">
                  <p:embed/>
                  <p:pic>
                    <p:nvPicPr>
                      <p:cNvPr id="0" name="Object 66"/>
                      <p:cNvPicPr>
                        <a:picLocks noChangeAspect="1"/>
                      </p:cNvPicPr>
                      <p:nvPr/>
                    </p:nvPicPr>
                    <p:blipFill>
                      <a:blip r:embed="rId38"/>
                      <a:stretch>
                        <a:fillRect/>
                      </a:stretch>
                    </p:blipFill>
                    <p:spPr>
                      <a:xfrm>
                        <a:off x="7399867" y="2117725"/>
                        <a:ext cx="376767" cy="312738"/>
                      </a:xfrm>
                      <a:prstGeom prst="rect">
                        <a:avLst/>
                      </a:prstGeom>
                      <a:noFill/>
                      <a:ln w="9525">
                        <a:noFill/>
                      </a:ln>
                    </p:spPr>
                  </p:pic>
                </p:oleObj>
              </mc:Fallback>
            </mc:AlternateContent>
          </a:graphicData>
        </a:graphic>
      </p:graphicFrame>
      <p:graphicFrame>
        <p:nvGraphicFramePr>
          <p:cNvPr id="4163" name="Object 67"/>
          <p:cNvGraphicFramePr>
            <a:graphicFrameLocks noChangeAspect="1"/>
          </p:cNvGraphicFramePr>
          <p:nvPr/>
        </p:nvGraphicFramePr>
        <p:xfrm>
          <a:off x="5588000" y="2125663"/>
          <a:ext cx="304800" cy="304800"/>
        </p:xfrm>
        <a:graphic>
          <a:graphicData uri="http://schemas.openxmlformats.org/presentationml/2006/ole">
            <mc:AlternateContent xmlns:mc="http://schemas.openxmlformats.org/markup-compatibility/2006">
              <mc:Choice xmlns:v="urn:schemas-microsoft-com:vml" Requires="v">
                <p:oleObj spid="_x0000_s1057" name="公式" r:id="rId39" imgW="3048000" imgH="5486400" progId="Equation.3">
                  <p:embed/>
                </p:oleObj>
              </mc:Choice>
              <mc:Fallback>
                <p:oleObj name="公式" r:id="rId39" imgW="3048000" imgH="5486400" progId="Equation.3">
                  <p:embed/>
                  <p:pic>
                    <p:nvPicPr>
                      <p:cNvPr id="0" name="Object 67"/>
                      <p:cNvPicPr>
                        <a:picLocks noChangeAspect="1"/>
                      </p:cNvPicPr>
                      <p:nvPr/>
                    </p:nvPicPr>
                    <p:blipFill>
                      <a:blip r:embed="rId29"/>
                      <a:stretch>
                        <a:fillRect/>
                      </a:stretch>
                    </p:blipFill>
                    <p:spPr>
                      <a:xfrm>
                        <a:off x="5588000" y="2125663"/>
                        <a:ext cx="304800" cy="304800"/>
                      </a:xfrm>
                      <a:prstGeom prst="rect">
                        <a:avLst/>
                      </a:prstGeom>
                      <a:noFill/>
                      <a:ln w="9525">
                        <a:noFill/>
                      </a:ln>
                    </p:spPr>
                  </p:pic>
                </p:oleObj>
              </mc:Fallback>
            </mc:AlternateContent>
          </a:graphicData>
        </a:graphic>
      </p:graphicFrame>
      <p:graphicFrame>
        <p:nvGraphicFramePr>
          <p:cNvPr id="4164" name="Object 68"/>
          <p:cNvGraphicFramePr>
            <a:graphicFrameLocks noChangeAspect="1"/>
          </p:cNvGraphicFramePr>
          <p:nvPr/>
        </p:nvGraphicFramePr>
        <p:xfrm>
          <a:off x="4876800" y="2087563"/>
          <a:ext cx="406400" cy="355600"/>
        </p:xfrm>
        <a:graphic>
          <a:graphicData uri="http://schemas.openxmlformats.org/presentationml/2006/ole">
            <mc:AlternateContent xmlns:mc="http://schemas.openxmlformats.org/markup-compatibility/2006">
              <mc:Choice xmlns:v="urn:schemas-microsoft-com:vml" Requires="v">
                <p:oleObj spid="_x0000_s1058" name="公式" r:id="rId40" imgW="4572000" imgH="6096000" progId="Equation.3">
                  <p:embed/>
                </p:oleObj>
              </mc:Choice>
              <mc:Fallback>
                <p:oleObj name="公式" r:id="rId40" imgW="4572000" imgH="6096000" progId="Equation.3">
                  <p:embed/>
                  <p:pic>
                    <p:nvPicPr>
                      <p:cNvPr id="0" name="Object 68"/>
                      <p:cNvPicPr>
                        <a:picLocks noChangeAspect="1"/>
                      </p:cNvPicPr>
                      <p:nvPr/>
                    </p:nvPicPr>
                    <p:blipFill>
                      <a:blip r:embed="rId31"/>
                      <a:stretch>
                        <a:fillRect/>
                      </a:stretch>
                    </p:blipFill>
                    <p:spPr>
                      <a:xfrm>
                        <a:off x="4876800" y="2087563"/>
                        <a:ext cx="406400" cy="355600"/>
                      </a:xfrm>
                      <a:prstGeom prst="rect">
                        <a:avLst/>
                      </a:prstGeom>
                      <a:noFill/>
                      <a:ln w="9525">
                        <a:noFill/>
                      </a:ln>
                    </p:spPr>
                  </p:pic>
                </p:oleObj>
              </mc:Fallback>
            </mc:AlternateContent>
          </a:graphicData>
        </a:graphic>
      </p:graphicFrame>
      <p:graphicFrame>
        <p:nvGraphicFramePr>
          <p:cNvPr id="4165" name="Object 69"/>
          <p:cNvGraphicFramePr>
            <a:graphicFrameLocks noChangeAspect="1"/>
          </p:cNvGraphicFramePr>
          <p:nvPr/>
        </p:nvGraphicFramePr>
        <p:xfrm>
          <a:off x="6263218" y="2160588"/>
          <a:ext cx="239183" cy="252412"/>
        </p:xfrm>
        <a:graphic>
          <a:graphicData uri="http://schemas.openxmlformats.org/presentationml/2006/ole">
            <mc:AlternateContent xmlns:mc="http://schemas.openxmlformats.org/markup-compatibility/2006">
              <mc:Choice xmlns:v="urn:schemas-microsoft-com:vml" Requires="v">
                <p:oleObj spid="_x0000_s1059" name="公式" r:id="rId41" imgW="3048000" imgH="4267200" progId="Equation.3">
                  <p:embed/>
                </p:oleObj>
              </mc:Choice>
              <mc:Fallback>
                <p:oleObj name="公式" r:id="rId41" imgW="3048000" imgH="4267200" progId="Equation.3">
                  <p:embed/>
                  <p:pic>
                    <p:nvPicPr>
                      <p:cNvPr id="0" name="Object 69"/>
                      <p:cNvPicPr>
                        <a:picLocks noChangeAspect="1"/>
                      </p:cNvPicPr>
                      <p:nvPr/>
                    </p:nvPicPr>
                    <p:blipFill>
                      <a:blip r:embed="rId27"/>
                      <a:stretch>
                        <a:fillRect/>
                      </a:stretch>
                    </p:blipFill>
                    <p:spPr>
                      <a:xfrm>
                        <a:off x="6263218" y="2160588"/>
                        <a:ext cx="239183" cy="252412"/>
                      </a:xfrm>
                      <a:prstGeom prst="rect">
                        <a:avLst/>
                      </a:prstGeom>
                      <a:noFill/>
                      <a:ln w="9525">
                        <a:noFill/>
                      </a:ln>
                    </p:spPr>
                  </p:pic>
                </p:oleObj>
              </mc:Fallback>
            </mc:AlternateContent>
          </a:graphicData>
        </a:graphic>
      </p:graphicFrame>
      <p:graphicFrame>
        <p:nvGraphicFramePr>
          <p:cNvPr id="4166" name="Object 70"/>
          <p:cNvGraphicFramePr>
            <a:graphicFrameLocks noChangeAspect="1"/>
          </p:cNvGraphicFramePr>
          <p:nvPr/>
        </p:nvGraphicFramePr>
        <p:xfrm>
          <a:off x="9920818" y="2147888"/>
          <a:ext cx="239183" cy="252412"/>
        </p:xfrm>
        <a:graphic>
          <a:graphicData uri="http://schemas.openxmlformats.org/presentationml/2006/ole">
            <mc:AlternateContent xmlns:mc="http://schemas.openxmlformats.org/markup-compatibility/2006">
              <mc:Choice xmlns:v="urn:schemas-microsoft-com:vml" Requires="v">
                <p:oleObj spid="_x0000_s1060" name="公式" r:id="rId42" imgW="3048000" imgH="4267200" progId="Equation.3">
                  <p:embed/>
                </p:oleObj>
              </mc:Choice>
              <mc:Fallback>
                <p:oleObj name="公式" r:id="rId42" imgW="3048000" imgH="4267200" progId="Equation.3">
                  <p:embed/>
                  <p:pic>
                    <p:nvPicPr>
                      <p:cNvPr id="0" name="Object 70"/>
                      <p:cNvPicPr>
                        <a:picLocks noChangeAspect="1"/>
                      </p:cNvPicPr>
                      <p:nvPr/>
                    </p:nvPicPr>
                    <p:blipFill>
                      <a:blip r:embed="rId27"/>
                      <a:stretch>
                        <a:fillRect/>
                      </a:stretch>
                    </p:blipFill>
                    <p:spPr>
                      <a:xfrm>
                        <a:off x="9920818" y="2147888"/>
                        <a:ext cx="239183" cy="252412"/>
                      </a:xfrm>
                      <a:prstGeom prst="rect">
                        <a:avLst/>
                      </a:prstGeom>
                      <a:noFill/>
                      <a:ln w="9525">
                        <a:noFill/>
                      </a:ln>
                    </p:spPr>
                  </p:pic>
                </p:oleObj>
              </mc:Fallback>
            </mc:AlternateContent>
          </a:graphicData>
        </a:graphic>
      </p:graphicFrame>
      <p:graphicFrame>
        <p:nvGraphicFramePr>
          <p:cNvPr id="4167" name="Object 71"/>
          <p:cNvGraphicFramePr>
            <a:graphicFrameLocks noChangeAspect="1"/>
          </p:cNvGraphicFramePr>
          <p:nvPr/>
        </p:nvGraphicFramePr>
        <p:xfrm>
          <a:off x="9194800" y="2116138"/>
          <a:ext cx="406400" cy="304800"/>
        </p:xfrm>
        <a:graphic>
          <a:graphicData uri="http://schemas.openxmlformats.org/presentationml/2006/ole">
            <mc:AlternateContent xmlns:mc="http://schemas.openxmlformats.org/markup-compatibility/2006">
              <mc:Choice xmlns:v="urn:schemas-microsoft-com:vml" Requires="v">
                <p:oleObj spid="_x0000_s1061" name="公式" r:id="rId43" imgW="5486400" imgH="5486400" progId="Equation.3">
                  <p:embed/>
                </p:oleObj>
              </mc:Choice>
              <mc:Fallback>
                <p:oleObj name="公式" r:id="rId43" imgW="5486400" imgH="5486400" progId="Equation.3">
                  <p:embed/>
                  <p:pic>
                    <p:nvPicPr>
                      <p:cNvPr id="0" name="Object 71"/>
                      <p:cNvPicPr>
                        <a:picLocks noChangeAspect="1"/>
                      </p:cNvPicPr>
                      <p:nvPr/>
                    </p:nvPicPr>
                    <p:blipFill>
                      <a:blip r:embed="rId36"/>
                      <a:stretch>
                        <a:fillRect/>
                      </a:stretch>
                    </p:blipFill>
                    <p:spPr>
                      <a:xfrm>
                        <a:off x="9194800" y="2116138"/>
                        <a:ext cx="406400" cy="304800"/>
                      </a:xfrm>
                      <a:prstGeom prst="rect">
                        <a:avLst/>
                      </a:prstGeom>
                      <a:noFill/>
                      <a:ln w="9525">
                        <a:noFill/>
                      </a:ln>
                    </p:spPr>
                  </p:pic>
                </p:oleObj>
              </mc:Fallback>
            </mc:AlternateContent>
          </a:graphicData>
        </a:graphic>
      </p:graphicFrame>
      <p:graphicFrame>
        <p:nvGraphicFramePr>
          <p:cNvPr id="4168" name="Object 72"/>
          <p:cNvGraphicFramePr>
            <a:graphicFrameLocks noChangeAspect="1"/>
          </p:cNvGraphicFramePr>
          <p:nvPr/>
        </p:nvGraphicFramePr>
        <p:xfrm>
          <a:off x="8534400" y="2062163"/>
          <a:ext cx="381000" cy="381000"/>
        </p:xfrm>
        <a:graphic>
          <a:graphicData uri="http://schemas.openxmlformats.org/presentationml/2006/ole">
            <mc:AlternateContent xmlns:mc="http://schemas.openxmlformats.org/markup-compatibility/2006">
              <mc:Choice xmlns:v="urn:schemas-microsoft-com:vml" Requires="v">
                <p:oleObj spid="_x0000_s1062" name="公式" r:id="rId44" imgW="7010400" imgH="6096000" progId="Equation.3">
                  <p:embed/>
                </p:oleObj>
              </mc:Choice>
              <mc:Fallback>
                <p:oleObj name="公式" r:id="rId44" imgW="7010400" imgH="6096000" progId="Equation.3">
                  <p:embed/>
                  <p:pic>
                    <p:nvPicPr>
                      <p:cNvPr id="0" name="Object 72"/>
                      <p:cNvPicPr>
                        <a:picLocks noChangeAspect="1"/>
                      </p:cNvPicPr>
                      <p:nvPr/>
                    </p:nvPicPr>
                    <p:blipFill>
                      <a:blip r:embed="rId38"/>
                      <a:stretch>
                        <a:fillRect/>
                      </a:stretch>
                    </p:blipFill>
                    <p:spPr>
                      <a:xfrm>
                        <a:off x="8534400" y="2062163"/>
                        <a:ext cx="381000" cy="381000"/>
                      </a:xfrm>
                      <a:prstGeom prst="rect">
                        <a:avLst/>
                      </a:prstGeom>
                      <a:noFill/>
                      <a:ln w="9525">
                        <a:noFill/>
                      </a:ln>
                    </p:spPr>
                  </p:pic>
                </p:oleObj>
              </mc:Fallback>
            </mc:AlternateContent>
          </a:graphicData>
        </a:graphic>
      </p:graphicFrame>
      <p:graphicFrame>
        <p:nvGraphicFramePr>
          <p:cNvPr id="4169" name="Object 73"/>
          <p:cNvGraphicFramePr>
            <a:graphicFrameLocks noChangeAspect="1"/>
          </p:cNvGraphicFramePr>
          <p:nvPr/>
        </p:nvGraphicFramePr>
        <p:xfrm>
          <a:off x="8026400" y="2135189"/>
          <a:ext cx="256117" cy="257175"/>
        </p:xfrm>
        <a:graphic>
          <a:graphicData uri="http://schemas.openxmlformats.org/presentationml/2006/ole">
            <mc:AlternateContent xmlns:mc="http://schemas.openxmlformats.org/markup-compatibility/2006">
              <mc:Choice xmlns:v="urn:schemas-microsoft-com:vml" Requires="v">
                <p:oleObj spid="_x0000_s1063" name="公式" r:id="rId45" imgW="4876800" imgH="3962400" progId="Equation.3">
                  <p:embed/>
                </p:oleObj>
              </mc:Choice>
              <mc:Fallback>
                <p:oleObj name="公式" r:id="rId45" imgW="4876800" imgH="3962400" progId="Equation.3">
                  <p:embed/>
                  <p:pic>
                    <p:nvPicPr>
                      <p:cNvPr id="0" name="Object 73"/>
                      <p:cNvPicPr>
                        <a:picLocks noChangeAspect="1"/>
                      </p:cNvPicPr>
                      <p:nvPr/>
                    </p:nvPicPr>
                    <p:blipFill>
                      <a:blip r:embed="rId46"/>
                      <a:stretch>
                        <a:fillRect/>
                      </a:stretch>
                    </p:blipFill>
                    <p:spPr>
                      <a:xfrm>
                        <a:off x="8026400" y="2135189"/>
                        <a:ext cx="256117" cy="257175"/>
                      </a:xfrm>
                      <a:prstGeom prst="rect">
                        <a:avLst/>
                      </a:prstGeom>
                      <a:noFill/>
                      <a:ln w="9525">
                        <a:noFill/>
                      </a:ln>
                    </p:spPr>
                  </p:pic>
                </p:oleObj>
              </mc:Fallback>
            </mc:AlternateContent>
          </a:graphicData>
        </a:graphic>
      </p:graphicFrame>
      <p:graphicFrame>
        <p:nvGraphicFramePr>
          <p:cNvPr id="4170" name="Object 74"/>
          <p:cNvGraphicFramePr>
            <a:graphicFrameLocks noChangeAspect="1"/>
          </p:cNvGraphicFramePr>
          <p:nvPr/>
        </p:nvGraphicFramePr>
        <p:xfrm>
          <a:off x="2084388" y="1111250"/>
          <a:ext cx="6938962" cy="596900"/>
        </p:xfrm>
        <a:graphic>
          <a:graphicData uri="http://schemas.openxmlformats.org/presentationml/2006/ole">
            <mc:AlternateContent xmlns:mc="http://schemas.openxmlformats.org/markup-compatibility/2006">
              <mc:Choice xmlns:v="urn:schemas-microsoft-com:vml" Requires="v">
                <p:oleObj spid="_x0000_s1064" name="Equation" r:id="rId47" imgW="70713600" imgH="6096000" progId="Equation.DSMT4">
                  <p:embed/>
                </p:oleObj>
              </mc:Choice>
              <mc:Fallback>
                <p:oleObj name="Equation" r:id="rId47" imgW="70713600" imgH="6096000" progId="Equation.DSMT4">
                  <p:embed/>
                  <p:pic>
                    <p:nvPicPr>
                      <p:cNvPr id="0" name="Object 74"/>
                      <p:cNvPicPr>
                        <a:picLocks noChangeAspect="1"/>
                      </p:cNvPicPr>
                      <p:nvPr/>
                    </p:nvPicPr>
                    <p:blipFill>
                      <a:blip r:embed="rId48"/>
                      <a:stretch>
                        <a:fillRect/>
                      </a:stretch>
                    </p:blipFill>
                    <p:spPr>
                      <a:xfrm>
                        <a:off x="2084388" y="1111250"/>
                        <a:ext cx="6938962" cy="596900"/>
                      </a:xfrm>
                      <a:prstGeom prst="rect">
                        <a:avLst/>
                      </a:prstGeom>
                      <a:noFill/>
                      <a:ln w="9525">
                        <a:noFill/>
                      </a:ln>
                    </p:spPr>
                  </p:pic>
                </p:oleObj>
              </mc:Fallback>
            </mc:AlternateContent>
          </a:graphicData>
        </a:graphic>
      </p:graphicFrame>
      <p:grpSp>
        <p:nvGrpSpPr>
          <p:cNvPr id="6" name="Group 75"/>
          <p:cNvGrpSpPr/>
          <p:nvPr/>
        </p:nvGrpSpPr>
        <p:grpSpPr bwMode="auto">
          <a:xfrm>
            <a:off x="1727200" y="1668463"/>
            <a:ext cx="8636000" cy="781050"/>
            <a:chOff x="1008" y="1482"/>
            <a:chExt cx="4080" cy="492"/>
          </a:xfrm>
        </p:grpSpPr>
        <p:grpSp>
          <p:nvGrpSpPr>
            <p:cNvPr id="7" name="Group 76"/>
            <p:cNvGrpSpPr/>
            <p:nvPr/>
          </p:nvGrpSpPr>
          <p:grpSpPr bwMode="auto">
            <a:xfrm>
              <a:off x="1008" y="1482"/>
              <a:ext cx="4080" cy="492"/>
              <a:chOff x="1008" y="1482"/>
              <a:chExt cx="4080" cy="492"/>
            </a:xfrm>
          </p:grpSpPr>
          <p:grpSp>
            <p:nvGrpSpPr>
              <p:cNvPr id="8" name="Group 77"/>
              <p:cNvGrpSpPr/>
              <p:nvPr/>
            </p:nvGrpSpPr>
            <p:grpSpPr bwMode="auto">
              <a:xfrm>
                <a:off x="1008" y="1488"/>
                <a:ext cx="4080" cy="480"/>
                <a:chOff x="1008" y="1488"/>
                <a:chExt cx="4080" cy="480"/>
              </a:xfrm>
            </p:grpSpPr>
            <p:graphicFrame>
              <p:nvGraphicFramePr>
                <p:cNvPr id="3" name="Object 78"/>
                <p:cNvGraphicFramePr>
                  <a:graphicFrameLocks noChangeAspect="1"/>
                </p:cNvGraphicFramePr>
                <p:nvPr/>
              </p:nvGraphicFramePr>
              <p:xfrm>
                <a:off x="1008" y="1488"/>
                <a:ext cx="4080" cy="480"/>
              </p:xfrm>
              <a:graphic>
                <a:graphicData uri="http://schemas.openxmlformats.org/presentationml/2006/ole">
                  <mc:AlternateContent xmlns:mc="http://schemas.openxmlformats.org/markup-compatibility/2006">
                    <mc:Choice xmlns:v="urn:schemas-microsoft-com:vml" Requires="v">
                      <p:oleObj spid="_x0000_s1065" name="工作表" r:id="rId49" imgW="9620250" imgH="381000" progId="Excel.Sheet.8">
                        <p:embed/>
                      </p:oleObj>
                    </mc:Choice>
                    <mc:Fallback>
                      <p:oleObj name="工作表" r:id="rId49" imgW="9620250" imgH="381000" progId="Excel.Sheet.8">
                        <p:embed/>
                        <p:pic>
                          <p:nvPicPr>
                            <p:cNvPr id="0" name="Object 78"/>
                            <p:cNvPicPr>
                              <a:picLocks noChangeAspect="1"/>
                            </p:cNvPicPr>
                            <p:nvPr/>
                          </p:nvPicPr>
                          <p:blipFill>
                            <a:blip r:embed="rId50"/>
                            <a:stretch>
                              <a:fillRect/>
                            </a:stretch>
                          </p:blipFill>
                          <p:spPr>
                            <a:xfrm>
                              <a:off x="1008" y="1488"/>
                              <a:ext cx="4080" cy="480"/>
                            </a:xfrm>
                            <a:prstGeom prst="rect">
                              <a:avLst/>
                            </a:prstGeom>
                            <a:noFill/>
                            <a:ln w="9525" cap="flat" cmpd="sng">
                              <a:solidFill>
                                <a:srgbClr val="0000FF"/>
                              </a:solidFill>
                              <a:prstDash val="solid"/>
                              <a:miter/>
                              <a:headEnd type="none" w="med" len="med"/>
                              <a:tailEnd type="none" w="med" len="med"/>
                            </a:ln>
                          </p:spPr>
                        </p:pic>
                      </p:oleObj>
                    </mc:Fallback>
                  </mc:AlternateContent>
                </a:graphicData>
              </a:graphic>
            </p:graphicFrame>
            <p:graphicFrame>
              <p:nvGraphicFramePr>
                <p:cNvPr id="4" name="Object 79"/>
                <p:cNvGraphicFramePr>
                  <a:graphicFrameLocks noChangeAspect="1"/>
                </p:cNvGraphicFramePr>
                <p:nvPr/>
              </p:nvGraphicFramePr>
              <p:xfrm>
                <a:off x="1075" y="1536"/>
                <a:ext cx="173" cy="192"/>
              </p:xfrm>
              <a:graphic>
                <a:graphicData uri="http://schemas.openxmlformats.org/presentationml/2006/ole">
                  <mc:AlternateContent xmlns:mc="http://schemas.openxmlformats.org/markup-compatibility/2006">
                    <mc:Choice xmlns:v="urn:schemas-microsoft-com:vml" Requires="v">
                      <p:oleObj spid="_x0000_s1066" name="公式" r:id="rId51" imgW="3048000" imgH="3352800" progId="Equation.3">
                        <p:embed/>
                      </p:oleObj>
                    </mc:Choice>
                    <mc:Fallback>
                      <p:oleObj name="公式" r:id="rId51" imgW="3048000" imgH="3352800" progId="Equation.3">
                        <p:embed/>
                        <p:pic>
                          <p:nvPicPr>
                            <p:cNvPr id="0" name="Object 79"/>
                            <p:cNvPicPr>
                              <a:picLocks noChangeAspect="1"/>
                            </p:cNvPicPr>
                            <p:nvPr/>
                          </p:nvPicPr>
                          <p:blipFill>
                            <a:blip r:embed="rId52"/>
                            <a:stretch>
                              <a:fillRect/>
                            </a:stretch>
                          </p:blipFill>
                          <p:spPr>
                            <a:xfrm>
                              <a:off x="1075" y="1536"/>
                              <a:ext cx="173" cy="192"/>
                            </a:xfrm>
                            <a:prstGeom prst="rect">
                              <a:avLst/>
                            </a:prstGeom>
                            <a:noFill/>
                            <a:ln w="9525">
                              <a:noFill/>
                            </a:ln>
                          </p:spPr>
                        </p:pic>
                      </p:oleObj>
                    </mc:Fallback>
                  </mc:AlternateContent>
                </a:graphicData>
              </a:graphic>
            </p:graphicFrame>
            <p:graphicFrame>
              <p:nvGraphicFramePr>
                <p:cNvPr id="9" name="Object 80"/>
                <p:cNvGraphicFramePr>
                  <a:graphicFrameLocks noChangeAspect="1"/>
                </p:cNvGraphicFramePr>
                <p:nvPr/>
              </p:nvGraphicFramePr>
              <p:xfrm>
                <a:off x="1056" y="1776"/>
                <a:ext cx="164" cy="192"/>
              </p:xfrm>
              <a:graphic>
                <a:graphicData uri="http://schemas.openxmlformats.org/presentationml/2006/ole">
                  <mc:AlternateContent xmlns:mc="http://schemas.openxmlformats.org/markup-compatibility/2006">
                    <mc:Choice xmlns:v="urn:schemas-microsoft-com:vml" Requires="v">
                      <p:oleObj spid="_x0000_s1067" name="公式" r:id="rId53" imgW="3352800" imgH="3962400" progId="Equation.3">
                        <p:embed/>
                      </p:oleObj>
                    </mc:Choice>
                    <mc:Fallback>
                      <p:oleObj name="公式" r:id="rId53" imgW="3352800" imgH="3962400" progId="Equation.3">
                        <p:embed/>
                        <p:pic>
                          <p:nvPicPr>
                            <p:cNvPr id="0" name="Object 80"/>
                            <p:cNvPicPr>
                              <a:picLocks noChangeAspect="1"/>
                            </p:cNvPicPr>
                            <p:nvPr/>
                          </p:nvPicPr>
                          <p:blipFill>
                            <a:blip r:embed="rId54"/>
                            <a:stretch>
                              <a:fillRect/>
                            </a:stretch>
                          </p:blipFill>
                          <p:spPr>
                            <a:xfrm>
                              <a:off x="1056" y="1776"/>
                              <a:ext cx="164" cy="192"/>
                            </a:xfrm>
                            <a:prstGeom prst="rect">
                              <a:avLst/>
                            </a:prstGeom>
                            <a:noFill/>
                            <a:ln w="9525">
                              <a:noFill/>
                            </a:ln>
                          </p:spPr>
                        </p:pic>
                      </p:oleObj>
                    </mc:Fallback>
                  </mc:AlternateContent>
                </a:graphicData>
              </a:graphic>
            </p:graphicFrame>
          </p:grpSp>
          <p:grpSp>
            <p:nvGrpSpPr>
              <p:cNvPr id="10" name="Group 81"/>
              <p:cNvGrpSpPr/>
              <p:nvPr/>
            </p:nvGrpSpPr>
            <p:grpSpPr bwMode="auto">
              <a:xfrm>
                <a:off x="1296" y="1482"/>
                <a:ext cx="3792" cy="492"/>
                <a:chOff x="1296" y="1482"/>
                <a:chExt cx="3792" cy="492"/>
              </a:xfrm>
            </p:grpSpPr>
            <p:sp>
              <p:nvSpPr>
                <p:cNvPr id="1084" name="Line 82"/>
                <p:cNvSpPr>
                  <a:spLocks noChangeShapeType="1"/>
                </p:cNvSpPr>
                <p:nvPr/>
              </p:nvSpPr>
              <p:spPr bwMode="auto">
                <a:xfrm flipV="1">
                  <a:off x="1296" y="1488"/>
                  <a:ext cx="0" cy="480"/>
                </a:xfrm>
                <a:prstGeom prst="line">
                  <a:avLst/>
                </a:prstGeom>
                <a:noFill/>
                <a:ln w="9525">
                  <a:solidFill>
                    <a:schemeClr val="accent2"/>
                  </a:solidFill>
                  <a:round/>
                </a:ln>
              </p:spPr>
              <p:txBody>
                <a:bodyPr wrap="none" anchor="ctr"/>
                <a:lstStyle/>
                <a:p>
                  <a:endParaRPr lang="zh-CN" altLang="en-US"/>
                </a:p>
              </p:txBody>
            </p:sp>
            <p:sp>
              <p:nvSpPr>
                <p:cNvPr id="1085" name="Line 83"/>
                <p:cNvSpPr>
                  <a:spLocks noChangeShapeType="1"/>
                </p:cNvSpPr>
                <p:nvPr/>
              </p:nvSpPr>
              <p:spPr bwMode="auto">
                <a:xfrm flipV="1">
                  <a:off x="1584" y="1488"/>
                  <a:ext cx="0" cy="480"/>
                </a:xfrm>
                <a:prstGeom prst="line">
                  <a:avLst/>
                </a:prstGeom>
                <a:noFill/>
                <a:ln w="9525">
                  <a:solidFill>
                    <a:schemeClr val="accent2"/>
                  </a:solidFill>
                  <a:round/>
                </a:ln>
              </p:spPr>
              <p:txBody>
                <a:bodyPr wrap="none" anchor="ctr"/>
                <a:lstStyle/>
                <a:p>
                  <a:endParaRPr lang="zh-CN" altLang="en-US"/>
                </a:p>
              </p:txBody>
            </p:sp>
            <p:sp>
              <p:nvSpPr>
                <p:cNvPr id="1086" name="Line 84"/>
                <p:cNvSpPr>
                  <a:spLocks noChangeShapeType="1"/>
                </p:cNvSpPr>
                <p:nvPr/>
              </p:nvSpPr>
              <p:spPr bwMode="auto">
                <a:xfrm flipV="1">
                  <a:off x="1872" y="1488"/>
                  <a:ext cx="0" cy="480"/>
                </a:xfrm>
                <a:prstGeom prst="line">
                  <a:avLst/>
                </a:prstGeom>
                <a:noFill/>
                <a:ln w="9525">
                  <a:solidFill>
                    <a:schemeClr val="accent2"/>
                  </a:solidFill>
                  <a:round/>
                </a:ln>
              </p:spPr>
              <p:txBody>
                <a:bodyPr wrap="none" anchor="ctr"/>
                <a:lstStyle/>
                <a:p>
                  <a:endParaRPr lang="zh-CN" altLang="en-US"/>
                </a:p>
              </p:txBody>
            </p:sp>
            <p:sp>
              <p:nvSpPr>
                <p:cNvPr id="1087" name="Line 85"/>
                <p:cNvSpPr>
                  <a:spLocks noChangeShapeType="1"/>
                </p:cNvSpPr>
                <p:nvPr/>
              </p:nvSpPr>
              <p:spPr bwMode="auto">
                <a:xfrm flipV="1">
                  <a:off x="2160" y="1488"/>
                  <a:ext cx="0" cy="480"/>
                </a:xfrm>
                <a:prstGeom prst="line">
                  <a:avLst/>
                </a:prstGeom>
                <a:noFill/>
                <a:ln w="9525">
                  <a:solidFill>
                    <a:schemeClr val="accent2"/>
                  </a:solidFill>
                  <a:round/>
                </a:ln>
              </p:spPr>
              <p:txBody>
                <a:bodyPr wrap="none" anchor="ctr"/>
                <a:lstStyle/>
                <a:p>
                  <a:endParaRPr lang="zh-CN" altLang="en-US"/>
                </a:p>
              </p:txBody>
            </p:sp>
            <p:sp>
              <p:nvSpPr>
                <p:cNvPr id="1088" name="Line 86"/>
                <p:cNvSpPr>
                  <a:spLocks noChangeShapeType="1"/>
                </p:cNvSpPr>
                <p:nvPr/>
              </p:nvSpPr>
              <p:spPr bwMode="auto">
                <a:xfrm flipV="1">
                  <a:off x="2472" y="1488"/>
                  <a:ext cx="0" cy="480"/>
                </a:xfrm>
                <a:prstGeom prst="line">
                  <a:avLst/>
                </a:prstGeom>
                <a:noFill/>
                <a:ln w="9525">
                  <a:solidFill>
                    <a:schemeClr val="accent2"/>
                  </a:solidFill>
                  <a:round/>
                </a:ln>
              </p:spPr>
              <p:txBody>
                <a:bodyPr wrap="none" anchor="ctr"/>
                <a:lstStyle/>
                <a:p>
                  <a:endParaRPr lang="zh-CN" altLang="en-US"/>
                </a:p>
              </p:txBody>
            </p:sp>
            <p:sp>
              <p:nvSpPr>
                <p:cNvPr id="1089" name="Line 87"/>
                <p:cNvSpPr>
                  <a:spLocks noChangeShapeType="1"/>
                </p:cNvSpPr>
                <p:nvPr/>
              </p:nvSpPr>
              <p:spPr bwMode="auto">
                <a:xfrm flipV="1">
                  <a:off x="2760" y="1482"/>
                  <a:ext cx="0" cy="480"/>
                </a:xfrm>
                <a:prstGeom prst="line">
                  <a:avLst/>
                </a:prstGeom>
                <a:noFill/>
                <a:ln w="9525">
                  <a:solidFill>
                    <a:schemeClr val="accent2"/>
                  </a:solidFill>
                  <a:round/>
                </a:ln>
              </p:spPr>
              <p:txBody>
                <a:bodyPr wrap="none" anchor="ctr"/>
                <a:lstStyle/>
                <a:p>
                  <a:endParaRPr lang="zh-CN" altLang="en-US"/>
                </a:p>
              </p:txBody>
            </p:sp>
            <p:sp>
              <p:nvSpPr>
                <p:cNvPr id="1090" name="Line 88"/>
                <p:cNvSpPr>
                  <a:spLocks noChangeShapeType="1"/>
                </p:cNvSpPr>
                <p:nvPr/>
              </p:nvSpPr>
              <p:spPr bwMode="auto">
                <a:xfrm flipV="1">
                  <a:off x="3048" y="1488"/>
                  <a:ext cx="0" cy="480"/>
                </a:xfrm>
                <a:prstGeom prst="line">
                  <a:avLst/>
                </a:prstGeom>
                <a:noFill/>
                <a:ln w="9525">
                  <a:solidFill>
                    <a:schemeClr val="accent2"/>
                  </a:solidFill>
                  <a:round/>
                </a:ln>
              </p:spPr>
              <p:txBody>
                <a:bodyPr wrap="none" anchor="ctr"/>
                <a:lstStyle/>
                <a:p>
                  <a:endParaRPr lang="zh-CN" altLang="en-US"/>
                </a:p>
              </p:txBody>
            </p:sp>
            <p:sp>
              <p:nvSpPr>
                <p:cNvPr id="1091" name="Line 89"/>
                <p:cNvSpPr>
                  <a:spLocks noChangeShapeType="1"/>
                </p:cNvSpPr>
                <p:nvPr/>
              </p:nvSpPr>
              <p:spPr bwMode="auto">
                <a:xfrm flipV="1">
                  <a:off x="3330" y="1488"/>
                  <a:ext cx="0" cy="480"/>
                </a:xfrm>
                <a:prstGeom prst="line">
                  <a:avLst/>
                </a:prstGeom>
                <a:noFill/>
                <a:ln w="9525">
                  <a:solidFill>
                    <a:schemeClr val="accent2"/>
                  </a:solidFill>
                  <a:round/>
                </a:ln>
              </p:spPr>
              <p:txBody>
                <a:bodyPr wrap="none" anchor="ctr"/>
                <a:lstStyle/>
                <a:p>
                  <a:endParaRPr lang="zh-CN" altLang="en-US"/>
                </a:p>
              </p:txBody>
            </p:sp>
            <p:sp>
              <p:nvSpPr>
                <p:cNvPr id="1092" name="Line 90"/>
                <p:cNvSpPr>
                  <a:spLocks noChangeShapeType="1"/>
                </p:cNvSpPr>
                <p:nvPr/>
              </p:nvSpPr>
              <p:spPr bwMode="auto">
                <a:xfrm flipV="1">
                  <a:off x="3630" y="1494"/>
                  <a:ext cx="0" cy="480"/>
                </a:xfrm>
                <a:prstGeom prst="line">
                  <a:avLst/>
                </a:prstGeom>
                <a:noFill/>
                <a:ln w="9525">
                  <a:solidFill>
                    <a:schemeClr val="accent2"/>
                  </a:solidFill>
                  <a:round/>
                </a:ln>
              </p:spPr>
              <p:txBody>
                <a:bodyPr wrap="none" anchor="ctr"/>
                <a:lstStyle/>
                <a:p>
                  <a:endParaRPr lang="zh-CN" altLang="en-US"/>
                </a:p>
              </p:txBody>
            </p:sp>
            <p:sp>
              <p:nvSpPr>
                <p:cNvPr id="1093" name="Line 91"/>
                <p:cNvSpPr>
                  <a:spLocks noChangeShapeType="1"/>
                </p:cNvSpPr>
                <p:nvPr/>
              </p:nvSpPr>
              <p:spPr bwMode="auto">
                <a:xfrm flipV="1">
                  <a:off x="3918" y="1488"/>
                  <a:ext cx="0" cy="480"/>
                </a:xfrm>
                <a:prstGeom prst="line">
                  <a:avLst/>
                </a:prstGeom>
                <a:noFill/>
                <a:ln w="9525">
                  <a:solidFill>
                    <a:schemeClr val="accent2"/>
                  </a:solidFill>
                  <a:round/>
                </a:ln>
              </p:spPr>
              <p:txBody>
                <a:bodyPr wrap="none" anchor="ctr"/>
                <a:lstStyle/>
                <a:p>
                  <a:endParaRPr lang="zh-CN" altLang="en-US"/>
                </a:p>
              </p:txBody>
            </p:sp>
            <p:sp>
              <p:nvSpPr>
                <p:cNvPr id="1094" name="Line 92"/>
                <p:cNvSpPr>
                  <a:spLocks noChangeShapeType="1"/>
                </p:cNvSpPr>
                <p:nvPr/>
              </p:nvSpPr>
              <p:spPr bwMode="auto">
                <a:xfrm flipV="1">
                  <a:off x="4218" y="1488"/>
                  <a:ext cx="0" cy="480"/>
                </a:xfrm>
                <a:prstGeom prst="line">
                  <a:avLst/>
                </a:prstGeom>
                <a:noFill/>
                <a:ln w="9525">
                  <a:solidFill>
                    <a:schemeClr val="accent2"/>
                  </a:solidFill>
                  <a:round/>
                </a:ln>
              </p:spPr>
              <p:txBody>
                <a:bodyPr wrap="none" anchor="ctr"/>
                <a:lstStyle/>
                <a:p>
                  <a:endParaRPr lang="zh-CN" altLang="en-US"/>
                </a:p>
              </p:txBody>
            </p:sp>
            <p:sp>
              <p:nvSpPr>
                <p:cNvPr id="1095" name="Line 93"/>
                <p:cNvSpPr>
                  <a:spLocks noChangeShapeType="1"/>
                </p:cNvSpPr>
                <p:nvPr/>
              </p:nvSpPr>
              <p:spPr bwMode="auto">
                <a:xfrm flipV="1">
                  <a:off x="4500" y="1488"/>
                  <a:ext cx="0" cy="480"/>
                </a:xfrm>
                <a:prstGeom prst="line">
                  <a:avLst/>
                </a:prstGeom>
                <a:noFill/>
                <a:ln w="9525">
                  <a:solidFill>
                    <a:schemeClr val="accent2"/>
                  </a:solidFill>
                  <a:round/>
                </a:ln>
              </p:spPr>
              <p:txBody>
                <a:bodyPr wrap="none" anchor="ctr"/>
                <a:lstStyle/>
                <a:p>
                  <a:endParaRPr lang="zh-CN" altLang="en-US"/>
                </a:p>
              </p:txBody>
            </p:sp>
            <p:sp>
              <p:nvSpPr>
                <p:cNvPr id="1096" name="Line 94"/>
                <p:cNvSpPr>
                  <a:spLocks noChangeShapeType="1"/>
                </p:cNvSpPr>
                <p:nvPr/>
              </p:nvSpPr>
              <p:spPr bwMode="auto">
                <a:xfrm flipV="1">
                  <a:off x="4800" y="1488"/>
                  <a:ext cx="0" cy="480"/>
                </a:xfrm>
                <a:prstGeom prst="line">
                  <a:avLst/>
                </a:prstGeom>
                <a:noFill/>
                <a:ln w="9525">
                  <a:solidFill>
                    <a:schemeClr val="accent2"/>
                  </a:solidFill>
                  <a:round/>
                </a:ln>
              </p:spPr>
              <p:txBody>
                <a:bodyPr wrap="none" anchor="ctr"/>
                <a:lstStyle/>
                <a:p>
                  <a:endParaRPr lang="zh-CN" altLang="en-US"/>
                </a:p>
              </p:txBody>
            </p:sp>
            <p:sp>
              <p:nvSpPr>
                <p:cNvPr id="1097" name="Line 95"/>
                <p:cNvSpPr>
                  <a:spLocks noChangeShapeType="1"/>
                </p:cNvSpPr>
                <p:nvPr/>
              </p:nvSpPr>
              <p:spPr bwMode="auto">
                <a:xfrm flipV="1">
                  <a:off x="5088" y="1488"/>
                  <a:ext cx="0" cy="480"/>
                </a:xfrm>
                <a:prstGeom prst="line">
                  <a:avLst/>
                </a:prstGeom>
                <a:noFill/>
                <a:ln w="9525">
                  <a:solidFill>
                    <a:schemeClr val="accent2"/>
                  </a:solidFill>
                  <a:round/>
                </a:ln>
              </p:spPr>
              <p:txBody>
                <a:bodyPr wrap="none" anchor="ctr"/>
                <a:lstStyle/>
                <a:p>
                  <a:endParaRPr lang="zh-CN" altLang="en-US"/>
                </a:p>
              </p:txBody>
            </p:sp>
          </p:grpSp>
        </p:grpSp>
        <p:sp>
          <p:nvSpPr>
            <p:cNvPr id="1081" name="Line 96"/>
            <p:cNvSpPr>
              <a:spLocks noChangeShapeType="1"/>
            </p:cNvSpPr>
            <p:nvPr/>
          </p:nvSpPr>
          <p:spPr bwMode="auto">
            <a:xfrm>
              <a:off x="1008" y="1719"/>
              <a:ext cx="4080" cy="0"/>
            </a:xfrm>
            <a:prstGeom prst="line">
              <a:avLst/>
            </a:prstGeom>
            <a:noFill/>
            <a:ln w="9525">
              <a:solidFill>
                <a:srgbClr val="3333FF"/>
              </a:solidFill>
              <a:round/>
            </a:ln>
          </p:spPr>
          <p:txBody>
            <a:bodyPr wrap="none" anchor="ctr"/>
            <a:lstStyle/>
            <a:p>
              <a:endParaRPr lang="zh-CN" altLang="en-US"/>
            </a:p>
          </p:txBody>
        </p:sp>
      </p:grpSp>
      <p:grpSp>
        <p:nvGrpSpPr>
          <p:cNvPr id="123" name="组合 122"/>
          <p:cNvGrpSpPr/>
          <p:nvPr/>
        </p:nvGrpSpPr>
        <p:grpSpPr>
          <a:xfrm>
            <a:off x="4209842" y="4413711"/>
            <a:ext cx="5558148" cy="474481"/>
            <a:chOff x="4420862" y="5536854"/>
            <a:chExt cx="5558148" cy="474481"/>
          </a:xfrm>
        </p:grpSpPr>
        <p:grpSp>
          <p:nvGrpSpPr>
            <p:cNvPr id="11" name="Group 28"/>
            <p:cNvGrpSpPr/>
            <p:nvPr/>
          </p:nvGrpSpPr>
          <p:grpSpPr bwMode="auto">
            <a:xfrm>
              <a:off x="4566629" y="5536854"/>
              <a:ext cx="5226049" cy="66200"/>
              <a:chOff x="2091" y="2112"/>
              <a:chExt cx="2469" cy="49"/>
            </a:xfrm>
          </p:grpSpPr>
          <p:sp>
            <p:nvSpPr>
              <p:cNvPr id="1098" name="Line 29"/>
              <p:cNvSpPr>
                <a:spLocks noChangeShapeType="1"/>
              </p:cNvSpPr>
              <p:nvPr/>
            </p:nvSpPr>
            <p:spPr bwMode="auto">
              <a:xfrm flipV="1">
                <a:off x="3216" y="2112"/>
                <a:ext cx="0" cy="48"/>
              </a:xfrm>
              <a:prstGeom prst="line">
                <a:avLst/>
              </a:prstGeom>
              <a:noFill/>
              <a:ln w="9525">
                <a:solidFill>
                  <a:schemeClr val="tx1"/>
                </a:solidFill>
                <a:round/>
              </a:ln>
            </p:spPr>
            <p:txBody>
              <a:bodyPr wrap="none"/>
              <a:lstStyle/>
              <a:p>
                <a:endParaRPr lang="zh-CN" altLang="en-US"/>
              </a:p>
            </p:txBody>
          </p:sp>
          <p:sp>
            <p:nvSpPr>
              <p:cNvPr id="1099" name="Line 30"/>
              <p:cNvSpPr>
                <a:spLocks noChangeShapeType="1"/>
              </p:cNvSpPr>
              <p:nvPr/>
            </p:nvSpPr>
            <p:spPr bwMode="auto">
              <a:xfrm flipV="1">
                <a:off x="4560" y="2112"/>
                <a:ext cx="0" cy="48"/>
              </a:xfrm>
              <a:prstGeom prst="line">
                <a:avLst/>
              </a:prstGeom>
              <a:noFill/>
              <a:ln w="9525">
                <a:solidFill>
                  <a:schemeClr val="tx1"/>
                </a:solidFill>
                <a:round/>
              </a:ln>
            </p:spPr>
            <p:txBody>
              <a:bodyPr wrap="none"/>
              <a:lstStyle/>
              <a:p>
                <a:endParaRPr lang="zh-CN" altLang="en-US"/>
              </a:p>
            </p:txBody>
          </p:sp>
          <p:sp>
            <p:nvSpPr>
              <p:cNvPr id="1100" name="Line 31"/>
              <p:cNvSpPr>
                <a:spLocks noChangeShapeType="1"/>
              </p:cNvSpPr>
              <p:nvPr/>
            </p:nvSpPr>
            <p:spPr bwMode="auto">
              <a:xfrm flipV="1">
                <a:off x="2544" y="2112"/>
                <a:ext cx="0" cy="48"/>
              </a:xfrm>
              <a:prstGeom prst="line">
                <a:avLst/>
              </a:prstGeom>
              <a:noFill/>
              <a:ln w="9525">
                <a:solidFill>
                  <a:schemeClr val="tx1"/>
                </a:solidFill>
                <a:round/>
              </a:ln>
            </p:spPr>
            <p:txBody>
              <a:bodyPr wrap="none"/>
              <a:lstStyle/>
              <a:p>
                <a:endParaRPr lang="zh-CN" altLang="en-US"/>
              </a:p>
            </p:txBody>
          </p:sp>
          <p:sp>
            <p:nvSpPr>
              <p:cNvPr id="1101" name="Line 32"/>
              <p:cNvSpPr>
                <a:spLocks noChangeShapeType="1"/>
              </p:cNvSpPr>
              <p:nvPr/>
            </p:nvSpPr>
            <p:spPr bwMode="auto">
              <a:xfrm flipV="1">
                <a:off x="3888" y="2112"/>
                <a:ext cx="0" cy="48"/>
              </a:xfrm>
              <a:prstGeom prst="line">
                <a:avLst/>
              </a:prstGeom>
              <a:noFill/>
              <a:ln w="9525">
                <a:solidFill>
                  <a:schemeClr val="tx1"/>
                </a:solidFill>
                <a:round/>
              </a:ln>
            </p:spPr>
            <p:txBody>
              <a:bodyPr wrap="none"/>
              <a:lstStyle/>
              <a:p>
                <a:endParaRPr lang="zh-CN" altLang="en-US"/>
              </a:p>
            </p:txBody>
          </p:sp>
          <p:sp>
            <p:nvSpPr>
              <p:cNvPr id="1102" name="Line 33"/>
              <p:cNvSpPr>
                <a:spLocks noChangeShapeType="1"/>
              </p:cNvSpPr>
              <p:nvPr/>
            </p:nvSpPr>
            <p:spPr bwMode="auto">
              <a:xfrm flipV="1">
                <a:off x="2091" y="2112"/>
                <a:ext cx="0" cy="48"/>
              </a:xfrm>
              <a:prstGeom prst="line">
                <a:avLst/>
              </a:prstGeom>
              <a:noFill/>
              <a:ln w="9525">
                <a:solidFill>
                  <a:schemeClr val="tx1"/>
                </a:solidFill>
                <a:round/>
              </a:ln>
            </p:spPr>
            <p:txBody>
              <a:bodyPr wrap="none"/>
              <a:lstStyle/>
              <a:p>
                <a:endParaRPr lang="zh-CN" altLang="en-US"/>
              </a:p>
            </p:txBody>
          </p:sp>
          <p:sp>
            <p:nvSpPr>
              <p:cNvPr id="1103" name="Line 34"/>
              <p:cNvSpPr>
                <a:spLocks noChangeShapeType="1"/>
              </p:cNvSpPr>
              <p:nvPr/>
            </p:nvSpPr>
            <p:spPr bwMode="auto">
              <a:xfrm flipV="1">
                <a:off x="2304" y="2112"/>
                <a:ext cx="0" cy="48"/>
              </a:xfrm>
              <a:prstGeom prst="line">
                <a:avLst/>
              </a:prstGeom>
              <a:noFill/>
              <a:ln w="9525">
                <a:solidFill>
                  <a:schemeClr val="tx1"/>
                </a:solidFill>
                <a:round/>
              </a:ln>
            </p:spPr>
            <p:txBody>
              <a:bodyPr wrap="none"/>
              <a:lstStyle/>
              <a:p>
                <a:endParaRPr lang="zh-CN" altLang="en-US"/>
              </a:p>
            </p:txBody>
          </p:sp>
          <p:sp>
            <p:nvSpPr>
              <p:cNvPr id="1104" name="Line 35"/>
              <p:cNvSpPr>
                <a:spLocks noChangeShapeType="1"/>
              </p:cNvSpPr>
              <p:nvPr/>
            </p:nvSpPr>
            <p:spPr bwMode="auto">
              <a:xfrm flipV="1">
                <a:off x="4333" y="2112"/>
                <a:ext cx="0" cy="48"/>
              </a:xfrm>
              <a:prstGeom prst="line">
                <a:avLst/>
              </a:prstGeom>
              <a:noFill/>
              <a:ln w="9525">
                <a:solidFill>
                  <a:schemeClr val="tx1"/>
                </a:solidFill>
                <a:round/>
              </a:ln>
            </p:spPr>
            <p:txBody>
              <a:bodyPr wrap="none"/>
              <a:lstStyle/>
              <a:p>
                <a:endParaRPr lang="zh-CN" altLang="en-US"/>
              </a:p>
            </p:txBody>
          </p:sp>
          <p:sp>
            <p:nvSpPr>
              <p:cNvPr id="1105" name="Line 36"/>
              <p:cNvSpPr>
                <a:spLocks noChangeShapeType="1"/>
              </p:cNvSpPr>
              <p:nvPr/>
            </p:nvSpPr>
            <p:spPr bwMode="auto">
              <a:xfrm flipV="1">
                <a:off x="3696" y="2112"/>
                <a:ext cx="0" cy="48"/>
              </a:xfrm>
              <a:prstGeom prst="line">
                <a:avLst/>
              </a:prstGeom>
              <a:noFill/>
              <a:ln w="9525">
                <a:solidFill>
                  <a:schemeClr val="tx1"/>
                </a:solidFill>
                <a:round/>
              </a:ln>
            </p:spPr>
            <p:txBody>
              <a:bodyPr wrap="none"/>
              <a:lstStyle/>
              <a:p>
                <a:endParaRPr lang="zh-CN" altLang="en-US"/>
              </a:p>
            </p:txBody>
          </p:sp>
          <p:sp>
            <p:nvSpPr>
              <p:cNvPr id="1106" name="Line 37"/>
              <p:cNvSpPr>
                <a:spLocks noChangeShapeType="1"/>
              </p:cNvSpPr>
              <p:nvPr/>
            </p:nvSpPr>
            <p:spPr bwMode="auto">
              <a:xfrm flipV="1">
                <a:off x="2736" y="2112"/>
                <a:ext cx="0" cy="48"/>
              </a:xfrm>
              <a:prstGeom prst="line">
                <a:avLst/>
              </a:prstGeom>
              <a:noFill/>
              <a:ln w="9525">
                <a:solidFill>
                  <a:schemeClr val="tx1"/>
                </a:solidFill>
                <a:round/>
              </a:ln>
            </p:spPr>
            <p:txBody>
              <a:bodyPr wrap="none"/>
              <a:lstStyle/>
              <a:p>
                <a:endParaRPr lang="zh-CN" altLang="en-US"/>
              </a:p>
            </p:txBody>
          </p:sp>
          <p:sp>
            <p:nvSpPr>
              <p:cNvPr id="1107" name="Line 38"/>
              <p:cNvSpPr>
                <a:spLocks noChangeShapeType="1"/>
              </p:cNvSpPr>
              <p:nvPr/>
            </p:nvSpPr>
            <p:spPr bwMode="auto">
              <a:xfrm flipV="1">
                <a:off x="3456" y="2112"/>
                <a:ext cx="0" cy="49"/>
              </a:xfrm>
              <a:prstGeom prst="line">
                <a:avLst/>
              </a:prstGeom>
              <a:noFill/>
              <a:ln w="9525">
                <a:solidFill>
                  <a:schemeClr val="tx1"/>
                </a:solidFill>
                <a:round/>
              </a:ln>
            </p:spPr>
            <p:txBody>
              <a:bodyPr wrap="none"/>
              <a:lstStyle/>
              <a:p>
                <a:endParaRPr lang="zh-CN" altLang="en-US"/>
              </a:p>
            </p:txBody>
          </p:sp>
          <p:sp>
            <p:nvSpPr>
              <p:cNvPr id="1108" name="Line 39"/>
              <p:cNvSpPr>
                <a:spLocks noChangeShapeType="1"/>
              </p:cNvSpPr>
              <p:nvPr/>
            </p:nvSpPr>
            <p:spPr bwMode="auto">
              <a:xfrm flipV="1">
                <a:off x="4128" y="2112"/>
                <a:ext cx="0" cy="49"/>
              </a:xfrm>
              <a:prstGeom prst="line">
                <a:avLst/>
              </a:prstGeom>
              <a:noFill/>
              <a:ln w="9525">
                <a:solidFill>
                  <a:schemeClr val="tx1"/>
                </a:solidFill>
                <a:round/>
              </a:ln>
            </p:spPr>
            <p:txBody>
              <a:bodyPr wrap="none"/>
              <a:lstStyle/>
              <a:p>
                <a:endParaRPr lang="zh-CN" altLang="en-US"/>
              </a:p>
            </p:txBody>
          </p:sp>
          <p:sp>
            <p:nvSpPr>
              <p:cNvPr id="1112" name="Line 43"/>
              <p:cNvSpPr>
                <a:spLocks noChangeShapeType="1"/>
              </p:cNvSpPr>
              <p:nvPr/>
            </p:nvSpPr>
            <p:spPr bwMode="auto">
              <a:xfrm flipV="1">
                <a:off x="2976" y="2112"/>
                <a:ext cx="0" cy="48"/>
              </a:xfrm>
              <a:prstGeom prst="line">
                <a:avLst/>
              </a:prstGeom>
              <a:noFill/>
              <a:ln w="9525">
                <a:solidFill>
                  <a:schemeClr val="tx1"/>
                </a:solidFill>
                <a:round/>
              </a:ln>
            </p:spPr>
            <p:txBody>
              <a:bodyPr wrap="none"/>
              <a:lstStyle/>
              <a:p>
                <a:endParaRPr lang="zh-CN" altLang="en-US"/>
              </a:p>
            </p:txBody>
          </p:sp>
        </p:grpSp>
        <p:graphicFrame>
          <p:nvGraphicFramePr>
            <p:cNvPr id="22560" name="Object 32"/>
            <p:cNvGraphicFramePr>
              <a:graphicFrameLocks noChangeAspect="1"/>
            </p:cNvGraphicFramePr>
            <p:nvPr/>
          </p:nvGraphicFramePr>
          <p:xfrm>
            <a:off x="5429631" y="5703290"/>
            <a:ext cx="295934" cy="308045"/>
          </p:xfrm>
          <a:graphic>
            <a:graphicData uri="http://schemas.openxmlformats.org/presentationml/2006/ole">
              <mc:AlternateContent xmlns:mc="http://schemas.openxmlformats.org/markup-compatibility/2006">
                <mc:Choice xmlns:v="urn:schemas-microsoft-com:vml" Requires="v">
                  <p:oleObj spid="_x0000_s1068" name="公式" r:id="rId55" imgW="3962400" imgH="9448800" progId="Equation.3">
                    <p:embed/>
                  </p:oleObj>
                </mc:Choice>
                <mc:Fallback>
                  <p:oleObj name="公式" r:id="rId55" imgW="3962400" imgH="9448800" progId="Equation.3">
                    <p:embed/>
                    <p:pic>
                      <p:nvPicPr>
                        <p:cNvPr id="0" name="图片 1067"/>
                        <p:cNvPicPr>
                          <a:picLocks noChangeAspect="1"/>
                        </p:cNvPicPr>
                        <p:nvPr/>
                      </p:nvPicPr>
                      <p:blipFill>
                        <a:blip r:embed="rId56"/>
                        <a:stretch>
                          <a:fillRect/>
                        </a:stretch>
                      </p:blipFill>
                      <p:spPr>
                        <a:xfrm>
                          <a:off x="5429631" y="5703290"/>
                          <a:ext cx="295934" cy="308045"/>
                        </a:xfrm>
                        <a:prstGeom prst="rect">
                          <a:avLst/>
                        </a:prstGeom>
                        <a:noFill/>
                        <a:ln w="9525">
                          <a:noFill/>
                        </a:ln>
                      </p:spPr>
                    </p:pic>
                  </p:oleObj>
                </mc:Fallback>
              </mc:AlternateContent>
            </a:graphicData>
          </a:graphic>
        </p:graphicFrame>
        <p:graphicFrame>
          <p:nvGraphicFramePr>
            <p:cNvPr id="22561" name="Object 33"/>
            <p:cNvGraphicFramePr>
              <a:graphicFrameLocks noChangeAspect="1"/>
            </p:cNvGraphicFramePr>
            <p:nvPr/>
          </p:nvGraphicFramePr>
          <p:xfrm>
            <a:off x="4420862" y="5694445"/>
            <a:ext cx="296862" cy="308029"/>
          </p:xfrm>
          <a:graphic>
            <a:graphicData uri="http://schemas.openxmlformats.org/presentationml/2006/ole">
              <mc:AlternateContent xmlns:mc="http://schemas.openxmlformats.org/markup-compatibility/2006">
                <mc:Choice xmlns:v="urn:schemas-microsoft-com:vml" Requires="v">
                  <p:oleObj spid="_x0000_s1069" name="公式" r:id="rId57" imgW="3962400" imgH="9448800" progId="Equation.3">
                    <p:embed/>
                  </p:oleObj>
                </mc:Choice>
                <mc:Fallback>
                  <p:oleObj name="公式" r:id="rId57" imgW="3962400" imgH="9448800" progId="Equation.3">
                    <p:embed/>
                    <p:pic>
                      <p:nvPicPr>
                        <p:cNvPr id="0" name="图片 1068"/>
                        <p:cNvPicPr>
                          <a:picLocks noChangeAspect="1"/>
                        </p:cNvPicPr>
                        <p:nvPr/>
                      </p:nvPicPr>
                      <p:blipFill>
                        <a:blip r:embed="rId58"/>
                        <a:stretch>
                          <a:fillRect/>
                        </a:stretch>
                      </p:blipFill>
                      <p:spPr>
                        <a:xfrm>
                          <a:off x="4420862" y="5694445"/>
                          <a:ext cx="296862" cy="308029"/>
                        </a:xfrm>
                        <a:prstGeom prst="rect">
                          <a:avLst/>
                        </a:prstGeom>
                        <a:noFill/>
                        <a:ln w="9525">
                          <a:noFill/>
                        </a:ln>
                      </p:spPr>
                    </p:pic>
                  </p:oleObj>
                </mc:Fallback>
              </mc:AlternateContent>
            </a:graphicData>
          </a:graphic>
        </p:graphicFrame>
        <p:graphicFrame>
          <p:nvGraphicFramePr>
            <p:cNvPr id="22562" name="Object 34"/>
            <p:cNvGraphicFramePr>
              <a:graphicFrameLocks noChangeAspect="1"/>
            </p:cNvGraphicFramePr>
            <p:nvPr/>
          </p:nvGraphicFramePr>
          <p:xfrm>
            <a:off x="4913242" y="5694445"/>
            <a:ext cx="296862" cy="308029"/>
          </p:xfrm>
          <a:graphic>
            <a:graphicData uri="http://schemas.openxmlformats.org/presentationml/2006/ole">
              <mc:AlternateContent xmlns:mc="http://schemas.openxmlformats.org/markup-compatibility/2006">
                <mc:Choice xmlns:v="urn:schemas-microsoft-com:vml" Requires="v">
                  <p:oleObj spid="_x0000_s1070" name="公式" r:id="rId59" imgW="3962400" imgH="9448800" progId="Equation.3">
                    <p:embed/>
                  </p:oleObj>
                </mc:Choice>
                <mc:Fallback>
                  <p:oleObj name="公式" r:id="rId59" imgW="3962400" imgH="9448800" progId="Equation.3">
                    <p:embed/>
                    <p:pic>
                      <p:nvPicPr>
                        <p:cNvPr id="0" name="图片 1069"/>
                        <p:cNvPicPr>
                          <a:picLocks noChangeAspect="1"/>
                        </p:cNvPicPr>
                        <p:nvPr/>
                      </p:nvPicPr>
                      <p:blipFill>
                        <a:blip r:embed="rId60"/>
                        <a:stretch>
                          <a:fillRect/>
                        </a:stretch>
                      </p:blipFill>
                      <p:spPr>
                        <a:xfrm>
                          <a:off x="4913242" y="5694445"/>
                          <a:ext cx="296862" cy="308029"/>
                        </a:xfrm>
                        <a:prstGeom prst="rect">
                          <a:avLst/>
                        </a:prstGeom>
                        <a:noFill/>
                        <a:ln w="9525">
                          <a:noFill/>
                        </a:ln>
                      </p:spPr>
                    </p:pic>
                  </p:oleObj>
                </mc:Fallback>
              </mc:AlternateContent>
            </a:graphicData>
          </a:graphic>
        </p:graphicFrame>
        <p:graphicFrame>
          <p:nvGraphicFramePr>
            <p:cNvPr id="22563" name="Object 35"/>
            <p:cNvGraphicFramePr>
              <a:graphicFrameLocks noChangeAspect="1"/>
            </p:cNvGraphicFramePr>
            <p:nvPr/>
          </p:nvGraphicFramePr>
          <p:xfrm>
            <a:off x="5794579" y="5698988"/>
            <a:ext cx="455613" cy="308029"/>
          </p:xfrm>
          <a:graphic>
            <a:graphicData uri="http://schemas.openxmlformats.org/presentationml/2006/ole">
              <mc:AlternateContent xmlns:mc="http://schemas.openxmlformats.org/markup-compatibility/2006">
                <mc:Choice xmlns:v="urn:schemas-microsoft-com:vml" Requires="v">
                  <p:oleObj spid="_x0000_s1071" name="公式" r:id="rId61" imgW="6096000" imgH="9448800" progId="Equation.3">
                    <p:embed/>
                  </p:oleObj>
                </mc:Choice>
                <mc:Fallback>
                  <p:oleObj name="公式" r:id="rId61" imgW="6096000" imgH="9448800" progId="Equation.3">
                    <p:embed/>
                    <p:pic>
                      <p:nvPicPr>
                        <p:cNvPr id="0" name="图片 1070"/>
                        <p:cNvPicPr>
                          <a:picLocks noChangeAspect="1"/>
                        </p:cNvPicPr>
                        <p:nvPr/>
                      </p:nvPicPr>
                      <p:blipFill>
                        <a:blip r:embed="rId62"/>
                        <a:stretch>
                          <a:fillRect/>
                        </a:stretch>
                      </p:blipFill>
                      <p:spPr>
                        <a:xfrm>
                          <a:off x="5794579" y="5698988"/>
                          <a:ext cx="455613" cy="308029"/>
                        </a:xfrm>
                        <a:prstGeom prst="rect">
                          <a:avLst/>
                        </a:prstGeom>
                        <a:noFill/>
                        <a:ln w="9525">
                          <a:noFill/>
                        </a:ln>
                      </p:spPr>
                    </p:pic>
                  </p:oleObj>
                </mc:Fallback>
              </mc:AlternateContent>
            </a:graphicData>
          </a:graphic>
        </p:graphicFrame>
        <p:graphicFrame>
          <p:nvGraphicFramePr>
            <p:cNvPr id="22564" name="Object 36"/>
            <p:cNvGraphicFramePr>
              <a:graphicFrameLocks noChangeAspect="1"/>
            </p:cNvGraphicFramePr>
            <p:nvPr/>
          </p:nvGraphicFramePr>
          <p:xfrm>
            <a:off x="6279124" y="5694108"/>
            <a:ext cx="434975" cy="308029"/>
          </p:xfrm>
          <a:graphic>
            <a:graphicData uri="http://schemas.openxmlformats.org/presentationml/2006/ole">
              <mc:AlternateContent xmlns:mc="http://schemas.openxmlformats.org/markup-compatibility/2006">
                <mc:Choice xmlns:v="urn:schemas-microsoft-com:vml" Requires="v">
                  <p:oleObj spid="_x0000_s1072" name="公式" r:id="rId63" imgW="5791200" imgH="9448800" progId="Equation.3">
                    <p:embed/>
                  </p:oleObj>
                </mc:Choice>
                <mc:Fallback>
                  <p:oleObj name="公式" r:id="rId63" imgW="5791200" imgH="9448800" progId="Equation.3">
                    <p:embed/>
                    <p:pic>
                      <p:nvPicPr>
                        <p:cNvPr id="0" name="图片 1071"/>
                        <p:cNvPicPr>
                          <a:picLocks noChangeAspect="1"/>
                        </p:cNvPicPr>
                        <p:nvPr/>
                      </p:nvPicPr>
                      <p:blipFill>
                        <a:blip r:embed="rId64"/>
                        <a:stretch>
                          <a:fillRect/>
                        </a:stretch>
                      </p:blipFill>
                      <p:spPr>
                        <a:xfrm>
                          <a:off x="6279124" y="5694108"/>
                          <a:ext cx="434975" cy="308029"/>
                        </a:xfrm>
                        <a:prstGeom prst="rect">
                          <a:avLst/>
                        </a:prstGeom>
                        <a:noFill/>
                        <a:ln w="9525">
                          <a:noFill/>
                        </a:ln>
                      </p:spPr>
                    </p:pic>
                  </p:oleObj>
                </mc:Fallback>
              </mc:AlternateContent>
            </a:graphicData>
          </a:graphic>
        </p:graphicFrame>
        <p:graphicFrame>
          <p:nvGraphicFramePr>
            <p:cNvPr id="22565" name="Object 37"/>
            <p:cNvGraphicFramePr>
              <a:graphicFrameLocks noChangeAspect="1"/>
            </p:cNvGraphicFramePr>
            <p:nvPr/>
          </p:nvGraphicFramePr>
          <p:xfrm>
            <a:off x="6861991" y="5809995"/>
            <a:ext cx="250825" cy="109432"/>
          </p:xfrm>
          <a:graphic>
            <a:graphicData uri="http://schemas.openxmlformats.org/presentationml/2006/ole">
              <mc:AlternateContent xmlns:mc="http://schemas.openxmlformats.org/markup-compatibility/2006">
                <mc:Choice xmlns:v="urn:schemas-microsoft-com:vml" Requires="v">
                  <p:oleObj spid="_x0000_s1073" name="公式" r:id="rId65" imgW="3352800" imgH="3352800" progId="Equation.3">
                    <p:embed/>
                  </p:oleObj>
                </mc:Choice>
                <mc:Fallback>
                  <p:oleObj name="公式" r:id="rId65" imgW="3352800" imgH="3352800" progId="Equation.3">
                    <p:embed/>
                    <p:pic>
                      <p:nvPicPr>
                        <p:cNvPr id="0" name="图片 1072"/>
                        <p:cNvPicPr>
                          <a:picLocks noChangeAspect="1"/>
                        </p:cNvPicPr>
                        <p:nvPr/>
                      </p:nvPicPr>
                      <p:blipFill>
                        <a:blip r:embed="rId66"/>
                        <a:stretch>
                          <a:fillRect/>
                        </a:stretch>
                      </p:blipFill>
                      <p:spPr>
                        <a:xfrm>
                          <a:off x="6861991" y="5809995"/>
                          <a:ext cx="250825" cy="109432"/>
                        </a:xfrm>
                        <a:prstGeom prst="rect">
                          <a:avLst/>
                        </a:prstGeom>
                        <a:noFill/>
                        <a:ln w="9525">
                          <a:noFill/>
                        </a:ln>
                      </p:spPr>
                    </p:pic>
                  </p:oleObj>
                </mc:Fallback>
              </mc:AlternateContent>
            </a:graphicData>
          </a:graphic>
        </p:graphicFrame>
        <p:graphicFrame>
          <p:nvGraphicFramePr>
            <p:cNvPr id="22566" name="Object 38"/>
            <p:cNvGraphicFramePr>
              <a:graphicFrameLocks noChangeAspect="1"/>
            </p:cNvGraphicFramePr>
            <p:nvPr/>
          </p:nvGraphicFramePr>
          <p:xfrm>
            <a:off x="7266839" y="5694108"/>
            <a:ext cx="455613" cy="308029"/>
          </p:xfrm>
          <a:graphic>
            <a:graphicData uri="http://schemas.openxmlformats.org/presentationml/2006/ole">
              <mc:AlternateContent xmlns:mc="http://schemas.openxmlformats.org/markup-compatibility/2006">
                <mc:Choice xmlns:v="urn:schemas-microsoft-com:vml" Requires="v">
                  <p:oleObj spid="_x0000_s1074" name="公式" r:id="rId67" imgW="6096000" imgH="9448800" progId="Equation.3">
                    <p:embed/>
                  </p:oleObj>
                </mc:Choice>
                <mc:Fallback>
                  <p:oleObj name="公式" r:id="rId67" imgW="6096000" imgH="9448800" progId="Equation.3">
                    <p:embed/>
                    <p:pic>
                      <p:nvPicPr>
                        <p:cNvPr id="0" name="图片 1073"/>
                        <p:cNvPicPr>
                          <a:picLocks noChangeAspect="1"/>
                        </p:cNvPicPr>
                        <p:nvPr/>
                      </p:nvPicPr>
                      <p:blipFill>
                        <a:blip r:embed="rId68"/>
                        <a:stretch>
                          <a:fillRect/>
                        </a:stretch>
                      </p:blipFill>
                      <p:spPr>
                        <a:xfrm>
                          <a:off x="7266839" y="5694108"/>
                          <a:ext cx="455613" cy="308029"/>
                        </a:xfrm>
                        <a:prstGeom prst="rect">
                          <a:avLst/>
                        </a:prstGeom>
                        <a:noFill/>
                        <a:ln w="9525">
                          <a:noFill/>
                        </a:ln>
                      </p:spPr>
                    </p:pic>
                  </p:oleObj>
                </mc:Fallback>
              </mc:AlternateContent>
            </a:graphicData>
          </a:graphic>
        </p:graphicFrame>
        <p:graphicFrame>
          <p:nvGraphicFramePr>
            <p:cNvPr id="22567" name="Object 39"/>
            <p:cNvGraphicFramePr>
              <a:graphicFrameLocks noChangeAspect="1"/>
            </p:cNvGraphicFramePr>
            <p:nvPr/>
          </p:nvGraphicFramePr>
          <p:xfrm>
            <a:off x="7801387" y="5694107"/>
            <a:ext cx="455613" cy="308029"/>
          </p:xfrm>
          <a:graphic>
            <a:graphicData uri="http://schemas.openxmlformats.org/presentationml/2006/ole">
              <mc:AlternateContent xmlns:mc="http://schemas.openxmlformats.org/markup-compatibility/2006">
                <mc:Choice xmlns:v="urn:schemas-microsoft-com:vml" Requires="v">
                  <p:oleObj spid="_x0000_s1075" name="公式" r:id="rId69" imgW="6096000" imgH="9448800" progId="Equation.3">
                    <p:embed/>
                  </p:oleObj>
                </mc:Choice>
                <mc:Fallback>
                  <p:oleObj name="公式" r:id="rId69" imgW="6096000" imgH="9448800" progId="Equation.3">
                    <p:embed/>
                    <p:pic>
                      <p:nvPicPr>
                        <p:cNvPr id="0" name="图片 1074"/>
                        <p:cNvPicPr>
                          <a:picLocks noChangeAspect="1"/>
                        </p:cNvPicPr>
                        <p:nvPr/>
                      </p:nvPicPr>
                      <p:blipFill>
                        <a:blip r:embed="rId70"/>
                        <a:stretch>
                          <a:fillRect/>
                        </a:stretch>
                      </p:blipFill>
                      <p:spPr>
                        <a:xfrm>
                          <a:off x="7801387" y="5694107"/>
                          <a:ext cx="455613" cy="308029"/>
                        </a:xfrm>
                        <a:prstGeom prst="rect">
                          <a:avLst/>
                        </a:prstGeom>
                        <a:noFill/>
                        <a:ln w="9525">
                          <a:noFill/>
                        </a:ln>
                      </p:spPr>
                    </p:pic>
                  </p:oleObj>
                </mc:Fallback>
              </mc:AlternateContent>
            </a:graphicData>
          </a:graphic>
        </p:graphicFrame>
        <p:graphicFrame>
          <p:nvGraphicFramePr>
            <p:cNvPr id="22568" name="Object 40"/>
            <p:cNvGraphicFramePr>
              <a:graphicFrameLocks noChangeAspect="1"/>
            </p:cNvGraphicFramePr>
            <p:nvPr/>
          </p:nvGraphicFramePr>
          <p:xfrm>
            <a:off x="8206378" y="5694108"/>
            <a:ext cx="434975" cy="308029"/>
          </p:xfrm>
          <a:graphic>
            <a:graphicData uri="http://schemas.openxmlformats.org/presentationml/2006/ole">
              <mc:AlternateContent xmlns:mc="http://schemas.openxmlformats.org/markup-compatibility/2006">
                <mc:Choice xmlns:v="urn:schemas-microsoft-com:vml" Requires="v">
                  <p:oleObj spid="_x0000_s1076" name="公式" r:id="rId71" imgW="5791200" imgH="9448800" progId="Equation.3">
                    <p:embed/>
                  </p:oleObj>
                </mc:Choice>
                <mc:Fallback>
                  <p:oleObj name="公式" r:id="rId71" imgW="5791200" imgH="9448800" progId="Equation.3">
                    <p:embed/>
                    <p:pic>
                      <p:nvPicPr>
                        <p:cNvPr id="0" name="图片 1075"/>
                        <p:cNvPicPr>
                          <a:picLocks noChangeAspect="1"/>
                        </p:cNvPicPr>
                        <p:nvPr/>
                      </p:nvPicPr>
                      <p:blipFill>
                        <a:blip r:embed="rId72"/>
                        <a:stretch>
                          <a:fillRect/>
                        </a:stretch>
                      </p:blipFill>
                      <p:spPr>
                        <a:xfrm>
                          <a:off x="8206378" y="5694108"/>
                          <a:ext cx="434975" cy="308029"/>
                        </a:xfrm>
                        <a:prstGeom prst="rect">
                          <a:avLst/>
                        </a:prstGeom>
                        <a:noFill/>
                        <a:ln w="9525">
                          <a:noFill/>
                        </a:ln>
                      </p:spPr>
                    </p:pic>
                  </p:oleObj>
                </mc:Fallback>
              </mc:AlternateContent>
            </a:graphicData>
          </a:graphic>
        </p:graphicFrame>
        <p:graphicFrame>
          <p:nvGraphicFramePr>
            <p:cNvPr id="22569" name="Object 41"/>
            <p:cNvGraphicFramePr>
              <a:graphicFrameLocks noChangeAspect="1"/>
            </p:cNvGraphicFramePr>
            <p:nvPr/>
          </p:nvGraphicFramePr>
          <p:xfrm>
            <a:off x="8712888" y="5694108"/>
            <a:ext cx="434975" cy="308029"/>
          </p:xfrm>
          <a:graphic>
            <a:graphicData uri="http://schemas.openxmlformats.org/presentationml/2006/ole">
              <mc:AlternateContent xmlns:mc="http://schemas.openxmlformats.org/markup-compatibility/2006">
                <mc:Choice xmlns:v="urn:schemas-microsoft-com:vml" Requires="v">
                  <p:oleObj spid="_x0000_s1077" name="公式" r:id="rId73" imgW="5791200" imgH="9448800" progId="Equation.3">
                    <p:embed/>
                  </p:oleObj>
                </mc:Choice>
                <mc:Fallback>
                  <p:oleObj name="公式" r:id="rId73" imgW="5791200" imgH="9448800" progId="Equation.3">
                    <p:embed/>
                    <p:pic>
                      <p:nvPicPr>
                        <p:cNvPr id="0" name="图片 1076"/>
                        <p:cNvPicPr>
                          <a:picLocks noChangeAspect="1"/>
                        </p:cNvPicPr>
                        <p:nvPr/>
                      </p:nvPicPr>
                      <p:blipFill>
                        <a:blip r:embed="rId74"/>
                        <a:stretch>
                          <a:fillRect/>
                        </a:stretch>
                      </p:blipFill>
                      <p:spPr>
                        <a:xfrm>
                          <a:off x="8712888" y="5694108"/>
                          <a:ext cx="434975" cy="308029"/>
                        </a:xfrm>
                        <a:prstGeom prst="rect">
                          <a:avLst/>
                        </a:prstGeom>
                        <a:noFill/>
                        <a:ln w="9525">
                          <a:noFill/>
                        </a:ln>
                      </p:spPr>
                    </p:pic>
                  </p:oleObj>
                </mc:Fallback>
              </mc:AlternateContent>
            </a:graphicData>
          </a:graphic>
        </p:graphicFrame>
        <p:graphicFrame>
          <p:nvGraphicFramePr>
            <p:cNvPr id="22570" name="Object 42"/>
            <p:cNvGraphicFramePr>
              <a:graphicFrameLocks noChangeAspect="1"/>
            </p:cNvGraphicFramePr>
            <p:nvPr/>
          </p:nvGraphicFramePr>
          <p:xfrm>
            <a:off x="9146009" y="5694106"/>
            <a:ext cx="391893" cy="308029"/>
          </p:xfrm>
          <a:graphic>
            <a:graphicData uri="http://schemas.openxmlformats.org/presentationml/2006/ole">
              <mc:AlternateContent xmlns:mc="http://schemas.openxmlformats.org/markup-compatibility/2006">
                <mc:Choice xmlns:v="urn:schemas-microsoft-com:vml" Requires="v">
                  <p:oleObj spid="_x0000_s1078" name="公式" r:id="rId75" imgW="7010400" imgH="9448800" progId="Equation.3">
                    <p:embed/>
                  </p:oleObj>
                </mc:Choice>
                <mc:Fallback>
                  <p:oleObj name="公式" r:id="rId75" imgW="7010400" imgH="9448800" progId="Equation.3">
                    <p:embed/>
                    <p:pic>
                      <p:nvPicPr>
                        <p:cNvPr id="0" name="图片 1077"/>
                        <p:cNvPicPr>
                          <a:picLocks noChangeAspect="1"/>
                        </p:cNvPicPr>
                        <p:nvPr/>
                      </p:nvPicPr>
                      <p:blipFill>
                        <a:blip r:embed="rId76"/>
                        <a:stretch>
                          <a:fillRect/>
                        </a:stretch>
                      </p:blipFill>
                      <p:spPr>
                        <a:xfrm>
                          <a:off x="9146009" y="5694106"/>
                          <a:ext cx="391893" cy="308029"/>
                        </a:xfrm>
                        <a:prstGeom prst="rect">
                          <a:avLst/>
                        </a:prstGeom>
                        <a:noFill/>
                        <a:ln w="9525">
                          <a:noFill/>
                        </a:ln>
                      </p:spPr>
                    </p:pic>
                  </p:oleObj>
                </mc:Fallback>
              </mc:AlternateContent>
            </a:graphicData>
          </a:graphic>
        </p:graphicFrame>
        <p:graphicFrame>
          <p:nvGraphicFramePr>
            <p:cNvPr id="22571" name="Object 43"/>
            <p:cNvGraphicFramePr>
              <a:graphicFrameLocks noChangeAspect="1"/>
            </p:cNvGraphicFramePr>
            <p:nvPr/>
          </p:nvGraphicFramePr>
          <p:xfrm>
            <a:off x="9672622" y="5797413"/>
            <a:ext cx="306388" cy="139153"/>
          </p:xfrm>
          <a:graphic>
            <a:graphicData uri="http://schemas.openxmlformats.org/presentationml/2006/ole">
              <mc:AlternateContent xmlns:mc="http://schemas.openxmlformats.org/markup-compatibility/2006">
                <mc:Choice xmlns:v="urn:schemas-microsoft-com:vml" Requires="v">
                  <p:oleObj spid="_x0000_s1079" name="公式" r:id="rId77" imgW="5486400" imgH="4267200" progId="Equation.3">
                    <p:embed/>
                  </p:oleObj>
                </mc:Choice>
                <mc:Fallback>
                  <p:oleObj name="公式" r:id="rId77" imgW="5486400" imgH="4267200" progId="Equation.3">
                    <p:embed/>
                    <p:pic>
                      <p:nvPicPr>
                        <p:cNvPr id="0" name="图片 1078"/>
                        <p:cNvPicPr>
                          <a:picLocks noChangeAspect="1"/>
                        </p:cNvPicPr>
                        <p:nvPr/>
                      </p:nvPicPr>
                      <p:blipFill>
                        <a:blip r:embed="rId78"/>
                        <a:stretch>
                          <a:fillRect/>
                        </a:stretch>
                      </p:blipFill>
                      <p:spPr>
                        <a:xfrm>
                          <a:off x="9672622" y="5797413"/>
                          <a:ext cx="306388" cy="139153"/>
                        </a:xfrm>
                        <a:prstGeom prst="rect">
                          <a:avLst/>
                        </a:prstGeom>
                        <a:noFill/>
                        <a:ln w="9525">
                          <a:noFill/>
                        </a:ln>
                      </p:spPr>
                    </p:pic>
                  </p:oleObj>
                </mc:Fallback>
              </mc:AlternateContent>
            </a:graphicData>
          </a:graphic>
        </p:graphicFrame>
      </p:grpSp>
      <p:grpSp>
        <p:nvGrpSpPr>
          <p:cNvPr id="122" name="组合 121"/>
          <p:cNvGrpSpPr/>
          <p:nvPr/>
        </p:nvGrpSpPr>
        <p:grpSpPr>
          <a:xfrm>
            <a:off x="3642784" y="3536023"/>
            <a:ext cx="434499" cy="1854200"/>
            <a:chOff x="3642784" y="3589998"/>
            <a:chExt cx="434499" cy="1854200"/>
          </a:xfrm>
        </p:grpSpPr>
        <p:grpSp>
          <p:nvGrpSpPr>
            <p:cNvPr id="118" name="组合 117"/>
            <p:cNvGrpSpPr/>
            <p:nvPr/>
          </p:nvGrpSpPr>
          <p:grpSpPr>
            <a:xfrm>
              <a:off x="4006944" y="3770141"/>
              <a:ext cx="70339" cy="1532652"/>
              <a:chOff x="4006944" y="3770141"/>
              <a:chExt cx="70339" cy="1532652"/>
            </a:xfrm>
          </p:grpSpPr>
          <p:cxnSp>
            <p:nvCxnSpPr>
              <p:cNvPr id="111" name="直接连接符 110"/>
              <p:cNvCxnSpPr/>
              <p:nvPr/>
            </p:nvCxnSpPr>
            <p:spPr>
              <a:xfrm>
                <a:off x="4009292" y="3770141"/>
                <a:ext cx="5627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直接连接符 111"/>
              <p:cNvCxnSpPr/>
              <p:nvPr/>
            </p:nvCxnSpPr>
            <p:spPr>
              <a:xfrm>
                <a:off x="4021012" y="5301205"/>
                <a:ext cx="5627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4006944" y="3908473"/>
                <a:ext cx="5627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直接连接符 114"/>
              <p:cNvCxnSpPr/>
              <p:nvPr/>
            </p:nvCxnSpPr>
            <p:spPr>
              <a:xfrm>
                <a:off x="4021012" y="4935437"/>
                <a:ext cx="5627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4021012" y="5174593"/>
                <a:ext cx="5627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4006944" y="4161697"/>
                <a:ext cx="5627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1" name="组合 120"/>
            <p:cNvGrpSpPr/>
            <p:nvPr/>
          </p:nvGrpSpPr>
          <p:grpSpPr>
            <a:xfrm>
              <a:off x="3642784" y="3589998"/>
              <a:ext cx="372533" cy="1854200"/>
              <a:chOff x="3642784" y="3589998"/>
              <a:chExt cx="372533" cy="1854200"/>
            </a:xfrm>
          </p:grpSpPr>
          <p:sp>
            <p:nvSpPr>
              <p:cNvPr id="1117" name="Text Box 26"/>
              <p:cNvSpPr txBox="1">
                <a:spLocks noChangeArrowheads="1"/>
              </p:cNvSpPr>
              <p:nvPr/>
            </p:nvSpPr>
            <p:spPr bwMode="auto">
              <a:xfrm>
                <a:off x="3652129" y="3589998"/>
                <a:ext cx="296333" cy="338138"/>
              </a:xfrm>
              <a:prstGeom prst="rect">
                <a:avLst/>
              </a:prstGeom>
              <a:noFill/>
              <a:ln w="9525">
                <a:noFill/>
                <a:miter lim="800000"/>
              </a:ln>
            </p:spPr>
            <p:txBody>
              <a:bodyPr wrap="none">
                <a:spAutoFit/>
              </a:bodyPr>
              <a:lstStyle/>
              <a:p>
                <a:r>
                  <a:rPr lang="zh-CN" altLang="en-US" sz="1600" dirty="0"/>
                  <a:t>1</a:t>
                </a:r>
                <a:endParaRPr lang="zh-CN" altLang="en-US" sz="1600" dirty="0"/>
              </a:p>
            </p:txBody>
          </p:sp>
          <p:sp>
            <p:nvSpPr>
              <p:cNvPr id="1118" name="Text Box 27"/>
              <p:cNvSpPr txBox="1">
                <a:spLocks noChangeArrowheads="1"/>
              </p:cNvSpPr>
              <p:nvPr/>
            </p:nvSpPr>
            <p:spPr bwMode="auto">
              <a:xfrm>
                <a:off x="3642784" y="5106060"/>
                <a:ext cx="372533" cy="338138"/>
              </a:xfrm>
              <a:prstGeom prst="rect">
                <a:avLst/>
              </a:prstGeom>
              <a:noFill/>
              <a:ln w="9525">
                <a:noFill/>
                <a:miter lim="800000"/>
              </a:ln>
            </p:spPr>
            <p:txBody>
              <a:bodyPr wrap="none">
                <a:spAutoFit/>
              </a:bodyPr>
              <a:lstStyle/>
              <a:p>
                <a:r>
                  <a:rPr lang="zh-CN" altLang="en-US" sz="1600" dirty="0"/>
                  <a:t>-1</a:t>
                </a:r>
                <a:endParaRPr lang="zh-CN" altLang="en-US" sz="1600" dirty="0"/>
              </a:p>
            </p:txBody>
          </p:sp>
          <p:graphicFrame>
            <p:nvGraphicFramePr>
              <p:cNvPr id="119" name="Object 43"/>
              <p:cNvGraphicFramePr>
                <a:graphicFrameLocks noChangeAspect="1"/>
              </p:cNvGraphicFramePr>
              <p:nvPr/>
            </p:nvGraphicFramePr>
            <p:xfrm>
              <a:off x="3728135" y="4037427"/>
              <a:ext cx="204788" cy="290073"/>
            </p:xfrm>
            <a:graphic>
              <a:graphicData uri="http://schemas.openxmlformats.org/presentationml/2006/ole">
                <mc:AlternateContent xmlns:mc="http://schemas.openxmlformats.org/markup-compatibility/2006">
                  <mc:Choice xmlns:v="urn:schemas-microsoft-com:vml" Requires="v">
                    <p:oleObj spid="_x0000_s1080" name="公式" r:id="rId79" imgW="3657600" imgH="9448800" progId="Equation.3">
                      <p:embed/>
                    </p:oleObj>
                  </mc:Choice>
                  <mc:Fallback>
                    <p:oleObj name="公式" r:id="rId79" imgW="3657600" imgH="9448800" progId="Equation.3">
                      <p:embed/>
                      <p:pic>
                        <p:nvPicPr>
                          <p:cNvPr id="0" name="图片 1079"/>
                          <p:cNvPicPr>
                            <a:picLocks noChangeAspect="1"/>
                          </p:cNvPicPr>
                          <p:nvPr/>
                        </p:nvPicPr>
                        <p:blipFill>
                          <a:blip r:embed="rId80"/>
                          <a:stretch>
                            <a:fillRect/>
                          </a:stretch>
                        </p:blipFill>
                        <p:spPr>
                          <a:xfrm>
                            <a:off x="3728135" y="4037427"/>
                            <a:ext cx="204788" cy="290073"/>
                          </a:xfrm>
                          <a:prstGeom prst="rect">
                            <a:avLst/>
                          </a:prstGeom>
                          <a:noFill/>
                          <a:ln w="9525">
                            <a:noFill/>
                          </a:ln>
                        </p:spPr>
                      </p:pic>
                    </p:oleObj>
                  </mc:Fallback>
                </mc:AlternateContent>
              </a:graphicData>
            </a:graphic>
          </p:graphicFrame>
          <p:graphicFrame>
            <p:nvGraphicFramePr>
              <p:cNvPr id="22573" name="Object 45"/>
              <p:cNvGraphicFramePr>
                <a:graphicFrameLocks noChangeAspect="1"/>
              </p:cNvGraphicFramePr>
              <p:nvPr/>
            </p:nvGraphicFramePr>
            <p:xfrm>
              <a:off x="3692964" y="4786920"/>
              <a:ext cx="288925" cy="290513"/>
            </p:xfrm>
            <a:graphic>
              <a:graphicData uri="http://schemas.openxmlformats.org/presentationml/2006/ole">
                <mc:AlternateContent xmlns:mc="http://schemas.openxmlformats.org/markup-compatibility/2006">
                  <mc:Choice xmlns:v="urn:schemas-microsoft-com:vml" Requires="v">
                    <p:oleObj spid="_x0000_s1082" name="公式" r:id="rId81" imgW="5181600" imgH="9448800" progId="Equation.3">
                      <p:embed/>
                    </p:oleObj>
                  </mc:Choice>
                  <mc:Fallback>
                    <p:oleObj name="公式" r:id="rId81" imgW="5181600" imgH="9448800" progId="Equation.3">
                      <p:embed/>
                      <p:pic>
                        <p:nvPicPr>
                          <p:cNvPr id="0" name="图片 1081"/>
                          <p:cNvPicPr>
                            <a:picLocks noChangeAspect="1"/>
                          </p:cNvPicPr>
                          <p:nvPr/>
                        </p:nvPicPr>
                        <p:blipFill>
                          <a:blip r:embed="rId82"/>
                          <a:stretch>
                            <a:fillRect/>
                          </a:stretch>
                        </p:blipFill>
                        <p:spPr>
                          <a:xfrm>
                            <a:off x="3692964" y="4786920"/>
                            <a:ext cx="288925" cy="290513"/>
                          </a:xfrm>
                          <a:prstGeom prst="rect">
                            <a:avLst/>
                          </a:prstGeom>
                          <a:noFill/>
                          <a:ln w="9525">
                            <a:noFill/>
                          </a:ln>
                        </p:spPr>
                      </p:pic>
                    </p:oleObj>
                  </mc:Fallback>
                </mc:AlternateContent>
              </a:graphicData>
            </a:graphic>
          </p:graphicFrame>
        </p:grpSp>
      </p:grpSp>
      <p:sp>
        <p:nvSpPr>
          <p:cNvPr id="125" name="文本框 8"/>
          <p:cNvSpPr>
            <a:spLocks noChangeArrowheads="1"/>
          </p:cNvSpPr>
          <p:nvPr/>
        </p:nvSpPr>
        <p:spPr bwMode="auto">
          <a:xfrm>
            <a:off x="514350" y="49820"/>
            <a:ext cx="2906713" cy="919163"/>
          </a:xfrm>
          <a:prstGeom prst="parallelogram">
            <a:avLst>
              <a:gd name="adj" fmla="val 25021"/>
            </a:avLst>
          </a:prstGeom>
          <a:noFill/>
          <a:ln w="9525">
            <a:noFill/>
            <a:miter lim="800000"/>
          </a:ln>
        </p:spPr>
        <p:txBody>
          <a:bodyPr wrap="none">
            <a:spAutoFit/>
          </a:bodyPr>
          <a:lstStyle/>
          <a:p>
            <a:pPr eaLnBrk="1" hangingPunct="1">
              <a:buFont typeface="Arial" panose="020B0604020202020204" pitchFamily="34" charset="0"/>
              <a:buNone/>
            </a:pPr>
            <a:r>
              <a:rPr lang="zh-CN" altLang="en-US" sz="4000" b="1" i="1" dirty="0">
                <a:solidFill>
                  <a:srgbClr val="3B3838"/>
                </a:solidFill>
                <a:latin typeface="微软雅黑" panose="020B0503020204020204" pitchFamily="34" charset="-122"/>
                <a:sym typeface="Tahoma" panose="020B0604030504040204" pitchFamily="34" charset="0"/>
              </a:rPr>
              <a:t>新知探究</a:t>
            </a:r>
            <a:endParaRPr lang="en-US" altLang="zh-CN" sz="4000" b="1" i="1" dirty="0">
              <a:solidFill>
                <a:srgbClr val="3B3838"/>
              </a:solidFill>
              <a:latin typeface="微软雅黑" panose="020B0503020204020204" pitchFamily="34" charset="-122"/>
              <a:sym typeface="Tahoma" panose="020B0604030504040204" pitchFamily="34" charset="0"/>
            </a:endParaRPr>
          </a:p>
        </p:txBody>
      </p:sp>
      <p:sp>
        <p:nvSpPr>
          <p:cNvPr id="128" name="TextBox 127"/>
          <p:cNvSpPr txBox="1"/>
          <p:nvPr/>
        </p:nvSpPr>
        <p:spPr>
          <a:xfrm>
            <a:off x="562709" y="1802956"/>
            <a:ext cx="902811" cy="523220"/>
          </a:xfrm>
          <a:prstGeom prst="rect">
            <a:avLst/>
          </a:prstGeom>
        </p:spPr>
        <p:style>
          <a:lnRef idx="3">
            <a:schemeClr val="lt1"/>
          </a:lnRef>
          <a:fillRef idx="1">
            <a:schemeClr val="dk1"/>
          </a:fillRef>
          <a:effectRef idx="1">
            <a:schemeClr val="dk1"/>
          </a:effectRef>
          <a:fontRef idx="minor">
            <a:schemeClr val="lt1"/>
          </a:fontRef>
        </p:style>
        <p:txBody>
          <a:bodyPr wrap="none" rtlCol="0">
            <a:spAutoFit/>
          </a:bodyPr>
          <a:lstStyle/>
          <a:p>
            <a:r>
              <a:rPr lang="zh-CN" altLang="en-US" sz="2800" dirty="0" smtClean="0"/>
              <a:t>列表</a:t>
            </a:r>
            <a:endParaRPr lang="zh-CN" altLang="en-US" sz="2800" dirty="0"/>
          </a:p>
        </p:txBody>
      </p:sp>
      <p:sp>
        <p:nvSpPr>
          <p:cNvPr id="131" name="TextBox 130"/>
          <p:cNvSpPr txBox="1"/>
          <p:nvPr/>
        </p:nvSpPr>
        <p:spPr>
          <a:xfrm>
            <a:off x="520505" y="3800612"/>
            <a:ext cx="902811" cy="523220"/>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zh-CN" altLang="en-US" sz="2800" dirty="0" smtClean="0"/>
              <a:t>描点</a:t>
            </a:r>
            <a:endParaRPr lang="zh-CN" altLang="en-US" sz="2800" dirty="0"/>
          </a:p>
        </p:txBody>
      </p:sp>
      <p:sp>
        <p:nvSpPr>
          <p:cNvPr id="132" name="TextBox 131"/>
          <p:cNvSpPr txBox="1"/>
          <p:nvPr/>
        </p:nvSpPr>
        <p:spPr>
          <a:xfrm>
            <a:off x="518157" y="4628276"/>
            <a:ext cx="902811" cy="523220"/>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zh-CN" altLang="en-US" sz="2800" dirty="0" smtClean="0"/>
              <a:t>连线</a:t>
            </a:r>
            <a:endParaRPr lang="zh-CN" altLang="en-US" sz="2800" dirty="0"/>
          </a:p>
        </p:txBody>
      </p:sp>
      <p:graphicFrame>
        <p:nvGraphicFramePr>
          <p:cNvPr id="12" name="Object 74"/>
          <p:cNvGraphicFramePr>
            <a:graphicFrameLocks noChangeAspect="1"/>
          </p:cNvGraphicFramePr>
          <p:nvPr/>
        </p:nvGraphicFramePr>
        <p:xfrm>
          <a:off x="6022438" y="3280068"/>
          <a:ext cx="3121562" cy="413824"/>
        </p:xfrm>
        <a:graphic>
          <a:graphicData uri="http://schemas.openxmlformats.org/presentationml/2006/ole">
            <mc:AlternateContent xmlns:mc="http://schemas.openxmlformats.org/markup-compatibility/2006">
              <mc:Choice xmlns:v="urn:schemas-microsoft-com:vml" Requires="v">
                <p:oleObj spid="_x0000_s1083" name="公式" r:id="rId83" imgW="28956000" imgH="5181600" progId="Equation.3">
                  <p:embed/>
                </p:oleObj>
              </mc:Choice>
              <mc:Fallback>
                <p:oleObj name="公式" r:id="rId83" imgW="28956000" imgH="5181600" progId="Equation.3">
                  <p:embed/>
                  <p:pic>
                    <p:nvPicPr>
                      <p:cNvPr id="0" name="图片 1082"/>
                      <p:cNvPicPr>
                        <a:picLocks noChangeAspect="1"/>
                      </p:cNvPicPr>
                      <p:nvPr/>
                    </p:nvPicPr>
                    <p:blipFill>
                      <a:blip r:embed="rId84"/>
                      <a:stretch>
                        <a:fillRect/>
                      </a:stretch>
                    </p:blipFill>
                    <p:spPr>
                      <a:xfrm>
                        <a:off x="6022438" y="3280068"/>
                        <a:ext cx="3121562" cy="413824"/>
                      </a:xfrm>
                      <a:prstGeom prst="rect">
                        <a:avLst/>
                      </a:prstGeom>
                      <a:noFill/>
                      <a:ln w="9525">
                        <a:noFill/>
                      </a:ln>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170"/>
                                        </p:tgtEl>
                                        <p:attrNameLst>
                                          <p:attrName>style.visibility</p:attrName>
                                        </p:attrNameLst>
                                      </p:cBhvr>
                                      <p:to>
                                        <p:strVal val="visible"/>
                                      </p:to>
                                    </p:set>
                                    <p:animEffect transition="in" filter="wipe(left)">
                                      <p:cBhvr>
                                        <p:cTn id="7" dur="500"/>
                                        <p:tgtEl>
                                          <p:spTgt spid="4170"/>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visible"/>
                                      </p:to>
                                    </p:set>
                                  </p:childTnLst>
                                </p:cTn>
                              </p:par>
                            </p:childTnLst>
                          </p:cTn>
                        </p:par>
                        <p:par>
                          <p:cTn id="12" fill="hold">
                            <p:stCondLst>
                              <p:cond delay="0"/>
                            </p:stCondLst>
                            <p:childTnLst>
                              <p:par>
                                <p:cTn id="13" presetID="22" presetClass="entr" presetSubtype="8" fill="hold"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left)">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wipe(left)">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499"/>
                                          </p:stCondLst>
                                        </p:cTn>
                                        <p:tgtEl>
                                          <p:spTgt spid="415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499"/>
                                          </p:stCondLst>
                                        </p:cTn>
                                        <p:tgtEl>
                                          <p:spTgt spid="415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499"/>
                                          </p:stCondLst>
                                        </p:cTn>
                                        <p:tgtEl>
                                          <p:spTgt spid="415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499"/>
                                          </p:stCondLst>
                                        </p:cTn>
                                        <p:tgtEl>
                                          <p:spTgt spid="416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499"/>
                                          </p:stCondLst>
                                        </p:cTn>
                                        <p:tgtEl>
                                          <p:spTgt spid="4164"/>
                                        </p:tgtEl>
                                        <p:attrNameLst>
                                          <p:attrName>style.visibility</p:attrName>
                                        </p:attrNameLst>
                                      </p:cBhvr>
                                      <p:to>
                                        <p:strVal val="visible"/>
                                      </p:to>
                                    </p:set>
                                  </p:childTnLst>
                                </p:cTn>
                              </p:par>
                            </p:childTnLst>
                          </p:cTn>
                        </p:par>
                        <p:par>
                          <p:cTn id="41" fill="hold">
                            <p:stCondLst>
                              <p:cond delay="500"/>
                            </p:stCondLst>
                            <p:childTnLst>
                              <p:par>
                                <p:cTn id="42" presetID="1" presetClass="entr" presetSubtype="0" fill="hold" nodeType="afterEffect">
                                  <p:stCondLst>
                                    <p:cond delay="0"/>
                                  </p:stCondLst>
                                  <p:childTnLst>
                                    <p:set>
                                      <p:cBhvr>
                                        <p:cTn id="43" dur="1" fill="hold">
                                          <p:stCondLst>
                                            <p:cond delay="499"/>
                                          </p:stCondLst>
                                        </p:cTn>
                                        <p:tgtEl>
                                          <p:spTgt spid="4163"/>
                                        </p:tgtEl>
                                        <p:attrNameLst>
                                          <p:attrName>style.visibility</p:attrName>
                                        </p:attrNameLst>
                                      </p:cBhvr>
                                      <p:to>
                                        <p:strVal val="visible"/>
                                      </p:to>
                                    </p:set>
                                  </p:childTnLst>
                                </p:cTn>
                              </p:par>
                            </p:childTnLst>
                          </p:cTn>
                        </p:par>
                        <p:par>
                          <p:cTn id="44" fill="hold">
                            <p:stCondLst>
                              <p:cond delay="1000"/>
                            </p:stCondLst>
                            <p:childTnLst>
                              <p:par>
                                <p:cTn id="45" presetID="1" presetClass="entr" presetSubtype="0" fill="hold" nodeType="afterEffect">
                                  <p:stCondLst>
                                    <p:cond delay="0"/>
                                  </p:stCondLst>
                                  <p:childTnLst>
                                    <p:set>
                                      <p:cBhvr>
                                        <p:cTn id="46" dur="1" fill="hold">
                                          <p:stCondLst>
                                            <p:cond delay="499"/>
                                          </p:stCondLst>
                                        </p:cTn>
                                        <p:tgtEl>
                                          <p:spTgt spid="4165"/>
                                        </p:tgtEl>
                                        <p:attrNameLst>
                                          <p:attrName>style.visibility</p:attrName>
                                        </p:attrNameLst>
                                      </p:cBhvr>
                                      <p:to>
                                        <p:strVal val="visible"/>
                                      </p:to>
                                    </p:set>
                                  </p:childTnLst>
                                </p:cTn>
                              </p:par>
                            </p:childTnLst>
                          </p:cTn>
                        </p:par>
                        <p:par>
                          <p:cTn id="47" fill="hold">
                            <p:stCondLst>
                              <p:cond delay="1500"/>
                            </p:stCondLst>
                            <p:childTnLst>
                              <p:par>
                                <p:cTn id="48" presetID="1" presetClass="entr" presetSubtype="0" fill="hold" nodeType="afterEffect">
                                  <p:stCondLst>
                                    <p:cond delay="0"/>
                                  </p:stCondLst>
                                  <p:childTnLst>
                                    <p:set>
                                      <p:cBhvr>
                                        <p:cTn id="49" dur="1" fill="hold">
                                          <p:stCondLst>
                                            <p:cond delay="499"/>
                                          </p:stCondLst>
                                        </p:cTn>
                                        <p:tgtEl>
                                          <p:spTgt spid="4161"/>
                                        </p:tgtEl>
                                        <p:attrNameLst>
                                          <p:attrName>style.visibility</p:attrName>
                                        </p:attrNameLst>
                                      </p:cBhvr>
                                      <p:to>
                                        <p:strVal val="visible"/>
                                      </p:to>
                                    </p:set>
                                  </p:childTnLst>
                                </p:cTn>
                              </p:par>
                            </p:childTnLst>
                          </p:cTn>
                        </p:par>
                        <p:par>
                          <p:cTn id="50" fill="hold">
                            <p:stCondLst>
                              <p:cond delay="2000"/>
                            </p:stCondLst>
                            <p:childTnLst>
                              <p:par>
                                <p:cTn id="51" presetID="1" presetClass="entr" presetSubtype="0" fill="hold" nodeType="afterEffect">
                                  <p:stCondLst>
                                    <p:cond delay="0"/>
                                  </p:stCondLst>
                                  <p:childTnLst>
                                    <p:set>
                                      <p:cBhvr>
                                        <p:cTn id="52" dur="1" fill="hold">
                                          <p:stCondLst>
                                            <p:cond delay="499"/>
                                          </p:stCondLst>
                                        </p:cTn>
                                        <p:tgtEl>
                                          <p:spTgt spid="4162"/>
                                        </p:tgtEl>
                                        <p:attrNameLst>
                                          <p:attrName>style.visibility</p:attrName>
                                        </p:attrNameLst>
                                      </p:cBhvr>
                                      <p:to>
                                        <p:strVal val="visible"/>
                                      </p:to>
                                    </p:set>
                                  </p:childTnLst>
                                </p:cTn>
                              </p:par>
                            </p:childTnLst>
                          </p:cTn>
                        </p:par>
                        <p:par>
                          <p:cTn id="53" fill="hold">
                            <p:stCondLst>
                              <p:cond delay="2500"/>
                            </p:stCondLst>
                            <p:childTnLst>
                              <p:par>
                                <p:cTn id="54" presetID="1" presetClass="entr" presetSubtype="0" fill="hold" nodeType="afterEffect">
                                  <p:stCondLst>
                                    <p:cond delay="0"/>
                                  </p:stCondLst>
                                  <p:childTnLst>
                                    <p:set>
                                      <p:cBhvr>
                                        <p:cTn id="55" dur="1" fill="hold">
                                          <p:stCondLst>
                                            <p:cond delay="499"/>
                                          </p:stCondLst>
                                        </p:cTn>
                                        <p:tgtEl>
                                          <p:spTgt spid="4169"/>
                                        </p:tgtEl>
                                        <p:attrNameLst>
                                          <p:attrName>style.visibility</p:attrName>
                                        </p:attrNameLst>
                                      </p:cBhvr>
                                      <p:to>
                                        <p:strVal val="visible"/>
                                      </p:to>
                                    </p:set>
                                  </p:childTnLst>
                                </p:cTn>
                              </p:par>
                            </p:childTnLst>
                          </p:cTn>
                        </p:par>
                        <p:par>
                          <p:cTn id="56" fill="hold">
                            <p:stCondLst>
                              <p:cond delay="3000"/>
                            </p:stCondLst>
                            <p:childTnLst>
                              <p:par>
                                <p:cTn id="57" presetID="1" presetClass="entr" presetSubtype="0" fill="hold" nodeType="afterEffect">
                                  <p:stCondLst>
                                    <p:cond delay="0"/>
                                  </p:stCondLst>
                                  <p:childTnLst>
                                    <p:set>
                                      <p:cBhvr>
                                        <p:cTn id="58" dur="1" fill="hold">
                                          <p:stCondLst>
                                            <p:cond delay="499"/>
                                          </p:stCondLst>
                                        </p:cTn>
                                        <p:tgtEl>
                                          <p:spTgt spid="4168"/>
                                        </p:tgtEl>
                                        <p:attrNameLst>
                                          <p:attrName>style.visibility</p:attrName>
                                        </p:attrNameLst>
                                      </p:cBhvr>
                                      <p:to>
                                        <p:strVal val="visible"/>
                                      </p:to>
                                    </p:set>
                                  </p:childTnLst>
                                </p:cTn>
                              </p:par>
                            </p:childTnLst>
                          </p:cTn>
                        </p:par>
                        <p:par>
                          <p:cTn id="59" fill="hold">
                            <p:stCondLst>
                              <p:cond delay="3500"/>
                            </p:stCondLst>
                            <p:childTnLst>
                              <p:par>
                                <p:cTn id="60" presetID="1" presetClass="entr" presetSubtype="0" fill="hold" nodeType="afterEffect">
                                  <p:stCondLst>
                                    <p:cond delay="0"/>
                                  </p:stCondLst>
                                  <p:childTnLst>
                                    <p:set>
                                      <p:cBhvr>
                                        <p:cTn id="61" dur="1" fill="hold">
                                          <p:stCondLst>
                                            <p:cond delay="499"/>
                                          </p:stCondLst>
                                        </p:cTn>
                                        <p:tgtEl>
                                          <p:spTgt spid="4167"/>
                                        </p:tgtEl>
                                        <p:attrNameLst>
                                          <p:attrName>style.visibility</p:attrName>
                                        </p:attrNameLst>
                                      </p:cBhvr>
                                      <p:to>
                                        <p:strVal val="visible"/>
                                      </p:to>
                                    </p:set>
                                  </p:childTnLst>
                                </p:cTn>
                              </p:par>
                            </p:childTnLst>
                          </p:cTn>
                        </p:par>
                        <p:par>
                          <p:cTn id="62" fill="hold">
                            <p:stCondLst>
                              <p:cond delay="4000"/>
                            </p:stCondLst>
                            <p:childTnLst>
                              <p:par>
                                <p:cTn id="63" presetID="1" presetClass="entr" presetSubtype="0" fill="hold" nodeType="afterEffect">
                                  <p:stCondLst>
                                    <p:cond delay="0"/>
                                  </p:stCondLst>
                                  <p:childTnLst>
                                    <p:set>
                                      <p:cBhvr>
                                        <p:cTn id="64" dur="1" fill="hold">
                                          <p:stCondLst>
                                            <p:cond delay="499"/>
                                          </p:stCondLst>
                                        </p:cTn>
                                        <p:tgtEl>
                                          <p:spTgt spid="4166"/>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7" presetClass="entr" presetSubtype="8" fill="hold" grpId="0" nodeType="clickEffect">
                                  <p:stCondLst>
                                    <p:cond delay="0"/>
                                  </p:stCondLst>
                                  <p:childTnLst>
                                    <p:set>
                                      <p:cBhvr>
                                        <p:cTn id="68" dur="1" fill="hold">
                                          <p:stCondLst>
                                            <p:cond delay="0"/>
                                          </p:stCondLst>
                                        </p:cTn>
                                        <p:tgtEl>
                                          <p:spTgt spid="4117"/>
                                        </p:tgtEl>
                                        <p:attrNameLst>
                                          <p:attrName>style.visibility</p:attrName>
                                        </p:attrNameLst>
                                      </p:cBhvr>
                                      <p:to>
                                        <p:strVal val="visible"/>
                                      </p:to>
                                    </p:set>
                                    <p:anim calcmode="lin" valueType="num">
                                      <p:cBhvr>
                                        <p:cTn id="69" dur="500" fill="hold"/>
                                        <p:tgtEl>
                                          <p:spTgt spid="4117"/>
                                        </p:tgtEl>
                                        <p:attrNameLst>
                                          <p:attrName>ppt_x</p:attrName>
                                        </p:attrNameLst>
                                      </p:cBhvr>
                                      <p:tavLst>
                                        <p:tav tm="0">
                                          <p:val>
                                            <p:strVal val="#ppt_x-#ppt_w/2"/>
                                          </p:val>
                                        </p:tav>
                                        <p:tav tm="100000">
                                          <p:val>
                                            <p:strVal val="#ppt_x"/>
                                          </p:val>
                                        </p:tav>
                                      </p:tavLst>
                                    </p:anim>
                                    <p:anim calcmode="lin" valueType="num">
                                      <p:cBhvr>
                                        <p:cTn id="70" dur="500" fill="hold"/>
                                        <p:tgtEl>
                                          <p:spTgt spid="4117"/>
                                        </p:tgtEl>
                                        <p:attrNameLst>
                                          <p:attrName>ppt_y</p:attrName>
                                        </p:attrNameLst>
                                      </p:cBhvr>
                                      <p:tavLst>
                                        <p:tav tm="0">
                                          <p:val>
                                            <p:strVal val="#ppt_y"/>
                                          </p:val>
                                        </p:tav>
                                        <p:tav tm="100000">
                                          <p:val>
                                            <p:strVal val="#ppt_y"/>
                                          </p:val>
                                        </p:tav>
                                      </p:tavLst>
                                    </p:anim>
                                    <p:anim calcmode="lin" valueType="num">
                                      <p:cBhvr>
                                        <p:cTn id="71" dur="500" fill="hold"/>
                                        <p:tgtEl>
                                          <p:spTgt spid="4117"/>
                                        </p:tgtEl>
                                        <p:attrNameLst>
                                          <p:attrName>ppt_w</p:attrName>
                                        </p:attrNameLst>
                                      </p:cBhvr>
                                      <p:tavLst>
                                        <p:tav tm="0">
                                          <p:val>
                                            <p:fltVal val="0"/>
                                          </p:val>
                                        </p:tav>
                                        <p:tav tm="100000">
                                          <p:val>
                                            <p:strVal val="#ppt_w"/>
                                          </p:val>
                                        </p:tav>
                                      </p:tavLst>
                                    </p:anim>
                                    <p:anim calcmode="lin" valueType="num">
                                      <p:cBhvr>
                                        <p:cTn id="72" dur="500" fill="hold"/>
                                        <p:tgtEl>
                                          <p:spTgt spid="4117"/>
                                        </p:tgtEl>
                                        <p:attrNameLst>
                                          <p:attrName>ppt_h</p:attrName>
                                        </p:attrNameLst>
                                      </p:cBhvr>
                                      <p:tavLst>
                                        <p:tav tm="0">
                                          <p:val>
                                            <p:strVal val="#ppt_h"/>
                                          </p:val>
                                        </p:tav>
                                        <p:tav tm="100000">
                                          <p:val>
                                            <p:strVal val="#ppt_h"/>
                                          </p:val>
                                        </p:tav>
                                      </p:tavLst>
                                    </p:anim>
                                  </p:childTnLst>
                                </p:cTn>
                              </p:par>
                            </p:childTnLst>
                          </p:cTn>
                        </p:par>
                        <p:par>
                          <p:cTn id="73" fill="hold">
                            <p:stCondLst>
                              <p:cond delay="500"/>
                            </p:stCondLst>
                            <p:childTnLst>
                              <p:par>
                                <p:cTn id="74" presetID="17" presetClass="entr" presetSubtype="4" fill="hold" grpId="0" nodeType="afterEffect">
                                  <p:stCondLst>
                                    <p:cond delay="0"/>
                                  </p:stCondLst>
                                  <p:childTnLst>
                                    <p:set>
                                      <p:cBhvr>
                                        <p:cTn id="75" dur="1" fill="hold">
                                          <p:stCondLst>
                                            <p:cond delay="0"/>
                                          </p:stCondLst>
                                        </p:cTn>
                                        <p:tgtEl>
                                          <p:spTgt spid="4113"/>
                                        </p:tgtEl>
                                        <p:attrNameLst>
                                          <p:attrName>style.visibility</p:attrName>
                                        </p:attrNameLst>
                                      </p:cBhvr>
                                      <p:to>
                                        <p:strVal val="visible"/>
                                      </p:to>
                                    </p:set>
                                    <p:anim calcmode="lin" valueType="num">
                                      <p:cBhvr>
                                        <p:cTn id="76" dur="500" fill="hold"/>
                                        <p:tgtEl>
                                          <p:spTgt spid="4113"/>
                                        </p:tgtEl>
                                        <p:attrNameLst>
                                          <p:attrName>ppt_x</p:attrName>
                                        </p:attrNameLst>
                                      </p:cBhvr>
                                      <p:tavLst>
                                        <p:tav tm="0">
                                          <p:val>
                                            <p:strVal val="#ppt_x"/>
                                          </p:val>
                                        </p:tav>
                                        <p:tav tm="100000">
                                          <p:val>
                                            <p:strVal val="#ppt_x"/>
                                          </p:val>
                                        </p:tav>
                                      </p:tavLst>
                                    </p:anim>
                                    <p:anim calcmode="lin" valueType="num">
                                      <p:cBhvr>
                                        <p:cTn id="77" dur="500" fill="hold"/>
                                        <p:tgtEl>
                                          <p:spTgt spid="4113"/>
                                        </p:tgtEl>
                                        <p:attrNameLst>
                                          <p:attrName>ppt_y</p:attrName>
                                        </p:attrNameLst>
                                      </p:cBhvr>
                                      <p:tavLst>
                                        <p:tav tm="0">
                                          <p:val>
                                            <p:strVal val="#ppt_y+#ppt_h/2"/>
                                          </p:val>
                                        </p:tav>
                                        <p:tav tm="100000">
                                          <p:val>
                                            <p:strVal val="#ppt_y"/>
                                          </p:val>
                                        </p:tav>
                                      </p:tavLst>
                                    </p:anim>
                                    <p:anim calcmode="lin" valueType="num">
                                      <p:cBhvr>
                                        <p:cTn id="78" dur="500" fill="hold"/>
                                        <p:tgtEl>
                                          <p:spTgt spid="4113"/>
                                        </p:tgtEl>
                                        <p:attrNameLst>
                                          <p:attrName>ppt_w</p:attrName>
                                        </p:attrNameLst>
                                      </p:cBhvr>
                                      <p:tavLst>
                                        <p:tav tm="0">
                                          <p:val>
                                            <p:strVal val="#ppt_w"/>
                                          </p:val>
                                        </p:tav>
                                        <p:tav tm="100000">
                                          <p:val>
                                            <p:strVal val="#ppt_w"/>
                                          </p:val>
                                        </p:tav>
                                      </p:tavLst>
                                    </p:anim>
                                    <p:anim calcmode="lin" valueType="num">
                                      <p:cBhvr>
                                        <p:cTn id="79" dur="500" fill="hold"/>
                                        <p:tgtEl>
                                          <p:spTgt spid="4113"/>
                                        </p:tgtEl>
                                        <p:attrNameLst>
                                          <p:attrName>ppt_h</p:attrName>
                                        </p:attrNameLst>
                                      </p:cBhvr>
                                      <p:tavLst>
                                        <p:tav tm="0">
                                          <p:val>
                                            <p:fltVal val="0"/>
                                          </p:val>
                                        </p:tav>
                                        <p:tav tm="100000">
                                          <p:val>
                                            <p:strVal val="#ppt_h"/>
                                          </p:val>
                                        </p:tav>
                                      </p:tavLst>
                                    </p:anim>
                                  </p:childTnLst>
                                </p:cTn>
                              </p:par>
                            </p:childTnLst>
                          </p:cTn>
                        </p:par>
                        <p:par>
                          <p:cTn id="80" fill="hold">
                            <p:stCondLst>
                              <p:cond delay="1000"/>
                            </p:stCondLst>
                            <p:childTnLst>
                              <p:par>
                                <p:cTn id="81" presetID="1" presetClass="entr" presetSubtype="0" fill="hold" grpId="0" nodeType="afterEffect">
                                  <p:stCondLst>
                                    <p:cond delay="0"/>
                                  </p:stCondLst>
                                  <p:childTnLst>
                                    <p:set>
                                      <p:cBhvr>
                                        <p:cTn id="82" dur="1" fill="hold">
                                          <p:stCondLst>
                                            <p:cond delay="0"/>
                                          </p:stCondLst>
                                        </p:cTn>
                                        <p:tgtEl>
                                          <p:spTgt spid="1114"/>
                                        </p:tgtEl>
                                        <p:attrNameLst>
                                          <p:attrName>style.visibility</p:attrName>
                                        </p:attrNameLst>
                                      </p:cBhvr>
                                      <p:to>
                                        <p:strVal val="visible"/>
                                      </p:to>
                                    </p:set>
                                  </p:childTnLst>
                                </p:cTn>
                              </p:par>
                            </p:childTnLst>
                          </p:cTn>
                        </p:par>
                        <p:par>
                          <p:cTn id="83" fill="hold">
                            <p:stCondLst>
                              <p:cond delay="1000"/>
                            </p:stCondLst>
                            <p:childTnLst>
                              <p:par>
                                <p:cTn id="84" presetID="1" presetClass="entr" presetSubtype="0" fill="hold" grpId="0" nodeType="afterEffect">
                                  <p:stCondLst>
                                    <p:cond delay="0"/>
                                  </p:stCondLst>
                                  <p:childTnLst>
                                    <p:set>
                                      <p:cBhvr>
                                        <p:cTn id="85" dur="1" fill="hold">
                                          <p:stCondLst>
                                            <p:cond delay="0"/>
                                          </p:stCondLst>
                                        </p:cTn>
                                        <p:tgtEl>
                                          <p:spTgt spid="1115"/>
                                        </p:tgtEl>
                                        <p:attrNameLst>
                                          <p:attrName>style.visibility</p:attrName>
                                        </p:attrNameLst>
                                      </p:cBhvr>
                                      <p:to>
                                        <p:strVal val="visible"/>
                                      </p:to>
                                    </p:set>
                                  </p:childTnLst>
                                </p:cTn>
                              </p:par>
                            </p:childTnLst>
                          </p:cTn>
                        </p:par>
                        <p:par>
                          <p:cTn id="86" fill="hold">
                            <p:stCondLst>
                              <p:cond delay="1000"/>
                            </p:stCondLst>
                            <p:childTnLst>
                              <p:par>
                                <p:cTn id="87" presetID="1" presetClass="entr" presetSubtype="0" fill="hold" grpId="0" nodeType="afterEffect">
                                  <p:stCondLst>
                                    <p:cond delay="0"/>
                                  </p:stCondLst>
                                  <p:childTnLst>
                                    <p:set>
                                      <p:cBhvr>
                                        <p:cTn id="88" dur="1" fill="hold">
                                          <p:stCondLst>
                                            <p:cond delay="0"/>
                                          </p:stCondLst>
                                        </p:cTn>
                                        <p:tgtEl>
                                          <p:spTgt spid="1116"/>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22" presetClass="entr" presetSubtype="8" fill="hold" nodeType="clickEffect">
                                  <p:stCondLst>
                                    <p:cond delay="0"/>
                                  </p:stCondLst>
                                  <p:childTnLst>
                                    <p:set>
                                      <p:cBhvr>
                                        <p:cTn id="92" dur="1" fill="hold">
                                          <p:stCondLst>
                                            <p:cond delay="0"/>
                                          </p:stCondLst>
                                        </p:cTn>
                                        <p:tgtEl>
                                          <p:spTgt spid="123"/>
                                        </p:tgtEl>
                                        <p:attrNameLst>
                                          <p:attrName>style.visibility</p:attrName>
                                        </p:attrNameLst>
                                      </p:cBhvr>
                                      <p:to>
                                        <p:strVal val="visible"/>
                                      </p:to>
                                    </p:set>
                                    <p:animEffect transition="in" filter="wipe(left)">
                                      <p:cBhvr>
                                        <p:cTn id="93" dur="500"/>
                                        <p:tgtEl>
                                          <p:spTgt spid="123"/>
                                        </p:tgtEl>
                                      </p:cBhvr>
                                    </p:animEffect>
                                  </p:childTnLst>
                                </p:cTn>
                              </p:par>
                            </p:childTnLst>
                          </p:cTn>
                        </p:par>
                      </p:childTnLst>
                    </p:cTn>
                  </p:par>
                  <p:par>
                    <p:cTn id="94" fill="hold">
                      <p:stCondLst>
                        <p:cond delay="indefinite"/>
                      </p:stCondLst>
                      <p:childTnLst>
                        <p:par>
                          <p:cTn id="95" fill="hold">
                            <p:stCondLst>
                              <p:cond delay="0"/>
                            </p:stCondLst>
                            <p:childTnLst>
                              <p:par>
                                <p:cTn id="96" presetID="16" presetClass="entr" presetSubtype="42" fill="hold" nodeType="clickEffect">
                                  <p:stCondLst>
                                    <p:cond delay="0"/>
                                  </p:stCondLst>
                                  <p:childTnLst>
                                    <p:set>
                                      <p:cBhvr>
                                        <p:cTn id="97" dur="1" fill="hold">
                                          <p:stCondLst>
                                            <p:cond delay="0"/>
                                          </p:stCondLst>
                                        </p:cTn>
                                        <p:tgtEl>
                                          <p:spTgt spid="122"/>
                                        </p:tgtEl>
                                        <p:attrNameLst>
                                          <p:attrName>style.visibility</p:attrName>
                                        </p:attrNameLst>
                                      </p:cBhvr>
                                      <p:to>
                                        <p:strVal val="visible"/>
                                      </p:to>
                                    </p:set>
                                    <p:animEffect transition="in" filter="barn(outHorizontal)">
                                      <p:cBhvr>
                                        <p:cTn id="98" dur="500"/>
                                        <p:tgtEl>
                                          <p:spTgt spid="122"/>
                                        </p:tgtEl>
                                      </p:cBhvr>
                                    </p:animEffec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131"/>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7" presetClass="entr" presetSubtype="10" fill="hold" grpId="0" nodeType="clickEffect">
                                  <p:stCondLst>
                                    <p:cond delay="0"/>
                                  </p:stCondLst>
                                  <p:childTnLst>
                                    <p:set>
                                      <p:cBhvr>
                                        <p:cTn id="106" dur="1" fill="hold">
                                          <p:stCondLst>
                                            <p:cond delay="0"/>
                                          </p:stCondLst>
                                        </p:cTn>
                                        <p:tgtEl>
                                          <p:spTgt spid="4100"/>
                                        </p:tgtEl>
                                        <p:attrNameLst>
                                          <p:attrName>style.visibility</p:attrName>
                                        </p:attrNameLst>
                                      </p:cBhvr>
                                      <p:to>
                                        <p:strVal val="visible"/>
                                      </p:to>
                                    </p:set>
                                    <p:anim calcmode="lin" valueType="num">
                                      <p:cBhvr>
                                        <p:cTn id="107" dur="500" fill="hold"/>
                                        <p:tgtEl>
                                          <p:spTgt spid="4100"/>
                                        </p:tgtEl>
                                        <p:attrNameLst>
                                          <p:attrName>ppt_w</p:attrName>
                                        </p:attrNameLst>
                                      </p:cBhvr>
                                      <p:tavLst>
                                        <p:tav tm="0">
                                          <p:val>
                                            <p:fltVal val="0"/>
                                          </p:val>
                                        </p:tav>
                                        <p:tav tm="100000">
                                          <p:val>
                                            <p:strVal val="#ppt_w"/>
                                          </p:val>
                                        </p:tav>
                                      </p:tavLst>
                                    </p:anim>
                                    <p:anim calcmode="lin" valueType="num">
                                      <p:cBhvr>
                                        <p:cTn id="108" dur="500" fill="hold"/>
                                        <p:tgtEl>
                                          <p:spTgt spid="4100"/>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105"/>
                                            </p:cond>
                                          </p:stCondLst>
                                          <p:endCondLst>
                                            <p:cond evt="onStopAudio" delay="0">
                                              <p:tgtEl>
                                                <p:sldTgt/>
                                              </p:tgtEl>
                                            </p:cond>
                                          </p:endCondLst>
                                        </p:cTn>
                                        <p:tgtEl>
                                          <p:sndTgt r:embed="rId85" name="DRIVEBY.WAV"/>
                                        </p:tgtEl>
                                      </p:cMediaNode>
                                    </p:audio>
                                  </p:sub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0" nodeType="clickEffect">
                                  <p:stCondLst>
                                    <p:cond delay="0"/>
                                  </p:stCondLst>
                                  <p:childTnLst>
                                    <p:set>
                                      <p:cBhvr>
                                        <p:cTn id="112" dur="1" fill="hold">
                                          <p:stCondLst>
                                            <p:cond delay="499"/>
                                          </p:stCondLst>
                                        </p:cTn>
                                        <p:tgtEl>
                                          <p:spTgt spid="4101"/>
                                        </p:tgtEl>
                                        <p:attrNameLst>
                                          <p:attrName>style.visibility</p:attrName>
                                        </p:attrNameLst>
                                      </p:cBhvr>
                                      <p:to>
                                        <p:strVal val="visible"/>
                                      </p:to>
                                    </p:set>
                                  </p:childTnLst>
                                  <p:subTnLst>
                                    <p:audio>
                                      <p:cMediaNode>
                                        <p:cTn display="0" masterRel="sameClick">
                                          <p:stCondLst>
                                            <p:cond evt="begin" delay="0">
                                              <p:tn val="111"/>
                                            </p:cond>
                                          </p:stCondLst>
                                          <p:endCondLst>
                                            <p:cond evt="onStopAudio" delay="0">
                                              <p:tgtEl>
                                                <p:sldTgt/>
                                              </p:tgtEl>
                                            </p:cond>
                                          </p:endCondLst>
                                        </p:cTn>
                                        <p:tgtEl>
                                          <p:sndTgt r:embed="rId86" name="camera.wav"/>
                                        </p:tgtEl>
                                      </p:cMediaNode>
                                    </p:audio>
                                  </p:subTnLst>
                                </p:cTn>
                              </p:par>
                            </p:childTnLst>
                          </p:cTn>
                        </p:par>
                      </p:childTnLst>
                    </p:cTn>
                  </p:par>
                  <p:par>
                    <p:cTn id="113" fill="hold">
                      <p:stCondLst>
                        <p:cond delay="indefinite"/>
                      </p:stCondLst>
                      <p:childTnLst>
                        <p:par>
                          <p:cTn id="114" fill="hold">
                            <p:stCondLst>
                              <p:cond delay="0"/>
                            </p:stCondLst>
                            <p:childTnLst>
                              <p:par>
                                <p:cTn id="115" presetID="1" presetClass="entr" presetSubtype="0" fill="hold" grpId="0" nodeType="clickEffect">
                                  <p:stCondLst>
                                    <p:cond delay="0"/>
                                  </p:stCondLst>
                                  <p:childTnLst>
                                    <p:set>
                                      <p:cBhvr>
                                        <p:cTn id="116" dur="1" fill="hold">
                                          <p:stCondLst>
                                            <p:cond delay="499"/>
                                          </p:stCondLst>
                                        </p:cTn>
                                        <p:tgtEl>
                                          <p:spTgt spid="4102"/>
                                        </p:tgtEl>
                                        <p:attrNameLst>
                                          <p:attrName>style.visibility</p:attrName>
                                        </p:attrNameLst>
                                      </p:cBhvr>
                                      <p:to>
                                        <p:strVal val="visible"/>
                                      </p:to>
                                    </p:set>
                                  </p:childTnLst>
                                  <p:subTnLst>
                                    <p:audio>
                                      <p:cMediaNode>
                                        <p:cTn display="0" masterRel="sameClick">
                                          <p:stCondLst>
                                            <p:cond evt="begin" delay="0">
                                              <p:tn val="115"/>
                                            </p:cond>
                                          </p:stCondLst>
                                          <p:endCondLst>
                                            <p:cond evt="onStopAudio" delay="0">
                                              <p:tgtEl>
                                                <p:sldTgt/>
                                              </p:tgtEl>
                                            </p:cond>
                                          </p:endCondLst>
                                        </p:cTn>
                                        <p:tgtEl>
                                          <p:sndTgt r:embed="rId86" name="camera.wav"/>
                                        </p:tgtEl>
                                      </p:cMediaNode>
                                    </p:audio>
                                  </p:subTnLst>
                                </p:cTn>
                              </p:par>
                            </p:childTnLst>
                          </p:cTn>
                        </p:par>
                      </p:childTnLst>
                    </p:cTn>
                  </p:par>
                  <p:par>
                    <p:cTn id="117" fill="hold">
                      <p:stCondLst>
                        <p:cond delay="indefinite"/>
                      </p:stCondLst>
                      <p:childTnLst>
                        <p:par>
                          <p:cTn id="118" fill="hold">
                            <p:stCondLst>
                              <p:cond delay="0"/>
                            </p:stCondLst>
                            <p:childTnLst>
                              <p:par>
                                <p:cTn id="119" presetID="1" presetClass="entr" presetSubtype="0" fill="hold" grpId="0" nodeType="clickEffect">
                                  <p:stCondLst>
                                    <p:cond delay="0"/>
                                  </p:stCondLst>
                                  <p:childTnLst>
                                    <p:set>
                                      <p:cBhvr>
                                        <p:cTn id="120" dur="1" fill="hold">
                                          <p:stCondLst>
                                            <p:cond delay="499"/>
                                          </p:stCondLst>
                                        </p:cTn>
                                        <p:tgtEl>
                                          <p:spTgt spid="4103"/>
                                        </p:tgtEl>
                                        <p:attrNameLst>
                                          <p:attrName>style.visibility</p:attrName>
                                        </p:attrNameLst>
                                      </p:cBhvr>
                                      <p:to>
                                        <p:strVal val="visible"/>
                                      </p:to>
                                    </p:set>
                                  </p:childTnLst>
                                  <p:subTnLst>
                                    <p:audio>
                                      <p:cMediaNode>
                                        <p:cTn display="0" masterRel="sameClick">
                                          <p:stCondLst>
                                            <p:cond evt="begin" delay="0">
                                              <p:tn val="119"/>
                                            </p:cond>
                                          </p:stCondLst>
                                          <p:endCondLst>
                                            <p:cond evt="onStopAudio" delay="0">
                                              <p:tgtEl>
                                                <p:sldTgt/>
                                              </p:tgtEl>
                                            </p:cond>
                                          </p:endCondLst>
                                        </p:cTn>
                                        <p:tgtEl>
                                          <p:sndTgt r:embed="rId86" name="camera.wav"/>
                                        </p:tgtEl>
                                      </p:cMediaNode>
                                    </p:audio>
                                  </p:subTnLst>
                                </p:cTn>
                              </p:par>
                            </p:childTnLst>
                          </p:cTn>
                        </p:par>
                        <p:par>
                          <p:cTn id="121" fill="hold">
                            <p:stCondLst>
                              <p:cond delay="500"/>
                            </p:stCondLst>
                            <p:childTnLst>
                              <p:par>
                                <p:cTn id="122" presetID="1" presetClass="entr" presetSubtype="0" fill="hold" grpId="0" nodeType="afterEffect">
                                  <p:stCondLst>
                                    <p:cond delay="0"/>
                                  </p:stCondLst>
                                  <p:childTnLst>
                                    <p:set>
                                      <p:cBhvr>
                                        <p:cTn id="123" dur="1" fill="hold">
                                          <p:stCondLst>
                                            <p:cond delay="499"/>
                                          </p:stCondLst>
                                        </p:cTn>
                                        <p:tgtEl>
                                          <p:spTgt spid="4104"/>
                                        </p:tgtEl>
                                        <p:attrNameLst>
                                          <p:attrName>style.visibility</p:attrName>
                                        </p:attrNameLst>
                                      </p:cBhvr>
                                      <p:to>
                                        <p:strVal val="visible"/>
                                      </p:to>
                                    </p:set>
                                  </p:childTnLst>
                                  <p:subTnLst>
                                    <p:audio>
                                      <p:cMediaNode>
                                        <p:cTn display="0" masterRel="sameClick">
                                          <p:stCondLst>
                                            <p:cond evt="begin" delay="0">
                                              <p:tn val="122"/>
                                            </p:cond>
                                          </p:stCondLst>
                                          <p:endCondLst>
                                            <p:cond evt="onStopAudio" delay="0">
                                              <p:tgtEl>
                                                <p:sldTgt/>
                                              </p:tgtEl>
                                            </p:cond>
                                          </p:endCondLst>
                                        </p:cTn>
                                        <p:tgtEl>
                                          <p:sndTgt r:embed="rId86" name="camera.wav"/>
                                        </p:tgtEl>
                                      </p:cMediaNode>
                                    </p:audio>
                                  </p:subTnLst>
                                </p:cTn>
                              </p:par>
                            </p:childTnLst>
                          </p:cTn>
                        </p:par>
                        <p:par>
                          <p:cTn id="124" fill="hold">
                            <p:stCondLst>
                              <p:cond delay="1000"/>
                            </p:stCondLst>
                            <p:childTnLst>
                              <p:par>
                                <p:cTn id="125" presetID="1" presetClass="entr" presetSubtype="0" fill="hold" grpId="0" nodeType="afterEffect">
                                  <p:stCondLst>
                                    <p:cond delay="0"/>
                                  </p:stCondLst>
                                  <p:childTnLst>
                                    <p:set>
                                      <p:cBhvr>
                                        <p:cTn id="126" dur="1" fill="hold">
                                          <p:stCondLst>
                                            <p:cond delay="499"/>
                                          </p:stCondLst>
                                        </p:cTn>
                                        <p:tgtEl>
                                          <p:spTgt spid="4105"/>
                                        </p:tgtEl>
                                        <p:attrNameLst>
                                          <p:attrName>style.visibility</p:attrName>
                                        </p:attrNameLst>
                                      </p:cBhvr>
                                      <p:to>
                                        <p:strVal val="visible"/>
                                      </p:to>
                                    </p:set>
                                  </p:childTnLst>
                                </p:cTn>
                              </p:par>
                            </p:childTnLst>
                          </p:cTn>
                        </p:par>
                        <p:par>
                          <p:cTn id="127" fill="hold">
                            <p:stCondLst>
                              <p:cond delay="1500"/>
                            </p:stCondLst>
                            <p:childTnLst>
                              <p:par>
                                <p:cTn id="128" presetID="1" presetClass="entr" presetSubtype="0" fill="hold" grpId="0" nodeType="afterEffect">
                                  <p:stCondLst>
                                    <p:cond delay="0"/>
                                  </p:stCondLst>
                                  <p:childTnLst>
                                    <p:set>
                                      <p:cBhvr>
                                        <p:cTn id="129" dur="1" fill="hold">
                                          <p:stCondLst>
                                            <p:cond delay="499"/>
                                          </p:stCondLst>
                                        </p:cTn>
                                        <p:tgtEl>
                                          <p:spTgt spid="4106"/>
                                        </p:tgtEl>
                                        <p:attrNameLst>
                                          <p:attrName>style.visibility</p:attrName>
                                        </p:attrNameLst>
                                      </p:cBhvr>
                                      <p:to>
                                        <p:strVal val="visible"/>
                                      </p:to>
                                    </p:set>
                                  </p:childTnLst>
                                  <p:subTnLst>
                                    <p:audio>
                                      <p:cMediaNode>
                                        <p:cTn display="0" masterRel="sameClick">
                                          <p:stCondLst>
                                            <p:cond evt="begin" delay="0">
                                              <p:tn val="128"/>
                                            </p:cond>
                                          </p:stCondLst>
                                          <p:endCondLst>
                                            <p:cond evt="onStopAudio" delay="0">
                                              <p:tgtEl>
                                                <p:sldTgt/>
                                              </p:tgtEl>
                                            </p:cond>
                                          </p:endCondLst>
                                        </p:cTn>
                                        <p:tgtEl>
                                          <p:sndTgt r:embed="rId86" name="camera.wav"/>
                                        </p:tgtEl>
                                      </p:cMediaNode>
                                    </p:audio>
                                  </p:subTnLst>
                                </p:cTn>
                              </p:par>
                            </p:childTnLst>
                          </p:cTn>
                        </p:par>
                        <p:par>
                          <p:cTn id="130" fill="hold">
                            <p:stCondLst>
                              <p:cond delay="2000"/>
                            </p:stCondLst>
                            <p:childTnLst>
                              <p:par>
                                <p:cTn id="131" presetID="1" presetClass="entr" presetSubtype="0" fill="hold" grpId="0" nodeType="afterEffect">
                                  <p:stCondLst>
                                    <p:cond delay="0"/>
                                  </p:stCondLst>
                                  <p:childTnLst>
                                    <p:set>
                                      <p:cBhvr>
                                        <p:cTn id="132" dur="1" fill="hold">
                                          <p:stCondLst>
                                            <p:cond delay="499"/>
                                          </p:stCondLst>
                                        </p:cTn>
                                        <p:tgtEl>
                                          <p:spTgt spid="4107"/>
                                        </p:tgtEl>
                                        <p:attrNameLst>
                                          <p:attrName>style.visibility</p:attrName>
                                        </p:attrNameLst>
                                      </p:cBhvr>
                                      <p:to>
                                        <p:strVal val="visible"/>
                                      </p:to>
                                    </p:set>
                                  </p:childTnLst>
                                  <p:subTnLst>
                                    <p:audio>
                                      <p:cMediaNode>
                                        <p:cTn display="0" masterRel="sameClick">
                                          <p:stCondLst>
                                            <p:cond evt="begin" delay="0">
                                              <p:tn val="131"/>
                                            </p:cond>
                                          </p:stCondLst>
                                          <p:endCondLst>
                                            <p:cond evt="onStopAudio" delay="0">
                                              <p:tgtEl>
                                                <p:sldTgt/>
                                              </p:tgtEl>
                                            </p:cond>
                                          </p:endCondLst>
                                        </p:cTn>
                                        <p:tgtEl>
                                          <p:sndTgt r:embed="rId86" name="camera.wav"/>
                                        </p:tgtEl>
                                      </p:cMediaNode>
                                    </p:audio>
                                  </p:subTnLst>
                                </p:cTn>
                              </p:par>
                            </p:childTnLst>
                          </p:cTn>
                        </p:par>
                        <p:par>
                          <p:cTn id="133" fill="hold">
                            <p:stCondLst>
                              <p:cond delay="2500"/>
                            </p:stCondLst>
                            <p:childTnLst>
                              <p:par>
                                <p:cTn id="134" presetID="1" presetClass="entr" presetSubtype="0" fill="hold" grpId="0" nodeType="afterEffect">
                                  <p:stCondLst>
                                    <p:cond delay="0"/>
                                  </p:stCondLst>
                                  <p:childTnLst>
                                    <p:set>
                                      <p:cBhvr>
                                        <p:cTn id="135" dur="1" fill="hold">
                                          <p:stCondLst>
                                            <p:cond delay="499"/>
                                          </p:stCondLst>
                                        </p:cTn>
                                        <p:tgtEl>
                                          <p:spTgt spid="4108"/>
                                        </p:tgtEl>
                                        <p:attrNameLst>
                                          <p:attrName>style.visibility</p:attrName>
                                        </p:attrNameLst>
                                      </p:cBhvr>
                                      <p:to>
                                        <p:strVal val="visible"/>
                                      </p:to>
                                    </p:set>
                                  </p:childTnLst>
                                  <p:subTnLst>
                                    <p:audio>
                                      <p:cMediaNode>
                                        <p:cTn display="0" masterRel="sameClick">
                                          <p:stCondLst>
                                            <p:cond evt="begin" delay="0">
                                              <p:tn val="134"/>
                                            </p:cond>
                                          </p:stCondLst>
                                          <p:endCondLst>
                                            <p:cond evt="onStopAudio" delay="0">
                                              <p:tgtEl>
                                                <p:sldTgt/>
                                              </p:tgtEl>
                                            </p:cond>
                                          </p:endCondLst>
                                        </p:cTn>
                                        <p:tgtEl>
                                          <p:sndTgt r:embed="rId86" name="camera.wav"/>
                                        </p:tgtEl>
                                      </p:cMediaNode>
                                    </p:audio>
                                  </p:subTnLst>
                                </p:cTn>
                              </p:par>
                            </p:childTnLst>
                          </p:cTn>
                        </p:par>
                        <p:par>
                          <p:cTn id="136" fill="hold">
                            <p:stCondLst>
                              <p:cond delay="3000"/>
                            </p:stCondLst>
                            <p:childTnLst>
                              <p:par>
                                <p:cTn id="137" presetID="1" presetClass="entr" presetSubtype="0" fill="hold" grpId="0" nodeType="afterEffect">
                                  <p:stCondLst>
                                    <p:cond delay="0"/>
                                  </p:stCondLst>
                                  <p:childTnLst>
                                    <p:set>
                                      <p:cBhvr>
                                        <p:cTn id="138" dur="1" fill="hold">
                                          <p:stCondLst>
                                            <p:cond delay="499"/>
                                          </p:stCondLst>
                                        </p:cTn>
                                        <p:tgtEl>
                                          <p:spTgt spid="4109"/>
                                        </p:tgtEl>
                                        <p:attrNameLst>
                                          <p:attrName>style.visibility</p:attrName>
                                        </p:attrNameLst>
                                      </p:cBhvr>
                                      <p:to>
                                        <p:strVal val="visible"/>
                                      </p:to>
                                    </p:set>
                                  </p:childTnLst>
                                  <p:subTnLst>
                                    <p:audio>
                                      <p:cMediaNode>
                                        <p:cTn display="0" masterRel="sameClick">
                                          <p:stCondLst>
                                            <p:cond evt="begin" delay="0">
                                              <p:tn val="137"/>
                                            </p:cond>
                                          </p:stCondLst>
                                          <p:endCondLst>
                                            <p:cond evt="onStopAudio" delay="0">
                                              <p:tgtEl>
                                                <p:sldTgt/>
                                              </p:tgtEl>
                                            </p:cond>
                                          </p:endCondLst>
                                        </p:cTn>
                                        <p:tgtEl>
                                          <p:sndTgt r:embed="rId86" name="camera.wav"/>
                                        </p:tgtEl>
                                      </p:cMediaNode>
                                    </p:audio>
                                  </p:subTnLst>
                                </p:cTn>
                              </p:par>
                            </p:childTnLst>
                          </p:cTn>
                        </p:par>
                        <p:par>
                          <p:cTn id="139" fill="hold">
                            <p:stCondLst>
                              <p:cond delay="3500"/>
                            </p:stCondLst>
                            <p:childTnLst>
                              <p:par>
                                <p:cTn id="140" presetID="1" presetClass="entr" presetSubtype="0" fill="hold" grpId="0" nodeType="afterEffect">
                                  <p:stCondLst>
                                    <p:cond delay="0"/>
                                  </p:stCondLst>
                                  <p:childTnLst>
                                    <p:set>
                                      <p:cBhvr>
                                        <p:cTn id="141" dur="1" fill="hold">
                                          <p:stCondLst>
                                            <p:cond delay="499"/>
                                          </p:stCondLst>
                                        </p:cTn>
                                        <p:tgtEl>
                                          <p:spTgt spid="4110"/>
                                        </p:tgtEl>
                                        <p:attrNameLst>
                                          <p:attrName>style.visibility</p:attrName>
                                        </p:attrNameLst>
                                      </p:cBhvr>
                                      <p:to>
                                        <p:strVal val="visible"/>
                                      </p:to>
                                    </p:set>
                                  </p:childTnLst>
                                  <p:subTnLst>
                                    <p:audio>
                                      <p:cMediaNode>
                                        <p:cTn display="0" masterRel="sameClick">
                                          <p:stCondLst>
                                            <p:cond evt="begin" delay="0">
                                              <p:tn val="140"/>
                                            </p:cond>
                                          </p:stCondLst>
                                          <p:endCondLst>
                                            <p:cond evt="onStopAudio" delay="0">
                                              <p:tgtEl>
                                                <p:sldTgt/>
                                              </p:tgtEl>
                                            </p:cond>
                                          </p:endCondLst>
                                        </p:cTn>
                                        <p:tgtEl>
                                          <p:sndTgt r:embed="rId86" name="camera.wav"/>
                                        </p:tgtEl>
                                      </p:cMediaNode>
                                    </p:audio>
                                  </p:subTnLst>
                                </p:cTn>
                              </p:par>
                            </p:childTnLst>
                          </p:cTn>
                        </p:par>
                        <p:par>
                          <p:cTn id="142" fill="hold">
                            <p:stCondLst>
                              <p:cond delay="4000"/>
                            </p:stCondLst>
                            <p:childTnLst>
                              <p:par>
                                <p:cTn id="143" presetID="1" presetClass="entr" presetSubtype="0" fill="hold" grpId="0" nodeType="afterEffect">
                                  <p:stCondLst>
                                    <p:cond delay="0"/>
                                  </p:stCondLst>
                                  <p:childTnLst>
                                    <p:set>
                                      <p:cBhvr>
                                        <p:cTn id="144" dur="1" fill="hold">
                                          <p:stCondLst>
                                            <p:cond delay="499"/>
                                          </p:stCondLst>
                                        </p:cTn>
                                        <p:tgtEl>
                                          <p:spTgt spid="4111"/>
                                        </p:tgtEl>
                                        <p:attrNameLst>
                                          <p:attrName>style.visibility</p:attrName>
                                        </p:attrNameLst>
                                      </p:cBhvr>
                                      <p:to>
                                        <p:strVal val="visible"/>
                                      </p:to>
                                    </p:set>
                                  </p:childTnLst>
                                  <p:subTnLst>
                                    <p:audio>
                                      <p:cMediaNode>
                                        <p:cTn display="0" masterRel="sameClick">
                                          <p:stCondLst>
                                            <p:cond evt="begin" delay="0">
                                              <p:tn val="143"/>
                                            </p:cond>
                                          </p:stCondLst>
                                          <p:endCondLst>
                                            <p:cond evt="onStopAudio" delay="0">
                                              <p:tgtEl>
                                                <p:sldTgt/>
                                              </p:tgtEl>
                                            </p:cond>
                                          </p:endCondLst>
                                        </p:cTn>
                                        <p:tgtEl>
                                          <p:sndTgt r:embed="rId86" name="camera.wav"/>
                                        </p:tgtEl>
                                      </p:cMediaNode>
                                    </p:audio>
                                  </p:subTnLst>
                                </p:cTn>
                              </p:par>
                            </p:childTnLst>
                          </p:cTn>
                        </p:par>
                      </p:childTnLst>
                    </p:cTn>
                  </p:par>
                  <p:par>
                    <p:cTn id="145" fill="hold">
                      <p:stCondLst>
                        <p:cond delay="indefinite"/>
                      </p:stCondLst>
                      <p:childTnLst>
                        <p:par>
                          <p:cTn id="146" fill="hold">
                            <p:stCondLst>
                              <p:cond delay="0"/>
                            </p:stCondLst>
                            <p:childTnLst>
                              <p:par>
                                <p:cTn id="147" presetID="1" presetClass="entr" presetSubtype="0" fill="hold" grpId="0" nodeType="clickEffect">
                                  <p:stCondLst>
                                    <p:cond delay="0"/>
                                  </p:stCondLst>
                                  <p:childTnLst>
                                    <p:set>
                                      <p:cBhvr>
                                        <p:cTn id="148" dur="1" fill="hold">
                                          <p:stCondLst>
                                            <p:cond delay="499"/>
                                          </p:stCondLst>
                                        </p:cTn>
                                        <p:tgtEl>
                                          <p:spTgt spid="4112"/>
                                        </p:tgtEl>
                                        <p:attrNameLst>
                                          <p:attrName>style.visibility</p:attrName>
                                        </p:attrNameLst>
                                      </p:cBhvr>
                                      <p:to>
                                        <p:strVal val="visible"/>
                                      </p:to>
                                    </p:set>
                                  </p:childTnLst>
                                  <p:subTnLst>
                                    <p:audio>
                                      <p:cMediaNode>
                                        <p:cTn display="0" masterRel="sameClick">
                                          <p:stCondLst>
                                            <p:cond evt="begin" delay="0">
                                              <p:tn val="147"/>
                                            </p:cond>
                                          </p:stCondLst>
                                          <p:endCondLst>
                                            <p:cond evt="onStopAudio" delay="0">
                                              <p:tgtEl>
                                                <p:sldTgt/>
                                              </p:tgtEl>
                                            </p:cond>
                                          </p:endCondLst>
                                        </p:cTn>
                                        <p:tgtEl>
                                          <p:sndTgt r:embed="rId86" name="camera.wav"/>
                                        </p:tgtEl>
                                      </p:cMediaNode>
                                    </p:audio>
                                  </p:subTnLst>
                                </p:cTn>
                              </p:par>
                            </p:childTnLst>
                          </p:cTn>
                        </p:par>
                      </p:childTnLst>
                    </p:cTn>
                  </p:par>
                  <p:par>
                    <p:cTn id="149" fill="hold">
                      <p:stCondLst>
                        <p:cond delay="indefinite"/>
                      </p:stCondLst>
                      <p:childTnLst>
                        <p:par>
                          <p:cTn id="150" fill="hold">
                            <p:stCondLst>
                              <p:cond delay="0"/>
                            </p:stCondLst>
                            <p:childTnLst>
                              <p:par>
                                <p:cTn id="151" presetID="1" presetClass="entr" presetSubtype="0" fill="hold" grpId="0" nodeType="clickEffect">
                                  <p:stCondLst>
                                    <p:cond delay="0"/>
                                  </p:stCondLst>
                                  <p:childTnLst>
                                    <p:set>
                                      <p:cBhvr>
                                        <p:cTn id="152" dur="1" fill="hold">
                                          <p:stCondLst>
                                            <p:cond delay="0"/>
                                          </p:stCondLst>
                                        </p:cTn>
                                        <p:tgtEl>
                                          <p:spTgt spid="132"/>
                                        </p:tgtEl>
                                        <p:attrNameLst>
                                          <p:attrName>style.visibility</p:attrName>
                                        </p:attrNameLst>
                                      </p:cBhvr>
                                      <p:to>
                                        <p:strVal val="visible"/>
                                      </p:to>
                                    </p:set>
                                  </p:childTnLst>
                                </p:cTn>
                              </p:par>
                            </p:childTnLst>
                          </p:cTn>
                        </p:par>
                      </p:childTnLst>
                    </p:cTn>
                  </p:par>
                  <p:par>
                    <p:cTn id="153" fill="hold">
                      <p:stCondLst>
                        <p:cond delay="indefinite"/>
                      </p:stCondLst>
                      <p:childTnLst>
                        <p:par>
                          <p:cTn id="154" fill="hold">
                            <p:stCondLst>
                              <p:cond delay="0"/>
                            </p:stCondLst>
                            <p:childTnLst>
                              <p:par>
                                <p:cTn id="155" presetID="22" presetClass="entr" presetSubtype="8" fill="hold" nodeType="clickEffect">
                                  <p:stCondLst>
                                    <p:cond delay="0"/>
                                  </p:stCondLst>
                                  <p:childTnLst>
                                    <p:set>
                                      <p:cBhvr>
                                        <p:cTn id="156" dur="1" fill="hold">
                                          <p:stCondLst>
                                            <p:cond delay="0"/>
                                          </p:stCondLst>
                                        </p:cTn>
                                        <p:tgtEl>
                                          <p:spTgt spid="2"/>
                                        </p:tgtEl>
                                        <p:attrNameLst>
                                          <p:attrName>style.visibility</p:attrName>
                                        </p:attrNameLst>
                                      </p:cBhvr>
                                      <p:to>
                                        <p:strVal val="visible"/>
                                      </p:to>
                                    </p:set>
                                    <p:animEffect transition="in" filter="wipe(left)">
                                      <p:cBhvr>
                                        <p:cTn id="15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bldLvl="0" animBg="1"/>
      <p:bldP spid="4101" grpId="0" bldLvl="0" animBg="1"/>
      <p:bldP spid="4102" grpId="0" bldLvl="0" animBg="1"/>
      <p:bldP spid="4103" grpId="0" bldLvl="0" animBg="1"/>
      <p:bldP spid="4104" grpId="0" bldLvl="0" animBg="1"/>
      <p:bldP spid="4105" grpId="0" bldLvl="0" animBg="1"/>
      <p:bldP spid="4106" grpId="0" bldLvl="0" animBg="1"/>
      <p:bldP spid="4107" grpId="0" bldLvl="0" animBg="1"/>
      <p:bldP spid="4108" grpId="0" bldLvl="0" animBg="1"/>
      <p:bldP spid="4109" grpId="0" bldLvl="0" animBg="1"/>
      <p:bldP spid="4110" grpId="0" bldLvl="0" animBg="1"/>
      <p:bldP spid="4111" grpId="0" bldLvl="0" animBg="1"/>
      <p:bldP spid="4112" grpId="0" bldLvl="0" animBg="1"/>
      <p:bldP spid="4113" grpId="0" bldLvl="0" animBg="1"/>
      <p:bldP spid="4117" grpId="0" bldLvl="0" animBg="1"/>
      <p:bldP spid="1114" grpId="0"/>
      <p:bldP spid="1115" grpId="0"/>
      <p:bldP spid="1116" grpId="0"/>
      <p:bldP spid="128" grpId="0" bldLvl="0" animBg="1"/>
      <p:bldP spid="131" grpId="0" bldLvl="0" animBg="1"/>
      <p:bldP spid="132"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graphicFrame>
        <p:nvGraphicFramePr>
          <p:cNvPr id="184322" name="Object 2"/>
          <p:cNvGraphicFramePr/>
          <p:nvPr/>
        </p:nvGraphicFramePr>
        <p:xfrm>
          <a:off x="9301163" y="4378325"/>
          <a:ext cx="152400" cy="152400"/>
        </p:xfrm>
        <a:graphic>
          <a:graphicData uri="http://schemas.openxmlformats.org/presentationml/2006/ole">
            <mc:AlternateContent xmlns:mc="http://schemas.openxmlformats.org/markup-compatibility/2006">
              <mc:Choice xmlns:v="urn:schemas-microsoft-com:vml" Requires="v">
                <p:oleObj spid="_x0000_s3134" name="" r:id="rId2" imgW="5181600" imgH="4267200" progId="Equation.3">
                  <p:embed/>
                </p:oleObj>
              </mc:Choice>
              <mc:Fallback>
                <p:oleObj name="" r:id="rId2" imgW="5181600" imgH="4267200" progId="Equation.3">
                  <p:embed/>
                  <p:pic>
                    <p:nvPicPr>
                      <p:cNvPr id="0" name="图片 3133"/>
                      <p:cNvPicPr/>
                      <p:nvPr/>
                    </p:nvPicPr>
                    <p:blipFill>
                      <a:blip r:embed="rId3">
                        <a:clrChange>
                          <a:clrFrom>
                            <a:srgbClr val="000000"/>
                          </a:clrFrom>
                          <a:clrTo>
                            <a:srgbClr val="FF0066"/>
                          </a:clrTo>
                        </a:clrChange>
                      </a:blip>
                      <a:stretch>
                        <a:fillRect/>
                      </a:stretch>
                    </p:blipFill>
                    <p:spPr>
                      <a:xfrm>
                        <a:off x="9301163" y="4378325"/>
                        <a:ext cx="152400" cy="152400"/>
                      </a:xfrm>
                      <a:prstGeom prst="rect">
                        <a:avLst/>
                      </a:prstGeom>
                      <a:noFill/>
                      <a:ln w="38100">
                        <a:noFill/>
                        <a:miter/>
                      </a:ln>
                    </p:spPr>
                  </p:pic>
                </p:oleObj>
              </mc:Fallback>
            </mc:AlternateContent>
          </a:graphicData>
        </a:graphic>
      </p:graphicFrame>
      <p:grpSp>
        <p:nvGrpSpPr>
          <p:cNvPr id="1049" name="Group 3"/>
          <p:cNvGrpSpPr/>
          <p:nvPr/>
        </p:nvGrpSpPr>
        <p:grpSpPr>
          <a:xfrm>
            <a:off x="2673668" y="1129665"/>
            <a:ext cx="7469187" cy="512763"/>
            <a:chOff x="711" y="649"/>
            <a:chExt cx="4705" cy="323"/>
          </a:xfrm>
        </p:grpSpPr>
        <p:sp>
          <p:nvSpPr>
            <p:cNvPr id="1217" name="Text Box 4"/>
            <p:cNvSpPr txBox="1"/>
            <p:nvPr/>
          </p:nvSpPr>
          <p:spPr>
            <a:xfrm>
              <a:off x="711" y="649"/>
              <a:ext cx="4705" cy="290"/>
            </a:xfrm>
            <a:prstGeom prst="rect">
              <a:avLst/>
            </a:prstGeom>
            <a:noFill/>
            <a:ln w="9525">
              <a:noFill/>
            </a:ln>
          </p:spPr>
          <p:txBody>
            <a:bodyPr>
              <a:spAutoFit/>
            </a:bodyPr>
            <a:p>
              <a:pPr eaLnBrk="1" hangingPunct="1">
                <a:spcBef>
                  <a:spcPct val="50000"/>
                </a:spcBef>
              </a:pPr>
              <a:r>
                <a:rPr lang="en-US" altLang="zh-CN" sz="2400" b="1">
                  <a:latin typeface="Times New Roman" panose="02020603050405020304" pitchFamily="18" charset="0"/>
                </a:rPr>
                <a:t>   </a:t>
              </a:r>
              <a:r>
                <a:rPr lang="zh-CN" altLang="en-US" sz="2400" b="1" dirty="0">
                  <a:latin typeface="Times New Roman" panose="02020603050405020304" pitchFamily="18" charset="0"/>
                </a:rPr>
                <a:t>利用正弦线作出                                            的图象</a:t>
              </a:r>
              <a:r>
                <a:rPr lang="en-US" altLang="zh-CN" sz="2400" b="1">
                  <a:latin typeface="Times New Roman" panose="02020603050405020304" pitchFamily="18" charset="0"/>
                </a:rPr>
                <a:t>.</a:t>
              </a:r>
              <a:endParaRPr lang="en-US" altLang="zh-CN" sz="2400" b="1">
                <a:latin typeface="Times New Roman" panose="02020603050405020304" pitchFamily="18" charset="0"/>
              </a:endParaRPr>
            </a:p>
          </p:txBody>
        </p:sp>
        <p:graphicFrame>
          <p:nvGraphicFramePr>
            <p:cNvPr id="1048" name="Object 5"/>
            <p:cNvGraphicFramePr/>
            <p:nvPr/>
          </p:nvGraphicFramePr>
          <p:xfrm>
            <a:off x="2294" y="649"/>
            <a:ext cx="2029" cy="323"/>
          </p:xfrm>
          <a:graphic>
            <a:graphicData uri="http://schemas.openxmlformats.org/presentationml/2006/ole">
              <mc:AlternateContent xmlns:mc="http://schemas.openxmlformats.org/markup-compatibility/2006">
                <mc:Choice xmlns:v="urn:schemas-microsoft-com:vml" Requires="v">
                  <p:oleObj spid="_x0000_s3135" name="" r:id="rId4" imgW="1306195" imgH="215900" progId="Equation.3">
                    <p:embed/>
                  </p:oleObj>
                </mc:Choice>
                <mc:Fallback>
                  <p:oleObj name="" r:id="rId4" imgW="1306195" imgH="215900" progId="Equation.3">
                    <p:embed/>
                    <p:pic>
                      <p:nvPicPr>
                        <p:cNvPr id="0" name="图片 3134"/>
                        <p:cNvPicPr/>
                        <p:nvPr/>
                      </p:nvPicPr>
                      <p:blipFill>
                        <a:blip r:embed="rId5"/>
                        <a:stretch>
                          <a:fillRect/>
                        </a:stretch>
                      </p:blipFill>
                      <p:spPr>
                        <a:xfrm>
                          <a:off x="2294" y="649"/>
                          <a:ext cx="2029" cy="323"/>
                        </a:xfrm>
                        <a:prstGeom prst="rect">
                          <a:avLst/>
                        </a:prstGeom>
                        <a:noFill/>
                        <a:ln w="38100">
                          <a:noFill/>
                          <a:miter/>
                        </a:ln>
                      </p:spPr>
                    </p:pic>
                  </p:oleObj>
                </mc:Fallback>
              </mc:AlternateContent>
            </a:graphicData>
          </a:graphic>
        </p:graphicFrame>
      </p:grpSp>
      <p:grpSp>
        <p:nvGrpSpPr>
          <p:cNvPr id="3" name="Group 6"/>
          <p:cNvGrpSpPr/>
          <p:nvPr/>
        </p:nvGrpSpPr>
        <p:grpSpPr>
          <a:xfrm>
            <a:off x="1828800" y="2286000"/>
            <a:ext cx="8610600" cy="4191000"/>
            <a:chOff x="192" y="864"/>
            <a:chExt cx="5424" cy="2640"/>
          </a:xfrm>
        </p:grpSpPr>
        <p:grpSp>
          <p:nvGrpSpPr>
            <p:cNvPr id="1199" name="Group 7"/>
            <p:cNvGrpSpPr/>
            <p:nvPr/>
          </p:nvGrpSpPr>
          <p:grpSpPr>
            <a:xfrm>
              <a:off x="192" y="864"/>
              <a:ext cx="5424" cy="2640"/>
              <a:chOff x="192" y="864"/>
              <a:chExt cx="5424" cy="2640"/>
            </a:xfrm>
          </p:grpSpPr>
          <p:grpSp>
            <p:nvGrpSpPr>
              <p:cNvPr id="1207" name="Group 8"/>
              <p:cNvGrpSpPr/>
              <p:nvPr/>
            </p:nvGrpSpPr>
            <p:grpSpPr>
              <a:xfrm>
                <a:off x="192" y="864"/>
                <a:ext cx="5424" cy="2640"/>
                <a:chOff x="192" y="864"/>
                <a:chExt cx="5424" cy="2640"/>
              </a:xfrm>
            </p:grpSpPr>
            <p:grpSp>
              <p:nvGrpSpPr>
                <p:cNvPr id="1210" name="Group 9"/>
                <p:cNvGrpSpPr/>
                <p:nvPr/>
              </p:nvGrpSpPr>
              <p:grpSpPr>
                <a:xfrm>
                  <a:off x="192" y="864"/>
                  <a:ext cx="5424" cy="2640"/>
                  <a:chOff x="192" y="864"/>
                  <a:chExt cx="5424" cy="2640"/>
                </a:xfrm>
              </p:grpSpPr>
              <p:grpSp>
                <p:nvGrpSpPr>
                  <p:cNvPr id="1214" name="Group 10"/>
                  <p:cNvGrpSpPr/>
                  <p:nvPr/>
                </p:nvGrpSpPr>
                <p:grpSpPr>
                  <a:xfrm>
                    <a:off x="192" y="864"/>
                    <a:ext cx="5424" cy="2640"/>
                    <a:chOff x="192" y="864"/>
                    <a:chExt cx="5424" cy="2640"/>
                  </a:xfrm>
                </p:grpSpPr>
                <p:sp>
                  <p:nvSpPr>
                    <p:cNvPr id="1215" name="Line 11"/>
                    <p:cNvSpPr/>
                    <p:nvPr/>
                  </p:nvSpPr>
                  <p:spPr>
                    <a:xfrm>
                      <a:off x="192" y="2160"/>
                      <a:ext cx="5424" cy="0"/>
                    </a:xfrm>
                    <a:prstGeom prst="line">
                      <a:avLst/>
                    </a:prstGeom>
                    <a:ln w="22225" cap="flat" cmpd="sng">
                      <a:solidFill>
                        <a:schemeClr val="tx1"/>
                      </a:solidFill>
                      <a:prstDash val="solid"/>
                      <a:headEnd type="none" w="med" len="med"/>
                      <a:tailEnd type="stealth" w="sm" len="lg"/>
                    </a:ln>
                  </p:spPr>
                </p:sp>
                <p:sp>
                  <p:nvSpPr>
                    <p:cNvPr id="1216" name="Line 12"/>
                    <p:cNvSpPr/>
                    <p:nvPr/>
                  </p:nvSpPr>
                  <p:spPr>
                    <a:xfrm flipV="1">
                      <a:off x="1920" y="864"/>
                      <a:ext cx="0" cy="2640"/>
                    </a:xfrm>
                    <a:prstGeom prst="line">
                      <a:avLst/>
                    </a:prstGeom>
                    <a:ln w="22225" cap="flat" cmpd="sng">
                      <a:solidFill>
                        <a:schemeClr val="tx1"/>
                      </a:solidFill>
                      <a:prstDash val="solid"/>
                      <a:headEnd type="none" w="med" len="med"/>
                      <a:tailEnd type="stealth" w="sm" len="lg"/>
                    </a:ln>
                  </p:spPr>
                </p:sp>
                <p:graphicFrame>
                  <p:nvGraphicFramePr>
                    <p:cNvPr id="1047" name="Object 13"/>
                    <p:cNvGraphicFramePr/>
                    <p:nvPr/>
                  </p:nvGraphicFramePr>
                  <p:xfrm>
                    <a:off x="1815" y="2148"/>
                    <a:ext cx="129" cy="144"/>
                  </p:xfrm>
                  <a:graphic>
                    <a:graphicData uri="http://schemas.openxmlformats.org/presentationml/2006/ole">
                      <mc:AlternateContent xmlns:mc="http://schemas.openxmlformats.org/markup-compatibility/2006">
                        <mc:Choice xmlns:v="urn:schemas-microsoft-com:vml" Requires="v">
                          <p:oleObj spid="_x0000_s3136" name="" r:id="rId6" imgW="3048000" imgH="3352800" progId="Equation.3">
                            <p:embed/>
                          </p:oleObj>
                        </mc:Choice>
                        <mc:Fallback>
                          <p:oleObj name="" r:id="rId6" imgW="3048000" imgH="3352800" progId="Equation.3">
                            <p:embed/>
                            <p:pic>
                              <p:nvPicPr>
                                <p:cNvPr id="0" name="图片 3135"/>
                                <p:cNvPicPr/>
                                <p:nvPr/>
                              </p:nvPicPr>
                              <p:blipFill>
                                <a:blip r:embed="rId7"/>
                                <a:stretch>
                                  <a:fillRect/>
                                </a:stretch>
                              </p:blipFill>
                              <p:spPr>
                                <a:xfrm>
                                  <a:off x="1815" y="2148"/>
                                  <a:ext cx="129" cy="144"/>
                                </a:xfrm>
                                <a:prstGeom prst="rect">
                                  <a:avLst/>
                                </a:prstGeom>
                                <a:noFill/>
                                <a:ln w="38100">
                                  <a:noFill/>
                                  <a:miter/>
                                </a:ln>
                              </p:spPr>
                            </p:pic>
                          </p:oleObj>
                        </mc:Fallback>
                      </mc:AlternateContent>
                    </a:graphicData>
                  </a:graphic>
                </p:graphicFrame>
              </p:grpSp>
              <p:graphicFrame>
                <p:nvGraphicFramePr>
                  <p:cNvPr id="1045" name="Object 14"/>
                  <p:cNvGraphicFramePr/>
                  <p:nvPr/>
                </p:nvGraphicFramePr>
                <p:xfrm>
                  <a:off x="5424" y="2160"/>
                  <a:ext cx="131" cy="144"/>
                </p:xfrm>
                <a:graphic>
                  <a:graphicData uri="http://schemas.openxmlformats.org/presentationml/2006/ole">
                    <mc:AlternateContent xmlns:mc="http://schemas.openxmlformats.org/markup-compatibility/2006">
                      <mc:Choice xmlns:v="urn:schemas-microsoft-com:vml" Requires="v">
                        <p:oleObj spid="_x0000_s3137" name="" r:id="rId8" imgW="3048000" imgH="3352800" progId="Equation.3">
                          <p:embed/>
                        </p:oleObj>
                      </mc:Choice>
                      <mc:Fallback>
                        <p:oleObj name="" r:id="rId8" imgW="3048000" imgH="3352800" progId="Equation.3">
                          <p:embed/>
                          <p:pic>
                            <p:nvPicPr>
                              <p:cNvPr id="0" name="图片 3136"/>
                              <p:cNvPicPr/>
                              <p:nvPr/>
                            </p:nvPicPr>
                            <p:blipFill>
                              <a:blip r:embed="rId9"/>
                              <a:stretch>
                                <a:fillRect/>
                              </a:stretch>
                            </p:blipFill>
                            <p:spPr>
                              <a:xfrm>
                                <a:off x="5424" y="2160"/>
                                <a:ext cx="131" cy="144"/>
                              </a:xfrm>
                              <a:prstGeom prst="rect">
                                <a:avLst/>
                              </a:prstGeom>
                              <a:noFill/>
                              <a:ln w="38100">
                                <a:noFill/>
                                <a:miter/>
                              </a:ln>
                            </p:spPr>
                          </p:pic>
                        </p:oleObj>
                      </mc:Fallback>
                    </mc:AlternateContent>
                  </a:graphicData>
                </a:graphic>
              </p:graphicFrame>
              <p:graphicFrame>
                <p:nvGraphicFramePr>
                  <p:cNvPr id="1046" name="Object 15"/>
                  <p:cNvGraphicFramePr/>
                  <p:nvPr/>
                </p:nvGraphicFramePr>
                <p:xfrm>
                  <a:off x="1776" y="912"/>
                  <a:ext cx="123" cy="144"/>
                </p:xfrm>
                <a:graphic>
                  <a:graphicData uri="http://schemas.openxmlformats.org/presentationml/2006/ole">
                    <mc:AlternateContent xmlns:mc="http://schemas.openxmlformats.org/markup-compatibility/2006">
                      <mc:Choice xmlns:v="urn:schemas-microsoft-com:vml" Requires="v">
                        <p:oleObj spid="_x0000_s3138" name="" r:id="rId10" imgW="3352800" imgH="3962400" progId="Equation.3">
                          <p:embed/>
                        </p:oleObj>
                      </mc:Choice>
                      <mc:Fallback>
                        <p:oleObj name="" r:id="rId10" imgW="3352800" imgH="3962400" progId="Equation.3">
                          <p:embed/>
                          <p:pic>
                            <p:nvPicPr>
                              <p:cNvPr id="0" name="图片 3137"/>
                              <p:cNvPicPr/>
                              <p:nvPr/>
                            </p:nvPicPr>
                            <p:blipFill>
                              <a:blip r:embed="rId11"/>
                              <a:stretch>
                                <a:fillRect/>
                              </a:stretch>
                            </p:blipFill>
                            <p:spPr>
                              <a:xfrm>
                                <a:off x="1776" y="912"/>
                                <a:ext cx="123" cy="144"/>
                              </a:xfrm>
                              <a:prstGeom prst="rect">
                                <a:avLst/>
                              </a:prstGeom>
                              <a:noFill/>
                              <a:ln w="38100">
                                <a:noFill/>
                                <a:miter/>
                              </a:ln>
                            </p:spPr>
                          </p:pic>
                        </p:oleObj>
                      </mc:Fallback>
                    </mc:AlternateContent>
                  </a:graphicData>
                </a:graphic>
              </p:graphicFrame>
            </p:grpSp>
            <p:grpSp>
              <p:nvGrpSpPr>
                <p:cNvPr id="1211" name="Group 16"/>
                <p:cNvGrpSpPr/>
                <p:nvPr/>
              </p:nvGrpSpPr>
              <p:grpSpPr>
                <a:xfrm>
                  <a:off x="1854" y="1584"/>
                  <a:ext cx="1104" cy="1134"/>
                  <a:chOff x="1854" y="1584"/>
                  <a:chExt cx="1104" cy="1134"/>
                </a:xfrm>
              </p:grpSpPr>
              <p:sp>
                <p:nvSpPr>
                  <p:cNvPr id="1212" name="Text Box 17"/>
                  <p:cNvSpPr txBox="1"/>
                  <p:nvPr/>
                </p:nvSpPr>
                <p:spPr>
                  <a:xfrm>
                    <a:off x="1854" y="1584"/>
                    <a:ext cx="1104" cy="174"/>
                  </a:xfrm>
                  <a:prstGeom prst="rect">
                    <a:avLst/>
                  </a:prstGeom>
                  <a:noFill/>
                  <a:ln w="22225">
                    <a:noFill/>
                  </a:ln>
                </p:spPr>
                <p:txBody>
                  <a:bodyPr>
                    <a:spAutoFit/>
                  </a:bodyPr>
                  <a:p>
                    <a:pPr eaLnBrk="1" hangingPunct="1">
                      <a:spcBef>
                        <a:spcPct val="50000"/>
                      </a:spcBef>
                    </a:pPr>
                    <a:r>
                      <a:rPr lang="en-US" altLang="zh-CN" sz="1200">
                        <a:latin typeface="Times New Roman" panose="02020603050405020304" pitchFamily="18" charset="0"/>
                      </a:rPr>
                      <a:t>-</a:t>
                    </a:r>
                    <a:endParaRPr lang="en-US" altLang="zh-CN" sz="2400">
                      <a:latin typeface="Times New Roman" panose="02020603050405020304" pitchFamily="18" charset="0"/>
                    </a:endParaRPr>
                  </a:p>
                </p:txBody>
              </p:sp>
              <p:sp>
                <p:nvSpPr>
                  <p:cNvPr id="1213" name="Text Box 18"/>
                  <p:cNvSpPr txBox="1"/>
                  <p:nvPr/>
                </p:nvSpPr>
                <p:spPr>
                  <a:xfrm>
                    <a:off x="1854" y="2544"/>
                    <a:ext cx="1104" cy="174"/>
                  </a:xfrm>
                  <a:prstGeom prst="rect">
                    <a:avLst/>
                  </a:prstGeom>
                  <a:noFill/>
                  <a:ln w="22225">
                    <a:noFill/>
                  </a:ln>
                </p:spPr>
                <p:txBody>
                  <a:bodyPr>
                    <a:spAutoFit/>
                  </a:bodyPr>
                  <a:p>
                    <a:pPr eaLnBrk="1" hangingPunct="1">
                      <a:spcBef>
                        <a:spcPct val="50000"/>
                      </a:spcBef>
                    </a:pPr>
                    <a:r>
                      <a:rPr lang="en-US" altLang="zh-CN" sz="1200">
                        <a:latin typeface="Times New Roman" panose="02020603050405020304" pitchFamily="18" charset="0"/>
                      </a:rPr>
                      <a:t>-</a:t>
                    </a:r>
                    <a:endParaRPr lang="en-US" altLang="zh-CN" sz="2400">
                      <a:latin typeface="Times New Roman" panose="02020603050405020304" pitchFamily="18" charset="0"/>
                    </a:endParaRPr>
                  </a:p>
                </p:txBody>
              </p:sp>
            </p:grpSp>
          </p:grpSp>
          <p:sp>
            <p:nvSpPr>
              <p:cNvPr id="1208" name="Text Box 19"/>
              <p:cNvSpPr txBox="1"/>
              <p:nvPr/>
            </p:nvSpPr>
            <p:spPr>
              <a:xfrm>
                <a:off x="1740" y="2556"/>
                <a:ext cx="816" cy="193"/>
              </a:xfrm>
              <a:prstGeom prst="rect">
                <a:avLst/>
              </a:prstGeom>
              <a:noFill/>
              <a:ln w="22225">
                <a:noFill/>
              </a:ln>
            </p:spPr>
            <p:txBody>
              <a:bodyPr>
                <a:spAutoFit/>
              </a:bodyPr>
              <a:p>
                <a:pPr eaLnBrk="1" hangingPunct="1">
                  <a:spcBef>
                    <a:spcPct val="50000"/>
                  </a:spcBef>
                </a:pPr>
                <a:r>
                  <a:rPr lang="en-US" altLang="zh-CN" sz="1400">
                    <a:latin typeface="Times New Roman" panose="02020603050405020304" pitchFamily="18" charset="0"/>
                  </a:rPr>
                  <a:t>-1</a:t>
                </a:r>
                <a:endParaRPr lang="en-US" altLang="zh-CN" sz="2400">
                  <a:latin typeface="Times New Roman" panose="02020603050405020304" pitchFamily="18" charset="0"/>
                </a:endParaRPr>
              </a:p>
            </p:txBody>
          </p:sp>
          <p:sp>
            <p:nvSpPr>
              <p:cNvPr id="1209" name="Text Box 20"/>
              <p:cNvSpPr txBox="1"/>
              <p:nvPr/>
            </p:nvSpPr>
            <p:spPr>
              <a:xfrm>
                <a:off x="1776" y="1584"/>
                <a:ext cx="960" cy="193"/>
              </a:xfrm>
              <a:prstGeom prst="rect">
                <a:avLst/>
              </a:prstGeom>
              <a:noFill/>
              <a:ln w="22225">
                <a:noFill/>
              </a:ln>
            </p:spPr>
            <p:txBody>
              <a:bodyPr>
                <a:spAutoFit/>
              </a:bodyPr>
              <a:p>
                <a:pPr eaLnBrk="1" hangingPunct="1">
                  <a:spcBef>
                    <a:spcPct val="50000"/>
                  </a:spcBef>
                </a:pPr>
                <a:r>
                  <a:rPr lang="en-US" altLang="zh-CN" sz="1400">
                    <a:latin typeface="Times New Roman" panose="02020603050405020304" pitchFamily="18" charset="0"/>
                  </a:rPr>
                  <a:t>1</a:t>
                </a:r>
                <a:endParaRPr lang="en-US" altLang="zh-CN" sz="2400">
                  <a:latin typeface="Times New Roman" panose="02020603050405020304" pitchFamily="18" charset="0"/>
                </a:endParaRPr>
              </a:p>
            </p:txBody>
          </p:sp>
        </p:grpSp>
        <p:grpSp>
          <p:nvGrpSpPr>
            <p:cNvPr id="1200" name="Group 21"/>
            <p:cNvGrpSpPr/>
            <p:nvPr/>
          </p:nvGrpSpPr>
          <p:grpSpPr>
            <a:xfrm>
              <a:off x="381" y="2109"/>
              <a:ext cx="2805" cy="675"/>
              <a:chOff x="381" y="2109"/>
              <a:chExt cx="2805" cy="675"/>
            </a:xfrm>
          </p:grpSpPr>
          <p:sp>
            <p:nvSpPr>
              <p:cNvPr id="1201" name="Text Box 22"/>
              <p:cNvSpPr txBox="1"/>
              <p:nvPr/>
            </p:nvSpPr>
            <p:spPr>
              <a:xfrm>
                <a:off x="1338" y="2109"/>
                <a:ext cx="231" cy="672"/>
              </a:xfrm>
              <a:prstGeom prst="rect">
                <a:avLst/>
              </a:prstGeom>
              <a:noFill/>
              <a:ln w="22225">
                <a:noFill/>
              </a:ln>
            </p:spPr>
            <p:txBody>
              <a:bodyPr vert="eaVert">
                <a:spAutoFit/>
              </a:bodyPr>
              <a:p>
                <a:pPr eaLnBrk="1" hangingPunct="1">
                  <a:spcBef>
                    <a:spcPct val="50000"/>
                  </a:spcBef>
                </a:pPr>
                <a:r>
                  <a:rPr lang="en-US" altLang="zh-CN" sz="1200">
                    <a:latin typeface="Times New Roman" panose="02020603050405020304" pitchFamily="18" charset="0"/>
                  </a:rPr>
                  <a:t>-</a:t>
                </a:r>
                <a:endParaRPr lang="en-US" altLang="zh-CN" sz="2400">
                  <a:latin typeface="Times New Roman" panose="02020603050405020304" pitchFamily="18" charset="0"/>
                </a:endParaRPr>
              </a:p>
            </p:txBody>
          </p:sp>
          <p:sp>
            <p:nvSpPr>
              <p:cNvPr id="1202" name="Text Box 23"/>
              <p:cNvSpPr txBox="1"/>
              <p:nvPr/>
            </p:nvSpPr>
            <p:spPr>
              <a:xfrm>
                <a:off x="2298" y="2112"/>
                <a:ext cx="231" cy="672"/>
              </a:xfrm>
              <a:prstGeom prst="rect">
                <a:avLst/>
              </a:prstGeom>
              <a:noFill/>
              <a:ln w="22225">
                <a:noFill/>
              </a:ln>
            </p:spPr>
            <p:txBody>
              <a:bodyPr vert="eaVert">
                <a:spAutoFit/>
              </a:bodyPr>
              <a:p>
                <a:pPr eaLnBrk="1" hangingPunct="1">
                  <a:spcBef>
                    <a:spcPct val="50000"/>
                  </a:spcBef>
                </a:pPr>
                <a:r>
                  <a:rPr lang="en-US" altLang="zh-CN" sz="1200">
                    <a:latin typeface="Times New Roman" panose="02020603050405020304" pitchFamily="18" charset="0"/>
                  </a:rPr>
                  <a:t>-</a:t>
                </a:r>
                <a:endParaRPr lang="en-US" altLang="zh-CN" sz="2400">
                  <a:latin typeface="Times New Roman" panose="02020603050405020304" pitchFamily="18" charset="0"/>
                </a:endParaRPr>
              </a:p>
            </p:txBody>
          </p:sp>
          <p:sp>
            <p:nvSpPr>
              <p:cNvPr id="1203" name="Text Box 24"/>
              <p:cNvSpPr txBox="1"/>
              <p:nvPr/>
            </p:nvSpPr>
            <p:spPr>
              <a:xfrm>
                <a:off x="2322" y="2142"/>
                <a:ext cx="864" cy="290"/>
              </a:xfrm>
              <a:prstGeom prst="rect">
                <a:avLst/>
              </a:prstGeom>
              <a:noFill/>
              <a:ln w="22225">
                <a:noFill/>
              </a:ln>
            </p:spPr>
            <p:txBody>
              <a:bodyPr>
                <a:spAutoFit/>
              </a:bodyPr>
              <a:p>
                <a:pPr eaLnBrk="1" hangingPunct="1">
                  <a:spcBef>
                    <a:spcPct val="50000"/>
                  </a:spcBef>
                </a:pPr>
                <a:endParaRPr lang="zh-CN" altLang="zh-CN" sz="2400" dirty="0">
                  <a:latin typeface="Times New Roman" panose="02020603050405020304" pitchFamily="18" charset="0"/>
                </a:endParaRPr>
              </a:p>
            </p:txBody>
          </p:sp>
          <p:sp>
            <p:nvSpPr>
              <p:cNvPr id="1204" name="Text Box 25"/>
              <p:cNvSpPr txBox="1"/>
              <p:nvPr/>
            </p:nvSpPr>
            <p:spPr>
              <a:xfrm>
                <a:off x="1329" y="2145"/>
                <a:ext cx="1200" cy="193"/>
              </a:xfrm>
              <a:prstGeom prst="rect">
                <a:avLst/>
              </a:prstGeom>
              <a:noFill/>
              <a:ln w="22225">
                <a:noFill/>
              </a:ln>
            </p:spPr>
            <p:txBody>
              <a:bodyPr>
                <a:spAutoFit/>
              </a:bodyPr>
              <a:p>
                <a:pPr eaLnBrk="1" hangingPunct="1">
                  <a:spcBef>
                    <a:spcPct val="50000"/>
                  </a:spcBef>
                </a:pPr>
                <a:r>
                  <a:rPr lang="en-US" altLang="zh-CN" sz="1400">
                    <a:latin typeface="Times New Roman" panose="02020603050405020304" pitchFamily="18" charset="0"/>
                  </a:rPr>
                  <a:t>-1</a:t>
                </a:r>
                <a:endParaRPr lang="en-US" altLang="zh-CN" sz="2400">
                  <a:latin typeface="Times New Roman" panose="02020603050405020304" pitchFamily="18" charset="0"/>
                </a:endParaRPr>
              </a:p>
            </p:txBody>
          </p:sp>
          <p:sp>
            <p:nvSpPr>
              <p:cNvPr id="1205" name="Text Box 26"/>
              <p:cNvSpPr txBox="1"/>
              <p:nvPr/>
            </p:nvSpPr>
            <p:spPr>
              <a:xfrm>
                <a:off x="858" y="2109"/>
                <a:ext cx="231" cy="672"/>
              </a:xfrm>
              <a:prstGeom prst="rect">
                <a:avLst/>
              </a:prstGeom>
              <a:noFill/>
              <a:ln w="22225">
                <a:noFill/>
              </a:ln>
            </p:spPr>
            <p:txBody>
              <a:bodyPr vert="eaVert">
                <a:spAutoFit/>
              </a:bodyPr>
              <a:p>
                <a:pPr eaLnBrk="1" hangingPunct="1">
                  <a:spcBef>
                    <a:spcPct val="50000"/>
                  </a:spcBef>
                </a:pPr>
                <a:r>
                  <a:rPr lang="en-US" altLang="zh-CN" sz="1200">
                    <a:latin typeface="Times New Roman" panose="02020603050405020304" pitchFamily="18" charset="0"/>
                  </a:rPr>
                  <a:t>-</a:t>
                </a:r>
                <a:endParaRPr lang="en-US" altLang="zh-CN" sz="2400">
                  <a:latin typeface="Times New Roman" panose="02020603050405020304" pitchFamily="18" charset="0"/>
                </a:endParaRPr>
              </a:p>
            </p:txBody>
          </p:sp>
          <p:sp>
            <p:nvSpPr>
              <p:cNvPr id="1206" name="Text Box 27"/>
              <p:cNvSpPr txBox="1"/>
              <p:nvPr/>
            </p:nvSpPr>
            <p:spPr>
              <a:xfrm>
                <a:off x="381" y="2109"/>
                <a:ext cx="231" cy="672"/>
              </a:xfrm>
              <a:prstGeom prst="rect">
                <a:avLst/>
              </a:prstGeom>
              <a:noFill/>
              <a:ln w="22225">
                <a:noFill/>
              </a:ln>
            </p:spPr>
            <p:txBody>
              <a:bodyPr vert="eaVert">
                <a:spAutoFit/>
              </a:bodyPr>
              <a:p>
                <a:pPr eaLnBrk="1" hangingPunct="1">
                  <a:spcBef>
                    <a:spcPct val="50000"/>
                  </a:spcBef>
                </a:pPr>
                <a:r>
                  <a:rPr lang="en-US" altLang="zh-CN" sz="1200">
                    <a:latin typeface="Times New Roman" panose="02020603050405020304" pitchFamily="18" charset="0"/>
                  </a:rPr>
                  <a:t>-</a:t>
                </a:r>
                <a:endParaRPr lang="en-US" altLang="zh-CN" sz="2400">
                  <a:latin typeface="Times New Roman" panose="02020603050405020304" pitchFamily="18" charset="0"/>
                </a:endParaRPr>
              </a:p>
            </p:txBody>
          </p:sp>
        </p:grpSp>
      </p:grpSp>
      <p:pic>
        <p:nvPicPr>
          <p:cNvPr id="184348" name="Picture 28"/>
          <p:cNvPicPr>
            <a:picLocks noChangeAspect="1"/>
          </p:cNvPicPr>
          <p:nvPr/>
        </p:nvPicPr>
        <p:blipFill>
          <a:blip r:embed="rId12">
            <a:clrChange>
              <a:clrFrom>
                <a:srgbClr val="FFFFFF"/>
              </a:clrFrom>
              <a:clrTo>
                <a:srgbClr val="000000"/>
              </a:clrTo>
            </a:clrChange>
          </a:blip>
          <a:stretch>
            <a:fillRect/>
          </a:stretch>
        </p:blipFill>
        <p:spPr>
          <a:xfrm>
            <a:off x="3000375" y="4286250"/>
            <a:ext cx="104775" cy="104775"/>
          </a:xfrm>
          <a:prstGeom prst="rect">
            <a:avLst/>
          </a:prstGeom>
          <a:noFill/>
          <a:ln w="9525">
            <a:noFill/>
          </a:ln>
        </p:spPr>
      </p:pic>
      <p:sp>
        <p:nvSpPr>
          <p:cNvPr id="184349" name="Oval 29"/>
          <p:cNvSpPr/>
          <p:nvPr/>
        </p:nvSpPr>
        <p:spPr>
          <a:xfrm>
            <a:off x="2286000" y="3619500"/>
            <a:ext cx="1524000" cy="1447800"/>
          </a:xfrm>
          <a:prstGeom prst="ellipse">
            <a:avLst/>
          </a:prstGeom>
          <a:noFill/>
          <a:ln w="28575" cap="flat" cmpd="sng">
            <a:solidFill>
              <a:schemeClr val="tx1"/>
            </a:solidFill>
            <a:prstDash val="solid"/>
            <a:headEnd type="none" w="med" len="med"/>
            <a:tailEnd type="none" w="med" len="med"/>
          </a:ln>
        </p:spPr>
        <p:txBody>
          <a:bodyPr wrap="none" anchor="ctr" anchorCtr="0"/>
          <a:p>
            <a:endParaRPr lang="zh-CN" altLang="en-US" dirty="0">
              <a:latin typeface="Arial" panose="020B0604020202020204" pitchFamily="34" charset="0"/>
            </a:endParaRPr>
          </a:p>
        </p:txBody>
      </p:sp>
      <p:sp>
        <p:nvSpPr>
          <p:cNvPr id="184350" name="Oval 30"/>
          <p:cNvSpPr/>
          <p:nvPr/>
        </p:nvSpPr>
        <p:spPr>
          <a:xfrm>
            <a:off x="2286000" y="3619500"/>
            <a:ext cx="1524000" cy="1447800"/>
          </a:xfrm>
          <a:prstGeom prst="ellipse">
            <a:avLst/>
          </a:prstGeom>
          <a:noFill/>
          <a:ln w="28575" cap="flat" cmpd="sng">
            <a:solidFill>
              <a:schemeClr val="tx1"/>
            </a:solidFill>
            <a:prstDash val="solid"/>
            <a:headEnd type="none" w="med" len="med"/>
            <a:tailEnd type="none" w="med" len="med"/>
          </a:ln>
        </p:spPr>
        <p:txBody>
          <a:bodyPr wrap="none" anchor="ctr" anchorCtr="0"/>
          <a:p>
            <a:endParaRPr lang="zh-CN" altLang="en-US" dirty="0">
              <a:latin typeface="Arial" panose="020B0604020202020204" pitchFamily="34" charset="0"/>
            </a:endParaRPr>
          </a:p>
        </p:txBody>
      </p:sp>
      <p:sp>
        <p:nvSpPr>
          <p:cNvPr id="184351" name="Oval 31"/>
          <p:cNvSpPr/>
          <p:nvPr/>
        </p:nvSpPr>
        <p:spPr>
          <a:xfrm>
            <a:off x="2286000" y="3619500"/>
            <a:ext cx="1524000" cy="1447800"/>
          </a:xfrm>
          <a:prstGeom prst="ellipse">
            <a:avLst/>
          </a:prstGeom>
          <a:noFill/>
          <a:ln w="9525" cap="flat" cmpd="sng">
            <a:solidFill>
              <a:schemeClr val="tx1"/>
            </a:solidFill>
            <a:prstDash val="solid"/>
            <a:headEnd type="none" w="med" len="med"/>
            <a:tailEnd type="none" w="med" len="med"/>
          </a:ln>
        </p:spPr>
        <p:txBody>
          <a:bodyPr wrap="none" anchor="ctr" anchorCtr="0"/>
          <a:p>
            <a:endParaRPr lang="zh-CN" altLang="en-US" dirty="0">
              <a:latin typeface="Arial" panose="020B0604020202020204" pitchFamily="34" charset="0"/>
            </a:endParaRPr>
          </a:p>
        </p:txBody>
      </p:sp>
      <p:graphicFrame>
        <p:nvGraphicFramePr>
          <p:cNvPr id="184352" name="Object 32"/>
          <p:cNvGraphicFramePr/>
          <p:nvPr/>
        </p:nvGraphicFramePr>
        <p:xfrm>
          <a:off x="2971800" y="4262438"/>
          <a:ext cx="325438" cy="461962"/>
        </p:xfrm>
        <a:graphic>
          <a:graphicData uri="http://schemas.openxmlformats.org/presentationml/2006/ole">
            <mc:AlternateContent xmlns:mc="http://schemas.openxmlformats.org/markup-compatibility/2006">
              <mc:Choice xmlns:v="urn:schemas-microsoft-com:vml" Requires="v">
                <p:oleObj spid="_x0000_s3128" name="" r:id="rId13" imgW="152400" imgH="215900" progId="Equation.3">
                  <p:embed/>
                </p:oleObj>
              </mc:Choice>
              <mc:Fallback>
                <p:oleObj name="" r:id="rId13" imgW="152400" imgH="215900" progId="Equation.3">
                  <p:embed/>
                  <p:pic>
                    <p:nvPicPr>
                      <p:cNvPr id="0" name="图片 3127"/>
                      <p:cNvPicPr/>
                      <p:nvPr/>
                    </p:nvPicPr>
                    <p:blipFill>
                      <a:blip r:embed="rId14"/>
                      <a:stretch>
                        <a:fillRect/>
                      </a:stretch>
                    </p:blipFill>
                    <p:spPr>
                      <a:xfrm>
                        <a:off x="2971800" y="4262438"/>
                        <a:ext cx="325438" cy="461962"/>
                      </a:xfrm>
                      <a:prstGeom prst="rect">
                        <a:avLst/>
                      </a:prstGeom>
                      <a:noFill/>
                      <a:ln w="38100">
                        <a:noFill/>
                        <a:miter/>
                      </a:ln>
                    </p:spPr>
                  </p:pic>
                </p:oleObj>
              </mc:Fallback>
            </mc:AlternateContent>
          </a:graphicData>
        </a:graphic>
      </p:graphicFrame>
      <p:graphicFrame>
        <p:nvGraphicFramePr>
          <p:cNvPr id="184353" name="Object 33"/>
          <p:cNvGraphicFramePr/>
          <p:nvPr/>
        </p:nvGraphicFramePr>
        <p:xfrm>
          <a:off x="3838575" y="4343400"/>
          <a:ext cx="214313" cy="228600"/>
        </p:xfrm>
        <a:graphic>
          <a:graphicData uri="http://schemas.openxmlformats.org/presentationml/2006/ole">
            <mc:AlternateContent xmlns:mc="http://schemas.openxmlformats.org/markup-compatibility/2006">
              <mc:Choice xmlns:v="urn:schemas-microsoft-com:vml" Requires="v">
                <p:oleObj spid="_x0000_s3129" name="" r:id="rId15" imgW="152400" imgH="165100" progId="Equation.3">
                  <p:embed/>
                </p:oleObj>
              </mc:Choice>
              <mc:Fallback>
                <p:oleObj name="" r:id="rId15" imgW="152400" imgH="165100" progId="Equation.3">
                  <p:embed/>
                  <p:pic>
                    <p:nvPicPr>
                      <p:cNvPr id="0" name="图片 3128"/>
                      <p:cNvPicPr/>
                      <p:nvPr/>
                    </p:nvPicPr>
                    <p:blipFill>
                      <a:blip r:embed="rId16"/>
                      <a:stretch>
                        <a:fillRect/>
                      </a:stretch>
                    </p:blipFill>
                    <p:spPr>
                      <a:xfrm>
                        <a:off x="3838575" y="4343400"/>
                        <a:ext cx="214313" cy="228600"/>
                      </a:xfrm>
                      <a:prstGeom prst="rect">
                        <a:avLst/>
                      </a:prstGeom>
                      <a:noFill/>
                      <a:ln w="38100">
                        <a:noFill/>
                        <a:miter/>
                      </a:ln>
                    </p:spPr>
                  </p:pic>
                </p:oleObj>
              </mc:Fallback>
            </mc:AlternateContent>
          </a:graphicData>
        </a:graphic>
      </p:graphicFrame>
      <p:sp>
        <p:nvSpPr>
          <p:cNvPr id="184354" name="Line 34"/>
          <p:cNvSpPr/>
          <p:nvPr/>
        </p:nvSpPr>
        <p:spPr>
          <a:xfrm rot="-3631932">
            <a:off x="2851150" y="4017963"/>
            <a:ext cx="762000" cy="1587"/>
          </a:xfrm>
          <a:prstGeom prst="line">
            <a:avLst/>
          </a:prstGeom>
          <a:ln w="19050" cap="flat" cmpd="sng">
            <a:solidFill>
              <a:srgbClr val="3333FF"/>
            </a:solidFill>
            <a:prstDash val="solid"/>
            <a:headEnd type="none" w="med" len="med"/>
            <a:tailEnd type="none" w="med" len="med"/>
          </a:ln>
        </p:spPr>
      </p:sp>
      <p:sp>
        <p:nvSpPr>
          <p:cNvPr id="184355" name="Line 35"/>
          <p:cNvSpPr/>
          <p:nvPr/>
        </p:nvSpPr>
        <p:spPr>
          <a:xfrm rot="-5400000">
            <a:off x="2667000" y="3984625"/>
            <a:ext cx="762000" cy="1588"/>
          </a:xfrm>
          <a:prstGeom prst="line">
            <a:avLst/>
          </a:prstGeom>
          <a:ln w="19050" cap="flat" cmpd="sng">
            <a:solidFill>
              <a:srgbClr val="3333FF"/>
            </a:solidFill>
            <a:prstDash val="solid"/>
            <a:headEnd type="none" w="med" len="med"/>
            <a:tailEnd type="none" w="med" len="med"/>
          </a:ln>
        </p:spPr>
      </p:sp>
      <p:sp>
        <p:nvSpPr>
          <p:cNvPr id="184356" name="Line 36"/>
          <p:cNvSpPr/>
          <p:nvPr/>
        </p:nvSpPr>
        <p:spPr>
          <a:xfrm rot="-7200000">
            <a:off x="2484438" y="4027488"/>
            <a:ext cx="762000" cy="1587"/>
          </a:xfrm>
          <a:prstGeom prst="line">
            <a:avLst/>
          </a:prstGeom>
          <a:ln w="19050" cap="flat" cmpd="sng">
            <a:solidFill>
              <a:srgbClr val="3333FF"/>
            </a:solidFill>
            <a:prstDash val="solid"/>
            <a:headEnd type="none" w="med" len="med"/>
            <a:tailEnd type="none" w="med" len="med"/>
          </a:ln>
        </p:spPr>
      </p:sp>
      <p:sp>
        <p:nvSpPr>
          <p:cNvPr id="184357" name="Line 37"/>
          <p:cNvSpPr/>
          <p:nvPr/>
        </p:nvSpPr>
        <p:spPr>
          <a:xfrm rot="-9061750">
            <a:off x="2338388" y="4146550"/>
            <a:ext cx="762000" cy="1588"/>
          </a:xfrm>
          <a:prstGeom prst="line">
            <a:avLst/>
          </a:prstGeom>
          <a:ln w="19050" cap="flat" cmpd="sng">
            <a:solidFill>
              <a:srgbClr val="3333FF"/>
            </a:solidFill>
            <a:prstDash val="solid"/>
            <a:headEnd type="none" w="med" len="med"/>
            <a:tailEnd type="none" w="med" len="med"/>
          </a:ln>
        </p:spPr>
      </p:sp>
      <p:sp>
        <p:nvSpPr>
          <p:cNvPr id="184358" name="Line 38"/>
          <p:cNvSpPr/>
          <p:nvPr/>
        </p:nvSpPr>
        <p:spPr>
          <a:xfrm rot="-1785324">
            <a:off x="2347913" y="4518025"/>
            <a:ext cx="762000" cy="1588"/>
          </a:xfrm>
          <a:prstGeom prst="line">
            <a:avLst/>
          </a:prstGeom>
          <a:ln w="19050" cap="flat" cmpd="sng">
            <a:solidFill>
              <a:srgbClr val="3333FF"/>
            </a:solidFill>
            <a:prstDash val="solid"/>
            <a:headEnd type="none" w="med" len="med"/>
            <a:tailEnd type="none" w="med" len="med"/>
          </a:ln>
        </p:spPr>
      </p:sp>
      <p:sp>
        <p:nvSpPr>
          <p:cNvPr id="184359" name="Line 39"/>
          <p:cNvSpPr/>
          <p:nvPr/>
        </p:nvSpPr>
        <p:spPr>
          <a:xfrm rot="-3631932">
            <a:off x="2479675" y="4651375"/>
            <a:ext cx="762000" cy="1588"/>
          </a:xfrm>
          <a:prstGeom prst="line">
            <a:avLst/>
          </a:prstGeom>
          <a:ln w="19050" cap="flat" cmpd="sng">
            <a:solidFill>
              <a:srgbClr val="3333FF"/>
            </a:solidFill>
            <a:prstDash val="solid"/>
            <a:headEnd type="none" w="med" len="med"/>
            <a:tailEnd type="none" w="med" len="med"/>
          </a:ln>
        </p:spPr>
      </p:sp>
      <p:sp>
        <p:nvSpPr>
          <p:cNvPr id="184360" name="Line 40"/>
          <p:cNvSpPr/>
          <p:nvPr/>
        </p:nvSpPr>
        <p:spPr>
          <a:xfrm rot="-5400000">
            <a:off x="2660650" y="4694238"/>
            <a:ext cx="762000" cy="1587"/>
          </a:xfrm>
          <a:prstGeom prst="line">
            <a:avLst/>
          </a:prstGeom>
          <a:ln w="28575" cap="flat" cmpd="sng">
            <a:solidFill>
              <a:srgbClr val="3333FF"/>
            </a:solidFill>
            <a:prstDash val="solid"/>
            <a:headEnd type="none" w="med" len="med"/>
            <a:tailEnd type="none" w="med" len="med"/>
          </a:ln>
        </p:spPr>
      </p:sp>
      <p:sp>
        <p:nvSpPr>
          <p:cNvPr id="184361" name="Line 41"/>
          <p:cNvSpPr/>
          <p:nvPr/>
        </p:nvSpPr>
        <p:spPr>
          <a:xfrm rot="-7200000">
            <a:off x="2847975" y="4646613"/>
            <a:ext cx="762000" cy="1587"/>
          </a:xfrm>
          <a:prstGeom prst="line">
            <a:avLst/>
          </a:prstGeom>
          <a:ln w="19050" cap="flat" cmpd="sng">
            <a:solidFill>
              <a:srgbClr val="3333FF"/>
            </a:solidFill>
            <a:prstDash val="solid"/>
            <a:headEnd type="none" w="med" len="med"/>
            <a:tailEnd type="none" w="med" len="med"/>
          </a:ln>
        </p:spPr>
      </p:sp>
      <p:sp>
        <p:nvSpPr>
          <p:cNvPr id="184362" name="Line 42"/>
          <p:cNvSpPr/>
          <p:nvPr/>
        </p:nvSpPr>
        <p:spPr>
          <a:xfrm rot="-9061750">
            <a:off x="2995613" y="4524375"/>
            <a:ext cx="762000" cy="1588"/>
          </a:xfrm>
          <a:prstGeom prst="line">
            <a:avLst/>
          </a:prstGeom>
          <a:ln w="19050" cap="flat" cmpd="sng">
            <a:solidFill>
              <a:srgbClr val="3333FF"/>
            </a:solidFill>
            <a:prstDash val="solid"/>
            <a:headEnd type="none" w="med" len="med"/>
            <a:tailEnd type="none" w="med" len="med"/>
          </a:ln>
        </p:spPr>
      </p:sp>
      <p:sp>
        <p:nvSpPr>
          <p:cNvPr id="184363" name="Line 43"/>
          <p:cNvSpPr/>
          <p:nvPr/>
        </p:nvSpPr>
        <p:spPr>
          <a:xfrm>
            <a:off x="2286000" y="4343400"/>
            <a:ext cx="762000" cy="0"/>
          </a:xfrm>
          <a:prstGeom prst="line">
            <a:avLst/>
          </a:prstGeom>
          <a:ln w="19050" cap="flat" cmpd="sng">
            <a:solidFill>
              <a:srgbClr val="3333FF"/>
            </a:solidFill>
            <a:prstDash val="solid"/>
            <a:headEnd type="none" w="med" len="med"/>
            <a:tailEnd type="none" w="med" len="med"/>
          </a:ln>
        </p:spPr>
      </p:sp>
      <p:sp>
        <p:nvSpPr>
          <p:cNvPr id="184364" name="Line 44"/>
          <p:cNvSpPr/>
          <p:nvPr/>
        </p:nvSpPr>
        <p:spPr>
          <a:xfrm>
            <a:off x="3048000" y="4343400"/>
            <a:ext cx="762000" cy="0"/>
          </a:xfrm>
          <a:prstGeom prst="line">
            <a:avLst/>
          </a:prstGeom>
          <a:ln w="19050" cap="flat" cmpd="sng">
            <a:solidFill>
              <a:srgbClr val="3333FF"/>
            </a:solidFill>
            <a:prstDash val="solid"/>
            <a:headEnd type="none" w="med" len="med"/>
            <a:tailEnd type="none" w="med" len="med"/>
          </a:ln>
        </p:spPr>
      </p:sp>
      <p:sp>
        <p:nvSpPr>
          <p:cNvPr id="184365" name="Line 45"/>
          <p:cNvSpPr/>
          <p:nvPr/>
        </p:nvSpPr>
        <p:spPr>
          <a:xfrm rot="-1785324">
            <a:off x="2971800" y="4151313"/>
            <a:ext cx="762000" cy="1587"/>
          </a:xfrm>
          <a:prstGeom prst="line">
            <a:avLst/>
          </a:prstGeom>
          <a:ln w="15875" cap="flat" cmpd="sng">
            <a:solidFill>
              <a:srgbClr val="0000FF"/>
            </a:solidFill>
            <a:prstDash val="solid"/>
            <a:headEnd type="none" w="med" len="med"/>
            <a:tailEnd type="none" w="med" len="med"/>
          </a:ln>
        </p:spPr>
      </p:sp>
      <p:sp>
        <p:nvSpPr>
          <p:cNvPr id="184366" name="Text Box 46"/>
          <p:cNvSpPr txBox="1"/>
          <p:nvPr/>
        </p:nvSpPr>
        <p:spPr>
          <a:xfrm>
            <a:off x="7162800" y="2377758"/>
            <a:ext cx="1905000" cy="460375"/>
          </a:xfrm>
          <a:prstGeom prst="rect">
            <a:avLst/>
          </a:prstGeom>
          <a:noFill/>
          <a:ln w="9525">
            <a:noFill/>
          </a:ln>
        </p:spPr>
        <p:txBody>
          <a:bodyPr>
            <a:spAutoFit/>
          </a:bodyPr>
          <a:p>
            <a:pPr eaLnBrk="1" hangingPunct="1">
              <a:spcBef>
                <a:spcPct val="50000"/>
              </a:spcBef>
            </a:pPr>
            <a:r>
              <a:rPr lang="zh-CN" altLang="en-US" sz="2400" b="1" dirty="0">
                <a:latin typeface="Times New Roman" panose="02020603050405020304" pitchFamily="18" charset="0"/>
              </a:rPr>
              <a:t>作法</a:t>
            </a:r>
            <a:r>
              <a:rPr lang="en-US" altLang="zh-CN" sz="2400" b="1">
                <a:latin typeface="Times New Roman" panose="02020603050405020304" pitchFamily="18" charset="0"/>
              </a:rPr>
              <a:t>:</a:t>
            </a:r>
            <a:endParaRPr lang="en-US" altLang="zh-CN" sz="2400" b="1">
              <a:latin typeface="Times New Roman" panose="02020603050405020304" pitchFamily="18" charset="0"/>
            </a:endParaRPr>
          </a:p>
        </p:txBody>
      </p:sp>
      <p:sp>
        <p:nvSpPr>
          <p:cNvPr id="184367" name="Text Box 47"/>
          <p:cNvSpPr txBox="1"/>
          <p:nvPr/>
        </p:nvSpPr>
        <p:spPr>
          <a:xfrm>
            <a:off x="8001000" y="2352358"/>
            <a:ext cx="1447800" cy="460375"/>
          </a:xfrm>
          <a:prstGeom prst="rect">
            <a:avLst/>
          </a:prstGeom>
          <a:noFill/>
          <a:ln w="9525">
            <a:noFill/>
          </a:ln>
        </p:spPr>
        <p:txBody>
          <a:bodyPr>
            <a:spAutoFit/>
          </a:bodyPr>
          <a:p>
            <a:pPr eaLnBrk="1" hangingPunct="1">
              <a:spcBef>
                <a:spcPct val="50000"/>
              </a:spcBef>
            </a:pPr>
            <a:r>
              <a:rPr lang="en-US" altLang="zh-CN" sz="2400" b="1">
                <a:latin typeface="Times New Roman" panose="02020603050405020304" pitchFamily="18" charset="0"/>
              </a:rPr>
              <a:t>(1)   </a:t>
            </a:r>
            <a:r>
              <a:rPr lang="zh-CN" altLang="en-US" sz="2400" b="1" dirty="0">
                <a:latin typeface="Times New Roman" panose="02020603050405020304" pitchFamily="18" charset="0"/>
              </a:rPr>
              <a:t>等分</a:t>
            </a:r>
            <a:r>
              <a:rPr lang="en-US" altLang="zh-CN" sz="2400" b="1">
                <a:latin typeface="Times New Roman" panose="02020603050405020304" pitchFamily="18" charset="0"/>
              </a:rPr>
              <a:t>;</a:t>
            </a:r>
            <a:endParaRPr lang="en-US" altLang="zh-CN" sz="2400" b="1">
              <a:latin typeface="Times New Roman" panose="02020603050405020304" pitchFamily="18" charset="0"/>
            </a:endParaRPr>
          </a:p>
        </p:txBody>
      </p:sp>
      <p:sp>
        <p:nvSpPr>
          <p:cNvPr id="184368" name="Oval 48"/>
          <p:cNvSpPr/>
          <p:nvPr/>
        </p:nvSpPr>
        <p:spPr>
          <a:xfrm>
            <a:off x="9353550" y="4316413"/>
            <a:ext cx="47625" cy="47625"/>
          </a:xfrm>
          <a:prstGeom prst="ellipse">
            <a:avLst/>
          </a:prstGeom>
          <a:solidFill>
            <a:srgbClr val="FF0000"/>
          </a:solidFill>
          <a:ln w="0" cap="flat" cmpd="sng">
            <a:solidFill>
              <a:schemeClr val="tx1"/>
            </a:solidFill>
            <a:prstDash val="solid"/>
            <a:headEnd type="none" w="med" len="med"/>
            <a:tailEnd type="none" w="med" len="med"/>
          </a:ln>
        </p:spPr>
        <p:txBody>
          <a:bodyPr/>
          <a:p>
            <a:endParaRPr lang="zh-CN" altLang="en-US" dirty="0">
              <a:latin typeface="Arial" panose="020B0604020202020204" pitchFamily="34" charset="0"/>
            </a:endParaRPr>
          </a:p>
        </p:txBody>
      </p:sp>
      <p:pic>
        <p:nvPicPr>
          <p:cNvPr id="184369" name="Picture 49"/>
          <p:cNvPicPr>
            <a:picLocks noChangeAspect="1"/>
          </p:cNvPicPr>
          <p:nvPr/>
        </p:nvPicPr>
        <p:blipFill>
          <a:blip r:embed="rId17">
            <a:clrChange>
              <a:clrFrom>
                <a:srgbClr val="FFFFFF"/>
              </a:clrFrom>
              <a:clrTo>
                <a:srgbClr val="000000"/>
              </a:clrTo>
            </a:clrChange>
          </a:blip>
          <a:stretch>
            <a:fillRect/>
          </a:stretch>
        </p:blipFill>
        <p:spPr>
          <a:xfrm>
            <a:off x="4919663" y="4289425"/>
            <a:ext cx="104775" cy="104775"/>
          </a:xfrm>
          <a:prstGeom prst="rect">
            <a:avLst/>
          </a:prstGeom>
          <a:noFill/>
          <a:ln w="9525">
            <a:noFill/>
          </a:ln>
        </p:spPr>
      </p:pic>
      <p:pic>
        <p:nvPicPr>
          <p:cNvPr id="184370" name="Picture 50"/>
          <p:cNvPicPr>
            <a:picLocks noChangeAspect="1"/>
          </p:cNvPicPr>
          <p:nvPr/>
        </p:nvPicPr>
        <p:blipFill>
          <a:blip r:embed="rId18">
            <a:clrChange>
              <a:clrFrom>
                <a:srgbClr val="FFFFFF"/>
              </a:clrFrom>
              <a:clrTo>
                <a:srgbClr val="000000"/>
              </a:clrTo>
            </a:clrChange>
          </a:blip>
          <a:stretch>
            <a:fillRect/>
          </a:stretch>
        </p:blipFill>
        <p:spPr>
          <a:xfrm>
            <a:off x="5319713" y="4289425"/>
            <a:ext cx="104775" cy="104775"/>
          </a:xfrm>
          <a:prstGeom prst="rect">
            <a:avLst/>
          </a:prstGeom>
          <a:noFill/>
          <a:ln w="9525">
            <a:noFill/>
          </a:ln>
        </p:spPr>
      </p:pic>
      <p:pic>
        <p:nvPicPr>
          <p:cNvPr id="184371" name="Picture 51"/>
          <p:cNvPicPr>
            <a:picLocks noChangeAspect="1"/>
          </p:cNvPicPr>
          <p:nvPr/>
        </p:nvPicPr>
        <p:blipFill>
          <a:blip r:embed="rId19">
            <a:clrChange>
              <a:clrFrom>
                <a:srgbClr val="FFFFFF"/>
              </a:clrFrom>
              <a:clrTo>
                <a:srgbClr val="000000"/>
              </a:clrTo>
            </a:clrChange>
          </a:blip>
          <a:stretch>
            <a:fillRect/>
          </a:stretch>
        </p:blipFill>
        <p:spPr>
          <a:xfrm>
            <a:off x="5705475" y="4289425"/>
            <a:ext cx="104775" cy="104775"/>
          </a:xfrm>
          <a:prstGeom prst="rect">
            <a:avLst/>
          </a:prstGeom>
          <a:noFill/>
          <a:ln w="9525">
            <a:noFill/>
          </a:ln>
        </p:spPr>
      </p:pic>
      <p:pic>
        <p:nvPicPr>
          <p:cNvPr id="184372" name="Picture 52"/>
          <p:cNvPicPr>
            <a:picLocks noChangeAspect="1"/>
          </p:cNvPicPr>
          <p:nvPr/>
        </p:nvPicPr>
        <p:blipFill>
          <a:blip r:embed="rId20">
            <a:clrChange>
              <a:clrFrom>
                <a:srgbClr val="FFFFFF"/>
              </a:clrFrom>
              <a:clrTo>
                <a:srgbClr val="000000"/>
              </a:clrTo>
            </a:clrChange>
          </a:blip>
          <a:stretch>
            <a:fillRect/>
          </a:stretch>
        </p:blipFill>
        <p:spPr>
          <a:xfrm>
            <a:off x="6110288" y="4291013"/>
            <a:ext cx="104775" cy="104775"/>
          </a:xfrm>
          <a:prstGeom prst="rect">
            <a:avLst/>
          </a:prstGeom>
          <a:noFill/>
          <a:ln w="9525">
            <a:noFill/>
          </a:ln>
        </p:spPr>
      </p:pic>
      <p:pic>
        <p:nvPicPr>
          <p:cNvPr id="184373" name="Picture 53"/>
          <p:cNvPicPr>
            <a:picLocks noChangeAspect="1"/>
          </p:cNvPicPr>
          <p:nvPr/>
        </p:nvPicPr>
        <p:blipFill>
          <a:blip r:embed="rId21">
            <a:clrChange>
              <a:clrFrom>
                <a:srgbClr val="FFFFFF"/>
              </a:clrFrom>
              <a:clrTo>
                <a:srgbClr val="000000"/>
              </a:clrTo>
            </a:clrChange>
          </a:blip>
          <a:stretch>
            <a:fillRect/>
          </a:stretch>
        </p:blipFill>
        <p:spPr>
          <a:xfrm>
            <a:off x="6505575" y="4289425"/>
            <a:ext cx="104775" cy="104775"/>
          </a:xfrm>
          <a:prstGeom prst="rect">
            <a:avLst/>
          </a:prstGeom>
          <a:noFill/>
          <a:ln w="9525">
            <a:noFill/>
          </a:ln>
        </p:spPr>
      </p:pic>
      <p:pic>
        <p:nvPicPr>
          <p:cNvPr id="184374" name="Picture 54"/>
          <p:cNvPicPr>
            <a:picLocks noChangeAspect="1"/>
          </p:cNvPicPr>
          <p:nvPr/>
        </p:nvPicPr>
        <p:blipFill>
          <a:blip r:embed="rId22">
            <a:clrChange>
              <a:clrFrom>
                <a:srgbClr val="FFFFFF"/>
              </a:clrFrom>
              <a:clrTo>
                <a:srgbClr val="000000"/>
              </a:clrTo>
            </a:clrChange>
          </a:blip>
          <a:stretch>
            <a:fillRect/>
          </a:stretch>
        </p:blipFill>
        <p:spPr>
          <a:xfrm>
            <a:off x="6934200" y="4289425"/>
            <a:ext cx="104775" cy="104775"/>
          </a:xfrm>
          <a:prstGeom prst="rect">
            <a:avLst/>
          </a:prstGeom>
          <a:noFill/>
          <a:ln w="9525">
            <a:noFill/>
          </a:ln>
        </p:spPr>
      </p:pic>
      <p:pic>
        <p:nvPicPr>
          <p:cNvPr id="184375" name="Picture 55"/>
          <p:cNvPicPr>
            <a:picLocks noChangeAspect="1"/>
          </p:cNvPicPr>
          <p:nvPr/>
        </p:nvPicPr>
        <p:blipFill>
          <a:blip r:embed="rId23">
            <a:clrChange>
              <a:clrFrom>
                <a:srgbClr val="FFFFFF"/>
              </a:clrFrom>
              <a:clrTo>
                <a:srgbClr val="000000"/>
              </a:clrTo>
            </a:clrChange>
          </a:blip>
          <a:stretch>
            <a:fillRect/>
          </a:stretch>
        </p:blipFill>
        <p:spPr>
          <a:xfrm>
            <a:off x="7315200" y="4289425"/>
            <a:ext cx="104775" cy="104775"/>
          </a:xfrm>
          <a:prstGeom prst="rect">
            <a:avLst/>
          </a:prstGeom>
          <a:noFill/>
          <a:ln w="9525">
            <a:noFill/>
          </a:ln>
        </p:spPr>
      </p:pic>
      <p:pic>
        <p:nvPicPr>
          <p:cNvPr id="184376" name="Picture 56"/>
          <p:cNvPicPr>
            <a:picLocks noChangeAspect="1"/>
          </p:cNvPicPr>
          <p:nvPr/>
        </p:nvPicPr>
        <p:blipFill>
          <a:blip r:embed="rId24">
            <a:clrChange>
              <a:clrFrom>
                <a:srgbClr val="FFFFFF"/>
              </a:clrFrom>
              <a:clrTo>
                <a:srgbClr val="000000"/>
              </a:clrTo>
            </a:clrChange>
          </a:blip>
          <a:stretch>
            <a:fillRect/>
          </a:stretch>
        </p:blipFill>
        <p:spPr>
          <a:xfrm>
            <a:off x="7724775" y="4289425"/>
            <a:ext cx="104775" cy="104775"/>
          </a:xfrm>
          <a:prstGeom prst="rect">
            <a:avLst/>
          </a:prstGeom>
          <a:noFill/>
          <a:ln w="9525">
            <a:noFill/>
          </a:ln>
        </p:spPr>
      </p:pic>
      <p:pic>
        <p:nvPicPr>
          <p:cNvPr id="184377" name="Picture 57"/>
          <p:cNvPicPr>
            <a:picLocks noChangeAspect="1"/>
          </p:cNvPicPr>
          <p:nvPr/>
        </p:nvPicPr>
        <p:blipFill>
          <a:blip r:embed="rId25">
            <a:clrChange>
              <a:clrFrom>
                <a:srgbClr val="FFFFFF"/>
              </a:clrFrom>
              <a:clrTo>
                <a:srgbClr val="000000"/>
              </a:clrTo>
            </a:clrChange>
          </a:blip>
          <a:stretch>
            <a:fillRect/>
          </a:stretch>
        </p:blipFill>
        <p:spPr>
          <a:xfrm>
            <a:off x="8105775" y="4289425"/>
            <a:ext cx="104775" cy="104775"/>
          </a:xfrm>
          <a:prstGeom prst="rect">
            <a:avLst/>
          </a:prstGeom>
          <a:noFill/>
          <a:ln w="9525">
            <a:noFill/>
          </a:ln>
        </p:spPr>
      </p:pic>
      <p:pic>
        <p:nvPicPr>
          <p:cNvPr id="184378" name="Picture 58"/>
          <p:cNvPicPr>
            <a:picLocks noChangeAspect="1"/>
          </p:cNvPicPr>
          <p:nvPr/>
        </p:nvPicPr>
        <p:blipFill>
          <a:blip r:embed="rId26">
            <a:clrChange>
              <a:clrFrom>
                <a:srgbClr val="FFFFFF"/>
              </a:clrFrom>
              <a:clrTo>
                <a:srgbClr val="000000"/>
              </a:clrTo>
            </a:clrChange>
          </a:blip>
          <a:stretch>
            <a:fillRect/>
          </a:stretch>
        </p:blipFill>
        <p:spPr>
          <a:xfrm>
            <a:off x="8507413" y="4286250"/>
            <a:ext cx="104775" cy="104775"/>
          </a:xfrm>
          <a:prstGeom prst="rect">
            <a:avLst/>
          </a:prstGeom>
          <a:noFill/>
          <a:ln w="9525">
            <a:noFill/>
          </a:ln>
        </p:spPr>
      </p:pic>
      <p:pic>
        <p:nvPicPr>
          <p:cNvPr id="184379" name="Picture 59"/>
          <p:cNvPicPr>
            <a:picLocks noChangeAspect="1"/>
          </p:cNvPicPr>
          <p:nvPr/>
        </p:nvPicPr>
        <p:blipFill>
          <a:blip r:embed="rId27">
            <a:clrChange>
              <a:clrFrom>
                <a:srgbClr val="FFFFFF"/>
              </a:clrFrom>
              <a:clrTo>
                <a:srgbClr val="000000"/>
              </a:clrTo>
            </a:clrChange>
          </a:blip>
          <a:stretch>
            <a:fillRect/>
          </a:stretch>
        </p:blipFill>
        <p:spPr>
          <a:xfrm>
            <a:off x="8924925" y="4289425"/>
            <a:ext cx="104775" cy="104775"/>
          </a:xfrm>
          <a:prstGeom prst="rect">
            <a:avLst/>
          </a:prstGeom>
          <a:noFill/>
          <a:ln w="9525">
            <a:noFill/>
          </a:ln>
        </p:spPr>
      </p:pic>
      <p:sp>
        <p:nvSpPr>
          <p:cNvPr id="184380" name="Oval 60"/>
          <p:cNvSpPr/>
          <p:nvPr/>
        </p:nvSpPr>
        <p:spPr>
          <a:xfrm>
            <a:off x="9353550" y="4318000"/>
            <a:ext cx="47625" cy="47625"/>
          </a:xfrm>
          <a:prstGeom prst="ellipse">
            <a:avLst/>
          </a:prstGeom>
          <a:solidFill>
            <a:srgbClr val="00FF00"/>
          </a:solidFill>
          <a:ln w="0" cap="flat" cmpd="sng">
            <a:solidFill>
              <a:schemeClr val="tx1"/>
            </a:solidFill>
            <a:prstDash val="solid"/>
            <a:headEnd type="none" w="med" len="med"/>
            <a:tailEnd type="none" w="med" len="med"/>
          </a:ln>
        </p:spPr>
        <p:txBody>
          <a:bodyPr/>
          <a:p>
            <a:endParaRPr lang="zh-CN" altLang="en-US" dirty="0">
              <a:latin typeface="Arial" panose="020B0604020202020204" pitchFamily="34" charset="0"/>
            </a:endParaRPr>
          </a:p>
        </p:txBody>
      </p:sp>
      <p:sp>
        <p:nvSpPr>
          <p:cNvPr id="184381" name="Oval 61"/>
          <p:cNvSpPr/>
          <p:nvPr/>
        </p:nvSpPr>
        <p:spPr>
          <a:xfrm>
            <a:off x="9353550" y="4318000"/>
            <a:ext cx="47625" cy="47625"/>
          </a:xfrm>
          <a:prstGeom prst="ellipse">
            <a:avLst/>
          </a:prstGeom>
          <a:solidFill>
            <a:srgbClr val="FF00FF"/>
          </a:solidFill>
          <a:ln w="0" cap="flat" cmpd="sng">
            <a:solidFill>
              <a:schemeClr val="tx1"/>
            </a:solidFill>
            <a:prstDash val="solid"/>
            <a:headEnd type="none" w="med" len="med"/>
            <a:tailEnd type="none" w="med" len="med"/>
          </a:ln>
        </p:spPr>
        <p:txBody>
          <a:bodyPr/>
          <a:p>
            <a:endParaRPr lang="zh-CN" altLang="en-US" dirty="0">
              <a:latin typeface="Arial" panose="020B0604020202020204" pitchFamily="34" charset="0"/>
            </a:endParaRPr>
          </a:p>
        </p:txBody>
      </p:sp>
      <p:sp>
        <p:nvSpPr>
          <p:cNvPr id="184382" name="Oval 62"/>
          <p:cNvSpPr/>
          <p:nvPr/>
        </p:nvSpPr>
        <p:spPr>
          <a:xfrm>
            <a:off x="9353550" y="4318000"/>
            <a:ext cx="47625" cy="47625"/>
          </a:xfrm>
          <a:prstGeom prst="ellipse">
            <a:avLst/>
          </a:prstGeom>
          <a:solidFill>
            <a:schemeClr val="tx1"/>
          </a:solidFill>
          <a:ln w="0" cap="flat" cmpd="sng">
            <a:solidFill>
              <a:schemeClr val="tx1"/>
            </a:solidFill>
            <a:prstDash val="solid"/>
            <a:headEnd type="none" w="med" len="med"/>
            <a:tailEnd type="none" w="med" len="med"/>
          </a:ln>
        </p:spPr>
        <p:txBody>
          <a:bodyPr/>
          <a:p>
            <a:endParaRPr lang="zh-CN" altLang="en-US" dirty="0">
              <a:latin typeface="Arial" panose="020B0604020202020204" pitchFamily="34" charset="0"/>
            </a:endParaRPr>
          </a:p>
        </p:txBody>
      </p:sp>
      <p:sp>
        <p:nvSpPr>
          <p:cNvPr id="184383" name="Line 63"/>
          <p:cNvSpPr/>
          <p:nvPr/>
        </p:nvSpPr>
        <p:spPr>
          <a:xfrm>
            <a:off x="4572000" y="4343400"/>
            <a:ext cx="4800600" cy="0"/>
          </a:xfrm>
          <a:prstGeom prst="line">
            <a:avLst/>
          </a:prstGeom>
          <a:ln w="19050" cap="flat" cmpd="sng">
            <a:solidFill>
              <a:srgbClr val="FF0000"/>
            </a:solidFill>
            <a:prstDash val="solid"/>
            <a:headEnd type="none" w="med" len="med"/>
            <a:tailEnd type="none" w="med" len="med"/>
          </a:ln>
        </p:spPr>
      </p:sp>
      <p:sp>
        <p:nvSpPr>
          <p:cNvPr id="184384" name="Line 64"/>
          <p:cNvSpPr/>
          <p:nvPr/>
        </p:nvSpPr>
        <p:spPr>
          <a:xfrm>
            <a:off x="4572000" y="4343400"/>
            <a:ext cx="4800600" cy="0"/>
          </a:xfrm>
          <a:prstGeom prst="line">
            <a:avLst/>
          </a:prstGeom>
          <a:ln w="28575" cap="flat" cmpd="sng">
            <a:solidFill>
              <a:srgbClr val="FF0000"/>
            </a:solidFill>
            <a:prstDash val="solid"/>
            <a:headEnd type="none" w="med" len="med"/>
            <a:tailEnd type="none" w="med" len="med"/>
          </a:ln>
        </p:spPr>
      </p:sp>
      <p:sp>
        <p:nvSpPr>
          <p:cNvPr id="184385" name="Line 65"/>
          <p:cNvSpPr/>
          <p:nvPr/>
        </p:nvSpPr>
        <p:spPr>
          <a:xfrm>
            <a:off x="4572000" y="4343400"/>
            <a:ext cx="4800600" cy="0"/>
          </a:xfrm>
          <a:prstGeom prst="line">
            <a:avLst/>
          </a:prstGeom>
          <a:ln w="28575" cap="flat" cmpd="sng">
            <a:solidFill>
              <a:srgbClr val="FF0000"/>
            </a:solidFill>
            <a:prstDash val="solid"/>
            <a:headEnd type="none" w="med" len="med"/>
            <a:tailEnd type="none" w="med" len="med"/>
          </a:ln>
        </p:spPr>
      </p:sp>
      <p:grpSp>
        <p:nvGrpSpPr>
          <p:cNvPr id="10" name="Group 66"/>
          <p:cNvGrpSpPr/>
          <p:nvPr/>
        </p:nvGrpSpPr>
        <p:grpSpPr>
          <a:xfrm>
            <a:off x="4900613" y="4343400"/>
            <a:ext cx="4548187" cy="247650"/>
            <a:chOff x="2127" y="2160"/>
            <a:chExt cx="2865" cy="156"/>
          </a:xfrm>
        </p:grpSpPr>
        <p:grpSp>
          <p:nvGrpSpPr>
            <p:cNvPr id="1198" name="Group 67"/>
            <p:cNvGrpSpPr/>
            <p:nvPr/>
          </p:nvGrpSpPr>
          <p:grpSpPr>
            <a:xfrm>
              <a:off x="2370" y="2166"/>
              <a:ext cx="2622" cy="150"/>
              <a:chOff x="2373" y="2154"/>
              <a:chExt cx="2622" cy="150"/>
            </a:xfrm>
          </p:grpSpPr>
          <p:graphicFrame>
            <p:nvGraphicFramePr>
              <p:cNvPr id="1034" name="Object 68"/>
              <p:cNvGraphicFramePr/>
              <p:nvPr/>
            </p:nvGraphicFramePr>
            <p:xfrm>
              <a:off x="2373" y="2160"/>
              <a:ext cx="115" cy="144"/>
            </p:xfrm>
            <a:graphic>
              <a:graphicData uri="http://schemas.openxmlformats.org/presentationml/2006/ole">
                <mc:AlternateContent xmlns:mc="http://schemas.openxmlformats.org/markup-compatibility/2006">
                  <mc:Choice xmlns:v="urn:schemas-microsoft-com:vml" Requires="v">
                    <p:oleObj spid="_x0000_s3220" name="" r:id="rId28" imgW="127000" imgH="227965" progId="Equation.3">
                      <p:embed/>
                    </p:oleObj>
                  </mc:Choice>
                  <mc:Fallback>
                    <p:oleObj name="" r:id="rId28" imgW="127000" imgH="227965" progId="Equation.3">
                      <p:embed/>
                      <p:pic>
                        <p:nvPicPr>
                          <p:cNvPr id="0" name="图片 3219"/>
                          <p:cNvPicPr/>
                          <p:nvPr/>
                        </p:nvPicPr>
                        <p:blipFill>
                          <a:blip r:embed="rId29"/>
                          <a:stretch>
                            <a:fillRect/>
                          </a:stretch>
                        </p:blipFill>
                        <p:spPr>
                          <a:xfrm>
                            <a:off x="2373" y="2160"/>
                            <a:ext cx="115" cy="144"/>
                          </a:xfrm>
                          <a:prstGeom prst="rect">
                            <a:avLst/>
                          </a:prstGeom>
                          <a:noFill/>
                          <a:ln w="38100">
                            <a:noFill/>
                            <a:miter/>
                          </a:ln>
                        </p:spPr>
                      </p:pic>
                    </p:oleObj>
                  </mc:Fallback>
                </mc:AlternateContent>
              </a:graphicData>
            </a:graphic>
          </p:graphicFrame>
          <p:graphicFrame>
            <p:nvGraphicFramePr>
              <p:cNvPr id="1035" name="Object 69"/>
              <p:cNvGraphicFramePr/>
              <p:nvPr/>
            </p:nvGraphicFramePr>
            <p:xfrm>
              <a:off x="2628" y="2160"/>
              <a:ext cx="96" cy="134"/>
            </p:xfrm>
            <a:graphic>
              <a:graphicData uri="http://schemas.openxmlformats.org/presentationml/2006/ole">
                <mc:AlternateContent xmlns:mc="http://schemas.openxmlformats.org/markup-compatibility/2006">
                  <mc:Choice xmlns:v="urn:schemas-microsoft-com:vml" Requires="v">
                    <p:oleObj spid="_x0000_s3221" name="" r:id="rId30" imgW="127000" imgH="227965" progId="Equation.3">
                      <p:embed/>
                    </p:oleObj>
                  </mc:Choice>
                  <mc:Fallback>
                    <p:oleObj name="" r:id="rId30" imgW="127000" imgH="227965" progId="Equation.3">
                      <p:embed/>
                      <p:pic>
                        <p:nvPicPr>
                          <p:cNvPr id="0" name="图片 3220"/>
                          <p:cNvPicPr/>
                          <p:nvPr/>
                        </p:nvPicPr>
                        <p:blipFill>
                          <a:blip r:embed="rId31"/>
                          <a:stretch>
                            <a:fillRect/>
                          </a:stretch>
                        </p:blipFill>
                        <p:spPr>
                          <a:xfrm>
                            <a:off x="2628" y="2160"/>
                            <a:ext cx="96" cy="134"/>
                          </a:xfrm>
                          <a:prstGeom prst="rect">
                            <a:avLst/>
                          </a:prstGeom>
                          <a:noFill/>
                          <a:ln w="38100">
                            <a:noFill/>
                            <a:miter/>
                          </a:ln>
                        </p:spPr>
                      </p:pic>
                    </p:oleObj>
                  </mc:Fallback>
                </mc:AlternateContent>
              </a:graphicData>
            </a:graphic>
          </p:graphicFrame>
          <p:graphicFrame>
            <p:nvGraphicFramePr>
              <p:cNvPr id="1036" name="Object 70"/>
              <p:cNvGraphicFramePr/>
              <p:nvPr/>
            </p:nvGraphicFramePr>
            <p:xfrm>
              <a:off x="2880" y="2160"/>
              <a:ext cx="96" cy="144"/>
            </p:xfrm>
            <a:graphic>
              <a:graphicData uri="http://schemas.openxmlformats.org/presentationml/2006/ole">
                <mc:AlternateContent xmlns:mc="http://schemas.openxmlformats.org/markup-compatibility/2006">
                  <mc:Choice xmlns:v="urn:schemas-microsoft-com:vml" Requires="v">
                    <p:oleObj spid="_x0000_s3223" name="" r:id="rId32" imgW="177800" imgH="227965" progId="Equation.3">
                      <p:embed/>
                    </p:oleObj>
                  </mc:Choice>
                  <mc:Fallback>
                    <p:oleObj name="" r:id="rId32" imgW="177800" imgH="227965" progId="Equation.3">
                      <p:embed/>
                      <p:pic>
                        <p:nvPicPr>
                          <p:cNvPr id="0" name="图片 3222"/>
                          <p:cNvPicPr/>
                          <p:nvPr/>
                        </p:nvPicPr>
                        <p:blipFill>
                          <a:blip r:embed="rId33"/>
                          <a:stretch>
                            <a:fillRect/>
                          </a:stretch>
                        </p:blipFill>
                        <p:spPr>
                          <a:xfrm>
                            <a:off x="2880" y="2160"/>
                            <a:ext cx="96" cy="144"/>
                          </a:xfrm>
                          <a:prstGeom prst="rect">
                            <a:avLst/>
                          </a:prstGeom>
                          <a:noFill/>
                          <a:ln w="38100">
                            <a:noFill/>
                            <a:miter/>
                          </a:ln>
                        </p:spPr>
                      </p:pic>
                    </p:oleObj>
                  </mc:Fallback>
                </mc:AlternateContent>
              </a:graphicData>
            </a:graphic>
          </p:graphicFrame>
          <p:graphicFrame>
            <p:nvGraphicFramePr>
              <p:cNvPr id="1037" name="Object 71"/>
              <p:cNvGraphicFramePr/>
              <p:nvPr/>
            </p:nvGraphicFramePr>
            <p:xfrm>
              <a:off x="3141" y="2157"/>
              <a:ext cx="96" cy="144"/>
            </p:xfrm>
            <a:graphic>
              <a:graphicData uri="http://schemas.openxmlformats.org/presentationml/2006/ole">
                <mc:AlternateContent xmlns:mc="http://schemas.openxmlformats.org/markup-compatibility/2006">
                  <mc:Choice xmlns:v="urn:schemas-microsoft-com:vml" Requires="v">
                    <p:oleObj spid="_x0000_s3224" name="" r:id="rId34" imgW="177800" imgH="227965" progId="Equation.3">
                      <p:embed/>
                    </p:oleObj>
                  </mc:Choice>
                  <mc:Fallback>
                    <p:oleObj name="" r:id="rId34" imgW="177800" imgH="227965" progId="Equation.3">
                      <p:embed/>
                      <p:pic>
                        <p:nvPicPr>
                          <p:cNvPr id="0" name="图片 3223"/>
                          <p:cNvPicPr/>
                          <p:nvPr/>
                        </p:nvPicPr>
                        <p:blipFill>
                          <a:blip r:embed="rId35"/>
                          <a:stretch>
                            <a:fillRect/>
                          </a:stretch>
                        </p:blipFill>
                        <p:spPr>
                          <a:xfrm>
                            <a:off x="3141" y="2157"/>
                            <a:ext cx="96" cy="144"/>
                          </a:xfrm>
                          <a:prstGeom prst="rect">
                            <a:avLst/>
                          </a:prstGeom>
                          <a:noFill/>
                          <a:ln w="38100">
                            <a:noFill/>
                            <a:miter/>
                          </a:ln>
                        </p:spPr>
                      </p:pic>
                    </p:oleObj>
                  </mc:Fallback>
                </mc:AlternateContent>
              </a:graphicData>
            </a:graphic>
          </p:graphicFrame>
          <p:graphicFrame>
            <p:nvGraphicFramePr>
              <p:cNvPr id="1038" name="Object 72"/>
              <p:cNvGraphicFramePr/>
              <p:nvPr/>
            </p:nvGraphicFramePr>
            <p:xfrm>
              <a:off x="3391" y="2181"/>
              <a:ext cx="88" cy="96"/>
            </p:xfrm>
            <a:graphic>
              <a:graphicData uri="http://schemas.openxmlformats.org/presentationml/2006/ole">
                <mc:AlternateContent xmlns:mc="http://schemas.openxmlformats.org/markup-compatibility/2006">
                  <mc:Choice xmlns:v="urn:schemas-microsoft-com:vml" Requires="v">
                    <p:oleObj spid="_x0000_s3225" name="" r:id="rId36" imgW="127000" imgH="139700" progId="Equation.3">
                      <p:embed/>
                    </p:oleObj>
                  </mc:Choice>
                  <mc:Fallback>
                    <p:oleObj name="" r:id="rId36" imgW="127000" imgH="139700" progId="Equation.3">
                      <p:embed/>
                      <p:pic>
                        <p:nvPicPr>
                          <p:cNvPr id="0" name="图片 3224"/>
                          <p:cNvPicPr/>
                          <p:nvPr/>
                        </p:nvPicPr>
                        <p:blipFill>
                          <a:blip r:embed="rId37"/>
                          <a:stretch>
                            <a:fillRect/>
                          </a:stretch>
                        </p:blipFill>
                        <p:spPr>
                          <a:xfrm>
                            <a:off x="3391" y="2181"/>
                            <a:ext cx="88" cy="96"/>
                          </a:xfrm>
                          <a:prstGeom prst="rect">
                            <a:avLst/>
                          </a:prstGeom>
                          <a:noFill/>
                          <a:ln w="38100">
                            <a:noFill/>
                            <a:miter/>
                          </a:ln>
                        </p:spPr>
                      </p:pic>
                    </p:oleObj>
                  </mc:Fallback>
                </mc:AlternateContent>
              </a:graphicData>
            </a:graphic>
          </p:graphicFrame>
          <p:graphicFrame>
            <p:nvGraphicFramePr>
              <p:cNvPr id="1039" name="Object 73"/>
              <p:cNvGraphicFramePr/>
              <p:nvPr/>
            </p:nvGraphicFramePr>
            <p:xfrm>
              <a:off x="3633" y="2157"/>
              <a:ext cx="96" cy="144"/>
            </p:xfrm>
            <a:graphic>
              <a:graphicData uri="http://schemas.openxmlformats.org/presentationml/2006/ole">
                <mc:AlternateContent xmlns:mc="http://schemas.openxmlformats.org/markup-compatibility/2006">
                  <mc:Choice xmlns:v="urn:schemas-microsoft-com:vml" Requires="v">
                    <p:oleObj spid="_x0000_s3226" name="" r:id="rId38" imgW="177800" imgH="227965" progId="Equation.3">
                      <p:embed/>
                    </p:oleObj>
                  </mc:Choice>
                  <mc:Fallback>
                    <p:oleObj name="" r:id="rId38" imgW="177800" imgH="227965" progId="Equation.3">
                      <p:embed/>
                      <p:pic>
                        <p:nvPicPr>
                          <p:cNvPr id="0" name="图片 3225"/>
                          <p:cNvPicPr/>
                          <p:nvPr/>
                        </p:nvPicPr>
                        <p:blipFill>
                          <a:blip r:embed="rId39"/>
                          <a:stretch>
                            <a:fillRect/>
                          </a:stretch>
                        </p:blipFill>
                        <p:spPr>
                          <a:xfrm>
                            <a:off x="3633" y="2157"/>
                            <a:ext cx="96" cy="144"/>
                          </a:xfrm>
                          <a:prstGeom prst="rect">
                            <a:avLst/>
                          </a:prstGeom>
                          <a:noFill/>
                          <a:ln w="38100">
                            <a:noFill/>
                            <a:miter/>
                          </a:ln>
                        </p:spPr>
                      </p:pic>
                    </p:oleObj>
                  </mc:Fallback>
                </mc:AlternateContent>
              </a:graphicData>
            </a:graphic>
          </p:graphicFrame>
          <p:graphicFrame>
            <p:nvGraphicFramePr>
              <p:cNvPr id="1040" name="Object 74"/>
              <p:cNvGraphicFramePr/>
              <p:nvPr/>
            </p:nvGraphicFramePr>
            <p:xfrm>
              <a:off x="3888" y="2157"/>
              <a:ext cx="96" cy="144"/>
            </p:xfrm>
            <a:graphic>
              <a:graphicData uri="http://schemas.openxmlformats.org/presentationml/2006/ole">
                <mc:AlternateContent xmlns:mc="http://schemas.openxmlformats.org/markup-compatibility/2006">
                  <mc:Choice xmlns:v="urn:schemas-microsoft-com:vml" Requires="v">
                    <p:oleObj spid="_x0000_s3219" name="" r:id="rId40" imgW="177800" imgH="227965" progId="Equation.3">
                      <p:embed/>
                    </p:oleObj>
                  </mc:Choice>
                  <mc:Fallback>
                    <p:oleObj name="" r:id="rId40" imgW="177800" imgH="227965" progId="Equation.3">
                      <p:embed/>
                      <p:pic>
                        <p:nvPicPr>
                          <p:cNvPr id="0" name="图片 3218"/>
                          <p:cNvPicPr/>
                          <p:nvPr/>
                        </p:nvPicPr>
                        <p:blipFill>
                          <a:blip r:embed="rId41"/>
                          <a:stretch>
                            <a:fillRect/>
                          </a:stretch>
                        </p:blipFill>
                        <p:spPr>
                          <a:xfrm>
                            <a:off x="3888" y="2157"/>
                            <a:ext cx="96" cy="144"/>
                          </a:xfrm>
                          <a:prstGeom prst="rect">
                            <a:avLst/>
                          </a:prstGeom>
                          <a:noFill/>
                          <a:ln w="38100">
                            <a:noFill/>
                            <a:miter/>
                          </a:ln>
                        </p:spPr>
                      </p:pic>
                    </p:oleObj>
                  </mc:Fallback>
                </mc:AlternateContent>
              </a:graphicData>
            </a:graphic>
          </p:graphicFrame>
          <p:graphicFrame>
            <p:nvGraphicFramePr>
              <p:cNvPr id="1041" name="Object 75"/>
              <p:cNvGraphicFramePr/>
              <p:nvPr/>
            </p:nvGraphicFramePr>
            <p:xfrm>
              <a:off x="4149" y="2160"/>
              <a:ext cx="89" cy="144"/>
            </p:xfrm>
            <a:graphic>
              <a:graphicData uri="http://schemas.openxmlformats.org/presentationml/2006/ole">
                <mc:AlternateContent xmlns:mc="http://schemas.openxmlformats.org/markup-compatibility/2006">
                  <mc:Choice xmlns:v="urn:schemas-microsoft-com:vml" Requires="v">
                    <p:oleObj spid="_x0000_s3227" name="" r:id="rId42" imgW="165100" imgH="228600" progId="Equation.3">
                      <p:embed/>
                    </p:oleObj>
                  </mc:Choice>
                  <mc:Fallback>
                    <p:oleObj name="" r:id="rId42" imgW="165100" imgH="228600" progId="Equation.3">
                      <p:embed/>
                      <p:pic>
                        <p:nvPicPr>
                          <p:cNvPr id="0" name="图片 3226"/>
                          <p:cNvPicPr/>
                          <p:nvPr/>
                        </p:nvPicPr>
                        <p:blipFill>
                          <a:blip r:embed="rId43"/>
                          <a:stretch>
                            <a:fillRect/>
                          </a:stretch>
                        </p:blipFill>
                        <p:spPr>
                          <a:xfrm>
                            <a:off x="4149" y="2160"/>
                            <a:ext cx="89" cy="144"/>
                          </a:xfrm>
                          <a:prstGeom prst="rect">
                            <a:avLst/>
                          </a:prstGeom>
                          <a:noFill/>
                          <a:ln w="38100">
                            <a:noFill/>
                            <a:miter/>
                          </a:ln>
                        </p:spPr>
                      </p:pic>
                    </p:oleObj>
                  </mc:Fallback>
                </mc:AlternateContent>
              </a:graphicData>
            </a:graphic>
          </p:graphicFrame>
          <p:graphicFrame>
            <p:nvGraphicFramePr>
              <p:cNvPr id="1042" name="Object 76"/>
              <p:cNvGraphicFramePr/>
              <p:nvPr/>
            </p:nvGraphicFramePr>
            <p:xfrm>
              <a:off x="4389" y="2154"/>
              <a:ext cx="96" cy="144"/>
            </p:xfrm>
            <a:graphic>
              <a:graphicData uri="http://schemas.openxmlformats.org/presentationml/2006/ole">
                <mc:AlternateContent xmlns:mc="http://schemas.openxmlformats.org/markup-compatibility/2006">
                  <mc:Choice xmlns:v="urn:schemas-microsoft-com:vml" Requires="v">
                    <p:oleObj spid="_x0000_s3228" name="" r:id="rId44" imgW="177800" imgH="227965" progId="Equation.3">
                      <p:embed/>
                    </p:oleObj>
                  </mc:Choice>
                  <mc:Fallback>
                    <p:oleObj name="" r:id="rId44" imgW="177800" imgH="227965" progId="Equation.3">
                      <p:embed/>
                      <p:pic>
                        <p:nvPicPr>
                          <p:cNvPr id="0" name="图片 3227"/>
                          <p:cNvPicPr/>
                          <p:nvPr/>
                        </p:nvPicPr>
                        <p:blipFill>
                          <a:blip r:embed="rId45"/>
                          <a:stretch>
                            <a:fillRect/>
                          </a:stretch>
                        </p:blipFill>
                        <p:spPr>
                          <a:xfrm>
                            <a:off x="4389" y="2154"/>
                            <a:ext cx="96" cy="144"/>
                          </a:xfrm>
                          <a:prstGeom prst="rect">
                            <a:avLst/>
                          </a:prstGeom>
                          <a:noFill/>
                          <a:ln w="38100">
                            <a:noFill/>
                            <a:miter/>
                          </a:ln>
                        </p:spPr>
                      </p:pic>
                    </p:oleObj>
                  </mc:Fallback>
                </mc:AlternateContent>
              </a:graphicData>
            </a:graphic>
          </p:graphicFrame>
          <p:graphicFrame>
            <p:nvGraphicFramePr>
              <p:cNvPr id="1043" name="Object 77"/>
              <p:cNvGraphicFramePr/>
              <p:nvPr/>
            </p:nvGraphicFramePr>
            <p:xfrm>
              <a:off x="4641" y="2154"/>
              <a:ext cx="102" cy="144"/>
            </p:xfrm>
            <a:graphic>
              <a:graphicData uri="http://schemas.openxmlformats.org/presentationml/2006/ole">
                <mc:AlternateContent xmlns:mc="http://schemas.openxmlformats.org/markup-compatibility/2006">
                  <mc:Choice xmlns:v="urn:schemas-microsoft-com:vml" Requires="v">
                    <p:oleObj spid="_x0000_s3229" name="" r:id="rId46" imgW="203200" imgH="228600" progId="Equation.3">
                      <p:embed/>
                    </p:oleObj>
                  </mc:Choice>
                  <mc:Fallback>
                    <p:oleObj name="" r:id="rId46" imgW="203200" imgH="228600" progId="Equation.3">
                      <p:embed/>
                      <p:pic>
                        <p:nvPicPr>
                          <p:cNvPr id="0" name="图片 3228"/>
                          <p:cNvPicPr/>
                          <p:nvPr/>
                        </p:nvPicPr>
                        <p:blipFill>
                          <a:blip r:embed="rId47"/>
                          <a:stretch>
                            <a:fillRect/>
                          </a:stretch>
                        </p:blipFill>
                        <p:spPr>
                          <a:xfrm>
                            <a:off x="4641" y="2154"/>
                            <a:ext cx="102" cy="144"/>
                          </a:xfrm>
                          <a:prstGeom prst="rect">
                            <a:avLst/>
                          </a:prstGeom>
                          <a:noFill/>
                          <a:ln w="38100">
                            <a:noFill/>
                            <a:miter/>
                          </a:ln>
                        </p:spPr>
                      </p:pic>
                    </p:oleObj>
                  </mc:Fallback>
                </mc:AlternateContent>
              </a:graphicData>
            </a:graphic>
          </p:graphicFrame>
          <p:graphicFrame>
            <p:nvGraphicFramePr>
              <p:cNvPr id="1044" name="Object 78"/>
              <p:cNvGraphicFramePr/>
              <p:nvPr/>
            </p:nvGraphicFramePr>
            <p:xfrm>
              <a:off x="4905" y="2169"/>
              <a:ext cx="90" cy="96"/>
            </p:xfrm>
            <a:graphic>
              <a:graphicData uri="http://schemas.openxmlformats.org/presentationml/2006/ole">
                <mc:AlternateContent xmlns:mc="http://schemas.openxmlformats.org/markup-compatibility/2006">
                  <mc:Choice xmlns:v="urn:schemas-microsoft-com:vml" Requires="v">
                    <p:oleObj spid="_x0000_s3230" name="" r:id="rId48" imgW="202565" imgH="177800" progId="Equation.3">
                      <p:embed/>
                    </p:oleObj>
                  </mc:Choice>
                  <mc:Fallback>
                    <p:oleObj name="" r:id="rId48" imgW="202565" imgH="177800" progId="Equation.3">
                      <p:embed/>
                      <p:pic>
                        <p:nvPicPr>
                          <p:cNvPr id="0" name="图片 3229"/>
                          <p:cNvPicPr/>
                          <p:nvPr/>
                        </p:nvPicPr>
                        <p:blipFill>
                          <a:blip r:embed="rId49"/>
                          <a:stretch>
                            <a:fillRect/>
                          </a:stretch>
                        </p:blipFill>
                        <p:spPr>
                          <a:xfrm>
                            <a:off x="4905" y="2169"/>
                            <a:ext cx="90" cy="96"/>
                          </a:xfrm>
                          <a:prstGeom prst="rect">
                            <a:avLst/>
                          </a:prstGeom>
                          <a:noFill/>
                          <a:ln w="38100">
                            <a:noFill/>
                            <a:miter/>
                          </a:ln>
                        </p:spPr>
                      </p:pic>
                    </p:oleObj>
                  </mc:Fallback>
                </mc:AlternateContent>
              </a:graphicData>
            </a:graphic>
          </p:graphicFrame>
        </p:grpSp>
        <p:graphicFrame>
          <p:nvGraphicFramePr>
            <p:cNvPr id="1033" name="Object 79"/>
            <p:cNvGraphicFramePr/>
            <p:nvPr/>
          </p:nvGraphicFramePr>
          <p:xfrm>
            <a:off x="2127" y="2160"/>
            <a:ext cx="79" cy="144"/>
          </p:xfrm>
          <a:graphic>
            <a:graphicData uri="http://schemas.openxmlformats.org/presentationml/2006/ole">
              <mc:AlternateContent xmlns:mc="http://schemas.openxmlformats.org/markup-compatibility/2006">
                <mc:Choice xmlns:v="urn:schemas-microsoft-com:vml" Requires="v">
                  <p:oleObj spid="_x0000_s3222" name="" r:id="rId50" imgW="127000" imgH="227965" progId="Equation.3">
                    <p:embed/>
                  </p:oleObj>
                </mc:Choice>
                <mc:Fallback>
                  <p:oleObj name="" r:id="rId50" imgW="127000" imgH="227965" progId="Equation.3">
                    <p:embed/>
                    <p:pic>
                      <p:nvPicPr>
                        <p:cNvPr id="0" name="图片 3221"/>
                        <p:cNvPicPr/>
                        <p:nvPr/>
                      </p:nvPicPr>
                      <p:blipFill>
                        <a:blip r:embed="rId51"/>
                        <a:stretch>
                          <a:fillRect/>
                        </a:stretch>
                      </p:blipFill>
                      <p:spPr>
                        <a:xfrm>
                          <a:off x="2127" y="2160"/>
                          <a:ext cx="79" cy="144"/>
                        </a:xfrm>
                        <a:prstGeom prst="rect">
                          <a:avLst/>
                        </a:prstGeom>
                        <a:noFill/>
                        <a:ln w="38100">
                          <a:noFill/>
                          <a:miter/>
                        </a:ln>
                      </p:spPr>
                    </p:pic>
                  </p:oleObj>
                </mc:Fallback>
              </mc:AlternateContent>
            </a:graphicData>
          </a:graphic>
        </p:graphicFrame>
      </p:grpSp>
      <p:sp>
        <p:nvSpPr>
          <p:cNvPr id="184400" name="Text Box 80"/>
          <p:cNvSpPr txBox="1"/>
          <p:nvPr/>
        </p:nvSpPr>
        <p:spPr>
          <a:xfrm>
            <a:off x="8001000" y="2641283"/>
            <a:ext cx="2133600" cy="460375"/>
          </a:xfrm>
          <a:prstGeom prst="rect">
            <a:avLst/>
          </a:prstGeom>
          <a:noFill/>
          <a:ln w="9525">
            <a:noFill/>
          </a:ln>
        </p:spPr>
        <p:txBody>
          <a:bodyPr>
            <a:spAutoFit/>
          </a:bodyPr>
          <a:p>
            <a:pPr eaLnBrk="1" hangingPunct="1">
              <a:spcBef>
                <a:spcPct val="50000"/>
              </a:spcBef>
            </a:pPr>
            <a:r>
              <a:rPr lang="en-US" altLang="zh-CN" sz="2400" b="1">
                <a:latin typeface="Times New Roman" panose="02020603050405020304" pitchFamily="18" charset="0"/>
              </a:rPr>
              <a:t>(2)   </a:t>
            </a:r>
            <a:r>
              <a:rPr lang="zh-CN" altLang="en-US" sz="2400" b="1" dirty="0">
                <a:latin typeface="Times New Roman" panose="02020603050405020304" pitchFamily="18" charset="0"/>
              </a:rPr>
              <a:t>作正弦线</a:t>
            </a:r>
            <a:r>
              <a:rPr lang="en-US" altLang="zh-CN" sz="2400" b="1">
                <a:latin typeface="Times New Roman" panose="02020603050405020304" pitchFamily="18" charset="0"/>
              </a:rPr>
              <a:t>;</a:t>
            </a:r>
            <a:endParaRPr lang="en-US" altLang="zh-CN" sz="2400" b="1">
              <a:latin typeface="Times New Roman" panose="02020603050405020304" pitchFamily="18" charset="0"/>
            </a:endParaRPr>
          </a:p>
        </p:txBody>
      </p:sp>
      <p:sp>
        <p:nvSpPr>
          <p:cNvPr id="184401" name="Line 81"/>
          <p:cNvSpPr/>
          <p:nvPr/>
        </p:nvSpPr>
        <p:spPr>
          <a:xfrm>
            <a:off x="3417888" y="3719513"/>
            <a:ext cx="0" cy="609600"/>
          </a:xfrm>
          <a:prstGeom prst="line">
            <a:avLst/>
          </a:prstGeom>
          <a:ln w="15875" cap="flat" cmpd="sng">
            <a:solidFill>
              <a:srgbClr val="FF00FF"/>
            </a:solidFill>
            <a:prstDash val="sysDot"/>
            <a:headEnd type="none" w="med" len="med"/>
            <a:tailEnd type="none" w="med" len="med"/>
          </a:ln>
        </p:spPr>
      </p:sp>
      <p:sp>
        <p:nvSpPr>
          <p:cNvPr id="184402" name="Line 82"/>
          <p:cNvSpPr/>
          <p:nvPr/>
        </p:nvSpPr>
        <p:spPr>
          <a:xfrm>
            <a:off x="2667000" y="3733800"/>
            <a:ext cx="0" cy="609600"/>
          </a:xfrm>
          <a:prstGeom prst="line">
            <a:avLst/>
          </a:prstGeom>
          <a:ln w="15875" cap="flat" cmpd="sng">
            <a:solidFill>
              <a:srgbClr val="FF00FF"/>
            </a:solidFill>
            <a:prstDash val="sysDot"/>
            <a:headEnd type="none" w="med" len="med"/>
            <a:tailEnd type="none" w="med" len="med"/>
          </a:ln>
        </p:spPr>
      </p:sp>
      <p:sp>
        <p:nvSpPr>
          <p:cNvPr id="184403" name="Line 83"/>
          <p:cNvSpPr/>
          <p:nvPr/>
        </p:nvSpPr>
        <p:spPr>
          <a:xfrm>
            <a:off x="2671763" y="4362450"/>
            <a:ext cx="0" cy="609600"/>
          </a:xfrm>
          <a:prstGeom prst="line">
            <a:avLst/>
          </a:prstGeom>
          <a:ln w="15875" cap="flat" cmpd="sng">
            <a:solidFill>
              <a:srgbClr val="FF00FF"/>
            </a:solidFill>
            <a:prstDash val="sysDot"/>
            <a:headEnd type="none" w="med" len="med"/>
            <a:tailEnd type="none" w="med" len="med"/>
          </a:ln>
        </p:spPr>
      </p:sp>
      <p:sp>
        <p:nvSpPr>
          <p:cNvPr id="184404" name="Line 84"/>
          <p:cNvSpPr/>
          <p:nvPr/>
        </p:nvSpPr>
        <p:spPr>
          <a:xfrm>
            <a:off x="3416300" y="4356100"/>
            <a:ext cx="0" cy="609600"/>
          </a:xfrm>
          <a:prstGeom prst="line">
            <a:avLst/>
          </a:prstGeom>
          <a:ln w="15875" cap="flat" cmpd="sng">
            <a:solidFill>
              <a:srgbClr val="FF00FF"/>
            </a:solidFill>
            <a:prstDash val="sysDot"/>
            <a:headEnd type="none" w="med" len="med"/>
            <a:tailEnd type="none" w="med" len="med"/>
          </a:ln>
        </p:spPr>
      </p:sp>
      <p:sp>
        <p:nvSpPr>
          <p:cNvPr id="184405" name="Line 85"/>
          <p:cNvSpPr/>
          <p:nvPr/>
        </p:nvSpPr>
        <p:spPr>
          <a:xfrm flipV="1">
            <a:off x="2386013" y="3957638"/>
            <a:ext cx="0" cy="381000"/>
          </a:xfrm>
          <a:prstGeom prst="line">
            <a:avLst/>
          </a:prstGeom>
          <a:ln w="15875" cap="flat" cmpd="sng">
            <a:solidFill>
              <a:srgbClr val="FF00FF"/>
            </a:solidFill>
            <a:prstDash val="sysDot"/>
            <a:headEnd type="none" w="med" len="med"/>
            <a:tailEnd type="none" w="med" len="med"/>
          </a:ln>
        </p:spPr>
      </p:sp>
      <p:sp>
        <p:nvSpPr>
          <p:cNvPr id="184406" name="Line 86"/>
          <p:cNvSpPr/>
          <p:nvPr/>
        </p:nvSpPr>
        <p:spPr>
          <a:xfrm flipV="1">
            <a:off x="3689350" y="3962400"/>
            <a:ext cx="0" cy="381000"/>
          </a:xfrm>
          <a:prstGeom prst="line">
            <a:avLst/>
          </a:prstGeom>
          <a:ln w="15875" cap="flat" cmpd="sng">
            <a:solidFill>
              <a:srgbClr val="FF00FF"/>
            </a:solidFill>
            <a:prstDash val="sysDot"/>
            <a:headEnd type="none" w="med" len="med"/>
            <a:tailEnd type="none" w="med" len="med"/>
          </a:ln>
        </p:spPr>
      </p:sp>
      <p:sp>
        <p:nvSpPr>
          <p:cNvPr id="184407" name="Line 87"/>
          <p:cNvSpPr/>
          <p:nvPr/>
        </p:nvSpPr>
        <p:spPr>
          <a:xfrm flipV="1">
            <a:off x="2386013" y="4343400"/>
            <a:ext cx="0" cy="381000"/>
          </a:xfrm>
          <a:prstGeom prst="line">
            <a:avLst/>
          </a:prstGeom>
          <a:ln w="15875" cap="flat" cmpd="sng">
            <a:solidFill>
              <a:srgbClr val="FF00FF"/>
            </a:solidFill>
            <a:prstDash val="sysDot"/>
            <a:headEnd type="none" w="med" len="med"/>
            <a:tailEnd type="none" w="med" len="med"/>
          </a:ln>
        </p:spPr>
      </p:sp>
      <p:sp>
        <p:nvSpPr>
          <p:cNvPr id="184408" name="Line 88"/>
          <p:cNvSpPr/>
          <p:nvPr/>
        </p:nvSpPr>
        <p:spPr>
          <a:xfrm flipV="1">
            <a:off x="3689350" y="4343400"/>
            <a:ext cx="0" cy="381000"/>
          </a:xfrm>
          <a:prstGeom prst="line">
            <a:avLst/>
          </a:prstGeom>
          <a:ln w="15875" cap="flat" cmpd="sng">
            <a:solidFill>
              <a:srgbClr val="FF00FF"/>
            </a:solidFill>
            <a:prstDash val="sysDot"/>
            <a:headEnd type="none" w="med" len="med"/>
            <a:tailEnd type="none" w="med" len="med"/>
          </a:ln>
        </p:spPr>
      </p:sp>
      <p:sp>
        <p:nvSpPr>
          <p:cNvPr id="184409" name="Line 89"/>
          <p:cNvSpPr/>
          <p:nvPr/>
        </p:nvSpPr>
        <p:spPr>
          <a:xfrm rot="-5400000">
            <a:off x="2667000" y="3967163"/>
            <a:ext cx="762000" cy="1587"/>
          </a:xfrm>
          <a:prstGeom prst="line">
            <a:avLst/>
          </a:prstGeom>
          <a:ln w="9525" cap="flat" cmpd="sng">
            <a:solidFill>
              <a:srgbClr val="FF00FF"/>
            </a:solidFill>
            <a:prstDash val="sysDot"/>
            <a:headEnd type="none" w="med" len="med"/>
            <a:tailEnd type="none" w="med" len="med"/>
          </a:ln>
        </p:spPr>
      </p:sp>
      <p:sp>
        <p:nvSpPr>
          <p:cNvPr id="184410" name="Line 90"/>
          <p:cNvSpPr/>
          <p:nvPr/>
        </p:nvSpPr>
        <p:spPr>
          <a:xfrm rot="-5400000">
            <a:off x="2660650" y="4703763"/>
            <a:ext cx="762000" cy="1587"/>
          </a:xfrm>
          <a:prstGeom prst="line">
            <a:avLst/>
          </a:prstGeom>
          <a:ln w="9525" cap="flat" cmpd="sng">
            <a:solidFill>
              <a:srgbClr val="FF00FF"/>
            </a:solidFill>
            <a:prstDash val="sysDot"/>
            <a:headEnd type="none" w="med" len="med"/>
            <a:tailEnd type="none" w="med" len="med"/>
          </a:ln>
        </p:spPr>
      </p:sp>
      <p:sp>
        <p:nvSpPr>
          <p:cNvPr id="184411" name="Text Box 91"/>
          <p:cNvSpPr txBox="1"/>
          <p:nvPr/>
        </p:nvSpPr>
        <p:spPr>
          <a:xfrm>
            <a:off x="8010525" y="3000058"/>
            <a:ext cx="2057400" cy="460375"/>
          </a:xfrm>
          <a:prstGeom prst="rect">
            <a:avLst/>
          </a:prstGeom>
          <a:noFill/>
          <a:ln w="9525">
            <a:noFill/>
          </a:ln>
        </p:spPr>
        <p:txBody>
          <a:bodyPr>
            <a:spAutoFit/>
          </a:bodyPr>
          <a:p>
            <a:pPr eaLnBrk="1" hangingPunct="1">
              <a:spcBef>
                <a:spcPct val="50000"/>
              </a:spcBef>
            </a:pPr>
            <a:r>
              <a:rPr lang="en-US" altLang="zh-CN" sz="2400" b="1">
                <a:latin typeface="Times New Roman" panose="02020603050405020304" pitchFamily="18" charset="0"/>
              </a:rPr>
              <a:t>(3)  </a:t>
            </a:r>
            <a:r>
              <a:rPr lang="zh-CN" altLang="en-US" sz="2400" b="1" dirty="0">
                <a:latin typeface="Times New Roman" panose="02020603050405020304" pitchFamily="18" charset="0"/>
              </a:rPr>
              <a:t>平移</a:t>
            </a:r>
            <a:r>
              <a:rPr lang="en-US" altLang="zh-CN" sz="2400" b="1">
                <a:latin typeface="Times New Roman" panose="02020603050405020304" pitchFamily="18" charset="0"/>
              </a:rPr>
              <a:t>;</a:t>
            </a:r>
            <a:endParaRPr lang="en-US" altLang="zh-CN" sz="2400" b="1">
              <a:latin typeface="Times New Roman" panose="02020603050405020304" pitchFamily="18" charset="0"/>
            </a:endParaRPr>
          </a:p>
        </p:txBody>
      </p:sp>
      <p:grpSp>
        <p:nvGrpSpPr>
          <p:cNvPr id="12" name="Group 92"/>
          <p:cNvGrpSpPr/>
          <p:nvPr/>
        </p:nvGrpSpPr>
        <p:grpSpPr>
          <a:xfrm>
            <a:off x="3228975" y="4162425"/>
            <a:ext cx="187325" cy="163513"/>
            <a:chOff x="1074" y="2046"/>
            <a:chExt cx="118" cy="103"/>
          </a:xfrm>
        </p:grpSpPr>
        <p:sp>
          <p:nvSpPr>
            <p:cNvPr id="1197" name="Arc 93"/>
            <p:cNvSpPr/>
            <p:nvPr/>
          </p:nvSpPr>
          <p:spPr>
            <a:xfrm rot="1391715">
              <a:off x="1074" y="2091"/>
              <a:ext cx="48" cy="58"/>
            </a:xfrm>
            <a:custGeom>
              <a:avLst/>
              <a:gdLst>
                <a:gd name="txL" fmla="*/ 0 w 25595"/>
                <a:gd name="txT" fmla="*/ 0 h 24087"/>
                <a:gd name="txR" fmla="*/ 25595 w 25595"/>
                <a:gd name="txB" fmla="*/ 24087 h 24087"/>
              </a:gdLst>
              <a:ahLst/>
              <a:cxnLst>
                <a:cxn ang="0">
                  <a:pos x="0" y="0"/>
                </a:cxn>
                <a:cxn ang="0">
                  <a:pos x="0" y="0"/>
                </a:cxn>
                <a:cxn ang="0">
                  <a:pos x="0" y="0"/>
                </a:cxn>
              </a:cxnLst>
              <a:rect l="txL" t="txT" r="txR" b="txB"/>
              <a:pathLst>
                <a:path w="25595" h="24087" fill="none">
                  <a:moveTo>
                    <a:pt x="-1" y="372"/>
                  </a:moveTo>
                  <a:cubicBezTo>
                    <a:pt x="1317" y="124"/>
                    <a:pt x="2654" y="-1"/>
                    <a:pt x="3995" y="0"/>
                  </a:cubicBezTo>
                  <a:cubicBezTo>
                    <a:pt x="15924" y="0"/>
                    <a:pt x="25595" y="9670"/>
                    <a:pt x="25595" y="21600"/>
                  </a:cubicBezTo>
                  <a:cubicBezTo>
                    <a:pt x="25595" y="22431"/>
                    <a:pt x="25547" y="23261"/>
                    <a:pt x="25451" y="24087"/>
                  </a:cubicBezTo>
                </a:path>
                <a:path w="25595" h="24087" stroke="0">
                  <a:moveTo>
                    <a:pt x="-1" y="372"/>
                  </a:moveTo>
                  <a:cubicBezTo>
                    <a:pt x="1317" y="124"/>
                    <a:pt x="2654" y="-1"/>
                    <a:pt x="3995" y="0"/>
                  </a:cubicBezTo>
                  <a:cubicBezTo>
                    <a:pt x="15924" y="0"/>
                    <a:pt x="25595" y="9670"/>
                    <a:pt x="25595" y="21600"/>
                  </a:cubicBezTo>
                  <a:cubicBezTo>
                    <a:pt x="25595" y="22431"/>
                    <a:pt x="25547" y="23261"/>
                    <a:pt x="25451" y="24087"/>
                  </a:cubicBezTo>
                  <a:lnTo>
                    <a:pt x="3995" y="21600"/>
                  </a:lnTo>
                  <a:close/>
                </a:path>
              </a:pathLst>
            </a:custGeom>
            <a:noFill/>
            <a:ln w="9525" cap="flat" cmpd="sng">
              <a:solidFill>
                <a:schemeClr val="tx1">
                  <a:alpha val="100000"/>
                </a:schemeClr>
              </a:solidFill>
              <a:prstDash val="solid"/>
              <a:round/>
              <a:headEnd type="none" w="med" len="med"/>
              <a:tailEnd type="none" w="med" len="med"/>
            </a:ln>
          </p:spPr>
          <p:txBody>
            <a:bodyPr/>
            <a:p>
              <a:endParaRPr lang="zh-CN" altLang="en-US"/>
            </a:p>
          </p:txBody>
        </p:sp>
        <p:graphicFrame>
          <p:nvGraphicFramePr>
            <p:cNvPr id="1032" name="Object 94"/>
            <p:cNvGraphicFramePr/>
            <p:nvPr/>
          </p:nvGraphicFramePr>
          <p:xfrm>
            <a:off x="1113" y="2046"/>
            <a:ext cx="79" cy="96"/>
          </p:xfrm>
          <a:graphic>
            <a:graphicData uri="http://schemas.openxmlformats.org/presentationml/2006/ole">
              <mc:AlternateContent xmlns:mc="http://schemas.openxmlformats.org/markup-compatibility/2006">
                <mc:Choice xmlns:v="urn:schemas-microsoft-com:vml" Requires="v">
                  <p:oleObj spid="_x0000_s3130" name="" r:id="rId52" imgW="127000" imgH="227965" progId="Equation.3">
                    <p:embed/>
                  </p:oleObj>
                </mc:Choice>
                <mc:Fallback>
                  <p:oleObj name="" r:id="rId52" imgW="127000" imgH="227965" progId="Equation.3">
                    <p:embed/>
                    <p:pic>
                      <p:nvPicPr>
                        <p:cNvPr id="0" name="图片 3129"/>
                        <p:cNvPicPr/>
                        <p:nvPr/>
                      </p:nvPicPr>
                      <p:blipFill>
                        <a:blip r:embed="rId53"/>
                        <a:stretch>
                          <a:fillRect/>
                        </a:stretch>
                      </p:blipFill>
                      <p:spPr>
                        <a:xfrm>
                          <a:off x="1113" y="2046"/>
                          <a:ext cx="79" cy="96"/>
                        </a:xfrm>
                        <a:prstGeom prst="rect">
                          <a:avLst/>
                        </a:prstGeom>
                        <a:noFill/>
                        <a:ln w="38100">
                          <a:noFill/>
                          <a:miter/>
                        </a:ln>
                      </p:spPr>
                    </p:pic>
                  </p:oleObj>
                </mc:Fallback>
              </mc:AlternateContent>
            </a:graphicData>
          </a:graphic>
        </p:graphicFrame>
      </p:grpSp>
      <p:grpSp>
        <p:nvGrpSpPr>
          <p:cNvPr id="13" name="Group 95"/>
          <p:cNvGrpSpPr/>
          <p:nvPr/>
        </p:nvGrpSpPr>
        <p:grpSpPr>
          <a:xfrm>
            <a:off x="3562350" y="3757613"/>
            <a:ext cx="400050" cy="814387"/>
            <a:chOff x="1326" y="1827"/>
            <a:chExt cx="135" cy="414"/>
          </a:xfrm>
        </p:grpSpPr>
        <p:graphicFrame>
          <p:nvGraphicFramePr>
            <p:cNvPr id="1030" name="Object 96"/>
            <p:cNvGraphicFramePr/>
            <p:nvPr/>
          </p:nvGraphicFramePr>
          <p:xfrm>
            <a:off x="1365" y="1827"/>
            <a:ext cx="96" cy="87"/>
          </p:xfrm>
          <a:graphic>
            <a:graphicData uri="http://schemas.openxmlformats.org/presentationml/2006/ole">
              <mc:AlternateContent xmlns:mc="http://schemas.openxmlformats.org/markup-compatibility/2006">
                <mc:Choice xmlns:v="urn:schemas-microsoft-com:vml" Requires="v">
                  <p:oleObj spid="_x0000_s3132" name="" r:id="rId54" imgW="152400" imgH="215900" progId="Equation.3">
                    <p:embed/>
                  </p:oleObj>
                </mc:Choice>
                <mc:Fallback>
                  <p:oleObj name="" r:id="rId54" imgW="152400" imgH="215900" progId="Equation.3">
                    <p:embed/>
                    <p:pic>
                      <p:nvPicPr>
                        <p:cNvPr id="0" name="图片 3131"/>
                        <p:cNvPicPr/>
                        <p:nvPr/>
                      </p:nvPicPr>
                      <p:blipFill>
                        <a:blip r:embed="rId55"/>
                        <a:stretch>
                          <a:fillRect/>
                        </a:stretch>
                      </p:blipFill>
                      <p:spPr>
                        <a:xfrm>
                          <a:off x="1365" y="1827"/>
                          <a:ext cx="96" cy="87"/>
                        </a:xfrm>
                        <a:prstGeom prst="rect">
                          <a:avLst/>
                        </a:prstGeom>
                        <a:noFill/>
                        <a:ln w="38100">
                          <a:noFill/>
                          <a:miter/>
                        </a:ln>
                      </p:spPr>
                    </p:pic>
                  </p:oleObj>
                </mc:Fallback>
              </mc:AlternateContent>
            </a:graphicData>
          </a:graphic>
        </p:graphicFrame>
        <p:graphicFrame>
          <p:nvGraphicFramePr>
            <p:cNvPr id="1031" name="Object 97"/>
            <p:cNvGraphicFramePr/>
            <p:nvPr/>
          </p:nvGraphicFramePr>
          <p:xfrm>
            <a:off x="1326" y="2151"/>
            <a:ext cx="96" cy="90"/>
          </p:xfrm>
          <a:graphic>
            <a:graphicData uri="http://schemas.openxmlformats.org/presentationml/2006/ole">
              <mc:AlternateContent xmlns:mc="http://schemas.openxmlformats.org/markup-compatibility/2006">
                <mc:Choice xmlns:v="urn:schemas-microsoft-com:vml" Requires="v">
                  <p:oleObj spid="_x0000_s3133" name="" r:id="rId56" imgW="228600" imgH="215900" progId="Equation.3">
                    <p:embed/>
                  </p:oleObj>
                </mc:Choice>
                <mc:Fallback>
                  <p:oleObj name="" r:id="rId56" imgW="228600" imgH="215900" progId="Equation.3">
                    <p:embed/>
                    <p:pic>
                      <p:nvPicPr>
                        <p:cNvPr id="0" name="图片 3132"/>
                        <p:cNvPicPr/>
                        <p:nvPr/>
                      </p:nvPicPr>
                      <p:blipFill>
                        <a:blip r:embed="rId57"/>
                        <a:stretch>
                          <a:fillRect/>
                        </a:stretch>
                      </p:blipFill>
                      <p:spPr>
                        <a:xfrm>
                          <a:off x="1326" y="2151"/>
                          <a:ext cx="96" cy="90"/>
                        </a:xfrm>
                        <a:prstGeom prst="rect">
                          <a:avLst/>
                        </a:prstGeom>
                        <a:noFill/>
                        <a:ln w="38100">
                          <a:noFill/>
                          <a:miter/>
                        </a:ln>
                      </p:spPr>
                    </p:pic>
                  </p:oleObj>
                </mc:Fallback>
              </mc:AlternateContent>
            </a:graphicData>
          </a:graphic>
        </p:graphicFrame>
      </p:grpSp>
      <p:sp>
        <p:nvSpPr>
          <p:cNvPr id="184418" name="Line 98"/>
          <p:cNvSpPr/>
          <p:nvPr/>
        </p:nvSpPr>
        <p:spPr>
          <a:xfrm flipV="1">
            <a:off x="3695700" y="3962400"/>
            <a:ext cx="0" cy="381000"/>
          </a:xfrm>
          <a:prstGeom prst="line">
            <a:avLst/>
          </a:prstGeom>
          <a:ln w="19050" cap="flat" cmpd="sng">
            <a:solidFill>
              <a:srgbClr val="FF00FF"/>
            </a:solidFill>
            <a:prstDash val="solid"/>
            <a:headEnd type="none" w="med" len="med"/>
            <a:tailEnd type="none" w="med" len="med"/>
          </a:ln>
        </p:spPr>
      </p:sp>
      <p:sp>
        <p:nvSpPr>
          <p:cNvPr id="184419" name="Line 99"/>
          <p:cNvSpPr/>
          <p:nvPr/>
        </p:nvSpPr>
        <p:spPr>
          <a:xfrm flipV="1">
            <a:off x="3690938" y="3962400"/>
            <a:ext cx="0" cy="381000"/>
          </a:xfrm>
          <a:prstGeom prst="line">
            <a:avLst/>
          </a:prstGeom>
          <a:ln w="19050" cap="flat" cmpd="sng">
            <a:solidFill>
              <a:srgbClr val="FF00FF"/>
            </a:solidFill>
            <a:prstDash val="solid"/>
            <a:headEnd type="none" w="med" len="med"/>
            <a:tailEnd type="none" w="med" len="med"/>
          </a:ln>
        </p:spPr>
      </p:sp>
      <p:sp>
        <p:nvSpPr>
          <p:cNvPr id="184420" name="Line 100"/>
          <p:cNvSpPr/>
          <p:nvPr/>
        </p:nvSpPr>
        <p:spPr>
          <a:xfrm>
            <a:off x="3733800" y="3962400"/>
            <a:ext cx="0" cy="381000"/>
          </a:xfrm>
          <a:prstGeom prst="line">
            <a:avLst/>
          </a:prstGeom>
          <a:ln w="22225" cap="flat" cmpd="sng">
            <a:solidFill>
              <a:srgbClr val="FF00FF"/>
            </a:solidFill>
            <a:prstDash val="solid"/>
            <a:headEnd type="none" w="med" len="med"/>
            <a:tailEnd type="none" w="med" len="med"/>
          </a:ln>
        </p:spPr>
      </p:sp>
      <p:sp>
        <p:nvSpPr>
          <p:cNvPr id="184421" name="Line 101"/>
          <p:cNvSpPr/>
          <p:nvPr/>
        </p:nvSpPr>
        <p:spPr>
          <a:xfrm>
            <a:off x="3886200" y="3962400"/>
            <a:ext cx="0" cy="381000"/>
          </a:xfrm>
          <a:prstGeom prst="line">
            <a:avLst/>
          </a:prstGeom>
          <a:ln w="22225" cap="flat" cmpd="sng">
            <a:solidFill>
              <a:srgbClr val="FF00FF"/>
            </a:solidFill>
            <a:prstDash val="solid"/>
            <a:headEnd type="none" w="med" len="med"/>
            <a:tailEnd type="none" w="med" len="med"/>
          </a:ln>
        </p:spPr>
      </p:sp>
      <p:sp>
        <p:nvSpPr>
          <p:cNvPr id="184422" name="Line 102"/>
          <p:cNvSpPr/>
          <p:nvPr/>
        </p:nvSpPr>
        <p:spPr>
          <a:xfrm>
            <a:off x="3962400" y="3962400"/>
            <a:ext cx="0" cy="381000"/>
          </a:xfrm>
          <a:prstGeom prst="line">
            <a:avLst/>
          </a:prstGeom>
          <a:ln w="22225" cap="flat" cmpd="sng">
            <a:solidFill>
              <a:srgbClr val="FF00FF"/>
            </a:solidFill>
            <a:prstDash val="solid"/>
            <a:headEnd type="none" w="med" len="med"/>
            <a:tailEnd type="none" w="med" len="med"/>
          </a:ln>
        </p:spPr>
      </p:sp>
      <p:sp>
        <p:nvSpPr>
          <p:cNvPr id="184423" name="Line 103"/>
          <p:cNvSpPr/>
          <p:nvPr/>
        </p:nvSpPr>
        <p:spPr>
          <a:xfrm>
            <a:off x="4038600" y="3962400"/>
            <a:ext cx="0" cy="381000"/>
          </a:xfrm>
          <a:prstGeom prst="line">
            <a:avLst/>
          </a:prstGeom>
          <a:ln w="22225" cap="flat" cmpd="sng">
            <a:solidFill>
              <a:srgbClr val="FF00FF"/>
            </a:solidFill>
            <a:prstDash val="solid"/>
            <a:headEnd type="none" w="med" len="med"/>
            <a:tailEnd type="none" w="med" len="med"/>
          </a:ln>
        </p:spPr>
      </p:sp>
      <p:sp>
        <p:nvSpPr>
          <p:cNvPr id="184424" name="Line 104"/>
          <p:cNvSpPr/>
          <p:nvPr/>
        </p:nvSpPr>
        <p:spPr>
          <a:xfrm>
            <a:off x="4191000" y="3962400"/>
            <a:ext cx="0" cy="381000"/>
          </a:xfrm>
          <a:prstGeom prst="line">
            <a:avLst/>
          </a:prstGeom>
          <a:ln w="22225" cap="flat" cmpd="sng">
            <a:solidFill>
              <a:srgbClr val="FF00FF"/>
            </a:solidFill>
            <a:prstDash val="solid"/>
            <a:headEnd type="none" w="med" len="med"/>
            <a:tailEnd type="none" w="med" len="med"/>
          </a:ln>
        </p:spPr>
      </p:sp>
      <p:sp>
        <p:nvSpPr>
          <p:cNvPr id="184425" name="Line 105"/>
          <p:cNvSpPr/>
          <p:nvPr/>
        </p:nvSpPr>
        <p:spPr>
          <a:xfrm>
            <a:off x="4267200" y="3962400"/>
            <a:ext cx="0" cy="381000"/>
          </a:xfrm>
          <a:prstGeom prst="line">
            <a:avLst/>
          </a:prstGeom>
          <a:ln w="22225" cap="flat" cmpd="sng">
            <a:solidFill>
              <a:srgbClr val="FF00FF"/>
            </a:solidFill>
            <a:prstDash val="solid"/>
            <a:headEnd type="none" w="med" len="med"/>
            <a:tailEnd type="none" w="med" len="med"/>
          </a:ln>
        </p:spPr>
      </p:sp>
      <p:sp>
        <p:nvSpPr>
          <p:cNvPr id="184426" name="Line 106"/>
          <p:cNvSpPr/>
          <p:nvPr/>
        </p:nvSpPr>
        <p:spPr>
          <a:xfrm>
            <a:off x="4419600" y="3962400"/>
            <a:ext cx="0" cy="381000"/>
          </a:xfrm>
          <a:prstGeom prst="line">
            <a:avLst/>
          </a:prstGeom>
          <a:ln w="22225" cap="flat" cmpd="sng">
            <a:solidFill>
              <a:srgbClr val="FF00FF"/>
            </a:solidFill>
            <a:prstDash val="solid"/>
            <a:headEnd type="none" w="med" len="med"/>
            <a:tailEnd type="none" w="med" len="med"/>
          </a:ln>
        </p:spPr>
      </p:sp>
      <p:sp>
        <p:nvSpPr>
          <p:cNvPr id="184427" name="Line 107"/>
          <p:cNvSpPr/>
          <p:nvPr/>
        </p:nvSpPr>
        <p:spPr>
          <a:xfrm>
            <a:off x="4572000" y="3962400"/>
            <a:ext cx="0" cy="381000"/>
          </a:xfrm>
          <a:prstGeom prst="line">
            <a:avLst/>
          </a:prstGeom>
          <a:ln w="22225" cap="flat" cmpd="sng">
            <a:solidFill>
              <a:srgbClr val="FF00FF"/>
            </a:solidFill>
            <a:prstDash val="solid"/>
            <a:headEnd type="none" w="med" len="med"/>
            <a:tailEnd type="none" w="med" len="med"/>
          </a:ln>
        </p:spPr>
      </p:sp>
      <p:sp>
        <p:nvSpPr>
          <p:cNvPr id="184428" name="Line 108"/>
          <p:cNvSpPr/>
          <p:nvPr/>
        </p:nvSpPr>
        <p:spPr>
          <a:xfrm>
            <a:off x="4724400" y="3962400"/>
            <a:ext cx="0" cy="381000"/>
          </a:xfrm>
          <a:prstGeom prst="line">
            <a:avLst/>
          </a:prstGeom>
          <a:ln w="22225" cap="flat" cmpd="sng">
            <a:solidFill>
              <a:srgbClr val="FF00FF"/>
            </a:solidFill>
            <a:prstDash val="solid"/>
            <a:headEnd type="none" w="med" len="med"/>
            <a:tailEnd type="none" w="med" len="med"/>
          </a:ln>
        </p:spPr>
      </p:sp>
      <p:sp>
        <p:nvSpPr>
          <p:cNvPr id="184429" name="Line 109"/>
          <p:cNvSpPr/>
          <p:nvPr/>
        </p:nvSpPr>
        <p:spPr>
          <a:xfrm>
            <a:off x="4967288" y="3962400"/>
            <a:ext cx="0" cy="381000"/>
          </a:xfrm>
          <a:prstGeom prst="line">
            <a:avLst/>
          </a:prstGeom>
          <a:ln w="22225" cap="flat" cmpd="sng">
            <a:solidFill>
              <a:srgbClr val="FF00FF"/>
            </a:solidFill>
            <a:prstDash val="solid"/>
            <a:headEnd type="none" w="med" len="med"/>
            <a:tailEnd type="none" w="med" len="med"/>
          </a:ln>
        </p:spPr>
      </p:sp>
      <p:sp>
        <p:nvSpPr>
          <p:cNvPr id="184430" name="Line 110"/>
          <p:cNvSpPr/>
          <p:nvPr/>
        </p:nvSpPr>
        <p:spPr>
          <a:xfrm>
            <a:off x="4967288" y="3962400"/>
            <a:ext cx="0" cy="381000"/>
          </a:xfrm>
          <a:prstGeom prst="line">
            <a:avLst/>
          </a:prstGeom>
          <a:ln w="15875" cap="flat" cmpd="sng">
            <a:solidFill>
              <a:srgbClr val="FF00FF"/>
            </a:solidFill>
            <a:prstDash val="solid"/>
            <a:headEnd type="none" w="med" len="med"/>
            <a:tailEnd type="none" w="med" len="med"/>
          </a:ln>
        </p:spPr>
      </p:sp>
      <p:sp>
        <p:nvSpPr>
          <p:cNvPr id="184431" name="Line 111"/>
          <p:cNvSpPr/>
          <p:nvPr/>
        </p:nvSpPr>
        <p:spPr>
          <a:xfrm>
            <a:off x="4967288" y="3962400"/>
            <a:ext cx="0" cy="381000"/>
          </a:xfrm>
          <a:prstGeom prst="line">
            <a:avLst/>
          </a:prstGeom>
          <a:ln w="15875" cap="flat" cmpd="sng">
            <a:solidFill>
              <a:srgbClr val="FF00FF"/>
            </a:solidFill>
            <a:prstDash val="solid"/>
            <a:headEnd type="none" w="med" len="med"/>
            <a:tailEnd type="none" w="med" len="med"/>
          </a:ln>
        </p:spPr>
      </p:sp>
      <p:sp>
        <p:nvSpPr>
          <p:cNvPr id="184432" name="Line 112"/>
          <p:cNvSpPr/>
          <p:nvPr/>
        </p:nvSpPr>
        <p:spPr>
          <a:xfrm>
            <a:off x="4967288" y="3962400"/>
            <a:ext cx="0" cy="381000"/>
          </a:xfrm>
          <a:prstGeom prst="line">
            <a:avLst/>
          </a:prstGeom>
          <a:ln w="15875" cap="flat" cmpd="sng">
            <a:solidFill>
              <a:srgbClr val="FF00FF"/>
            </a:solidFill>
            <a:prstDash val="sysDot"/>
            <a:headEnd type="none" w="med" len="med"/>
            <a:tailEnd type="none" w="med" len="med"/>
          </a:ln>
        </p:spPr>
      </p:sp>
      <p:sp>
        <p:nvSpPr>
          <p:cNvPr id="184433" name="Oval 113"/>
          <p:cNvSpPr/>
          <p:nvPr/>
        </p:nvSpPr>
        <p:spPr>
          <a:xfrm>
            <a:off x="4943475" y="3952875"/>
            <a:ext cx="47625" cy="47625"/>
          </a:xfrm>
          <a:prstGeom prst="ellipse">
            <a:avLst/>
          </a:prstGeom>
          <a:solidFill>
            <a:srgbClr val="00FF00"/>
          </a:solidFill>
          <a:ln w="0" cap="flat" cmpd="sng">
            <a:solidFill>
              <a:srgbClr val="010101"/>
            </a:solidFill>
            <a:prstDash val="solid"/>
            <a:headEnd type="none" w="med" len="med"/>
            <a:tailEnd type="none" w="med" len="med"/>
          </a:ln>
        </p:spPr>
        <p:txBody>
          <a:bodyPr/>
          <a:p>
            <a:endParaRPr lang="zh-CN" altLang="en-US" dirty="0">
              <a:latin typeface="Arial" panose="020B0604020202020204" pitchFamily="34" charset="0"/>
            </a:endParaRPr>
          </a:p>
        </p:txBody>
      </p:sp>
      <p:sp>
        <p:nvSpPr>
          <p:cNvPr id="184434" name="Oval 114"/>
          <p:cNvSpPr/>
          <p:nvPr/>
        </p:nvSpPr>
        <p:spPr>
          <a:xfrm>
            <a:off x="4943475" y="3952875"/>
            <a:ext cx="47625" cy="47625"/>
          </a:xfrm>
          <a:prstGeom prst="ellipse">
            <a:avLst/>
          </a:prstGeom>
          <a:solidFill>
            <a:srgbClr val="0000FF"/>
          </a:solidFill>
          <a:ln w="0" cap="flat" cmpd="sng">
            <a:solidFill>
              <a:srgbClr val="010101"/>
            </a:solidFill>
            <a:prstDash val="solid"/>
            <a:headEnd type="none" w="med" len="med"/>
            <a:tailEnd type="none" w="med" len="med"/>
          </a:ln>
        </p:spPr>
        <p:txBody>
          <a:bodyPr/>
          <a:p>
            <a:endParaRPr lang="zh-CN" altLang="en-US" dirty="0">
              <a:latin typeface="Arial" panose="020B0604020202020204" pitchFamily="34" charset="0"/>
            </a:endParaRPr>
          </a:p>
        </p:txBody>
      </p:sp>
      <p:sp>
        <p:nvSpPr>
          <p:cNvPr id="184435" name="Oval 115"/>
          <p:cNvSpPr/>
          <p:nvPr/>
        </p:nvSpPr>
        <p:spPr>
          <a:xfrm>
            <a:off x="4943475" y="3952875"/>
            <a:ext cx="47625" cy="47625"/>
          </a:xfrm>
          <a:prstGeom prst="ellipse">
            <a:avLst/>
          </a:prstGeom>
          <a:solidFill>
            <a:srgbClr val="FF0000"/>
          </a:solidFill>
          <a:ln w="0" cap="flat" cmpd="sng">
            <a:solidFill>
              <a:srgbClr val="010101"/>
            </a:solidFill>
            <a:prstDash val="solid"/>
            <a:headEnd type="none" w="med" len="med"/>
            <a:tailEnd type="none" w="med" len="med"/>
          </a:ln>
        </p:spPr>
        <p:txBody>
          <a:bodyPr/>
          <a:p>
            <a:endParaRPr lang="zh-CN" altLang="en-US" dirty="0">
              <a:latin typeface="Arial" panose="020B0604020202020204" pitchFamily="34" charset="0"/>
            </a:endParaRPr>
          </a:p>
        </p:txBody>
      </p:sp>
      <p:sp>
        <p:nvSpPr>
          <p:cNvPr id="184436" name="Oval 116"/>
          <p:cNvSpPr/>
          <p:nvPr/>
        </p:nvSpPr>
        <p:spPr>
          <a:xfrm>
            <a:off x="4948238" y="3952875"/>
            <a:ext cx="47625" cy="47625"/>
          </a:xfrm>
          <a:prstGeom prst="ellipse">
            <a:avLst/>
          </a:prstGeom>
          <a:solidFill>
            <a:schemeClr val="tx2"/>
          </a:solidFill>
          <a:ln w="0" cap="flat" cmpd="sng">
            <a:solidFill>
              <a:srgbClr val="010101"/>
            </a:solidFill>
            <a:prstDash val="solid"/>
            <a:headEnd type="none" w="med" len="med"/>
            <a:tailEnd type="none" w="med" len="med"/>
          </a:ln>
        </p:spPr>
        <p:txBody>
          <a:bodyPr/>
          <a:p>
            <a:endParaRPr lang="zh-CN" altLang="en-US" dirty="0">
              <a:latin typeface="Arial" panose="020B0604020202020204" pitchFamily="34" charset="0"/>
            </a:endParaRPr>
          </a:p>
        </p:txBody>
      </p:sp>
      <p:grpSp>
        <p:nvGrpSpPr>
          <p:cNvPr id="14" name="Group 117"/>
          <p:cNvGrpSpPr/>
          <p:nvPr/>
        </p:nvGrpSpPr>
        <p:grpSpPr>
          <a:xfrm>
            <a:off x="2986088" y="4138613"/>
            <a:ext cx="804862" cy="200025"/>
            <a:chOff x="1296" y="2448"/>
            <a:chExt cx="507" cy="126"/>
          </a:xfrm>
        </p:grpSpPr>
        <p:sp>
          <p:nvSpPr>
            <p:cNvPr id="1195" name="Line 118"/>
            <p:cNvSpPr/>
            <p:nvPr/>
          </p:nvSpPr>
          <p:spPr>
            <a:xfrm rot="-1785324">
              <a:off x="1296" y="2448"/>
              <a:ext cx="480" cy="1"/>
            </a:xfrm>
            <a:prstGeom prst="line">
              <a:avLst/>
            </a:prstGeom>
            <a:ln w="15875" cap="flat" cmpd="sng">
              <a:solidFill>
                <a:srgbClr val="FF0000"/>
              </a:solidFill>
              <a:prstDash val="solid"/>
              <a:headEnd type="none" w="med" len="med"/>
              <a:tailEnd type="none" w="med" len="med"/>
            </a:ln>
          </p:spPr>
        </p:sp>
        <p:sp>
          <p:nvSpPr>
            <p:cNvPr id="1196" name="Line 119"/>
            <p:cNvSpPr/>
            <p:nvPr/>
          </p:nvSpPr>
          <p:spPr>
            <a:xfrm>
              <a:off x="1323" y="2574"/>
              <a:ext cx="480" cy="0"/>
            </a:xfrm>
            <a:prstGeom prst="line">
              <a:avLst/>
            </a:prstGeom>
            <a:ln w="19050" cap="flat" cmpd="sng">
              <a:solidFill>
                <a:srgbClr val="FF0000"/>
              </a:solidFill>
              <a:prstDash val="solid"/>
              <a:headEnd type="none" w="med" len="med"/>
              <a:tailEnd type="none" w="med" len="med"/>
            </a:ln>
          </p:spPr>
        </p:sp>
      </p:grpSp>
      <p:grpSp>
        <p:nvGrpSpPr>
          <p:cNvPr id="15" name="Group 120"/>
          <p:cNvGrpSpPr/>
          <p:nvPr/>
        </p:nvGrpSpPr>
        <p:grpSpPr>
          <a:xfrm>
            <a:off x="2986088" y="4138613"/>
            <a:ext cx="804862" cy="200025"/>
            <a:chOff x="1296" y="2448"/>
            <a:chExt cx="507" cy="126"/>
          </a:xfrm>
        </p:grpSpPr>
        <p:sp>
          <p:nvSpPr>
            <p:cNvPr id="1193" name="Line 121"/>
            <p:cNvSpPr/>
            <p:nvPr/>
          </p:nvSpPr>
          <p:spPr>
            <a:xfrm rot="-1785324">
              <a:off x="1296" y="2448"/>
              <a:ext cx="480" cy="1"/>
            </a:xfrm>
            <a:prstGeom prst="line">
              <a:avLst/>
            </a:prstGeom>
            <a:ln w="15875" cap="flat" cmpd="sng">
              <a:solidFill>
                <a:srgbClr val="FF0066"/>
              </a:solidFill>
              <a:prstDash val="solid"/>
              <a:headEnd type="none" w="med" len="med"/>
              <a:tailEnd type="none" w="med" len="med"/>
            </a:ln>
          </p:spPr>
        </p:sp>
        <p:sp>
          <p:nvSpPr>
            <p:cNvPr id="1194" name="Line 122"/>
            <p:cNvSpPr/>
            <p:nvPr/>
          </p:nvSpPr>
          <p:spPr>
            <a:xfrm>
              <a:off x="1323" y="2574"/>
              <a:ext cx="480" cy="0"/>
            </a:xfrm>
            <a:prstGeom prst="line">
              <a:avLst/>
            </a:prstGeom>
            <a:ln w="19050" cap="flat" cmpd="sng">
              <a:solidFill>
                <a:srgbClr val="FF0066"/>
              </a:solidFill>
              <a:prstDash val="solid"/>
              <a:headEnd type="none" w="med" len="med"/>
              <a:tailEnd type="none" w="med" len="med"/>
            </a:ln>
          </p:spPr>
        </p:sp>
      </p:grpSp>
      <p:grpSp>
        <p:nvGrpSpPr>
          <p:cNvPr id="16" name="Group 123"/>
          <p:cNvGrpSpPr/>
          <p:nvPr/>
        </p:nvGrpSpPr>
        <p:grpSpPr>
          <a:xfrm>
            <a:off x="2995613" y="4138613"/>
            <a:ext cx="804862" cy="200025"/>
            <a:chOff x="1296" y="2448"/>
            <a:chExt cx="507" cy="126"/>
          </a:xfrm>
        </p:grpSpPr>
        <p:sp>
          <p:nvSpPr>
            <p:cNvPr id="1191" name="Line 124"/>
            <p:cNvSpPr/>
            <p:nvPr/>
          </p:nvSpPr>
          <p:spPr>
            <a:xfrm rot="-1785324">
              <a:off x="1296" y="2448"/>
              <a:ext cx="480" cy="1"/>
            </a:xfrm>
            <a:prstGeom prst="line">
              <a:avLst/>
            </a:prstGeom>
            <a:ln w="15875" cap="flat" cmpd="sng">
              <a:solidFill>
                <a:srgbClr val="FF0066"/>
              </a:solidFill>
              <a:prstDash val="solid"/>
              <a:headEnd type="none" w="med" len="med"/>
              <a:tailEnd type="none" w="med" len="med"/>
            </a:ln>
          </p:spPr>
        </p:sp>
        <p:sp>
          <p:nvSpPr>
            <p:cNvPr id="1192" name="Line 125"/>
            <p:cNvSpPr/>
            <p:nvPr/>
          </p:nvSpPr>
          <p:spPr>
            <a:xfrm>
              <a:off x="1323" y="2574"/>
              <a:ext cx="480" cy="0"/>
            </a:xfrm>
            <a:prstGeom prst="line">
              <a:avLst/>
            </a:prstGeom>
            <a:ln w="19050" cap="flat" cmpd="sng">
              <a:solidFill>
                <a:srgbClr val="FF0066"/>
              </a:solidFill>
              <a:prstDash val="solid"/>
              <a:headEnd type="none" w="med" len="med"/>
              <a:tailEnd type="none" w="med" len="med"/>
            </a:ln>
          </p:spPr>
        </p:sp>
      </p:grpSp>
      <p:sp>
        <p:nvSpPr>
          <p:cNvPr id="184446" name="Line 126"/>
          <p:cNvSpPr/>
          <p:nvPr/>
        </p:nvSpPr>
        <p:spPr>
          <a:xfrm>
            <a:off x="3733800" y="3971925"/>
            <a:ext cx="1219200" cy="0"/>
          </a:xfrm>
          <a:prstGeom prst="line">
            <a:avLst/>
          </a:prstGeom>
          <a:ln w="15875" cap="flat" cmpd="sng">
            <a:solidFill>
              <a:schemeClr val="tx1"/>
            </a:solidFill>
            <a:prstDash val="dash"/>
            <a:headEnd type="none" w="med" len="med"/>
            <a:tailEnd type="none" w="med" len="med"/>
          </a:ln>
        </p:spPr>
      </p:sp>
      <p:sp>
        <p:nvSpPr>
          <p:cNvPr id="184447" name="Line 127"/>
          <p:cNvSpPr/>
          <p:nvPr/>
        </p:nvSpPr>
        <p:spPr>
          <a:xfrm>
            <a:off x="3733800" y="3971925"/>
            <a:ext cx="1219200" cy="0"/>
          </a:xfrm>
          <a:prstGeom prst="line">
            <a:avLst/>
          </a:prstGeom>
          <a:ln w="15875" cap="flat" cmpd="sng">
            <a:solidFill>
              <a:schemeClr val="tx1"/>
            </a:solidFill>
            <a:prstDash val="dash"/>
            <a:headEnd type="none" w="med" len="med"/>
            <a:tailEnd type="none" w="med" len="med"/>
          </a:ln>
        </p:spPr>
      </p:sp>
      <p:sp>
        <p:nvSpPr>
          <p:cNvPr id="184448" name="Line 128"/>
          <p:cNvSpPr/>
          <p:nvPr/>
        </p:nvSpPr>
        <p:spPr>
          <a:xfrm>
            <a:off x="3733800" y="3971925"/>
            <a:ext cx="1219200" cy="0"/>
          </a:xfrm>
          <a:prstGeom prst="line">
            <a:avLst/>
          </a:prstGeom>
          <a:ln w="15875" cap="flat" cmpd="sng">
            <a:solidFill>
              <a:schemeClr val="tx1"/>
            </a:solidFill>
            <a:prstDash val="dash"/>
            <a:headEnd type="none" w="med" len="med"/>
            <a:tailEnd type="none" w="med" len="med"/>
          </a:ln>
        </p:spPr>
      </p:sp>
      <p:graphicFrame>
        <p:nvGraphicFramePr>
          <p:cNvPr id="184449" name="Object 129"/>
          <p:cNvGraphicFramePr/>
          <p:nvPr/>
        </p:nvGraphicFramePr>
        <p:xfrm>
          <a:off x="4905375" y="3671888"/>
          <a:ext cx="276225" cy="276225"/>
        </p:xfrm>
        <a:graphic>
          <a:graphicData uri="http://schemas.openxmlformats.org/presentationml/2006/ole">
            <mc:AlternateContent xmlns:mc="http://schemas.openxmlformats.org/markup-compatibility/2006">
              <mc:Choice xmlns:v="urn:schemas-microsoft-com:vml" Requires="v">
                <p:oleObj spid="_x0000_s3236" name="" r:id="rId58" imgW="190500" imgH="228600" progId="Equation.3">
                  <p:embed/>
                </p:oleObj>
              </mc:Choice>
              <mc:Fallback>
                <p:oleObj name="" r:id="rId58" imgW="190500" imgH="228600" progId="Equation.3">
                  <p:embed/>
                  <p:pic>
                    <p:nvPicPr>
                      <p:cNvPr id="0" name="图片 3235"/>
                      <p:cNvPicPr/>
                      <p:nvPr/>
                    </p:nvPicPr>
                    <p:blipFill>
                      <a:blip r:embed="rId59"/>
                      <a:stretch>
                        <a:fillRect/>
                      </a:stretch>
                    </p:blipFill>
                    <p:spPr>
                      <a:xfrm>
                        <a:off x="4905375" y="3671888"/>
                        <a:ext cx="276225" cy="276225"/>
                      </a:xfrm>
                      <a:prstGeom prst="rect">
                        <a:avLst/>
                      </a:prstGeom>
                      <a:noFill/>
                      <a:ln w="38100">
                        <a:noFill/>
                        <a:miter/>
                      </a:ln>
                    </p:spPr>
                  </p:pic>
                </p:oleObj>
              </mc:Fallback>
            </mc:AlternateContent>
          </a:graphicData>
        </a:graphic>
      </p:graphicFrame>
      <p:sp>
        <p:nvSpPr>
          <p:cNvPr id="184450" name="Line 130"/>
          <p:cNvSpPr/>
          <p:nvPr/>
        </p:nvSpPr>
        <p:spPr>
          <a:xfrm>
            <a:off x="3419475" y="3709988"/>
            <a:ext cx="0" cy="609600"/>
          </a:xfrm>
          <a:prstGeom prst="line">
            <a:avLst/>
          </a:prstGeom>
          <a:ln w="15875" cap="flat" cmpd="sng">
            <a:solidFill>
              <a:srgbClr val="FF00FF"/>
            </a:solidFill>
            <a:prstDash val="solid"/>
            <a:headEnd type="none" w="med" len="med"/>
            <a:tailEnd type="none" w="med" len="med"/>
          </a:ln>
        </p:spPr>
      </p:sp>
      <p:sp>
        <p:nvSpPr>
          <p:cNvPr id="184451" name="Line 131"/>
          <p:cNvSpPr/>
          <p:nvPr/>
        </p:nvSpPr>
        <p:spPr>
          <a:xfrm>
            <a:off x="3419475" y="3714750"/>
            <a:ext cx="0" cy="609600"/>
          </a:xfrm>
          <a:prstGeom prst="line">
            <a:avLst/>
          </a:prstGeom>
          <a:ln w="15875" cap="flat" cmpd="sng">
            <a:solidFill>
              <a:srgbClr val="FF00FF"/>
            </a:solidFill>
            <a:prstDash val="solid"/>
            <a:headEnd type="none" w="med" len="med"/>
            <a:tailEnd type="none" w="med" len="med"/>
          </a:ln>
        </p:spPr>
      </p:sp>
      <p:sp>
        <p:nvSpPr>
          <p:cNvPr id="184452" name="Line 132"/>
          <p:cNvSpPr/>
          <p:nvPr/>
        </p:nvSpPr>
        <p:spPr>
          <a:xfrm>
            <a:off x="3419475" y="3714750"/>
            <a:ext cx="0" cy="609600"/>
          </a:xfrm>
          <a:prstGeom prst="line">
            <a:avLst/>
          </a:prstGeom>
          <a:ln w="15875" cap="flat" cmpd="sng">
            <a:solidFill>
              <a:srgbClr val="FF00FF"/>
            </a:solidFill>
            <a:prstDash val="solid"/>
            <a:headEnd type="none" w="med" len="med"/>
            <a:tailEnd type="none" w="med" len="med"/>
          </a:ln>
        </p:spPr>
      </p:sp>
      <p:sp>
        <p:nvSpPr>
          <p:cNvPr id="184453" name="Line 133"/>
          <p:cNvSpPr/>
          <p:nvPr/>
        </p:nvSpPr>
        <p:spPr>
          <a:xfrm>
            <a:off x="3605213" y="3733800"/>
            <a:ext cx="0" cy="609600"/>
          </a:xfrm>
          <a:prstGeom prst="line">
            <a:avLst/>
          </a:prstGeom>
          <a:ln w="15875" cap="flat" cmpd="sng">
            <a:solidFill>
              <a:srgbClr val="FF00FF"/>
            </a:solidFill>
            <a:prstDash val="solid"/>
            <a:headEnd type="none" w="med" len="med"/>
            <a:tailEnd type="none" w="med" len="med"/>
          </a:ln>
        </p:spPr>
      </p:sp>
      <p:sp>
        <p:nvSpPr>
          <p:cNvPr id="184454" name="Line 134"/>
          <p:cNvSpPr/>
          <p:nvPr/>
        </p:nvSpPr>
        <p:spPr>
          <a:xfrm>
            <a:off x="3886200" y="3733800"/>
            <a:ext cx="0" cy="609600"/>
          </a:xfrm>
          <a:prstGeom prst="line">
            <a:avLst/>
          </a:prstGeom>
          <a:ln w="15875" cap="flat" cmpd="sng">
            <a:solidFill>
              <a:srgbClr val="FF00FF"/>
            </a:solidFill>
            <a:prstDash val="solid"/>
            <a:headEnd type="none" w="med" len="med"/>
            <a:tailEnd type="none" w="med" len="med"/>
          </a:ln>
        </p:spPr>
      </p:sp>
      <p:sp>
        <p:nvSpPr>
          <p:cNvPr id="184455" name="Line 135"/>
          <p:cNvSpPr/>
          <p:nvPr/>
        </p:nvSpPr>
        <p:spPr>
          <a:xfrm>
            <a:off x="4062413" y="3733800"/>
            <a:ext cx="0" cy="609600"/>
          </a:xfrm>
          <a:prstGeom prst="line">
            <a:avLst/>
          </a:prstGeom>
          <a:ln w="15875" cap="flat" cmpd="sng">
            <a:solidFill>
              <a:srgbClr val="FF00FF"/>
            </a:solidFill>
            <a:prstDash val="solid"/>
            <a:headEnd type="none" w="med" len="med"/>
            <a:tailEnd type="none" w="med" len="med"/>
          </a:ln>
        </p:spPr>
      </p:sp>
      <p:sp>
        <p:nvSpPr>
          <p:cNvPr id="184456" name="Line 136"/>
          <p:cNvSpPr/>
          <p:nvPr/>
        </p:nvSpPr>
        <p:spPr>
          <a:xfrm>
            <a:off x="4281488" y="3733800"/>
            <a:ext cx="0" cy="609600"/>
          </a:xfrm>
          <a:prstGeom prst="line">
            <a:avLst/>
          </a:prstGeom>
          <a:ln w="15875" cap="flat" cmpd="sng">
            <a:solidFill>
              <a:srgbClr val="FF00FF"/>
            </a:solidFill>
            <a:prstDash val="solid"/>
            <a:headEnd type="none" w="med" len="med"/>
            <a:tailEnd type="none" w="med" len="med"/>
          </a:ln>
        </p:spPr>
      </p:sp>
      <p:sp>
        <p:nvSpPr>
          <p:cNvPr id="184457" name="Line 137"/>
          <p:cNvSpPr/>
          <p:nvPr/>
        </p:nvSpPr>
        <p:spPr>
          <a:xfrm>
            <a:off x="4538663" y="3733800"/>
            <a:ext cx="0" cy="609600"/>
          </a:xfrm>
          <a:prstGeom prst="line">
            <a:avLst/>
          </a:prstGeom>
          <a:ln w="15875" cap="flat" cmpd="sng">
            <a:solidFill>
              <a:srgbClr val="FF00FF"/>
            </a:solidFill>
            <a:prstDash val="solid"/>
            <a:headEnd type="none" w="med" len="med"/>
            <a:tailEnd type="none" w="med" len="med"/>
          </a:ln>
        </p:spPr>
      </p:sp>
      <p:sp>
        <p:nvSpPr>
          <p:cNvPr id="184458" name="Line 138"/>
          <p:cNvSpPr/>
          <p:nvPr/>
        </p:nvSpPr>
        <p:spPr>
          <a:xfrm>
            <a:off x="4833938" y="3733800"/>
            <a:ext cx="0" cy="609600"/>
          </a:xfrm>
          <a:prstGeom prst="line">
            <a:avLst/>
          </a:prstGeom>
          <a:ln w="15875" cap="flat" cmpd="sng">
            <a:solidFill>
              <a:srgbClr val="FF00FF"/>
            </a:solidFill>
            <a:prstDash val="solid"/>
            <a:headEnd type="none" w="med" len="med"/>
            <a:tailEnd type="none" w="med" len="med"/>
          </a:ln>
        </p:spPr>
      </p:sp>
      <p:sp>
        <p:nvSpPr>
          <p:cNvPr id="184459" name="Line 139"/>
          <p:cNvSpPr/>
          <p:nvPr/>
        </p:nvSpPr>
        <p:spPr>
          <a:xfrm>
            <a:off x="5181600" y="3733800"/>
            <a:ext cx="0" cy="609600"/>
          </a:xfrm>
          <a:prstGeom prst="line">
            <a:avLst/>
          </a:prstGeom>
          <a:ln w="15875" cap="flat" cmpd="sng">
            <a:solidFill>
              <a:srgbClr val="FF00FF"/>
            </a:solidFill>
            <a:prstDash val="solid"/>
            <a:headEnd type="none" w="med" len="med"/>
            <a:tailEnd type="none" w="med" len="med"/>
          </a:ln>
        </p:spPr>
      </p:sp>
      <p:sp>
        <p:nvSpPr>
          <p:cNvPr id="184460" name="Line 140"/>
          <p:cNvSpPr/>
          <p:nvPr/>
        </p:nvSpPr>
        <p:spPr>
          <a:xfrm>
            <a:off x="5372100" y="3733800"/>
            <a:ext cx="0" cy="609600"/>
          </a:xfrm>
          <a:prstGeom prst="line">
            <a:avLst/>
          </a:prstGeom>
          <a:ln w="15875" cap="flat" cmpd="sng">
            <a:solidFill>
              <a:srgbClr val="FF00FF"/>
            </a:solidFill>
            <a:prstDash val="solid"/>
            <a:headEnd type="none" w="med" len="med"/>
            <a:tailEnd type="none" w="med" len="med"/>
          </a:ln>
        </p:spPr>
      </p:sp>
      <p:sp>
        <p:nvSpPr>
          <p:cNvPr id="184461" name="Line 141"/>
          <p:cNvSpPr/>
          <p:nvPr/>
        </p:nvSpPr>
        <p:spPr>
          <a:xfrm>
            <a:off x="5367338" y="3733800"/>
            <a:ext cx="0" cy="609600"/>
          </a:xfrm>
          <a:prstGeom prst="line">
            <a:avLst/>
          </a:prstGeom>
          <a:ln w="15875" cap="flat" cmpd="sng">
            <a:solidFill>
              <a:srgbClr val="FF00FF"/>
            </a:solidFill>
            <a:prstDash val="solid"/>
            <a:headEnd type="none" w="med" len="med"/>
            <a:tailEnd type="none" w="med" len="med"/>
          </a:ln>
        </p:spPr>
      </p:sp>
      <p:sp>
        <p:nvSpPr>
          <p:cNvPr id="184462" name="Line 142"/>
          <p:cNvSpPr/>
          <p:nvPr/>
        </p:nvSpPr>
        <p:spPr>
          <a:xfrm>
            <a:off x="5372100" y="3733800"/>
            <a:ext cx="0" cy="609600"/>
          </a:xfrm>
          <a:prstGeom prst="line">
            <a:avLst/>
          </a:prstGeom>
          <a:ln w="15875" cap="flat" cmpd="sng">
            <a:solidFill>
              <a:srgbClr val="FF00FF"/>
            </a:solidFill>
            <a:prstDash val="solid"/>
            <a:headEnd type="none" w="med" len="med"/>
            <a:tailEnd type="none" w="med" len="med"/>
          </a:ln>
        </p:spPr>
      </p:sp>
      <p:sp>
        <p:nvSpPr>
          <p:cNvPr id="184463" name="Line 143"/>
          <p:cNvSpPr/>
          <p:nvPr/>
        </p:nvSpPr>
        <p:spPr>
          <a:xfrm>
            <a:off x="5372100" y="3733800"/>
            <a:ext cx="0" cy="609600"/>
          </a:xfrm>
          <a:prstGeom prst="line">
            <a:avLst/>
          </a:prstGeom>
          <a:ln w="15875" cap="flat" cmpd="sng">
            <a:solidFill>
              <a:srgbClr val="FF00FF"/>
            </a:solidFill>
            <a:prstDash val="solid"/>
            <a:headEnd type="none" w="med" len="med"/>
            <a:tailEnd type="none" w="med" len="med"/>
          </a:ln>
        </p:spPr>
      </p:sp>
      <p:sp>
        <p:nvSpPr>
          <p:cNvPr id="184464" name="Line 144"/>
          <p:cNvSpPr/>
          <p:nvPr/>
        </p:nvSpPr>
        <p:spPr>
          <a:xfrm>
            <a:off x="5367338" y="3733800"/>
            <a:ext cx="0" cy="609600"/>
          </a:xfrm>
          <a:prstGeom prst="line">
            <a:avLst/>
          </a:prstGeom>
          <a:ln w="15875" cap="flat" cmpd="sng">
            <a:solidFill>
              <a:srgbClr val="FF00FF"/>
            </a:solidFill>
            <a:prstDash val="sysDot"/>
            <a:headEnd type="none" w="med" len="med"/>
            <a:tailEnd type="none" w="med" len="med"/>
          </a:ln>
        </p:spPr>
      </p:sp>
      <p:sp>
        <p:nvSpPr>
          <p:cNvPr id="184465" name="Line 145"/>
          <p:cNvSpPr/>
          <p:nvPr/>
        </p:nvSpPr>
        <p:spPr>
          <a:xfrm>
            <a:off x="3443288" y="3719513"/>
            <a:ext cx="1905000" cy="0"/>
          </a:xfrm>
          <a:prstGeom prst="line">
            <a:avLst/>
          </a:prstGeom>
          <a:ln w="15875" cap="flat" cmpd="sng">
            <a:solidFill>
              <a:schemeClr val="tx1"/>
            </a:solidFill>
            <a:prstDash val="dash"/>
            <a:headEnd type="none" w="med" len="med"/>
            <a:tailEnd type="none" w="med" len="med"/>
          </a:ln>
        </p:spPr>
      </p:sp>
      <p:sp>
        <p:nvSpPr>
          <p:cNvPr id="184466" name="Line 146"/>
          <p:cNvSpPr/>
          <p:nvPr/>
        </p:nvSpPr>
        <p:spPr>
          <a:xfrm>
            <a:off x="3438525" y="3719513"/>
            <a:ext cx="1905000" cy="0"/>
          </a:xfrm>
          <a:prstGeom prst="line">
            <a:avLst/>
          </a:prstGeom>
          <a:ln w="15875" cap="flat" cmpd="sng">
            <a:solidFill>
              <a:schemeClr val="tx1"/>
            </a:solidFill>
            <a:prstDash val="dash"/>
            <a:headEnd type="none" w="med" len="med"/>
            <a:tailEnd type="none" w="med" len="med"/>
          </a:ln>
        </p:spPr>
      </p:sp>
      <p:sp>
        <p:nvSpPr>
          <p:cNvPr id="184467" name="Line 147"/>
          <p:cNvSpPr/>
          <p:nvPr/>
        </p:nvSpPr>
        <p:spPr>
          <a:xfrm>
            <a:off x="3438525" y="3719513"/>
            <a:ext cx="1905000" cy="0"/>
          </a:xfrm>
          <a:prstGeom prst="line">
            <a:avLst/>
          </a:prstGeom>
          <a:ln w="15875" cap="flat" cmpd="sng">
            <a:solidFill>
              <a:schemeClr val="tx1"/>
            </a:solidFill>
            <a:prstDash val="dash"/>
            <a:headEnd type="none" w="med" len="med"/>
            <a:tailEnd type="none" w="med" len="med"/>
          </a:ln>
        </p:spPr>
      </p:sp>
      <p:sp>
        <p:nvSpPr>
          <p:cNvPr id="184468" name="Oval 148"/>
          <p:cNvSpPr/>
          <p:nvPr/>
        </p:nvSpPr>
        <p:spPr>
          <a:xfrm>
            <a:off x="5343525" y="3695700"/>
            <a:ext cx="47625" cy="47625"/>
          </a:xfrm>
          <a:prstGeom prst="ellipse">
            <a:avLst/>
          </a:prstGeom>
          <a:solidFill>
            <a:schemeClr val="tx2"/>
          </a:solidFill>
          <a:ln w="0" cap="flat" cmpd="sng">
            <a:solidFill>
              <a:srgbClr val="010101"/>
            </a:solidFill>
            <a:prstDash val="solid"/>
            <a:headEnd type="none" w="med" len="med"/>
            <a:tailEnd type="none" w="med" len="med"/>
          </a:ln>
        </p:spPr>
        <p:txBody>
          <a:bodyPr/>
          <a:p>
            <a:endParaRPr lang="zh-CN" altLang="en-US" dirty="0">
              <a:latin typeface="Arial" panose="020B0604020202020204" pitchFamily="34" charset="0"/>
            </a:endParaRPr>
          </a:p>
        </p:txBody>
      </p:sp>
      <p:sp>
        <p:nvSpPr>
          <p:cNvPr id="184469" name="Line 149"/>
          <p:cNvSpPr/>
          <p:nvPr/>
        </p:nvSpPr>
        <p:spPr>
          <a:xfrm>
            <a:off x="3067050" y="3605213"/>
            <a:ext cx="2667000" cy="0"/>
          </a:xfrm>
          <a:prstGeom prst="line">
            <a:avLst/>
          </a:prstGeom>
          <a:ln w="15875" cap="flat" cmpd="sng">
            <a:solidFill>
              <a:schemeClr val="tx1"/>
            </a:solidFill>
            <a:prstDash val="dash"/>
            <a:headEnd type="none" w="med" len="med"/>
            <a:tailEnd type="none" w="med" len="med"/>
          </a:ln>
        </p:spPr>
      </p:sp>
      <p:sp>
        <p:nvSpPr>
          <p:cNvPr id="184470" name="Line 150"/>
          <p:cNvSpPr/>
          <p:nvPr/>
        </p:nvSpPr>
        <p:spPr>
          <a:xfrm>
            <a:off x="3067050" y="3605213"/>
            <a:ext cx="2667000" cy="0"/>
          </a:xfrm>
          <a:prstGeom prst="line">
            <a:avLst/>
          </a:prstGeom>
          <a:ln w="15875" cap="flat" cmpd="sng">
            <a:solidFill>
              <a:schemeClr val="tx1"/>
            </a:solidFill>
            <a:prstDash val="dash"/>
            <a:headEnd type="none" w="med" len="med"/>
            <a:tailEnd type="none" w="med" len="med"/>
          </a:ln>
        </p:spPr>
      </p:sp>
      <p:sp>
        <p:nvSpPr>
          <p:cNvPr id="184471" name="Line 151"/>
          <p:cNvSpPr/>
          <p:nvPr/>
        </p:nvSpPr>
        <p:spPr>
          <a:xfrm>
            <a:off x="3067050" y="3605213"/>
            <a:ext cx="2667000" cy="0"/>
          </a:xfrm>
          <a:prstGeom prst="line">
            <a:avLst/>
          </a:prstGeom>
          <a:ln w="15875" cap="flat" cmpd="sng">
            <a:solidFill>
              <a:schemeClr val="tx1"/>
            </a:solidFill>
            <a:prstDash val="dash"/>
            <a:headEnd type="none" w="med" len="med"/>
            <a:tailEnd type="none" w="med" len="med"/>
          </a:ln>
        </p:spPr>
      </p:sp>
      <p:sp>
        <p:nvSpPr>
          <p:cNvPr id="184472" name="Line 152"/>
          <p:cNvSpPr/>
          <p:nvPr/>
        </p:nvSpPr>
        <p:spPr>
          <a:xfrm flipV="1">
            <a:off x="3048000" y="3624263"/>
            <a:ext cx="0" cy="685800"/>
          </a:xfrm>
          <a:prstGeom prst="line">
            <a:avLst/>
          </a:prstGeom>
          <a:ln w="15875" cap="flat" cmpd="sng">
            <a:solidFill>
              <a:srgbClr val="00FF00"/>
            </a:solidFill>
            <a:prstDash val="solid"/>
            <a:headEnd type="none" w="med" len="med"/>
            <a:tailEnd type="none" w="med" len="med"/>
          </a:ln>
        </p:spPr>
      </p:sp>
      <p:sp>
        <p:nvSpPr>
          <p:cNvPr id="184473" name="Line 153"/>
          <p:cNvSpPr/>
          <p:nvPr/>
        </p:nvSpPr>
        <p:spPr>
          <a:xfrm flipV="1">
            <a:off x="3048000" y="3624263"/>
            <a:ext cx="0" cy="685800"/>
          </a:xfrm>
          <a:prstGeom prst="line">
            <a:avLst/>
          </a:prstGeom>
          <a:ln w="15875" cap="flat" cmpd="sng">
            <a:solidFill>
              <a:srgbClr val="00FF00"/>
            </a:solidFill>
            <a:prstDash val="solid"/>
            <a:headEnd type="none" w="med" len="med"/>
            <a:tailEnd type="none" w="med" len="med"/>
          </a:ln>
        </p:spPr>
      </p:sp>
      <p:sp>
        <p:nvSpPr>
          <p:cNvPr id="184474" name="Line 154"/>
          <p:cNvSpPr/>
          <p:nvPr/>
        </p:nvSpPr>
        <p:spPr>
          <a:xfrm flipV="1">
            <a:off x="3048000" y="3614738"/>
            <a:ext cx="0" cy="685800"/>
          </a:xfrm>
          <a:prstGeom prst="line">
            <a:avLst/>
          </a:prstGeom>
          <a:ln w="15875" cap="flat" cmpd="sng">
            <a:solidFill>
              <a:srgbClr val="00FF00"/>
            </a:solidFill>
            <a:prstDash val="solid"/>
            <a:headEnd type="none" w="med" len="med"/>
            <a:tailEnd type="none" w="med" len="med"/>
          </a:ln>
        </p:spPr>
      </p:sp>
      <p:sp>
        <p:nvSpPr>
          <p:cNvPr id="184475" name="Line 155"/>
          <p:cNvSpPr/>
          <p:nvPr/>
        </p:nvSpPr>
        <p:spPr>
          <a:xfrm flipV="1">
            <a:off x="5753100" y="3648075"/>
            <a:ext cx="0" cy="685800"/>
          </a:xfrm>
          <a:prstGeom prst="line">
            <a:avLst/>
          </a:prstGeom>
          <a:ln w="15875" cap="flat" cmpd="sng">
            <a:solidFill>
              <a:srgbClr val="00FF00"/>
            </a:solidFill>
            <a:prstDash val="solid"/>
            <a:headEnd type="none" w="med" len="med"/>
            <a:tailEnd type="none" w="med" len="med"/>
          </a:ln>
        </p:spPr>
      </p:sp>
      <p:sp>
        <p:nvSpPr>
          <p:cNvPr id="184476" name="Line 156"/>
          <p:cNvSpPr/>
          <p:nvPr/>
        </p:nvSpPr>
        <p:spPr>
          <a:xfrm flipV="1">
            <a:off x="5753100" y="3643313"/>
            <a:ext cx="0" cy="685800"/>
          </a:xfrm>
          <a:prstGeom prst="line">
            <a:avLst/>
          </a:prstGeom>
          <a:ln w="15875" cap="flat" cmpd="sng">
            <a:solidFill>
              <a:srgbClr val="00FF00"/>
            </a:solidFill>
            <a:prstDash val="solid"/>
            <a:headEnd type="none" w="med" len="med"/>
            <a:tailEnd type="none" w="med" len="med"/>
          </a:ln>
        </p:spPr>
      </p:sp>
      <p:sp>
        <p:nvSpPr>
          <p:cNvPr id="184477" name="Line 157"/>
          <p:cNvSpPr/>
          <p:nvPr/>
        </p:nvSpPr>
        <p:spPr>
          <a:xfrm flipV="1">
            <a:off x="5753100" y="3657600"/>
            <a:ext cx="0" cy="685800"/>
          </a:xfrm>
          <a:prstGeom prst="line">
            <a:avLst/>
          </a:prstGeom>
          <a:ln w="15875" cap="flat" cmpd="sng">
            <a:solidFill>
              <a:srgbClr val="FF00FF"/>
            </a:solidFill>
            <a:prstDash val="sysDot"/>
            <a:headEnd type="none" w="med" len="med"/>
            <a:tailEnd type="none" w="med" len="med"/>
          </a:ln>
        </p:spPr>
      </p:sp>
      <p:sp>
        <p:nvSpPr>
          <p:cNvPr id="184478" name="Oval 158"/>
          <p:cNvSpPr/>
          <p:nvPr/>
        </p:nvSpPr>
        <p:spPr>
          <a:xfrm>
            <a:off x="5729288" y="3581400"/>
            <a:ext cx="47625" cy="47625"/>
          </a:xfrm>
          <a:prstGeom prst="ellipse">
            <a:avLst/>
          </a:prstGeom>
          <a:solidFill>
            <a:schemeClr val="tx2"/>
          </a:solidFill>
          <a:ln w="0" cap="flat" cmpd="sng">
            <a:solidFill>
              <a:srgbClr val="010101"/>
            </a:solidFill>
            <a:prstDash val="solid"/>
            <a:headEnd type="none" w="med" len="med"/>
            <a:tailEnd type="none" w="med" len="med"/>
          </a:ln>
        </p:spPr>
        <p:txBody>
          <a:bodyPr/>
          <a:p>
            <a:endParaRPr lang="zh-CN" altLang="en-US" dirty="0">
              <a:latin typeface="Arial" panose="020B0604020202020204" pitchFamily="34" charset="0"/>
            </a:endParaRPr>
          </a:p>
        </p:txBody>
      </p:sp>
      <p:sp>
        <p:nvSpPr>
          <p:cNvPr id="184479" name="Oval 159"/>
          <p:cNvSpPr/>
          <p:nvPr/>
        </p:nvSpPr>
        <p:spPr>
          <a:xfrm>
            <a:off x="6534150" y="3962400"/>
            <a:ext cx="47625" cy="47625"/>
          </a:xfrm>
          <a:prstGeom prst="ellipse">
            <a:avLst/>
          </a:prstGeom>
          <a:solidFill>
            <a:schemeClr val="tx2"/>
          </a:solidFill>
          <a:ln w="0" cap="flat" cmpd="sng">
            <a:solidFill>
              <a:srgbClr val="010101"/>
            </a:solidFill>
            <a:prstDash val="solid"/>
            <a:headEnd type="none" w="med" len="med"/>
            <a:tailEnd type="none" w="med" len="med"/>
          </a:ln>
        </p:spPr>
        <p:txBody>
          <a:bodyPr/>
          <a:p>
            <a:endParaRPr lang="zh-CN" altLang="en-US" dirty="0">
              <a:latin typeface="Arial" panose="020B0604020202020204" pitchFamily="34" charset="0"/>
            </a:endParaRPr>
          </a:p>
        </p:txBody>
      </p:sp>
      <p:sp>
        <p:nvSpPr>
          <p:cNvPr id="184480" name="Oval 160"/>
          <p:cNvSpPr/>
          <p:nvPr/>
        </p:nvSpPr>
        <p:spPr>
          <a:xfrm>
            <a:off x="7343775" y="4676775"/>
            <a:ext cx="47625" cy="47625"/>
          </a:xfrm>
          <a:prstGeom prst="ellipse">
            <a:avLst/>
          </a:prstGeom>
          <a:solidFill>
            <a:schemeClr val="tx2"/>
          </a:solidFill>
          <a:ln w="0" cap="flat" cmpd="sng">
            <a:solidFill>
              <a:srgbClr val="010101"/>
            </a:solidFill>
            <a:prstDash val="solid"/>
            <a:headEnd type="none" w="med" len="med"/>
            <a:tailEnd type="none" w="med" len="med"/>
          </a:ln>
        </p:spPr>
        <p:txBody>
          <a:bodyPr/>
          <a:p>
            <a:endParaRPr lang="zh-CN" altLang="en-US" dirty="0">
              <a:latin typeface="Arial" panose="020B0604020202020204" pitchFamily="34" charset="0"/>
            </a:endParaRPr>
          </a:p>
        </p:txBody>
      </p:sp>
      <p:sp>
        <p:nvSpPr>
          <p:cNvPr id="184481" name="Oval 161"/>
          <p:cNvSpPr/>
          <p:nvPr/>
        </p:nvSpPr>
        <p:spPr>
          <a:xfrm>
            <a:off x="7743825" y="4938713"/>
            <a:ext cx="47625" cy="47625"/>
          </a:xfrm>
          <a:prstGeom prst="ellipse">
            <a:avLst/>
          </a:prstGeom>
          <a:solidFill>
            <a:schemeClr val="tx2"/>
          </a:solidFill>
          <a:ln w="0" cap="flat" cmpd="sng">
            <a:solidFill>
              <a:srgbClr val="010101"/>
            </a:solidFill>
            <a:prstDash val="solid"/>
            <a:headEnd type="none" w="med" len="med"/>
            <a:tailEnd type="none" w="med" len="med"/>
          </a:ln>
        </p:spPr>
        <p:txBody>
          <a:bodyPr/>
          <a:p>
            <a:endParaRPr lang="zh-CN" altLang="en-US" dirty="0">
              <a:latin typeface="Arial" panose="020B0604020202020204" pitchFamily="34" charset="0"/>
            </a:endParaRPr>
          </a:p>
        </p:txBody>
      </p:sp>
      <p:sp>
        <p:nvSpPr>
          <p:cNvPr id="184482" name="Oval 162"/>
          <p:cNvSpPr/>
          <p:nvPr/>
        </p:nvSpPr>
        <p:spPr>
          <a:xfrm>
            <a:off x="8139113" y="5062538"/>
            <a:ext cx="47625" cy="47625"/>
          </a:xfrm>
          <a:prstGeom prst="ellipse">
            <a:avLst/>
          </a:prstGeom>
          <a:solidFill>
            <a:schemeClr val="tx2"/>
          </a:solidFill>
          <a:ln w="0" cap="flat" cmpd="sng">
            <a:solidFill>
              <a:srgbClr val="010101"/>
            </a:solidFill>
            <a:prstDash val="solid"/>
            <a:headEnd type="none" w="med" len="med"/>
            <a:tailEnd type="none" w="med" len="med"/>
          </a:ln>
        </p:spPr>
        <p:txBody>
          <a:bodyPr/>
          <a:p>
            <a:endParaRPr lang="zh-CN" altLang="en-US" dirty="0">
              <a:latin typeface="Arial" panose="020B0604020202020204" pitchFamily="34" charset="0"/>
            </a:endParaRPr>
          </a:p>
        </p:txBody>
      </p:sp>
      <p:sp>
        <p:nvSpPr>
          <p:cNvPr id="184483" name="Oval 163"/>
          <p:cNvSpPr/>
          <p:nvPr/>
        </p:nvSpPr>
        <p:spPr>
          <a:xfrm>
            <a:off x="8539163" y="4933950"/>
            <a:ext cx="47625" cy="47625"/>
          </a:xfrm>
          <a:prstGeom prst="ellipse">
            <a:avLst/>
          </a:prstGeom>
          <a:solidFill>
            <a:schemeClr val="tx2"/>
          </a:solidFill>
          <a:ln w="0" cap="flat" cmpd="sng">
            <a:solidFill>
              <a:srgbClr val="010101"/>
            </a:solidFill>
            <a:prstDash val="solid"/>
            <a:headEnd type="none" w="med" len="med"/>
            <a:tailEnd type="none" w="med" len="med"/>
          </a:ln>
        </p:spPr>
        <p:txBody>
          <a:bodyPr/>
          <a:p>
            <a:endParaRPr lang="zh-CN" altLang="en-US" dirty="0">
              <a:latin typeface="Arial" panose="020B0604020202020204" pitchFamily="34" charset="0"/>
            </a:endParaRPr>
          </a:p>
        </p:txBody>
      </p:sp>
      <p:sp>
        <p:nvSpPr>
          <p:cNvPr id="184484" name="Oval 164"/>
          <p:cNvSpPr/>
          <p:nvPr/>
        </p:nvSpPr>
        <p:spPr>
          <a:xfrm>
            <a:off x="8948738" y="4662488"/>
            <a:ext cx="47625" cy="47625"/>
          </a:xfrm>
          <a:prstGeom prst="ellipse">
            <a:avLst/>
          </a:prstGeom>
          <a:solidFill>
            <a:schemeClr val="tx2"/>
          </a:solidFill>
          <a:ln w="0" cap="flat" cmpd="sng">
            <a:solidFill>
              <a:srgbClr val="010101"/>
            </a:solidFill>
            <a:prstDash val="solid"/>
            <a:headEnd type="none" w="med" len="med"/>
            <a:tailEnd type="none" w="med" len="med"/>
          </a:ln>
        </p:spPr>
        <p:txBody>
          <a:bodyPr/>
          <a:p>
            <a:endParaRPr lang="zh-CN" altLang="en-US" dirty="0">
              <a:latin typeface="Arial" panose="020B0604020202020204" pitchFamily="34" charset="0"/>
            </a:endParaRPr>
          </a:p>
        </p:txBody>
      </p:sp>
      <p:grpSp>
        <p:nvGrpSpPr>
          <p:cNvPr id="17" name="Group 165"/>
          <p:cNvGrpSpPr/>
          <p:nvPr/>
        </p:nvGrpSpPr>
        <p:grpSpPr>
          <a:xfrm>
            <a:off x="4572000" y="3590925"/>
            <a:ext cx="4838700" cy="1500188"/>
            <a:chOff x="1920" y="1686"/>
            <a:chExt cx="3048" cy="945"/>
          </a:xfrm>
        </p:grpSpPr>
        <p:sp>
          <p:nvSpPr>
            <p:cNvPr id="1189" name="Freeform 166"/>
            <p:cNvSpPr/>
            <p:nvPr/>
          </p:nvSpPr>
          <p:spPr>
            <a:xfrm>
              <a:off x="1920" y="1686"/>
              <a:ext cx="1536" cy="480"/>
            </a:xfrm>
            <a:custGeom>
              <a:avLst/>
              <a:gdLst>
                <a:gd name="txL" fmla="*/ 0 w 1536"/>
                <a:gd name="txT" fmla="*/ 0 h 480"/>
                <a:gd name="txR" fmla="*/ 1536 w 1536"/>
                <a:gd name="txB" fmla="*/ 480 h 480"/>
              </a:gdLst>
              <a:ahLst/>
              <a:cxnLst>
                <a:cxn ang="0">
                  <a:pos x="0" y="480"/>
                </a:cxn>
                <a:cxn ang="0">
                  <a:pos x="768" y="0"/>
                </a:cxn>
                <a:cxn ang="0">
                  <a:pos x="1536" y="480"/>
                </a:cxn>
              </a:cxnLst>
              <a:rect l="txL" t="txT" r="txR" b="txB"/>
              <a:pathLst>
                <a:path w="1536" h="480">
                  <a:moveTo>
                    <a:pt x="0" y="480"/>
                  </a:moveTo>
                  <a:cubicBezTo>
                    <a:pt x="256" y="240"/>
                    <a:pt x="512" y="0"/>
                    <a:pt x="768" y="0"/>
                  </a:cubicBezTo>
                  <a:cubicBezTo>
                    <a:pt x="1024" y="0"/>
                    <a:pt x="1408" y="400"/>
                    <a:pt x="1536" y="480"/>
                  </a:cubicBezTo>
                </a:path>
              </a:pathLst>
            </a:custGeom>
            <a:noFill/>
            <a:ln w="19050" cap="flat" cmpd="sng">
              <a:solidFill>
                <a:srgbClr val="FF0000">
                  <a:alpha val="100000"/>
                </a:srgbClr>
              </a:solidFill>
              <a:prstDash val="solid"/>
              <a:round/>
              <a:headEnd type="none" w="med" len="med"/>
              <a:tailEnd type="none" w="med" len="med"/>
            </a:ln>
          </p:spPr>
          <p:txBody>
            <a:bodyPr/>
            <a:p>
              <a:endParaRPr lang="zh-CN" altLang="en-US"/>
            </a:p>
          </p:txBody>
        </p:sp>
        <p:sp>
          <p:nvSpPr>
            <p:cNvPr id="1190" name="Freeform 167"/>
            <p:cNvSpPr/>
            <p:nvPr/>
          </p:nvSpPr>
          <p:spPr>
            <a:xfrm rot="-10800000" flipH="1">
              <a:off x="3432" y="2151"/>
              <a:ext cx="1536" cy="480"/>
            </a:xfrm>
            <a:custGeom>
              <a:avLst/>
              <a:gdLst>
                <a:gd name="txL" fmla="*/ 0 w 1536"/>
                <a:gd name="txT" fmla="*/ 0 h 480"/>
                <a:gd name="txR" fmla="*/ 1536 w 1536"/>
                <a:gd name="txB" fmla="*/ 480 h 480"/>
              </a:gdLst>
              <a:ahLst/>
              <a:cxnLst>
                <a:cxn ang="0">
                  <a:pos x="0" y="480"/>
                </a:cxn>
                <a:cxn ang="0">
                  <a:pos x="768" y="0"/>
                </a:cxn>
                <a:cxn ang="0">
                  <a:pos x="1536" y="480"/>
                </a:cxn>
              </a:cxnLst>
              <a:rect l="txL" t="txT" r="txR" b="txB"/>
              <a:pathLst>
                <a:path w="1536" h="480">
                  <a:moveTo>
                    <a:pt x="0" y="480"/>
                  </a:moveTo>
                  <a:cubicBezTo>
                    <a:pt x="256" y="240"/>
                    <a:pt x="512" y="0"/>
                    <a:pt x="768" y="0"/>
                  </a:cubicBezTo>
                  <a:cubicBezTo>
                    <a:pt x="1024" y="0"/>
                    <a:pt x="1408" y="400"/>
                    <a:pt x="1536" y="480"/>
                  </a:cubicBezTo>
                </a:path>
              </a:pathLst>
            </a:custGeom>
            <a:noFill/>
            <a:ln w="19050" cap="flat" cmpd="sng">
              <a:solidFill>
                <a:srgbClr val="FF0000">
                  <a:alpha val="100000"/>
                </a:srgbClr>
              </a:solidFill>
              <a:prstDash val="solid"/>
              <a:round/>
              <a:headEnd type="none" w="med" len="med"/>
              <a:tailEnd type="none" w="med" len="med"/>
            </a:ln>
          </p:spPr>
          <p:txBody>
            <a:bodyPr/>
            <a:p>
              <a:endParaRPr lang="zh-CN" altLang="en-US"/>
            </a:p>
          </p:txBody>
        </p:sp>
      </p:grpSp>
      <p:sp>
        <p:nvSpPr>
          <p:cNvPr id="184488" name="Line 168"/>
          <p:cNvSpPr/>
          <p:nvPr/>
        </p:nvSpPr>
        <p:spPr>
          <a:xfrm>
            <a:off x="2724150" y="3719513"/>
            <a:ext cx="3429000" cy="0"/>
          </a:xfrm>
          <a:prstGeom prst="line">
            <a:avLst/>
          </a:prstGeom>
          <a:ln w="15875" cap="flat" cmpd="sng">
            <a:solidFill>
              <a:schemeClr val="tx1"/>
            </a:solidFill>
            <a:prstDash val="dash"/>
            <a:headEnd type="none" w="med" len="med"/>
            <a:tailEnd type="none" w="med" len="med"/>
          </a:ln>
        </p:spPr>
      </p:sp>
      <p:sp>
        <p:nvSpPr>
          <p:cNvPr id="184489" name="Line 169"/>
          <p:cNvSpPr/>
          <p:nvPr/>
        </p:nvSpPr>
        <p:spPr>
          <a:xfrm flipV="1">
            <a:off x="6162675" y="3724275"/>
            <a:ext cx="0" cy="609600"/>
          </a:xfrm>
          <a:prstGeom prst="line">
            <a:avLst/>
          </a:prstGeom>
          <a:ln w="15875" cap="flat" cmpd="sng">
            <a:solidFill>
              <a:srgbClr val="FF00FF"/>
            </a:solidFill>
            <a:prstDash val="sysDot"/>
            <a:headEnd type="none" w="med" len="med"/>
            <a:tailEnd type="none" w="med" len="med"/>
          </a:ln>
        </p:spPr>
      </p:sp>
      <p:sp>
        <p:nvSpPr>
          <p:cNvPr id="184490" name="Oval 170"/>
          <p:cNvSpPr/>
          <p:nvPr/>
        </p:nvSpPr>
        <p:spPr>
          <a:xfrm>
            <a:off x="6134100" y="3695700"/>
            <a:ext cx="47625" cy="47625"/>
          </a:xfrm>
          <a:prstGeom prst="ellipse">
            <a:avLst/>
          </a:prstGeom>
          <a:solidFill>
            <a:schemeClr val="tx2"/>
          </a:solidFill>
          <a:ln w="0" cap="flat" cmpd="sng">
            <a:solidFill>
              <a:srgbClr val="010101"/>
            </a:solidFill>
            <a:prstDash val="solid"/>
            <a:headEnd type="none" w="med" len="med"/>
            <a:tailEnd type="none" w="med" len="med"/>
          </a:ln>
        </p:spPr>
        <p:txBody>
          <a:bodyPr/>
          <a:p>
            <a:endParaRPr lang="zh-CN" altLang="en-US" dirty="0">
              <a:latin typeface="Arial" panose="020B0604020202020204" pitchFamily="34" charset="0"/>
            </a:endParaRPr>
          </a:p>
        </p:txBody>
      </p:sp>
      <p:sp>
        <p:nvSpPr>
          <p:cNvPr id="184491" name="Line 171"/>
          <p:cNvSpPr/>
          <p:nvPr/>
        </p:nvSpPr>
        <p:spPr>
          <a:xfrm>
            <a:off x="2400300" y="3971925"/>
            <a:ext cx="4114800" cy="0"/>
          </a:xfrm>
          <a:prstGeom prst="line">
            <a:avLst/>
          </a:prstGeom>
          <a:ln w="15875" cap="flat" cmpd="sng">
            <a:solidFill>
              <a:schemeClr val="tx1"/>
            </a:solidFill>
            <a:prstDash val="dash"/>
            <a:headEnd type="none" w="med" len="med"/>
            <a:tailEnd type="none" w="med" len="med"/>
          </a:ln>
        </p:spPr>
      </p:sp>
      <p:sp>
        <p:nvSpPr>
          <p:cNvPr id="184492" name="Line 172"/>
          <p:cNvSpPr/>
          <p:nvPr/>
        </p:nvSpPr>
        <p:spPr>
          <a:xfrm>
            <a:off x="6553200" y="3971925"/>
            <a:ext cx="0" cy="381000"/>
          </a:xfrm>
          <a:prstGeom prst="line">
            <a:avLst/>
          </a:prstGeom>
          <a:ln w="15875" cap="flat" cmpd="sng">
            <a:solidFill>
              <a:srgbClr val="FF00FF"/>
            </a:solidFill>
            <a:prstDash val="sysDot"/>
            <a:headEnd type="none" w="med" len="med"/>
            <a:tailEnd type="none" w="med" len="med"/>
          </a:ln>
        </p:spPr>
      </p:sp>
      <p:sp>
        <p:nvSpPr>
          <p:cNvPr id="184493" name="Line 173"/>
          <p:cNvSpPr/>
          <p:nvPr/>
        </p:nvSpPr>
        <p:spPr>
          <a:xfrm>
            <a:off x="2314575" y="4343400"/>
            <a:ext cx="4572000" cy="0"/>
          </a:xfrm>
          <a:prstGeom prst="line">
            <a:avLst/>
          </a:prstGeom>
          <a:ln w="19050" cap="flat" cmpd="sng">
            <a:solidFill>
              <a:srgbClr val="FF0000"/>
            </a:solidFill>
            <a:prstDash val="dash"/>
            <a:headEnd type="none" w="med" len="med"/>
            <a:tailEnd type="none" w="med" len="med"/>
          </a:ln>
        </p:spPr>
      </p:sp>
      <p:sp>
        <p:nvSpPr>
          <p:cNvPr id="184494" name="Line 174"/>
          <p:cNvSpPr/>
          <p:nvPr/>
        </p:nvSpPr>
        <p:spPr>
          <a:xfrm>
            <a:off x="2409825" y="4705350"/>
            <a:ext cx="4953000" cy="0"/>
          </a:xfrm>
          <a:prstGeom prst="line">
            <a:avLst/>
          </a:prstGeom>
          <a:ln w="15875" cap="flat" cmpd="sng">
            <a:solidFill>
              <a:schemeClr val="tx1"/>
            </a:solidFill>
            <a:prstDash val="dash"/>
            <a:headEnd type="none" w="med" len="med"/>
            <a:tailEnd type="none" w="med" len="med"/>
          </a:ln>
        </p:spPr>
      </p:sp>
      <p:sp>
        <p:nvSpPr>
          <p:cNvPr id="184495" name="Line 175"/>
          <p:cNvSpPr/>
          <p:nvPr/>
        </p:nvSpPr>
        <p:spPr>
          <a:xfrm>
            <a:off x="7372350" y="4324350"/>
            <a:ext cx="0" cy="381000"/>
          </a:xfrm>
          <a:prstGeom prst="line">
            <a:avLst/>
          </a:prstGeom>
          <a:ln w="15875" cap="flat" cmpd="sng">
            <a:solidFill>
              <a:srgbClr val="FF00FF"/>
            </a:solidFill>
            <a:prstDash val="sysDot"/>
            <a:headEnd type="none" w="med" len="med"/>
            <a:tailEnd type="none" w="med" len="med"/>
          </a:ln>
        </p:spPr>
      </p:sp>
      <p:sp>
        <p:nvSpPr>
          <p:cNvPr id="184496" name="Line 176"/>
          <p:cNvSpPr/>
          <p:nvPr/>
        </p:nvSpPr>
        <p:spPr>
          <a:xfrm>
            <a:off x="2667000" y="4972050"/>
            <a:ext cx="5105400" cy="0"/>
          </a:xfrm>
          <a:prstGeom prst="line">
            <a:avLst/>
          </a:prstGeom>
          <a:ln w="15875" cap="flat" cmpd="sng">
            <a:solidFill>
              <a:schemeClr val="tx1"/>
            </a:solidFill>
            <a:prstDash val="dash"/>
            <a:headEnd type="none" w="med" len="med"/>
            <a:tailEnd type="none" w="med" len="med"/>
          </a:ln>
        </p:spPr>
      </p:sp>
      <p:sp>
        <p:nvSpPr>
          <p:cNvPr id="184497" name="Line 177"/>
          <p:cNvSpPr/>
          <p:nvPr/>
        </p:nvSpPr>
        <p:spPr>
          <a:xfrm>
            <a:off x="7762875" y="4343400"/>
            <a:ext cx="0" cy="609600"/>
          </a:xfrm>
          <a:prstGeom prst="line">
            <a:avLst/>
          </a:prstGeom>
          <a:ln w="15875" cap="flat" cmpd="sng">
            <a:solidFill>
              <a:srgbClr val="FF00FF"/>
            </a:solidFill>
            <a:prstDash val="sysDot"/>
            <a:headEnd type="none" w="med" len="med"/>
            <a:tailEnd type="none" w="med" len="med"/>
          </a:ln>
        </p:spPr>
      </p:sp>
      <p:sp>
        <p:nvSpPr>
          <p:cNvPr id="184498" name="Line 178"/>
          <p:cNvSpPr/>
          <p:nvPr/>
        </p:nvSpPr>
        <p:spPr>
          <a:xfrm>
            <a:off x="3038475" y="5095875"/>
            <a:ext cx="5105400" cy="0"/>
          </a:xfrm>
          <a:prstGeom prst="line">
            <a:avLst/>
          </a:prstGeom>
          <a:ln w="15875" cap="flat" cmpd="sng">
            <a:solidFill>
              <a:schemeClr val="tx1"/>
            </a:solidFill>
            <a:prstDash val="dash"/>
            <a:headEnd type="none" w="med" len="med"/>
            <a:tailEnd type="none" w="med" len="med"/>
          </a:ln>
        </p:spPr>
      </p:sp>
      <p:sp>
        <p:nvSpPr>
          <p:cNvPr id="184499" name="Line 179"/>
          <p:cNvSpPr/>
          <p:nvPr/>
        </p:nvSpPr>
        <p:spPr>
          <a:xfrm>
            <a:off x="8162925" y="4333875"/>
            <a:ext cx="0" cy="762000"/>
          </a:xfrm>
          <a:prstGeom prst="line">
            <a:avLst/>
          </a:prstGeom>
          <a:ln w="15875" cap="flat" cmpd="sng">
            <a:solidFill>
              <a:srgbClr val="FF00FF"/>
            </a:solidFill>
            <a:prstDash val="sysDot"/>
            <a:headEnd type="none" w="med" len="med"/>
            <a:tailEnd type="none" w="med" len="med"/>
          </a:ln>
        </p:spPr>
      </p:sp>
      <p:sp>
        <p:nvSpPr>
          <p:cNvPr id="184500" name="Line 180"/>
          <p:cNvSpPr/>
          <p:nvPr/>
        </p:nvSpPr>
        <p:spPr>
          <a:xfrm>
            <a:off x="3457575" y="4972050"/>
            <a:ext cx="5105400" cy="0"/>
          </a:xfrm>
          <a:prstGeom prst="line">
            <a:avLst/>
          </a:prstGeom>
          <a:ln w="15875" cap="flat" cmpd="sng">
            <a:solidFill>
              <a:schemeClr val="tx1"/>
            </a:solidFill>
            <a:prstDash val="dash"/>
            <a:headEnd type="none" w="med" len="med"/>
            <a:tailEnd type="none" w="med" len="med"/>
          </a:ln>
        </p:spPr>
      </p:sp>
      <p:sp>
        <p:nvSpPr>
          <p:cNvPr id="184501" name="Line 181"/>
          <p:cNvSpPr/>
          <p:nvPr/>
        </p:nvSpPr>
        <p:spPr>
          <a:xfrm>
            <a:off x="8562975" y="4343400"/>
            <a:ext cx="0" cy="609600"/>
          </a:xfrm>
          <a:prstGeom prst="line">
            <a:avLst/>
          </a:prstGeom>
          <a:ln w="15875" cap="flat" cmpd="sng">
            <a:solidFill>
              <a:srgbClr val="FF00FF"/>
            </a:solidFill>
            <a:prstDash val="sysDot"/>
            <a:headEnd type="none" w="med" len="med"/>
            <a:tailEnd type="none" w="med" len="med"/>
          </a:ln>
        </p:spPr>
      </p:sp>
      <p:sp>
        <p:nvSpPr>
          <p:cNvPr id="184502" name="Line 182"/>
          <p:cNvSpPr/>
          <p:nvPr/>
        </p:nvSpPr>
        <p:spPr>
          <a:xfrm>
            <a:off x="3733800" y="4705350"/>
            <a:ext cx="5257800" cy="0"/>
          </a:xfrm>
          <a:prstGeom prst="line">
            <a:avLst/>
          </a:prstGeom>
          <a:ln w="15875" cap="flat" cmpd="sng">
            <a:solidFill>
              <a:schemeClr val="tx1"/>
            </a:solidFill>
            <a:prstDash val="dash"/>
            <a:headEnd type="none" w="med" len="med"/>
            <a:tailEnd type="none" w="med" len="med"/>
          </a:ln>
        </p:spPr>
      </p:sp>
      <p:sp>
        <p:nvSpPr>
          <p:cNvPr id="184503" name="Line 183"/>
          <p:cNvSpPr/>
          <p:nvPr/>
        </p:nvSpPr>
        <p:spPr>
          <a:xfrm>
            <a:off x="8982075" y="4362450"/>
            <a:ext cx="0" cy="304800"/>
          </a:xfrm>
          <a:prstGeom prst="line">
            <a:avLst/>
          </a:prstGeom>
          <a:ln w="15875" cap="flat" cmpd="sng">
            <a:solidFill>
              <a:srgbClr val="FF00FF"/>
            </a:solidFill>
            <a:prstDash val="sysDot"/>
            <a:headEnd type="none" w="med" len="med"/>
            <a:tailEnd type="none" w="med" len="med"/>
          </a:ln>
        </p:spPr>
      </p:sp>
      <p:sp>
        <p:nvSpPr>
          <p:cNvPr id="184504" name="Line 184"/>
          <p:cNvSpPr/>
          <p:nvPr/>
        </p:nvSpPr>
        <p:spPr>
          <a:xfrm>
            <a:off x="3810000" y="4343400"/>
            <a:ext cx="5562600" cy="0"/>
          </a:xfrm>
          <a:prstGeom prst="line">
            <a:avLst/>
          </a:prstGeom>
          <a:ln w="19050" cap="flat" cmpd="sng">
            <a:solidFill>
              <a:srgbClr val="00FF00"/>
            </a:solidFill>
            <a:prstDash val="sysDot"/>
            <a:headEnd type="none" w="med" len="med"/>
            <a:tailEnd type="none" w="med" len="med"/>
          </a:ln>
        </p:spPr>
      </p:sp>
      <p:grpSp>
        <p:nvGrpSpPr>
          <p:cNvPr id="18" name="Group 185"/>
          <p:cNvGrpSpPr/>
          <p:nvPr/>
        </p:nvGrpSpPr>
        <p:grpSpPr>
          <a:xfrm>
            <a:off x="4572000" y="3590925"/>
            <a:ext cx="4838700" cy="1500188"/>
            <a:chOff x="1920" y="1686"/>
            <a:chExt cx="3048" cy="945"/>
          </a:xfrm>
        </p:grpSpPr>
        <p:sp>
          <p:nvSpPr>
            <p:cNvPr id="1187" name="Freeform 186"/>
            <p:cNvSpPr/>
            <p:nvPr/>
          </p:nvSpPr>
          <p:spPr>
            <a:xfrm>
              <a:off x="1920" y="1686"/>
              <a:ext cx="1536" cy="480"/>
            </a:xfrm>
            <a:custGeom>
              <a:avLst/>
              <a:gdLst>
                <a:gd name="txL" fmla="*/ 0 w 1536"/>
                <a:gd name="txT" fmla="*/ 0 h 480"/>
                <a:gd name="txR" fmla="*/ 1536 w 1536"/>
                <a:gd name="txB" fmla="*/ 480 h 480"/>
              </a:gdLst>
              <a:ahLst/>
              <a:cxnLst>
                <a:cxn ang="0">
                  <a:pos x="0" y="480"/>
                </a:cxn>
                <a:cxn ang="0">
                  <a:pos x="768" y="0"/>
                </a:cxn>
                <a:cxn ang="0">
                  <a:pos x="1536" y="480"/>
                </a:cxn>
              </a:cxnLst>
              <a:rect l="txL" t="txT" r="txR" b="txB"/>
              <a:pathLst>
                <a:path w="1536" h="480">
                  <a:moveTo>
                    <a:pt x="0" y="480"/>
                  </a:moveTo>
                  <a:cubicBezTo>
                    <a:pt x="256" y="240"/>
                    <a:pt x="512" y="0"/>
                    <a:pt x="768" y="0"/>
                  </a:cubicBezTo>
                  <a:cubicBezTo>
                    <a:pt x="1024" y="0"/>
                    <a:pt x="1408" y="400"/>
                    <a:pt x="1536" y="480"/>
                  </a:cubicBezTo>
                </a:path>
              </a:pathLst>
            </a:custGeom>
            <a:noFill/>
            <a:ln w="19050" cap="flat" cmpd="sng">
              <a:solidFill>
                <a:srgbClr val="00FF00">
                  <a:alpha val="100000"/>
                </a:srgbClr>
              </a:solidFill>
              <a:prstDash val="solid"/>
              <a:round/>
              <a:headEnd type="none" w="med" len="med"/>
              <a:tailEnd type="none" w="med" len="med"/>
            </a:ln>
          </p:spPr>
          <p:txBody>
            <a:bodyPr/>
            <a:p>
              <a:endParaRPr lang="zh-CN" altLang="en-US"/>
            </a:p>
          </p:txBody>
        </p:sp>
        <p:sp>
          <p:nvSpPr>
            <p:cNvPr id="1188" name="Freeform 187"/>
            <p:cNvSpPr/>
            <p:nvPr/>
          </p:nvSpPr>
          <p:spPr>
            <a:xfrm rot="-10800000" flipH="1">
              <a:off x="3432" y="2151"/>
              <a:ext cx="1536" cy="480"/>
            </a:xfrm>
            <a:custGeom>
              <a:avLst/>
              <a:gdLst>
                <a:gd name="txL" fmla="*/ 0 w 1536"/>
                <a:gd name="txT" fmla="*/ 0 h 480"/>
                <a:gd name="txR" fmla="*/ 1536 w 1536"/>
                <a:gd name="txB" fmla="*/ 480 h 480"/>
              </a:gdLst>
              <a:ahLst/>
              <a:cxnLst>
                <a:cxn ang="0">
                  <a:pos x="0" y="480"/>
                </a:cxn>
                <a:cxn ang="0">
                  <a:pos x="768" y="0"/>
                </a:cxn>
                <a:cxn ang="0">
                  <a:pos x="1536" y="480"/>
                </a:cxn>
              </a:cxnLst>
              <a:rect l="txL" t="txT" r="txR" b="txB"/>
              <a:pathLst>
                <a:path w="1536" h="480">
                  <a:moveTo>
                    <a:pt x="0" y="480"/>
                  </a:moveTo>
                  <a:cubicBezTo>
                    <a:pt x="256" y="240"/>
                    <a:pt x="512" y="0"/>
                    <a:pt x="768" y="0"/>
                  </a:cubicBezTo>
                  <a:cubicBezTo>
                    <a:pt x="1024" y="0"/>
                    <a:pt x="1408" y="400"/>
                    <a:pt x="1536" y="480"/>
                  </a:cubicBezTo>
                </a:path>
              </a:pathLst>
            </a:custGeom>
            <a:noFill/>
            <a:ln w="19050" cap="flat" cmpd="sng">
              <a:solidFill>
                <a:srgbClr val="00FF00">
                  <a:alpha val="100000"/>
                </a:srgbClr>
              </a:solidFill>
              <a:prstDash val="solid"/>
              <a:round/>
              <a:headEnd type="none" w="med" len="med"/>
              <a:tailEnd type="none" w="med" len="med"/>
            </a:ln>
          </p:spPr>
          <p:txBody>
            <a:bodyPr/>
            <a:p>
              <a:endParaRPr lang="zh-CN" altLang="en-US"/>
            </a:p>
          </p:txBody>
        </p:sp>
      </p:grpSp>
      <p:grpSp>
        <p:nvGrpSpPr>
          <p:cNvPr id="19" name="Group 188"/>
          <p:cNvGrpSpPr/>
          <p:nvPr/>
        </p:nvGrpSpPr>
        <p:grpSpPr>
          <a:xfrm>
            <a:off x="4572000" y="3581400"/>
            <a:ext cx="4838700" cy="1500188"/>
            <a:chOff x="1920" y="1686"/>
            <a:chExt cx="3048" cy="945"/>
          </a:xfrm>
        </p:grpSpPr>
        <p:sp>
          <p:nvSpPr>
            <p:cNvPr id="1185" name="Freeform 189"/>
            <p:cNvSpPr/>
            <p:nvPr/>
          </p:nvSpPr>
          <p:spPr>
            <a:xfrm>
              <a:off x="1920" y="1686"/>
              <a:ext cx="1536" cy="480"/>
            </a:xfrm>
            <a:custGeom>
              <a:avLst/>
              <a:gdLst>
                <a:gd name="txL" fmla="*/ 0 w 1536"/>
                <a:gd name="txT" fmla="*/ 0 h 480"/>
                <a:gd name="txR" fmla="*/ 1536 w 1536"/>
                <a:gd name="txB" fmla="*/ 480 h 480"/>
              </a:gdLst>
              <a:ahLst/>
              <a:cxnLst>
                <a:cxn ang="0">
                  <a:pos x="0" y="480"/>
                </a:cxn>
                <a:cxn ang="0">
                  <a:pos x="768" y="0"/>
                </a:cxn>
                <a:cxn ang="0">
                  <a:pos x="1536" y="480"/>
                </a:cxn>
              </a:cxnLst>
              <a:rect l="txL" t="txT" r="txR" b="txB"/>
              <a:pathLst>
                <a:path w="1536" h="480">
                  <a:moveTo>
                    <a:pt x="0" y="480"/>
                  </a:moveTo>
                  <a:cubicBezTo>
                    <a:pt x="256" y="240"/>
                    <a:pt x="512" y="0"/>
                    <a:pt x="768" y="0"/>
                  </a:cubicBezTo>
                  <a:cubicBezTo>
                    <a:pt x="1024" y="0"/>
                    <a:pt x="1408" y="400"/>
                    <a:pt x="1536" y="480"/>
                  </a:cubicBezTo>
                </a:path>
              </a:pathLst>
            </a:custGeom>
            <a:noFill/>
            <a:ln w="28575" cap="flat" cmpd="sng">
              <a:solidFill>
                <a:srgbClr val="3366FF">
                  <a:alpha val="100000"/>
                </a:srgbClr>
              </a:solidFill>
              <a:prstDash val="solid"/>
              <a:round/>
              <a:headEnd type="none" w="med" len="med"/>
              <a:tailEnd type="none" w="med" len="med"/>
            </a:ln>
          </p:spPr>
          <p:txBody>
            <a:bodyPr/>
            <a:p>
              <a:endParaRPr lang="zh-CN" altLang="en-US"/>
            </a:p>
          </p:txBody>
        </p:sp>
        <p:sp>
          <p:nvSpPr>
            <p:cNvPr id="1186" name="Freeform 190"/>
            <p:cNvSpPr/>
            <p:nvPr/>
          </p:nvSpPr>
          <p:spPr>
            <a:xfrm rot="-10800000" flipH="1">
              <a:off x="3432" y="2151"/>
              <a:ext cx="1536" cy="480"/>
            </a:xfrm>
            <a:custGeom>
              <a:avLst/>
              <a:gdLst>
                <a:gd name="txL" fmla="*/ 0 w 1536"/>
                <a:gd name="txT" fmla="*/ 0 h 480"/>
                <a:gd name="txR" fmla="*/ 1536 w 1536"/>
                <a:gd name="txB" fmla="*/ 480 h 480"/>
              </a:gdLst>
              <a:ahLst/>
              <a:cxnLst>
                <a:cxn ang="0">
                  <a:pos x="0" y="480"/>
                </a:cxn>
                <a:cxn ang="0">
                  <a:pos x="768" y="0"/>
                </a:cxn>
                <a:cxn ang="0">
                  <a:pos x="1536" y="480"/>
                </a:cxn>
              </a:cxnLst>
              <a:rect l="txL" t="txT" r="txR" b="txB"/>
              <a:pathLst>
                <a:path w="1536" h="480">
                  <a:moveTo>
                    <a:pt x="0" y="480"/>
                  </a:moveTo>
                  <a:cubicBezTo>
                    <a:pt x="256" y="240"/>
                    <a:pt x="512" y="0"/>
                    <a:pt x="768" y="0"/>
                  </a:cubicBezTo>
                  <a:cubicBezTo>
                    <a:pt x="1024" y="0"/>
                    <a:pt x="1408" y="400"/>
                    <a:pt x="1536" y="480"/>
                  </a:cubicBezTo>
                </a:path>
              </a:pathLst>
            </a:custGeom>
            <a:noFill/>
            <a:ln w="28575" cap="flat" cmpd="sng">
              <a:solidFill>
                <a:srgbClr val="3366FF">
                  <a:alpha val="100000"/>
                </a:srgbClr>
              </a:solidFill>
              <a:prstDash val="solid"/>
              <a:round/>
              <a:headEnd type="none" w="med" len="med"/>
              <a:tailEnd type="none" w="med" len="med"/>
            </a:ln>
          </p:spPr>
          <p:txBody>
            <a:bodyPr/>
            <a:p>
              <a:endParaRPr lang="zh-CN" altLang="en-US"/>
            </a:p>
          </p:txBody>
        </p:sp>
      </p:grpSp>
      <p:sp>
        <p:nvSpPr>
          <p:cNvPr id="184511" name="Text Box 191"/>
          <p:cNvSpPr txBox="1"/>
          <p:nvPr/>
        </p:nvSpPr>
        <p:spPr>
          <a:xfrm>
            <a:off x="8020050" y="3433445"/>
            <a:ext cx="1752600" cy="460375"/>
          </a:xfrm>
          <a:prstGeom prst="rect">
            <a:avLst/>
          </a:prstGeom>
          <a:noFill/>
          <a:ln w="9525">
            <a:noFill/>
          </a:ln>
        </p:spPr>
        <p:txBody>
          <a:bodyPr>
            <a:spAutoFit/>
          </a:bodyPr>
          <a:p>
            <a:pPr eaLnBrk="1" hangingPunct="1">
              <a:spcBef>
                <a:spcPct val="50000"/>
              </a:spcBef>
            </a:pPr>
            <a:r>
              <a:rPr lang="en-US" altLang="zh-CN" sz="2400" b="1">
                <a:latin typeface="Times New Roman" panose="02020603050405020304" pitchFamily="18" charset="0"/>
              </a:rPr>
              <a:t>(4)  </a:t>
            </a:r>
            <a:r>
              <a:rPr lang="zh-CN" altLang="en-US" sz="2400" b="1" dirty="0">
                <a:latin typeface="Times New Roman" panose="02020603050405020304" pitchFamily="18" charset="0"/>
              </a:rPr>
              <a:t>连线</a:t>
            </a:r>
            <a:r>
              <a:rPr lang="en-US" altLang="zh-CN" sz="2400" b="1">
                <a:latin typeface="Times New Roman" panose="02020603050405020304" pitchFamily="18" charset="0"/>
              </a:rPr>
              <a:t>.</a:t>
            </a:r>
            <a:endParaRPr lang="en-US" altLang="zh-CN" sz="2400" b="1">
              <a:latin typeface="Times New Roman" panose="02020603050405020304" pitchFamily="18" charset="0"/>
            </a:endParaRPr>
          </a:p>
        </p:txBody>
      </p:sp>
      <p:sp>
        <p:nvSpPr>
          <p:cNvPr id="1219" name="文本框 1218"/>
          <p:cNvSpPr txBox="1"/>
          <p:nvPr/>
        </p:nvSpPr>
        <p:spPr>
          <a:xfrm>
            <a:off x="1509713" y="1052513"/>
            <a:ext cx="5543550" cy="521970"/>
          </a:xfrm>
          <a:prstGeom prst="rect">
            <a:avLst/>
          </a:prstGeom>
          <a:noFill/>
          <a:ln w="9525">
            <a:noFill/>
          </a:ln>
        </p:spPr>
        <p:txBody>
          <a:bodyPr>
            <a:spAutoFit/>
          </a:bodyPr>
          <a:p>
            <a:pPr>
              <a:spcBef>
                <a:spcPct val="50000"/>
              </a:spcBef>
            </a:pPr>
            <a:r>
              <a:rPr lang="zh-CN" altLang="en-US" sz="2800" b="1" dirty="0">
                <a:latin typeface="Arial" panose="020B0604020202020204" pitchFamily="34" charset="0"/>
              </a:rPr>
              <a:t>法二：</a:t>
            </a:r>
            <a:endParaRPr lang="zh-CN" altLang="en-US" sz="2800" b="1" dirty="0">
              <a:latin typeface="Arial" panose="020B0604020202020204" pitchFamily="34" charset="0"/>
            </a:endParaRPr>
          </a:p>
        </p:txBody>
      </p:sp>
      <p:sp>
        <p:nvSpPr>
          <p:cNvPr id="125" name="文本框 8"/>
          <p:cNvSpPr>
            <a:spLocks noChangeArrowheads="1"/>
          </p:cNvSpPr>
          <p:nvPr/>
        </p:nvSpPr>
        <p:spPr bwMode="auto">
          <a:xfrm>
            <a:off x="514350" y="49820"/>
            <a:ext cx="2906713" cy="919163"/>
          </a:xfrm>
          <a:prstGeom prst="parallelogram">
            <a:avLst>
              <a:gd name="adj" fmla="val 25021"/>
            </a:avLst>
          </a:prstGeom>
          <a:noFill/>
          <a:ln w="9525">
            <a:noFill/>
            <a:miter lim="800000"/>
          </a:ln>
        </p:spPr>
        <p:txBody>
          <a:bodyPr wrap="none">
            <a:spAutoFit/>
          </a:bodyPr>
          <a:p>
            <a:pPr eaLnBrk="1" hangingPunct="1">
              <a:buFont typeface="Arial" panose="020B0604020202020204" pitchFamily="34" charset="0"/>
              <a:buNone/>
            </a:pPr>
            <a:r>
              <a:rPr lang="zh-CN" altLang="en-US" sz="4000" b="1" i="1" dirty="0">
                <a:solidFill>
                  <a:srgbClr val="3B3838"/>
                </a:solidFill>
                <a:latin typeface="微软雅黑" panose="020B0503020204020204" pitchFamily="34" charset="-122"/>
                <a:sym typeface="Tahoma" panose="020B0604030504040204" pitchFamily="34" charset="0"/>
              </a:rPr>
              <a:t>新知探究</a:t>
            </a:r>
            <a:endParaRPr lang="en-US" altLang="zh-CN" sz="4000" b="1" i="1" dirty="0">
              <a:solidFill>
                <a:srgbClr val="3B3838"/>
              </a:solidFill>
              <a:latin typeface="微软雅黑" panose="020B0503020204020204" pitchFamily="34" charset="-122"/>
              <a:sym typeface="Tahoma" panose="020B0604030504040204" pitchFamily="34" charset="0"/>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barn(outVertical)">
                                      <p:cBhvr>
                                        <p:cTn id="7" dur="500"/>
                                        <p:tgtEl>
                                          <p:spTgt spid="3"/>
                                        </p:tgtEl>
                                      </p:cBhvr>
                                    </p:animEffect>
                                  </p:childTnLst>
                                </p:cTn>
                              </p:par>
                            </p:childTnLst>
                          </p:cTn>
                        </p:par>
                        <p:par>
                          <p:cTn id="8" fill="hold">
                            <p:stCondLst>
                              <p:cond delay="1500"/>
                            </p:stCondLst>
                            <p:childTnLst>
                              <p:par>
                                <p:cTn id="9" presetID="22" presetClass="entr" presetSubtype="8" fill="hold" grpId="0" nodeType="afterEffect">
                                  <p:stCondLst>
                                    <p:cond delay="1000"/>
                                  </p:stCondLst>
                                  <p:childTnLst>
                                    <p:set>
                                      <p:cBhvr>
                                        <p:cTn id="10" dur="1" fill="hold">
                                          <p:stCondLst>
                                            <p:cond delay="0"/>
                                          </p:stCondLst>
                                        </p:cTn>
                                        <p:tgtEl>
                                          <p:spTgt spid="184366"/>
                                        </p:tgtEl>
                                        <p:attrNameLst>
                                          <p:attrName>style.visibility</p:attrName>
                                        </p:attrNameLst>
                                      </p:cBhvr>
                                      <p:to>
                                        <p:strVal val="visible"/>
                                      </p:to>
                                    </p:set>
                                    <p:animEffect transition="in" filter="wipe(left)">
                                      <p:cBhvr>
                                        <p:cTn id="11" dur="500"/>
                                        <p:tgtEl>
                                          <p:spTgt spid="184366"/>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499"/>
                                          </p:stCondLst>
                                        </p:cTn>
                                        <p:tgtEl>
                                          <p:spTgt spid="184348"/>
                                        </p:tgtEl>
                                        <p:attrNameLst>
                                          <p:attrName>style.visibility</p:attrName>
                                        </p:attrNameLst>
                                      </p:cBhvr>
                                      <p:to>
                                        <p:strVal val="visible"/>
                                      </p:to>
                                    </p:set>
                                  </p:childTnLst>
                                </p:cTn>
                              </p:par>
                            </p:childTnLst>
                          </p:cTn>
                        </p:par>
                        <p:par>
                          <p:cTn id="16" fill="hold">
                            <p:stCondLst>
                              <p:cond delay="500"/>
                            </p:stCondLst>
                            <p:childTnLst>
                              <p:par>
                                <p:cTn id="17" presetID="1" presetClass="entr" presetSubtype="0" fill="hold" nodeType="afterEffect">
                                  <p:stCondLst>
                                    <p:cond delay="0"/>
                                  </p:stCondLst>
                                  <p:childTnLst>
                                    <p:set>
                                      <p:cBhvr>
                                        <p:cTn id="18" dur="1" fill="hold">
                                          <p:stCondLst>
                                            <p:cond delay="499"/>
                                          </p:stCondLst>
                                        </p:cTn>
                                        <p:tgtEl>
                                          <p:spTgt spid="18435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3" presetClass="entr" presetSubtype="16" fill="hold" grpId="0" nodeType="clickEffect">
                                  <p:stCondLst>
                                    <p:cond delay="0"/>
                                  </p:stCondLst>
                                  <p:childTnLst>
                                    <p:set>
                                      <p:cBhvr>
                                        <p:cTn id="22" dur="1" fill="hold">
                                          <p:stCondLst>
                                            <p:cond delay="0"/>
                                          </p:stCondLst>
                                        </p:cTn>
                                        <p:tgtEl>
                                          <p:spTgt spid="184349"/>
                                        </p:tgtEl>
                                        <p:attrNameLst>
                                          <p:attrName>style.visibility</p:attrName>
                                        </p:attrNameLst>
                                      </p:cBhvr>
                                      <p:to>
                                        <p:strVal val="visible"/>
                                      </p:to>
                                    </p:set>
                                    <p:anim calcmode="lin" valueType="num">
                                      <p:cBhvr>
                                        <p:cTn id="23" dur="500" fill="hold"/>
                                        <p:tgtEl>
                                          <p:spTgt spid="184349"/>
                                        </p:tgtEl>
                                        <p:attrNameLst>
                                          <p:attrName>ppt_w</p:attrName>
                                        </p:attrNameLst>
                                      </p:cBhvr>
                                      <p:tavLst>
                                        <p:tav tm="0">
                                          <p:val>
                                            <p:fltVal val="0.000000"/>
                                          </p:val>
                                        </p:tav>
                                        <p:tav tm="100000">
                                          <p:val>
                                            <p:strVal val="#ppt_w"/>
                                          </p:val>
                                        </p:tav>
                                      </p:tavLst>
                                    </p:anim>
                                    <p:anim calcmode="lin" valueType="num">
                                      <p:cBhvr>
                                        <p:cTn id="24" dur="500" fill="hold"/>
                                        <p:tgtEl>
                                          <p:spTgt spid="184349"/>
                                        </p:tgtEl>
                                        <p:attrNameLst>
                                          <p:attrName>ppt_h</p:attrName>
                                        </p:attrNameLst>
                                      </p:cBhvr>
                                      <p:tavLst>
                                        <p:tav tm="0">
                                          <p:val>
                                            <p:fltVal val="0.000000"/>
                                          </p:val>
                                        </p:tav>
                                        <p:tav tm="100000">
                                          <p:val>
                                            <p:strVal val="#ppt_h"/>
                                          </p:val>
                                        </p:tav>
                                      </p:tavLst>
                                    </p:anim>
                                  </p:childTnLst>
                                  <p:subTnLst>
                                    <p:set>
                                      <p:cBhvr override="childStyle">
                                        <p:cTn dur="1" fill="hold" display="0" masterRel="sameClick" afterEffect="1">
                                          <p:stCondLst>
                                            <p:cond evt="end" delay="0">
                                              <p:tn val="21"/>
                                            </p:cond>
                                          </p:stCondLst>
                                        </p:cTn>
                                        <p:tgtEl>
                                          <p:spTgt spid="184349"/>
                                        </p:tgtEl>
                                        <p:attrNameLst>
                                          <p:attrName>style.visibility</p:attrName>
                                        </p:attrNameLst>
                                      </p:cBhvr>
                                      <p:to>
                                        <p:strVal val="hidden"/>
                                      </p:to>
                                    </p:set>
                                  </p:subTnLst>
                                </p:cTn>
                              </p:par>
                            </p:childTnLst>
                          </p:cTn>
                        </p:par>
                        <p:par>
                          <p:cTn id="25" fill="hold">
                            <p:stCondLst>
                              <p:cond delay="500"/>
                            </p:stCondLst>
                            <p:childTnLst>
                              <p:par>
                                <p:cTn id="26" presetID="23" presetClass="entr" presetSubtype="16" fill="hold" grpId="0" nodeType="afterEffect">
                                  <p:stCondLst>
                                    <p:cond delay="0"/>
                                  </p:stCondLst>
                                  <p:childTnLst>
                                    <p:set>
                                      <p:cBhvr>
                                        <p:cTn id="27" dur="1" fill="hold">
                                          <p:stCondLst>
                                            <p:cond delay="0"/>
                                          </p:stCondLst>
                                        </p:cTn>
                                        <p:tgtEl>
                                          <p:spTgt spid="184350"/>
                                        </p:tgtEl>
                                        <p:attrNameLst>
                                          <p:attrName>style.visibility</p:attrName>
                                        </p:attrNameLst>
                                      </p:cBhvr>
                                      <p:to>
                                        <p:strVal val="visible"/>
                                      </p:to>
                                    </p:set>
                                    <p:anim calcmode="lin" valueType="num">
                                      <p:cBhvr>
                                        <p:cTn id="28" dur="500" fill="hold"/>
                                        <p:tgtEl>
                                          <p:spTgt spid="184350"/>
                                        </p:tgtEl>
                                        <p:attrNameLst>
                                          <p:attrName>ppt_w</p:attrName>
                                        </p:attrNameLst>
                                      </p:cBhvr>
                                      <p:tavLst>
                                        <p:tav tm="0">
                                          <p:val>
                                            <p:fltVal val="0.000000"/>
                                          </p:val>
                                        </p:tav>
                                        <p:tav tm="100000">
                                          <p:val>
                                            <p:strVal val="#ppt_w"/>
                                          </p:val>
                                        </p:tav>
                                      </p:tavLst>
                                    </p:anim>
                                    <p:anim calcmode="lin" valueType="num">
                                      <p:cBhvr>
                                        <p:cTn id="29" dur="500" fill="hold"/>
                                        <p:tgtEl>
                                          <p:spTgt spid="184350"/>
                                        </p:tgtEl>
                                        <p:attrNameLst>
                                          <p:attrName>ppt_h</p:attrName>
                                        </p:attrNameLst>
                                      </p:cBhvr>
                                      <p:tavLst>
                                        <p:tav tm="0">
                                          <p:val>
                                            <p:fltVal val="0.000000"/>
                                          </p:val>
                                        </p:tav>
                                        <p:tav tm="100000">
                                          <p:val>
                                            <p:strVal val="#ppt_h"/>
                                          </p:val>
                                        </p:tav>
                                      </p:tavLst>
                                    </p:anim>
                                  </p:childTnLst>
                                  <p:subTnLst>
                                    <p:set>
                                      <p:cBhvr override="childStyle">
                                        <p:cTn dur="1" fill="hold" display="0" masterRel="sameClick" afterEffect="1">
                                          <p:stCondLst>
                                            <p:cond evt="end" delay="0">
                                              <p:tn val="26"/>
                                            </p:cond>
                                          </p:stCondLst>
                                        </p:cTn>
                                        <p:tgtEl>
                                          <p:spTgt spid="184350"/>
                                        </p:tgtEl>
                                        <p:attrNameLst>
                                          <p:attrName>style.visibility</p:attrName>
                                        </p:attrNameLst>
                                      </p:cBhvr>
                                      <p:to>
                                        <p:strVal val="hidden"/>
                                      </p:to>
                                    </p:set>
                                  </p:subTnLst>
                                </p:cTn>
                              </p:par>
                            </p:childTnLst>
                          </p:cTn>
                        </p:par>
                        <p:par>
                          <p:cTn id="30" fill="hold">
                            <p:stCondLst>
                              <p:cond delay="1000"/>
                            </p:stCondLst>
                            <p:childTnLst>
                              <p:par>
                                <p:cTn id="31" presetID="23" presetClass="entr" presetSubtype="16" fill="hold" grpId="0" nodeType="afterEffect">
                                  <p:stCondLst>
                                    <p:cond delay="0"/>
                                  </p:stCondLst>
                                  <p:childTnLst>
                                    <p:set>
                                      <p:cBhvr>
                                        <p:cTn id="32" dur="1" fill="hold">
                                          <p:stCondLst>
                                            <p:cond delay="0"/>
                                          </p:stCondLst>
                                        </p:cTn>
                                        <p:tgtEl>
                                          <p:spTgt spid="184351"/>
                                        </p:tgtEl>
                                        <p:attrNameLst>
                                          <p:attrName>style.visibility</p:attrName>
                                        </p:attrNameLst>
                                      </p:cBhvr>
                                      <p:to>
                                        <p:strVal val="visible"/>
                                      </p:to>
                                    </p:set>
                                    <p:anim calcmode="lin" valueType="num">
                                      <p:cBhvr>
                                        <p:cTn id="33" dur="500" fill="hold"/>
                                        <p:tgtEl>
                                          <p:spTgt spid="184351"/>
                                        </p:tgtEl>
                                        <p:attrNameLst>
                                          <p:attrName>ppt_w</p:attrName>
                                        </p:attrNameLst>
                                      </p:cBhvr>
                                      <p:tavLst>
                                        <p:tav tm="0">
                                          <p:val>
                                            <p:fltVal val="0.000000"/>
                                          </p:val>
                                        </p:tav>
                                        <p:tav tm="100000">
                                          <p:val>
                                            <p:strVal val="#ppt_w"/>
                                          </p:val>
                                        </p:tav>
                                      </p:tavLst>
                                    </p:anim>
                                    <p:anim calcmode="lin" valueType="num">
                                      <p:cBhvr>
                                        <p:cTn id="34" dur="500" fill="hold"/>
                                        <p:tgtEl>
                                          <p:spTgt spid="184351"/>
                                        </p:tgtEl>
                                        <p:attrNameLst>
                                          <p:attrName>ppt_h</p:attrName>
                                        </p:attrNameLst>
                                      </p:cBhvr>
                                      <p:tavLst>
                                        <p:tav tm="0">
                                          <p:val>
                                            <p:fltVal val="0.000000"/>
                                          </p:val>
                                        </p:tav>
                                        <p:tav tm="100000">
                                          <p:val>
                                            <p:strVal val="#ppt_h"/>
                                          </p:val>
                                        </p:tav>
                                      </p:tavLst>
                                    </p:anim>
                                  </p:childTnLst>
                                </p:cTn>
                              </p:par>
                            </p:childTnLst>
                          </p:cTn>
                        </p:par>
                        <p:par>
                          <p:cTn id="35" fill="hold">
                            <p:stCondLst>
                              <p:cond delay="1500"/>
                            </p:stCondLst>
                            <p:childTnLst>
                              <p:par>
                                <p:cTn id="36" presetID="1" presetClass="entr" presetSubtype="0" fill="hold" nodeType="afterEffect">
                                  <p:stCondLst>
                                    <p:cond delay="0"/>
                                  </p:stCondLst>
                                  <p:childTnLst>
                                    <p:set>
                                      <p:cBhvr>
                                        <p:cTn id="37" dur="1" fill="hold">
                                          <p:stCondLst>
                                            <p:cond delay="499"/>
                                          </p:stCondLst>
                                        </p:cTn>
                                        <p:tgtEl>
                                          <p:spTgt spid="184353"/>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84367"/>
                                        </p:tgtEl>
                                        <p:attrNameLst>
                                          <p:attrName>style.visibility</p:attrName>
                                        </p:attrNameLst>
                                      </p:cBhvr>
                                      <p:to>
                                        <p:strVal val="visible"/>
                                      </p:to>
                                    </p:set>
                                    <p:animEffect transition="in" filter="wipe(left)">
                                      <p:cBhvr>
                                        <p:cTn id="42" dur="500"/>
                                        <p:tgtEl>
                                          <p:spTgt spid="184367"/>
                                        </p:tgtEl>
                                      </p:cBhvr>
                                    </p:animEffect>
                                  </p:childTnLst>
                                </p:cTn>
                              </p:par>
                            </p:childTnLst>
                          </p:cTn>
                        </p:par>
                        <p:par>
                          <p:cTn id="43" fill="hold">
                            <p:stCondLst>
                              <p:cond delay="500"/>
                            </p:stCondLst>
                            <p:childTnLst>
                              <p:par>
                                <p:cTn id="44" presetID="22" presetClass="entr" presetSubtype="8" fill="hold" nodeType="afterEffect">
                                  <p:stCondLst>
                                    <p:cond delay="1000"/>
                                  </p:stCondLst>
                                  <p:childTnLst>
                                    <p:set>
                                      <p:cBhvr>
                                        <p:cTn id="45" dur="1" fill="hold">
                                          <p:stCondLst>
                                            <p:cond delay="0"/>
                                          </p:stCondLst>
                                        </p:cTn>
                                        <p:tgtEl>
                                          <p:spTgt spid="184364"/>
                                        </p:tgtEl>
                                        <p:attrNameLst>
                                          <p:attrName>style.visibility</p:attrName>
                                        </p:attrNameLst>
                                      </p:cBhvr>
                                      <p:to>
                                        <p:strVal val="visible"/>
                                      </p:to>
                                    </p:set>
                                    <p:animEffect transition="in" filter="wipe(left)">
                                      <p:cBhvr>
                                        <p:cTn id="46" dur="500"/>
                                        <p:tgtEl>
                                          <p:spTgt spid="184364"/>
                                        </p:tgtEl>
                                      </p:cBhvr>
                                    </p:animEffect>
                                  </p:childTnLst>
                                </p:cTn>
                              </p:par>
                            </p:childTnLst>
                          </p:cTn>
                        </p:par>
                        <p:par>
                          <p:cTn id="47" fill="hold">
                            <p:stCondLst>
                              <p:cond delay="2000"/>
                            </p:stCondLst>
                            <p:childTnLst>
                              <p:par>
                                <p:cTn id="48" presetID="22" presetClass="entr" presetSubtype="8" fill="hold" nodeType="afterEffect">
                                  <p:stCondLst>
                                    <p:cond delay="0"/>
                                  </p:stCondLst>
                                  <p:childTnLst>
                                    <p:set>
                                      <p:cBhvr>
                                        <p:cTn id="49" dur="1" fill="hold">
                                          <p:stCondLst>
                                            <p:cond delay="0"/>
                                          </p:stCondLst>
                                        </p:cTn>
                                        <p:tgtEl>
                                          <p:spTgt spid="184365"/>
                                        </p:tgtEl>
                                        <p:attrNameLst>
                                          <p:attrName>style.visibility</p:attrName>
                                        </p:attrNameLst>
                                      </p:cBhvr>
                                      <p:to>
                                        <p:strVal val="visible"/>
                                      </p:to>
                                    </p:set>
                                    <p:animEffect transition="in" filter="wipe(left)">
                                      <p:cBhvr>
                                        <p:cTn id="50" dur="500"/>
                                        <p:tgtEl>
                                          <p:spTgt spid="184365"/>
                                        </p:tgtEl>
                                      </p:cBhvr>
                                    </p:animEffect>
                                  </p:childTnLst>
                                </p:cTn>
                              </p:par>
                            </p:childTnLst>
                          </p:cTn>
                        </p:par>
                        <p:par>
                          <p:cTn id="51" fill="hold">
                            <p:stCondLst>
                              <p:cond delay="2500"/>
                            </p:stCondLst>
                            <p:childTnLst>
                              <p:par>
                                <p:cTn id="52" presetID="22" presetClass="entr" presetSubtype="4" fill="hold" nodeType="afterEffect">
                                  <p:stCondLst>
                                    <p:cond delay="0"/>
                                  </p:stCondLst>
                                  <p:childTnLst>
                                    <p:set>
                                      <p:cBhvr>
                                        <p:cTn id="53" dur="1" fill="hold">
                                          <p:stCondLst>
                                            <p:cond delay="0"/>
                                          </p:stCondLst>
                                        </p:cTn>
                                        <p:tgtEl>
                                          <p:spTgt spid="184354"/>
                                        </p:tgtEl>
                                        <p:attrNameLst>
                                          <p:attrName>style.visibility</p:attrName>
                                        </p:attrNameLst>
                                      </p:cBhvr>
                                      <p:to>
                                        <p:strVal val="visible"/>
                                      </p:to>
                                    </p:set>
                                    <p:animEffect transition="in" filter="wipe(down)">
                                      <p:cBhvr>
                                        <p:cTn id="54" dur="500"/>
                                        <p:tgtEl>
                                          <p:spTgt spid="184354"/>
                                        </p:tgtEl>
                                      </p:cBhvr>
                                    </p:animEffect>
                                  </p:childTnLst>
                                </p:cTn>
                              </p:par>
                            </p:childTnLst>
                          </p:cTn>
                        </p:par>
                        <p:par>
                          <p:cTn id="55" fill="hold">
                            <p:stCondLst>
                              <p:cond delay="3000"/>
                            </p:stCondLst>
                            <p:childTnLst>
                              <p:par>
                                <p:cTn id="56" presetID="22" presetClass="entr" presetSubtype="4" fill="hold" nodeType="afterEffect">
                                  <p:stCondLst>
                                    <p:cond delay="0"/>
                                  </p:stCondLst>
                                  <p:childTnLst>
                                    <p:set>
                                      <p:cBhvr>
                                        <p:cTn id="57" dur="1" fill="hold">
                                          <p:stCondLst>
                                            <p:cond delay="0"/>
                                          </p:stCondLst>
                                        </p:cTn>
                                        <p:tgtEl>
                                          <p:spTgt spid="184355"/>
                                        </p:tgtEl>
                                        <p:attrNameLst>
                                          <p:attrName>style.visibility</p:attrName>
                                        </p:attrNameLst>
                                      </p:cBhvr>
                                      <p:to>
                                        <p:strVal val="visible"/>
                                      </p:to>
                                    </p:set>
                                    <p:animEffect transition="in" filter="wipe(down)">
                                      <p:cBhvr>
                                        <p:cTn id="58" dur="500"/>
                                        <p:tgtEl>
                                          <p:spTgt spid="184355"/>
                                        </p:tgtEl>
                                      </p:cBhvr>
                                    </p:animEffect>
                                  </p:childTnLst>
                                </p:cTn>
                              </p:par>
                            </p:childTnLst>
                          </p:cTn>
                        </p:par>
                        <p:par>
                          <p:cTn id="59" fill="hold">
                            <p:stCondLst>
                              <p:cond delay="3500"/>
                            </p:stCondLst>
                            <p:childTnLst>
                              <p:par>
                                <p:cTn id="60" presetID="22" presetClass="entr" presetSubtype="4" fill="hold" nodeType="afterEffect">
                                  <p:stCondLst>
                                    <p:cond delay="0"/>
                                  </p:stCondLst>
                                  <p:childTnLst>
                                    <p:set>
                                      <p:cBhvr>
                                        <p:cTn id="61" dur="1" fill="hold">
                                          <p:stCondLst>
                                            <p:cond delay="0"/>
                                          </p:stCondLst>
                                        </p:cTn>
                                        <p:tgtEl>
                                          <p:spTgt spid="184356"/>
                                        </p:tgtEl>
                                        <p:attrNameLst>
                                          <p:attrName>style.visibility</p:attrName>
                                        </p:attrNameLst>
                                      </p:cBhvr>
                                      <p:to>
                                        <p:strVal val="visible"/>
                                      </p:to>
                                    </p:set>
                                    <p:animEffect transition="in" filter="wipe(down)">
                                      <p:cBhvr>
                                        <p:cTn id="62" dur="500"/>
                                        <p:tgtEl>
                                          <p:spTgt spid="184356"/>
                                        </p:tgtEl>
                                      </p:cBhvr>
                                    </p:animEffect>
                                  </p:childTnLst>
                                </p:cTn>
                              </p:par>
                            </p:childTnLst>
                          </p:cTn>
                        </p:par>
                        <p:par>
                          <p:cTn id="63" fill="hold">
                            <p:stCondLst>
                              <p:cond delay="4000"/>
                            </p:stCondLst>
                            <p:childTnLst>
                              <p:par>
                                <p:cTn id="64" presetID="22" presetClass="entr" presetSubtype="2" fill="hold" nodeType="afterEffect">
                                  <p:stCondLst>
                                    <p:cond delay="0"/>
                                  </p:stCondLst>
                                  <p:childTnLst>
                                    <p:set>
                                      <p:cBhvr>
                                        <p:cTn id="65" dur="1" fill="hold">
                                          <p:stCondLst>
                                            <p:cond delay="0"/>
                                          </p:stCondLst>
                                        </p:cTn>
                                        <p:tgtEl>
                                          <p:spTgt spid="184357"/>
                                        </p:tgtEl>
                                        <p:attrNameLst>
                                          <p:attrName>style.visibility</p:attrName>
                                        </p:attrNameLst>
                                      </p:cBhvr>
                                      <p:to>
                                        <p:strVal val="visible"/>
                                      </p:to>
                                    </p:set>
                                    <p:animEffect transition="in" filter="wipe(right)">
                                      <p:cBhvr>
                                        <p:cTn id="66" dur="500"/>
                                        <p:tgtEl>
                                          <p:spTgt spid="184357"/>
                                        </p:tgtEl>
                                      </p:cBhvr>
                                    </p:animEffect>
                                  </p:childTnLst>
                                </p:cTn>
                              </p:par>
                            </p:childTnLst>
                          </p:cTn>
                        </p:par>
                        <p:par>
                          <p:cTn id="67" fill="hold">
                            <p:stCondLst>
                              <p:cond delay="4500"/>
                            </p:stCondLst>
                            <p:childTnLst>
                              <p:par>
                                <p:cTn id="68" presetID="22" presetClass="entr" presetSubtype="2" fill="hold" nodeType="afterEffect">
                                  <p:stCondLst>
                                    <p:cond delay="0"/>
                                  </p:stCondLst>
                                  <p:childTnLst>
                                    <p:set>
                                      <p:cBhvr>
                                        <p:cTn id="69" dur="1" fill="hold">
                                          <p:stCondLst>
                                            <p:cond delay="0"/>
                                          </p:stCondLst>
                                        </p:cTn>
                                        <p:tgtEl>
                                          <p:spTgt spid="184363"/>
                                        </p:tgtEl>
                                        <p:attrNameLst>
                                          <p:attrName>style.visibility</p:attrName>
                                        </p:attrNameLst>
                                      </p:cBhvr>
                                      <p:to>
                                        <p:strVal val="visible"/>
                                      </p:to>
                                    </p:set>
                                    <p:animEffect transition="in" filter="wipe(right)">
                                      <p:cBhvr>
                                        <p:cTn id="70" dur="500"/>
                                        <p:tgtEl>
                                          <p:spTgt spid="184363"/>
                                        </p:tgtEl>
                                      </p:cBhvr>
                                    </p:animEffect>
                                  </p:childTnLst>
                                </p:cTn>
                              </p:par>
                            </p:childTnLst>
                          </p:cTn>
                        </p:par>
                        <p:par>
                          <p:cTn id="71" fill="hold">
                            <p:stCondLst>
                              <p:cond delay="5000"/>
                            </p:stCondLst>
                            <p:childTnLst>
                              <p:par>
                                <p:cTn id="72" presetID="22" presetClass="entr" presetSubtype="2" fill="hold" nodeType="afterEffect">
                                  <p:stCondLst>
                                    <p:cond delay="0"/>
                                  </p:stCondLst>
                                  <p:childTnLst>
                                    <p:set>
                                      <p:cBhvr>
                                        <p:cTn id="73" dur="1" fill="hold">
                                          <p:stCondLst>
                                            <p:cond delay="0"/>
                                          </p:stCondLst>
                                        </p:cTn>
                                        <p:tgtEl>
                                          <p:spTgt spid="184358"/>
                                        </p:tgtEl>
                                        <p:attrNameLst>
                                          <p:attrName>style.visibility</p:attrName>
                                        </p:attrNameLst>
                                      </p:cBhvr>
                                      <p:to>
                                        <p:strVal val="visible"/>
                                      </p:to>
                                    </p:set>
                                    <p:animEffect transition="in" filter="wipe(right)">
                                      <p:cBhvr>
                                        <p:cTn id="74" dur="500"/>
                                        <p:tgtEl>
                                          <p:spTgt spid="184358"/>
                                        </p:tgtEl>
                                      </p:cBhvr>
                                    </p:animEffect>
                                  </p:childTnLst>
                                </p:cTn>
                              </p:par>
                            </p:childTnLst>
                          </p:cTn>
                        </p:par>
                        <p:par>
                          <p:cTn id="75" fill="hold">
                            <p:stCondLst>
                              <p:cond delay="5500"/>
                            </p:stCondLst>
                            <p:childTnLst>
                              <p:par>
                                <p:cTn id="76" presetID="22" presetClass="entr" presetSubtype="1" fill="hold" nodeType="afterEffect">
                                  <p:stCondLst>
                                    <p:cond delay="0"/>
                                  </p:stCondLst>
                                  <p:childTnLst>
                                    <p:set>
                                      <p:cBhvr>
                                        <p:cTn id="77" dur="1" fill="hold">
                                          <p:stCondLst>
                                            <p:cond delay="0"/>
                                          </p:stCondLst>
                                        </p:cTn>
                                        <p:tgtEl>
                                          <p:spTgt spid="184359"/>
                                        </p:tgtEl>
                                        <p:attrNameLst>
                                          <p:attrName>style.visibility</p:attrName>
                                        </p:attrNameLst>
                                      </p:cBhvr>
                                      <p:to>
                                        <p:strVal val="visible"/>
                                      </p:to>
                                    </p:set>
                                    <p:animEffect transition="in" filter="wipe(up)">
                                      <p:cBhvr>
                                        <p:cTn id="78" dur="500"/>
                                        <p:tgtEl>
                                          <p:spTgt spid="184359"/>
                                        </p:tgtEl>
                                      </p:cBhvr>
                                    </p:animEffect>
                                  </p:childTnLst>
                                </p:cTn>
                              </p:par>
                            </p:childTnLst>
                          </p:cTn>
                        </p:par>
                        <p:par>
                          <p:cTn id="79" fill="hold">
                            <p:stCondLst>
                              <p:cond delay="6000"/>
                            </p:stCondLst>
                            <p:childTnLst>
                              <p:par>
                                <p:cTn id="80" presetID="22" presetClass="entr" presetSubtype="1" fill="hold" nodeType="afterEffect">
                                  <p:stCondLst>
                                    <p:cond delay="0"/>
                                  </p:stCondLst>
                                  <p:childTnLst>
                                    <p:set>
                                      <p:cBhvr>
                                        <p:cTn id="81" dur="1" fill="hold">
                                          <p:stCondLst>
                                            <p:cond delay="0"/>
                                          </p:stCondLst>
                                        </p:cTn>
                                        <p:tgtEl>
                                          <p:spTgt spid="184360"/>
                                        </p:tgtEl>
                                        <p:attrNameLst>
                                          <p:attrName>style.visibility</p:attrName>
                                        </p:attrNameLst>
                                      </p:cBhvr>
                                      <p:to>
                                        <p:strVal val="visible"/>
                                      </p:to>
                                    </p:set>
                                    <p:animEffect transition="in" filter="wipe(up)">
                                      <p:cBhvr>
                                        <p:cTn id="82" dur="500"/>
                                        <p:tgtEl>
                                          <p:spTgt spid="184360"/>
                                        </p:tgtEl>
                                      </p:cBhvr>
                                    </p:animEffect>
                                  </p:childTnLst>
                                </p:cTn>
                              </p:par>
                            </p:childTnLst>
                          </p:cTn>
                        </p:par>
                        <p:par>
                          <p:cTn id="83" fill="hold">
                            <p:stCondLst>
                              <p:cond delay="6500"/>
                            </p:stCondLst>
                            <p:childTnLst>
                              <p:par>
                                <p:cTn id="84" presetID="22" presetClass="entr" presetSubtype="1" fill="hold" nodeType="afterEffect">
                                  <p:stCondLst>
                                    <p:cond delay="0"/>
                                  </p:stCondLst>
                                  <p:childTnLst>
                                    <p:set>
                                      <p:cBhvr>
                                        <p:cTn id="85" dur="1" fill="hold">
                                          <p:stCondLst>
                                            <p:cond delay="0"/>
                                          </p:stCondLst>
                                        </p:cTn>
                                        <p:tgtEl>
                                          <p:spTgt spid="184361"/>
                                        </p:tgtEl>
                                        <p:attrNameLst>
                                          <p:attrName>style.visibility</p:attrName>
                                        </p:attrNameLst>
                                      </p:cBhvr>
                                      <p:to>
                                        <p:strVal val="visible"/>
                                      </p:to>
                                    </p:set>
                                    <p:animEffect transition="in" filter="wipe(up)">
                                      <p:cBhvr>
                                        <p:cTn id="86" dur="500"/>
                                        <p:tgtEl>
                                          <p:spTgt spid="184361"/>
                                        </p:tgtEl>
                                      </p:cBhvr>
                                    </p:animEffect>
                                  </p:childTnLst>
                                </p:cTn>
                              </p:par>
                            </p:childTnLst>
                          </p:cTn>
                        </p:par>
                        <p:par>
                          <p:cTn id="87" fill="hold">
                            <p:stCondLst>
                              <p:cond delay="7000"/>
                            </p:stCondLst>
                            <p:childTnLst>
                              <p:par>
                                <p:cTn id="88" presetID="22" presetClass="entr" presetSubtype="8" fill="hold" nodeType="afterEffect">
                                  <p:stCondLst>
                                    <p:cond delay="0"/>
                                  </p:stCondLst>
                                  <p:childTnLst>
                                    <p:set>
                                      <p:cBhvr>
                                        <p:cTn id="89" dur="1" fill="hold">
                                          <p:stCondLst>
                                            <p:cond delay="0"/>
                                          </p:stCondLst>
                                        </p:cTn>
                                        <p:tgtEl>
                                          <p:spTgt spid="184362"/>
                                        </p:tgtEl>
                                        <p:attrNameLst>
                                          <p:attrName>style.visibility</p:attrName>
                                        </p:attrNameLst>
                                      </p:cBhvr>
                                      <p:to>
                                        <p:strVal val="visible"/>
                                      </p:to>
                                    </p:set>
                                    <p:animEffect transition="in" filter="wipe(left)">
                                      <p:cBhvr>
                                        <p:cTn id="90" dur="500"/>
                                        <p:tgtEl>
                                          <p:spTgt spid="184362"/>
                                        </p:tgtEl>
                                      </p:cBhvr>
                                    </p:animEffec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499"/>
                                          </p:stCondLst>
                                        </p:cTn>
                                        <p:tgtEl>
                                          <p:spTgt spid="184368"/>
                                        </p:tgtEl>
                                        <p:attrNameLst>
                                          <p:attrName>style.visibility</p:attrName>
                                        </p:attrNameLst>
                                      </p:cBhvr>
                                      <p:to>
                                        <p:strVal val="visible"/>
                                      </p:to>
                                    </p:set>
                                  </p:childTnLst>
                                </p:cTn>
                              </p:par>
                            </p:childTnLst>
                          </p:cTn>
                        </p:par>
                        <p:par>
                          <p:cTn id="95" fill="hold">
                            <p:stCondLst>
                              <p:cond delay="500"/>
                            </p:stCondLst>
                            <p:childTnLst>
                              <p:par>
                                <p:cTn id="96" presetID="1" presetClass="entr" presetSubtype="0" fill="hold" nodeType="afterEffect">
                                  <p:stCondLst>
                                    <p:cond delay="0"/>
                                  </p:stCondLst>
                                  <p:childTnLst>
                                    <p:set>
                                      <p:cBhvr>
                                        <p:cTn id="97" dur="1" fill="hold">
                                          <p:stCondLst>
                                            <p:cond delay="499"/>
                                          </p:stCondLst>
                                        </p:cTn>
                                        <p:tgtEl>
                                          <p:spTgt spid="184322"/>
                                        </p:tgtEl>
                                        <p:attrNameLst>
                                          <p:attrName>style.visibility</p:attrName>
                                        </p:attrNameLst>
                                      </p:cBhvr>
                                      <p:to>
                                        <p:strVal val="visible"/>
                                      </p:to>
                                    </p:set>
                                  </p:childTnLst>
                                </p:cTn>
                              </p:par>
                            </p:childTnLst>
                          </p:cTn>
                        </p:par>
                        <p:par>
                          <p:cTn id="98" fill="hold">
                            <p:stCondLst>
                              <p:cond delay="1000"/>
                            </p:stCondLst>
                            <p:childTnLst>
                              <p:par>
                                <p:cTn id="99" presetID="22" presetClass="entr" presetSubtype="8" fill="hold" nodeType="afterEffect">
                                  <p:stCondLst>
                                    <p:cond delay="1000"/>
                                  </p:stCondLst>
                                  <p:childTnLst>
                                    <p:set>
                                      <p:cBhvr>
                                        <p:cTn id="100" dur="1" fill="hold">
                                          <p:stCondLst>
                                            <p:cond delay="0"/>
                                          </p:stCondLst>
                                        </p:cTn>
                                        <p:tgtEl>
                                          <p:spTgt spid="184383"/>
                                        </p:tgtEl>
                                        <p:attrNameLst>
                                          <p:attrName>style.visibility</p:attrName>
                                        </p:attrNameLst>
                                      </p:cBhvr>
                                      <p:to>
                                        <p:strVal val="visible"/>
                                      </p:to>
                                    </p:set>
                                    <p:animEffect transition="in" filter="wipe(left)">
                                      <p:cBhvr>
                                        <p:cTn id="101" dur="500"/>
                                        <p:tgtEl>
                                          <p:spTgt spid="184383"/>
                                        </p:tgtEl>
                                      </p:cBhvr>
                                    </p:animEffect>
                                  </p:childTnLst>
                                  <p:subTnLst>
                                    <p:set>
                                      <p:cBhvr override="childStyle">
                                        <p:cTn dur="1" fill="hold" display="0" masterRel="sameClick" afterEffect="1">
                                          <p:stCondLst>
                                            <p:cond evt="end" delay="0">
                                              <p:tn val="99"/>
                                            </p:cond>
                                          </p:stCondLst>
                                        </p:cTn>
                                        <p:tgtEl>
                                          <p:spTgt spid="184383"/>
                                        </p:tgtEl>
                                        <p:attrNameLst>
                                          <p:attrName>style.visibility</p:attrName>
                                        </p:attrNameLst>
                                      </p:cBhvr>
                                      <p:to>
                                        <p:strVal val="hidden"/>
                                      </p:to>
                                    </p:set>
                                  </p:subTnLst>
                                </p:cTn>
                              </p:par>
                            </p:childTnLst>
                          </p:cTn>
                        </p:par>
                        <p:par>
                          <p:cTn id="102" fill="hold">
                            <p:stCondLst>
                              <p:cond delay="2500"/>
                            </p:stCondLst>
                            <p:childTnLst>
                              <p:par>
                                <p:cTn id="103" presetID="1" presetClass="entr" presetSubtype="0" fill="hold" grpId="0" nodeType="afterEffect">
                                  <p:stCondLst>
                                    <p:cond delay="0"/>
                                  </p:stCondLst>
                                  <p:childTnLst>
                                    <p:set>
                                      <p:cBhvr>
                                        <p:cTn id="104" dur="1" fill="hold">
                                          <p:stCondLst>
                                            <p:cond delay="499"/>
                                          </p:stCondLst>
                                        </p:cTn>
                                        <p:tgtEl>
                                          <p:spTgt spid="184380"/>
                                        </p:tgtEl>
                                        <p:attrNameLst>
                                          <p:attrName>style.visibility</p:attrName>
                                        </p:attrNameLst>
                                      </p:cBhvr>
                                      <p:to>
                                        <p:strVal val="visible"/>
                                      </p:to>
                                    </p:set>
                                  </p:childTnLst>
                                </p:cTn>
                              </p:par>
                            </p:childTnLst>
                          </p:cTn>
                        </p:par>
                        <p:par>
                          <p:cTn id="105" fill="hold">
                            <p:stCondLst>
                              <p:cond delay="3000"/>
                            </p:stCondLst>
                            <p:childTnLst>
                              <p:par>
                                <p:cTn id="106" presetID="22" presetClass="entr" presetSubtype="8" fill="hold" nodeType="afterEffect">
                                  <p:stCondLst>
                                    <p:cond delay="0"/>
                                  </p:stCondLst>
                                  <p:childTnLst>
                                    <p:set>
                                      <p:cBhvr>
                                        <p:cTn id="107" dur="1" fill="hold">
                                          <p:stCondLst>
                                            <p:cond delay="0"/>
                                          </p:stCondLst>
                                        </p:cTn>
                                        <p:tgtEl>
                                          <p:spTgt spid="184384"/>
                                        </p:tgtEl>
                                        <p:attrNameLst>
                                          <p:attrName>style.visibility</p:attrName>
                                        </p:attrNameLst>
                                      </p:cBhvr>
                                      <p:to>
                                        <p:strVal val="visible"/>
                                      </p:to>
                                    </p:set>
                                    <p:animEffect transition="in" filter="wipe(left)">
                                      <p:cBhvr>
                                        <p:cTn id="108" dur="500"/>
                                        <p:tgtEl>
                                          <p:spTgt spid="184384"/>
                                        </p:tgtEl>
                                      </p:cBhvr>
                                    </p:animEffect>
                                  </p:childTnLst>
                                  <p:subTnLst>
                                    <p:set>
                                      <p:cBhvr override="childStyle">
                                        <p:cTn dur="1" fill="hold" display="0" masterRel="sameClick" afterEffect="1">
                                          <p:stCondLst>
                                            <p:cond evt="end" delay="0">
                                              <p:tn val="106"/>
                                            </p:cond>
                                          </p:stCondLst>
                                        </p:cTn>
                                        <p:tgtEl>
                                          <p:spTgt spid="184384"/>
                                        </p:tgtEl>
                                        <p:attrNameLst>
                                          <p:attrName>style.visibility</p:attrName>
                                        </p:attrNameLst>
                                      </p:cBhvr>
                                      <p:to>
                                        <p:strVal val="hidden"/>
                                      </p:to>
                                    </p:set>
                                  </p:subTnLst>
                                </p:cTn>
                              </p:par>
                            </p:childTnLst>
                          </p:cTn>
                        </p:par>
                        <p:par>
                          <p:cTn id="109" fill="hold">
                            <p:stCondLst>
                              <p:cond delay="3500"/>
                            </p:stCondLst>
                            <p:childTnLst>
                              <p:par>
                                <p:cTn id="110" presetID="1" presetClass="entr" presetSubtype="0" fill="hold" grpId="0" nodeType="afterEffect">
                                  <p:stCondLst>
                                    <p:cond delay="0"/>
                                  </p:stCondLst>
                                  <p:childTnLst>
                                    <p:set>
                                      <p:cBhvr>
                                        <p:cTn id="111" dur="1" fill="hold">
                                          <p:stCondLst>
                                            <p:cond delay="499"/>
                                          </p:stCondLst>
                                        </p:cTn>
                                        <p:tgtEl>
                                          <p:spTgt spid="184381"/>
                                        </p:tgtEl>
                                        <p:attrNameLst>
                                          <p:attrName>style.visibility</p:attrName>
                                        </p:attrNameLst>
                                      </p:cBhvr>
                                      <p:to>
                                        <p:strVal val="visible"/>
                                      </p:to>
                                    </p:set>
                                  </p:childTnLst>
                                </p:cTn>
                              </p:par>
                            </p:childTnLst>
                          </p:cTn>
                        </p:par>
                        <p:par>
                          <p:cTn id="112" fill="hold">
                            <p:stCondLst>
                              <p:cond delay="4000"/>
                            </p:stCondLst>
                            <p:childTnLst>
                              <p:par>
                                <p:cTn id="113" presetID="22" presetClass="entr" presetSubtype="8" fill="hold" nodeType="afterEffect">
                                  <p:stCondLst>
                                    <p:cond delay="0"/>
                                  </p:stCondLst>
                                  <p:childTnLst>
                                    <p:set>
                                      <p:cBhvr>
                                        <p:cTn id="114" dur="1" fill="hold">
                                          <p:stCondLst>
                                            <p:cond delay="0"/>
                                          </p:stCondLst>
                                        </p:cTn>
                                        <p:tgtEl>
                                          <p:spTgt spid="184385"/>
                                        </p:tgtEl>
                                        <p:attrNameLst>
                                          <p:attrName>style.visibility</p:attrName>
                                        </p:attrNameLst>
                                      </p:cBhvr>
                                      <p:to>
                                        <p:strVal val="visible"/>
                                      </p:to>
                                    </p:set>
                                    <p:animEffect transition="in" filter="wipe(left)">
                                      <p:cBhvr>
                                        <p:cTn id="115" dur="500"/>
                                        <p:tgtEl>
                                          <p:spTgt spid="184385"/>
                                        </p:tgtEl>
                                      </p:cBhvr>
                                    </p:animEffect>
                                  </p:childTnLst>
                                  <p:subTnLst>
                                    <p:set>
                                      <p:cBhvr override="childStyle">
                                        <p:cTn dur="1" fill="hold" display="0" masterRel="nextClick" afterEffect="1"/>
                                        <p:tgtEl>
                                          <p:spTgt spid="184385"/>
                                        </p:tgtEl>
                                        <p:attrNameLst>
                                          <p:attrName>style.visibility</p:attrName>
                                        </p:attrNameLst>
                                      </p:cBhvr>
                                      <p:to>
                                        <p:strVal val="hidden"/>
                                      </p:to>
                                    </p:set>
                                  </p:subTnLst>
                                </p:cTn>
                              </p:par>
                            </p:childTnLst>
                          </p:cTn>
                        </p:par>
                        <p:par>
                          <p:cTn id="116" fill="hold">
                            <p:stCondLst>
                              <p:cond delay="4500"/>
                            </p:stCondLst>
                            <p:childTnLst>
                              <p:par>
                                <p:cTn id="117" presetID="1" presetClass="entr" presetSubtype="0" fill="hold" grpId="0" nodeType="afterEffect">
                                  <p:stCondLst>
                                    <p:cond delay="0"/>
                                  </p:stCondLst>
                                  <p:childTnLst>
                                    <p:set>
                                      <p:cBhvr>
                                        <p:cTn id="118" dur="1" fill="hold">
                                          <p:stCondLst>
                                            <p:cond delay="499"/>
                                          </p:stCondLst>
                                        </p:cTn>
                                        <p:tgtEl>
                                          <p:spTgt spid="184382"/>
                                        </p:tgtEl>
                                        <p:attrNameLst>
                                          <p:attrName>style.visibility</p:attrName>
                                        </p:attrNameLst>
                                      </p:cBhvr>
                                      <p:to>
                                        <p:strVal val="visible"/>
                                      </p:to>
                                    </p:set>
                                  </p:childTnLst>
                                </p:cTn>
                              </p:par>
                            </p:childTnLst>
                          </p:cTn>
                        </p:par>
                        <p:par>
                          <p:cTn id="119" fill="hold">
                            <p:stCondLst>
                              <p:cond delay="5000"/>
                            </p:stCondLst>
                            <p:childTnLst>
                              <p:par>
                                <p:cTn id="120" presetID="2" presetClass="entr" presetSubtype="2" fill="hold" nodeType="afterEffect">
                                  <p:stCondLst>
                                    <p:cond delay="1000"/>
                                  </p:stCondLst>
                                  <p:childTnLst>
                                    <p:set>
                                      <p:cBhvr>
                                        <p:cTn id="121" dur="1" fill="hold">
                                          <p:stCondLst>
                                            <p:cond delay="0"/>
                                          </p:stCondLst>
                                        </p:cTn>
                                        <p:tgtEl>
                                          <p:spTgt spid="184369"/>
                                        </p:tgtEl>
                                        <p:attrNameLst>
                                          <p:attrName>style.visibility</p:attrName>
                                        </p:attrNameLst>
                                      </p:cBhvr>
                                      <p:to>
                                        <p:strVal val="visible"/>
                                      </p:to>
                                    </p:set>
                                    <p:anim calcmode="lin" valueType="num">
                                      <p:cBhvr additive="base">
                                        <p:cTn id="122" dur="500" fill="hold"/>
                                        <p:tgtEl>
                                          <p:spTgt spid="184369"/>
                                        </p:tgtEl>
                                        <p:attrNameLst>
                                          <p:attrName>ppt_x</p:attrName>
                                        </p:attrNameLst>
                                      </p:cBhvr>
                                      <p:tavLst>
                                        <p:tav tm="0">
                                          <p:val>
                                            <p:strVal val="1+#ppt_w/2"/>
                                          </p:val>
                                        </p:tav>
                                        <p:tav tm="100000">
                                          <p:val>
                                            <p:strVal val="#ppt_x"/>
                                          </p:val>
                                        </p:tav>
                                      </p:tavLst>
                                    </p:anim>
                                    <p:anim calcmode="lin" valueType="num">
                                      <p:cBhvr additive="base">
                                        <p:cTn id="123" dur="500" fill="hold"/>
                                        <p:tgtEl>
                                          <p:spTgt spid="184369"/>
                                        </p:tgtEl>
                                        <p:attrNameLst>
                                          <p:attrName>ppt_y</p:attrName>
                                        </p:attrNameLst>
                                      </p:cBhvr>
                                      <p:tavLst>
                                        <p:tav tm="0">
                                          <p:val>
                                            <p:strVal val="#ppt_y"/>
                                          </p:val>
                                        </p:tav>
                                        <p:tav tm="100000">
                                          <p:val>
                                            <p:strVal val="#ppt_y"/>
                                          </p:val>
                                        </p:tav>
                                      </p:tavLst>
                                    </p:anim>
                                  </p:childTnLst>
                                </p:cTn>
                              </p:par>
                            </p:childTnLst>
                          </p:cTn>
                        </p:par>
                        <p:par>
                          <p:cTn id="124" fill="hold">
                            <p:stCondLst>
                              <p:cond delay="6500"/>
                            </p:stCondLst>
                            <p:childTnLst>
                              <p:par>
                                <p:cTn id="125" presetID="2" presetClass="entr" presetSubtype="2" fill="hold" nodeType="afterEffect">
                                  <p:stCondLst>
                                    <p:cond delay="0"/>
                                  </p:stCondLst>
                                  <p:childTnLst>
                                    <p:set>
                                      <p:cBhvr>
                                        <p:cTn id="126" dur="1" fill="hold">
                                          <p:stCondLst>
                                            <p:cond delay="0"/>
                                          </p:stCondLst>
                                        </p:cTn>
                                        <p:tgtEl>
                                          <p:spTgt spid="184370"/>
                                        </p:tgtEl>
                                        <p:attrNameLst>
                                          <p:attrName>style.visibility</p:attrName>
                                        </p:attrNameLst>
                                      </p:cBhvr>
                                      <p:to>
                                        <p:strVal val="visible"/>
                                      </p:to>
                                    </p:set>
                                    <p:anim calcmode="lin" valueType="num">
                                      <p:cBhvr additive="base">
                                        <p:cTn id="127" dur="500" fill="hold"/>
                                        <p:tgtEl>
                                          <p:spTgt spid="184370"/>
                                        </p:tgtEl>
                                        <p:attrNameLst>
                                          <p:attrName>ppt_x</p:attrName>
                                        </p:attrNameLst>
                                      </p:cBhvr>
                                      <p:tavLst>
                                        <p:tav tm="0">
                                          <p:val>
                                            <p:strVal val="1+#ppt_w/2"/>
                                          </p:val>
                                        </p:tav>
                                        <p:tav tm="100000">
                                          <p:val>
                                            <p:strVal val="#ppt_x"/>
                                          </p:val>
                                        </p:tav>
                                      </p:tavLst>
                                    </p:anim>
                                    <p:anim calcmode="lin" valueType="num">
                                      <p:cBhvr additive="base">
                                        <p:cTn id="128" dur="500" fill="hold"/>
                                        <p:tgtEl>
                                          <p:spTgt spid="184370"/>
                                        </p:tgtEl>
                                        <p:attrNameLst>
                                          <p:attrName>ppt_y</p:attrName>
                                        </p:attrNameLst>
                                      </p:cBhvr>
                                      <p:tavLst>
                                        <p:tav tm="0">
                                          <p:val>
                                            <p:strVal val="#ppt_y"/>
                                          </p:val>
                                        </p:tav>
                                        <p:tav tm="100000">
                                          <p:val>
                                            <p:strVal val="#ppt_y"/>
                                          </p:val>
                                        </p:tav>
                                      </p:tavLst>
                                    </p:anim>
                                  </p:childTnLst>
                                </p:cTn>
                              </p:par>
                            </p:childTnLst>
                          </p:cTn>
                        </p:par>
                        <p:par>
                          <p:cTn id="129" fill="hold">
                            <p:stCondLst>
                              <p:cond delay="7000"/>
                            </p:stCondLst>
                            <p:childTnLst>
                              <p:par>
                                <p:cTn id="130" presetID="2" presetClass="entr" presetSubtype="2" fill="hold" nodeType="afterEffect">
                                  <p:stCondLst>
                                    <p:cond delay="0"/>
                                  </p:stCondLst>
                                  <p:childTnLst>
                                    <p:set>
                                      <p:cBhvr>
                                        <p:cTn id="131" dur="1" fill="hold">
                                          <p:stCondLst>
                                            <p:cond delay="0"/>
                                          </p:stCondLst>
                                        </p:cTn>
                                        <p:tgtEl>
                                          <p:spTgt spid="184371"/>
                                        </p:tgtEl>
                                        <p:attrNameLst>
                                          <p:attrName>style.visibility</p:attrName>
                                        </p:attrNameLst>
                                      </p:cBhvr>
                                      <p:to>
                                        <p:strVal val="visible"/>
                                      </p:to>
                                    </p:set>
                                    <p:anim calcmode="lin" valueType="num">
                                      <p:cBhvr additive="base">
                                        <p:cTn id="132" dur="500" fill="hold"/>
                                        <p:tgtEl>
                                          <p:spTgt spid="184371"/>
                                        </p:tgtEl>
                                        <p:attrNameLst>
                                          <p:attrName>ppt_x</p:attrName>
                                        </p:attrNameLst>
                                      </p:cBhvr>
                                      <p:tavLst>
                                        <p:tav tm="0">
                                          <p:val>
                                            <p:strVal val="1+#ppt_w/2"/>
                                          </p:val>
                                        </p:tav>
                                        <p:tav tm="100000">
                                          <p:val>
                                            <p:strVal val="#ppt_x"/>
                                          </p:val>
                                        </p:tav>
                                      </p:tavLst>
                                    </p:anim>
                                    <p:anim calcmode="lin" valueType="num">
                                      <p:cBhvr additive="base">
                                        <p:cTn id="133" dur="500" fill="hold"/>
                                        <p:tgtEl>
                                          <p:spTgt spid="184371"/>
                                        </p:tgtEl>
                                        <p:attrNameLst>
                                          <p:attrName>ppt_y</p:attrName>
                                        </p:attrNameLst>
                                      </p:cBhvr>
                                      <p:tavLst>
                                        <p:tav tm="0">
                                          <p:val>
                                            <p:strVal val="#ppt_y"/>
                                          </p:val>
                                        </p:tav>
                                        <p:tav tm="100000">
                                          <p:val>
                                            <p:strVal val="#ppt_y"/>
                                          </p:val>
                                        </p:tav>
                                      </p:tavLst>
                                    </p:anim>
                                  </p:childTnLst>
                                </p:cTn>
                              </p:par>
                            </p:childTnLst>
                          </p:cTn>
                        </p:par>
                        <p:par>
                          <p:cTn id="134" fill="hold">
                            <p:stCondLst>
                              <p:cond delay="7500"/>
                            </p:stCondLst>
                            <p:childTnLst>
                              <p:par>
                                <p:cTn id="135" presetID="2" presetClass="entr" presetSubtype="2" fill="hold" nodeType="afterEffect">
                                  <p:stCondLst>
                                    <p:cond delay="0"/>
                                  </p:stCondLst>
                                  <p:childTnLst>
                                    <p:set>
                                      <p:cBhvr>
                                        <p:cTn id="136" dur="1" fill="hold">
                                          <p:stCondLst>
                                            <p:cond delay="0"/>
                                          </p:stCondLst>
                                        </p:cTn>
                                        <p:tgtEl>
                                          <p:spTgt spid="184372"/>
                                        </p:tgtEl>
                                        <p:attrNameLst>
                                          <p:attrName>style.visibility</p:attrName>
                                        </p:attrNameLst>
                                      </p:cBhvr>
                                      <p:to>
                                        <p:strVal val="visible"/>
                                      </p:to>
                                    </p:set>
                                    <p:anim calcmode="lin" valueType="num">
                                      <p:cBhvr additive="base">
                                        <p:cTn id="137" dur="500" fill="hold"/>
                                        <p:tgtEl>
                                          <p:spTgt spid="184372"/>
                                        </p:tgtEl>
                                        <p:attrNameLst>
                                          <p:attrName>ppt_x</p:attrName>
                                        </p:attrNameLst>
                                      </p:cBhvr>
                                      <p:tavLst>
                                        <p:tav tm="0">
                                          <p:val>
                                            <p:strVal val="1+#ppt_w/2"/>
                                          </p:val>
                                        </p:tav>
                                        <p:tav tm="100000">
                                          <p:val>
                                            <p:strVal val="#ppt_x"/>
                                          </p:val>
                                        </p:tav>
                                      </p:tavLst>
                                    </p:anim>
                                    <p:anim calcmode="lin" valueType="num">
                                      <p:cBhvr additive="base">
                                        <p:cTn id="138" dur="500" fill="hold"/>
                                        <p:tgtEl>
                                          <p:spTgt spid="184372"/>
                                        </p:tgtEl>
                                        <p:attrNameLst>
                                          <p:attrName>ppt_y</p:attrName>
                                        </p:attrNameLst>
                                      </p:cBhvr>
                                      <p:tavLst>
                                        <p:tav tm="0">
                                          <p:val>
                                            <p:strVal val="#ppt_y"/>
                                          </p:val>
                                        </p:tav>
                                        <p:tav tm="100000">
                                          <p:val>
                                            <p:strVal val="#ppt_y"/>
                                          </p:val>
                                        </p:tav>
                                      </p:tavLst>
                                    </p:anim>
                                  </p:childTnLst>
                                </p:cTn>
                              </p:par>
                            </p:childTnLst>
                          </p:cTn>
                        </p:par>
                        <p:par>
                          <p:cTn id="139" fill="hold">
                            <p:stCondLst>
                              <p:cond delay="8000"/>
                            </p:stCondLst>
                            <p:childTnLst>
                              <p:par>
                                <p:cTn id="140" presetID="2" presetClass="entr" presetSubtype="2" fill="hold" nodeType="afterEffect">
                                  <p:stCondLst>
                                    <p:cond delay="0"/>
                                  </p:stCondLst>
                                  <p:childTnLst>
                                    <p:set>
                                      <p:cBhvr>
                                        <p:cTn id="141" dur="1" fill="hold">
                                          <p:stCondLst>
                                            <p:cond delay="0"/>
                                          </p:stCondLst>
                                        </p:cTn>
                                        <p:tgtEl>
                                          <p:spTgt spid="184373"/>
                                        </p:tgtEl>
                                        <p:attrNameLst>
                                          <p:attrName>style.visibility</p:attrName>
                                        </p:attrNameLst>
                                      </p:cBhvr>
                                      <p:to>
                                        <p:strVal val="visible"/>
                                      </p:to>
                                    </p:set>
                                    <p:anim calcmode="lin" valueType="num">
                                      <p:cBhvr additive="base">
                                        <p:cTn id="142" dur="500" fill="hold"/>
                                        <p:tgtEl>
                                          <p:spTgt spid="184373"/>
                                        </p:tgtEl>
                                        <p:attrNameLst>
                                          <p:attrName>ppt_x</p:attrName>
                                        </p:attrNameLst>
                                      </p:cBhvr>
                                      <p:tavLst>
                                        <p:tav tm="0">
                                          <p:val>
                                            <p:strVal val="1+#ppt_w/2"/>
                                          </p:val>
                                        </p:tav>
                                        <p:tav tm="100000">
                                          <p:val>
                                            <p:strVal val="#ppt_x"/>
                                          </p:val>
                                        </p:tav>
                                      </p:tavLst>
                                    </p:anim>
                                    <p:anim calcmode="lin" valueType="num">
                                      <p:cBhvr additive="base">
                                        <p:cTn id="143" dur="500" fill="hold"/>
                                        <p:tgtEl>
                                          <p:spTgt spid="184373"/>
                                        </p:tgtEl>
                                        <p:attrNameLst>
                                          <p:attrName>ppt_y</p:attrName>
                                        </p:attrNameLst>
                                      </p:cBhvr>
                                      <p:tavLst>
                                        <p:tav tm="0">
                                          <p:val>
                                            <p:strVal val="#ppt_y"/>
                                          </p:val>
                                        </p:tav>
                                        <p:tav tm="100000">
                                          <p:val>
                                            <p:strVal val="#ppt_y"/>
                                          </p:val>
                                        </p:tav>
                                      </p:tavLst>
                                    </p:anim>
                                  </p:childTnLst>
                                </p:cTn>
                              </p:par>
                            </p:childTnLst>
                          </p:cTn>
                        </p:par>
                        <p:par>
                          <p:cTn id="144" fill="hold">
                            <p:stCondLst>
                              <p:cond delay="8500"/>
                            </p:stCondLst>
                            <p:childTnLst>
                              <p:par>
                                <p:cTn id="145" presetID="2" presetClass="entr" presetSubtype="2" fill="hold" nodeType="afterEffect">
                                  <p:stCondLst>
                                    <p:cond delay="0"/>
                                  </p:stCondLst>
                                  <p:childTnLst>
                                    <p:set>
                                      <p:cBhvr>
                                        <p:cTn id="146" dur="1" fill="hold">
                                          <p:stCondLst>
                                            <p:cond delay="0"/>
                                          </p:stCondLst>
                                        </p:cTn>
                                        <p:tgtEl>
                                          <p:spTgt spid="184374"/>
                                        </p:tgtEl>
                                        <p:attrNameLst>
                                          <p:attrName>style.visibility</p:attrName>
                                        </p:attrNameLst>
                                      </p:cBhvr>
                                      <p:to>
                                        <p:strVal val="visible"/>
                                      </p:to>
                                    </p:set>
                                    <p:anim calcmode="lin" valueType="num">
                                      <p:cBhvr additive="base">
                                        <p:cTn id="147" dur="500" fill="hold"/>
                                        <p:tgtEl>
                                          <p:spTgt spid="184374"/>
                                        </p:tgtEl>
                                        <p:attrNameLst>
                                          <p:attrName>ppt_x</p:attrName>
                                        </p:attrNameLst>
                                      </p:cBhvr>
                                      <p:tavLst>
                                        <p:tav tm="0">
                                          <p:val>
                                            <p:strVal val="1+#ppt_w/2"/>
                                          </p:val>
                                        </p:tav>
                                        <p:tav tm="100000">
                                          <p:val>
                                            <p:strVal val="#ppt_x"/>
                                          </p:val>
                                        </p:tav>
                                      </p:tavLst>
                                    </p:anim>
                                    <p:anim calcmode="lin" valueType="num">
                                      <p:cBhvr additive="base">
                                        <p:cTn id="148" dur="500" fill="hold"/>
                                        <p:tgtEl>
                                          <p:spTgt spid="184374"/>
                                        </p:tgtEl>
                                        <p:attrNameLst>
                                          <p:attrName>ppt_y</p:attrName>
                                        </p:attrNameLst>
                                      </p:cBhvr>
                                      <p:tavLst>
                                        <p:tav tm="0">
                                          <p:val>
                                            <p:strVal val="#ppt_y"/>
                                          </p:val>
                                        </p:tav>
                                        <p:tav tm="100000">
                                          <p:val>
                                            <p:strVal val="#ppt_y"/>
                                          </p:val>
                                        </p:tav>
                                      </p:tavLst>
                                    </p:anim>
                                  </p:childTnLst>
                                </p:cTn>
                              </p:par>
                            </p:childTnLst>
                          </p:cTn>
                        </p:par>
                        <p:par>
                          <p:cTn id="149" fill="hold">
                            <p:stCondLst>
                              <p:cond delay="9000"/>
                            </p:stCondLst>
                            <p:childTnLst>
                              <p:par>
                                <p:cTn id="150" presetID="2" presetClass="entr" presetSubtype="2" fill="hold" nodeType="afterEffect">
                                  <p:stCondLst>
                                    <p:cond delay="0"/>
                                  </p:stCondLst>
                                  <p:childTnLst>
                                    <p:set>
                                      <p:cBhvr>
                                        <p:cTn id="151" dur="1" fill="hold">
                                          <p:stCondLst>
                                            <p:cond delay="0"/>
                                          </p:stCondLst>
                                        </p:cTn>
                                        <p:tgtEl>
                                          <p:spTgt spid="184375"/>
                                        </p:tgtEl>
                                        <p:attrNameLst>
                                          <p:attrName>style.visibility</p:attrName>
                                        </p:attrNameLst>
                                      </p:cBhvr>
                                      <p:to>
                                        <p:strVal val="visible"/>
                                      </p:to>
                                    </p:set>
                                    <p:anim calcmode="lin" valueType="num">
                                      <p:cBhvr additive="base">
                                        <p:cTn id="152" dur="500" fill="hold"/>
                                        <p:tgtEl>
                                          <p:spTgt spid="184375"/>
                                        </p:tgtEl>
                                        <p:attrNameLst>
                                          <p:attrName>ppt_x</p:attrName>
                                        </p:attrNameLst>
                                      </p:cBhvr>
                                      <p:tavLst>
                                        <p:tav tm="0">
                                          <p:val>
                                            <p:strVal val="1+#ppt_w/2"/>
                                          </p:val>
                                        </p:tav>
                                        <p:tav tm="100000">
                                          <p:val>
                                            <p:strVal val="#ppt_x"/>
                                          </p:val>
                                        </p:tav>
                                      </p:tavLst>
                                    </p:anim>
                                    <p:anim calcmode="lin" valueType="num">
                                      <p:cBhvr additive="base">
                                        <p:cTn id="153" dur="500" fill="hold"/>
                                        <p:tgtEl>
                                          <p:spTgt spid="184375"/>
                                        </p:tgtEl>
                                        <p:attrNameLst>
                                          <p:attrName>ppt_y</p:attrName>
                                        </p:attrNameLst>
                                      </p:cBhvr>
                                      <p:tavLst>
                                        <p:tav tm="0">
                                          <p:val>
                                            <p:strVal val="#ppt_y"/>
                                          </p:val>
                                        </p:tav>
                                        <p:tav tm="100000">
                                          <p:val>
                                            <p:strVal val="#ppt_y"/>
                                          </p:val>
                                        </p:tav>
                                      </p:tavLst>
                                    </p:anim>
                                  </p:childTnLst>
                                </p:cTn>
                              </p:par>
                            </p:childTnLst>
                          </p:cTn>
                        </p:par>
                        <p:par>
                          <p:cTn id="154" fill="hold">
                            <p:stCondLst>
                              <p:cond delay="9500"/>
                            </p:stCondLst>
                            <p:childTnLst>
                              <p:par>
                                <p:cTn id="155" presetID="2" presetClass="entr" presetSubtype="2" fill="hold" nodeType="afterEffect">
                                  <p:stCondLst>
                                    <p:cond delay="0"/>
                                  </p:stCondLst>
                                  <p:childTnLst>
                                    <p:set>
                                      <p:cBhvr>
                                        <p:cTn id="156" dur="1" fill="hold">
                                          <p:stCondLst>
                                            <p:cond delay="0"/>
                                          </p:stCondLst>
                                        </p:cTn>
                                        <p:tgtEl>
                                          <p:spTgt spid="184376"/>
                                        </p:tgtEl>
                                        <p:attrNameLst>
                                          <p:attrName>style.visibility</p:attrName>
                                        </p:attrNameLst>
                                      </p:cBhvr>
                                      <p:to>
                                        <p:strVal val="visible"/>
                                      </p:to>
                                    </p:set>
                                    <p:anim calcmode="lin" valueType="num">
                                      <p:cBhvr additive="base">
                                        <p:cTn id="157" dur="500" fill="hold"/>
                                        <p:tgtEl>
                                          <p:spTgt spid="184376"/>
                                        </p:tgtEl>
                                        <p:attrNameLst>
                                          <p:attrName>ppt_x</p:attrName>
                                        </p:attrNameLst>
                                      </p:cBhvr>
                                      <p:tavLst>
                                        <p:tav tm="0">
                                          <p:val>
                                            <p:strVal val="1+#ppt_w/2"/>
                                          </p:val>
                                        </p:tav>
                                        <p:tav tm="100000">
                                          <p:val>
                                            <p:strVal val="#ppt_x"/>
                                          </p:val>
                                        </p:tav>
                                      </p:tavLst>
                                    </p:anim>
                                    <p:anim calcmode="lin" valueType="num">
                                      <p:cBhvr additive="base">
                                        <p:cTn id="158" dur="500" fill="hold"/>
                                        <p:tgtEl>
                                          <p:spTgt spid="184376"/>
                                        </p:tgtEl>
                                        <p:attrNameLst>
                                          <p:attrName>ppt_y</p:attrName>
                                        </p:attrNameLst>
                                      </p:cBhvr>
                                      <p:tavLst>
                                        <p:tav tm="0">
                                          <p:val>
                                            <p:strVal val="#ppt_y"/>
                                          </p:val>
                                        </p:tav>
                                        <p:tav tm="100000">
                                          <p:val>
                                            <p:strVal val="#ppt_y"/>
                                          </p:val>
                                        </p:tav>
                                      </p:tavLst>
                                    </p:anim>
                                  </p:childTnLst>
                                </p:cTn>
                              </p:par>
                            </p:childTnLst>
                          </p:cTn>
                        </p:par>
                        <p:par>
                          <p:cTn id="159" fill="hold">
                            <p:stCondLst>
                              <p:cond delay="10000"/>
                            </p:stCondLst>
                            <p:childTnLst>
                              <p:par>
                                <p:cTn id="160" presetID="2" presetClass="entr" presetSubtype="2" fill="hold" nodeType="afterEffect">
                                  <p:stCondLst>
                                    <p:cond delay="0"/>
                                  </p:stCondLst>
                                  <p:childTnLst>
                                    <p:set>
                                      <p:cBhvr>
                                        <p:cTn id="161" dur="1" fill="hold">
                                          <p:stCondLst>
                                            <p:cond delay="0"/>
                                          </p:stCondLst>
                                        </p:cTn>
                                        <p:tgtEl>
                                          <p:spTgt spid="184377"/>
                                        </p:tgtEl>
                                        <p:attrNameLst>
                                          <p:attrName>style.visibility</p:attrName>
                                        </p:attrNameLst>
                                      </p:cBhvr>
                                      <p:to>
                                        <p:strVal val="visible"/>
                                      </p:to>
                                    </p:set>
                                    <p:anim calcmode="lin" valueType="num">
                                      <p:cBhvr additive="base">
                                        <p:cTn id="162" dur="500" fill="hold"/>
                                        <p:tgtEl>
                                          <p:spTgt spid="184377"/>
                                        </p:tgtEl>
                                        <p:attrNameLst>
                                          <p:attrName>ppt_x</p:attrName>
                                        </p:attrNameLst>
                                      </p:cBhvr>
                                      <p:tavLst>
                                        <p:tav tm="0">
                                          <p:val>
                                            <p:strVal val="1+#ppt_w/2"/>
                                          </p:val>
                                        </p:tav>
                                        <p:tav tm="100000">
                                          <p:val>
                                            <p:strVal val="#ppt_x"/>
                                          </p:val>
                                        </p:tav>
                                      </p:tavLst>
                                    </p:anim>
                                    <p:anim calcmode="lin" valueType="num">
                                      <p:cBhvr additive="base">
                                        <p:cTn id="163" dur="500" fill="hold"/>
                                        <p:tgtEl>
                                          <p:spTgt spid="184377"/>
                                        </p:tgtEl>
                                        <p:attrNameLst>
                                          <p:attrName>ppt_y</p:attrName>
                                        </p:attrNameLst>
                                      </p:cBhvr>
                                      <p:tavLst>
                                        <p:tav tm="0">
                                          <p:val>
                                            <p:strVal val="#ppt_y"/>
                                          </p:val>
                                        </p:tav>
                                        <p:tav tm="100000">
                                          <p:val>
                                            <p:strVal val="#ppt_y"/>
                                          </p:val>
                                        </p:tav>
                                      </p:tavLst>
                                    </p:anim>
                                  </p:childTnLst>
                                </p:cTn>
                              </p:par>
                            </p:childTnLst>
                          </p:cTn>
                        </p:par>
                        <p:par>
                          <p:cTn id="164" fill="hold">
                            <p:stCondLst>
                              <p:cond delay="10500"/>
                            </p:stCondLst>
                            <p:childTnLst>
                              <p:par>
                                <p:cTn id="165" presetID="2" presetClass="entr" presetSubtype="2" fill="hold" nodeType="afterEffect">
                                  <p:stCondLst>
                                    <p:cond delay="0"/>
                                  </p:stCondLst>
                                  <p:childTnLst>
                                    <p:set>
                                      <p:cBhvr>
                                        <p:cTn id="166" dur="1" fill="hold">
                                          <p:stCondLst>
                                            <p:cond delay="0"/>
                                          </p:stCondLst>
                                        </p:cTn>
                                        <p:tgtEl>
                                          <p:spTgt spid="184378"/>
                                        </p:tgtEl>
                                        <p:attrNameLst>
                                          <p:attrName>style.visibility</p:attrName>
                                        </p:attrNameLst>
                                      </p:cBhvr>
                                      <p:to>
                                        <p:strVal val="visible"/>
                                      </p:to>
                                    </p:set>
                                    <p:anim calcmode="lin" valueType="num">
                                      <p:cBhvr additive="base">
                                        <p:cTn id="167" dur="500" fill="hold"/>
                                        <p:tgtEl>
                                          <p:spTgt spid="184378"/>
                                        </p:tgtEl>
                                        <p:attrNameLst>
                                          <p:attrName>ppt_x</p:attrName>
                                        </p:attrNameLst>
                                      </p:cBhvr>
                                      <p:tavLst>
                                        <p:tav tm="0">
                                          <p:val>
                                            <p:strVal val="1+#ppt_w/2"/>
                                          </p:val>
                                        </p:tav>
                                        <p:tav tm="100000">
                                          <p:val>
                                            <p:strVal val="#ppt_x"/>
                                          </p:val>
                                        </p:tav>
                                      </p:tavLst>
                                    </p:anim>
                                    <p:anim calcmode="lin" valueType="num">
                                      <p:cBhvr additive="base">
                                        <p:cTn id="168" dur="500" fill="hold"/>
                                        <p:tgtEl>
                                          <p:spTgt spid="184378"/>
                                        </p:tgtEl>
                                        <p:attrNameLst>
                                          <p:attrName>ppt_y</p:attrName>
                                        </p:attrNameLst>
                                      </p:cBhvr>
                                      <p:tavLst>
                                        <p:tav tm="0">
                                          <p:val>
                                            <p:strVal val="#ppt_y"/>
                                          </p:val>
                                        </p:tav>
                                        <p:tav tm="100000">
                                          <p:val>
                                            <p:strVal val="#ppt_y"/>
                                          </p:val>
                                        </p:tav>
                                      </p:tavLst>
                                    </p:anim>
                                  </p:childTnLst>
                                </p:cTn>
                              </p:par>
                            </p:childTnLst>
                          </p:cTn>
                        </p:par>
                        <p:par>
                          <p:cTn id="169" fill="hold">
                            <p:stCondLst>
                              <p:cond delay="11000"/>
                            </p:stCondLst>
                            <p:childTnLst>
                              <p:par>
                                <p:cTn id="170" presetID="2" presetClass="entr" presetSubtype="2" fill="hold" nodeType="afterEffect">
                                  <p:stCondLst>
                                    <p:cond delay="0"/>
                                  </p:stCondLst>
                                  <p:childTnLst>
                                    <p:set>
                                      <p:cBhvr>
                                        <p:cTn id="171" dur="1" fill="hold">
                                          <p:stCondLst>
                                            <p:cond delay="0"/>
                                          </p:stCondLst>
                                        </p:cTn>
                                        <p:tgtEl>
                                          <p:spTgt spid="184379"/>
                                        </p:tgtEl>
                                        <p:attrNameLst>
                                          <p:attrName>style.visibility</p:attrName>
                                        </p:attrNameLst>
                                      </p:cBhvr>
                                      <p:to>
                                        <p:strVal val="visible"/>
                                      </p:to>
                                    </p:set>
                                    <p:anim calcmode="lin" valueType="num">
                                      <p:cBhvr additive="base">
                                        <p:cTn id="172" dur="500" fill="hold"/>
                                        <p:tgtEl>
                                          <p:spTgt spid="184379"/>
                                        </p:tgtEl>
                                        <p:attrNameLst>
                                          <p:attrName>ppt_x</p:attrName>
                                        </p:attrNameLst>
                                      </p:cBhvr>
                                      <p:tavLst>
                                        <p:tav tm="0">
                                          <p:val>
                                            <p:strVal val="1+#ppt_w/2"/>
                                          </p:val>
                                        </p:tav>
                                        <p:tav tm="100000">
                                          <p:val>
                                            <p:strVal val="#ppt_x"/>
                                          </p:val>
                                        </p:tav>
                                      </p:tavLst>
                                    </p:anim>
                                    <p:anim calcmode="lin" valueType="num">
                                      <p:cBhvr additive="base">
                                        <p:cTn id="173" dur="500" fill="hold"/>
                                        <p:tgtEl>
                                          <p:spTgt spid="184379"/>
                                        </p:tgtEl>
                                        <p:attrNameLst>
                                          <p:attrName>ppt_y</p:attrName>
                                        </p:attrNameLst>
                                      </p:cBhvr>
                                      <p:tavLst>
                                        <p:tav tm="0">
                                          <p:val>
                                            <p:strVal val="#ppt_y"/>
                                          </p:val>
                                        </p:tav>
                                        <p:tav tm="100000">
                                          <p:val>
                                            <p:strVal val="#ppt_y"/>
                                          </p:val>
                                        </p:tav>
                                      </p:tavLst>
                                    </p:anim>
                                  </p:childTnLst>
                                </p:cTn>
                              </p:par>
                            </p:childTnLst>
                          </p:cTn>
                        </p:par>
                        <p:par>
                          <p:cTn id="174" fill="hold">
                            <p:stCondLst>
                              <p:cond delay="11500"/>
                            </p:stCondLst>
                            <p:childTnLst>
                              <p:par>
                                <p:cTn id="175" presetID="22" presetClass="entr" presetSubtype="8" fill="hold" nodeType="afterEffect">
                                  <p:stCondLst>
                                    <p:cond delay="1000"/>
                                  </p:stCondLst>
                                  <p:childTnLst>
                                    <p:set>
                                      <p:cBhvr>
                                        <p:cTn id="176" dur="1" fill="hold">
                                          <p:stCondLst>
                                            <p:cond delay="0"/>
                                          </p:stCondLst>
                                        </p:cTn>
                                        <p:tgtEl>
                                          <p:spTgt spid="10"/>
                                        </p:tgtEl>
                                        <p:attrNameLst>
                                          <p:attrName>style.visibility</p:attrName>
                                        </p:attrNameLst>
                                      </p:cBhvr>
                                      <p:to>
                                        <p:strVal val="visible"/>
                                      </p:to>
                                    </p:set>
                                    <p:animEffect transition="in" filter="wipe(left)">
                                      <p:cBhvr>
                                        <p:cTn id="177" dur="500"/>
                                        <p:tgtEl>
                                          <p:spTgt spid="10"/>
                                        </p:tgtEl>
                                      </p:cBhvr>
                                    </p:animEffect>
                                  </p:childTnLst>
                                </p:cTn>
                              </p:par>
                            </p:childTnLst>
                          </p:cTn>
                        </p:par>
                      </p:childTnLst>
                    </p:cTn>
                  </p:par>
                  <p:par>
                    <p:cTn id="178" fill="hold">
                      <p:stCondLst>
                        <p:cond delay="indefinite"/>
                      </p:stCondLst>
                      <p:childTnLst>
                        <p:par>
                          <p:cTn id="179" fill="hold">
                            <p:stCondLst>
                              <p:cond delay="0"/>
                            </p:stCondLst>
                            <p:childTnLst>
                              <p:par>
                                <p:cTn id="180" presetID="22" presetClass="entr" presetSubtype="8" fill="hold" grpId="0" nodeType="clickEffect">
                                  <p:stCondLst>
                                    <p:cond delay="0"/>
                                  </p:stCondLst>
                                  <p:childTnLst>
                                    <p:set>
                                      <p:cBhvr>
                                        <p:cTn id="181" dur="1" fill="hold">
                                          <p:stCondLst>
                                            <p:cond delay="0"/>
                                          </p:stCondLst>
                                        </p:cTn>
                                        <p:tgtEl>
                                          <p:spTgt spid="184400"/>
                                        </p:tgtEl>
                                        <p:attrNameLst>
                                          <p:attrName>style.visibility</p:attrName>
                                        </p:attrNameLst>
                                      </p:cBhvr>
                                      <p:to>
                                        <p:strVal val="visible"/>
                                      </p:to>
                                    </p:set>
                                    <p:animEffect transition="in" filter="wipe(left)">
                                      <p:cBhvr>
                                        <p:cTn id="182" dur="500"/>
                                        <p:tgtEl>
                                          <p:spTgt spid="184400"/>
                                        </p:tgtEl>
                                      </p:cBhvr>
                                    </p:animEffect>
                                  </p:childTnLst>
                                </p:cTn>
                              </p:par>
                            </p:childTnLst>
                          </p:cTn>
                        </p:par>
                      </p:childTnLst>
                    </p:cTn>
                  </p:par>
                  <p:par>
                    <p:cTn id="183" fill="hold">
                      <p:stCondLst>
                        <p:cond delay="indefinite"/>
                      </p:stCondLst>
                      <p:childTnLst>
                        <p:par>
                          <p:cTn id="184" fill="hold">
                            <p:stCondLst>
                              <p:cond delay="0"/>
                            </p:stCondLst>
                            <p:childTnLst>
                              <p:par>
                                <p:cTn id="185" presetID="22" presetClass="entr" presetSubtype="1" fill="hold" nodeType="clickEffect">
                                  <p:stCondLst>
                                    <p:cond delay="0"/>
                                  </p:stCondLst>
                                  <p:childTnLst>
                                    <p:set>
                                      <p:cBhvr>
                                        <p:cTn id="186" dur="1" fill="hold">
                                          <p:stCondLst>
                                            <p:cond delay="0"/>
                                          </p:stCondLst>
                                        </p:cTn>
                                        <p:tgtEl>
                                          <p:spTgt spid="184406"/>
                                        </p:tgtEl>
                                        <p:attrNameLst>
                                          <p:attrName>style.visibility</p:attrName>
                                        </p:attrNameLst>
                                      </p:cBhvr>
                                      <p:to>
                                        <p:strVal val="visible"/>
                                      </p:to>
                                    </p:set>
                                    <p:animEffect transition="in" filter="wipe(up)">
                                      <p:cBhvr>
                                        <p:cTn id="187" dur="500"/>
                                        <p:tgtEl>
                                          <p:spTgt spid="184406"/>
                                        </p:tgtEl>
                                      </p:cBhvr>
                                    </p:animEffect>
                                  </p:childTnLst>
                                </p:cTn>
                              </p:par>
                            </p:childTnLst>
                          </p:cTn>
                        </p:par>
                      </p:childTnLst>
                    </p:cTn>
                  </p:par>
                  <p:par>
                    <p:cTn id="188" fill="hold">
                      <p:stCondLst>
                        <p:cond delay="indefinite"/>
                      </p:stCondLst>
                      <p:childTnLst>
                        <p:par>
                          <p:cTn id="189" fill="hold">
                            <p:stCondLst>
                              <p:cond delay="0"/>
                            </p:stCondLst>
                            <p:childTnLst>
                              <p:par>
                                <p:cTn id="190" presetID="22" presetClass="entr" presetSubtype="1" fill="hold" nodeType="clickEffect">
                                  <p:stCondLst>
                                    <p:cond delay="0"/>
                                  </p:stCondLst>
                                  <p:childTnLst>
                                    <p:set>
                                      <p:cBhvr>
                                        <p:cTn id="191" dur="1" fill="hold">
                                          <p:stCondLst>
                                            <p:cond delay="0"/>
                                          </p:stCondLst>
                                        </p:cTn>
                                        <p:tgtEl>
                                          <p:spTgt spid="184401"/>
                                        </p:tgtEl>
                                        <p:attrNameLst>
                                          <p:attrName>style.visibility</p:attrName>
                                        </p:attrNameLst>
                                      </p:cBhvr>
                                      <p:to>
                                        <p:strVal val="visible"/>
                                      </p:to>
                                    </p:set>
                                    <p:animEffect transition="in" filter="wipe(up)">
                                      <p:cBhvr>
                                        <p:cTn id="192" dur="500"/>
                                        <p:tgtEl>
                                          <p:spTgt spid="184401"/>
                                        </p:tgtEl>
                                      </p:cBhvr>
                                    </p:animEffect>
                                  </p:childTnLst>
                                </p:cTn>
                              </p:par>
                            </p:childTnLst>
                          </p:cTn>
                        </p:par>
                      </p:childTnLst>
                    </p:cTn>
                  </p:par>
                  <p:par>
                    <p:cTn id="193" fill="hold">
                      <p:stCondLst>
                        <p:cond delay="indefinite"/>
                      </p:stCondLst>
                      <p:childTnLst>
                        <p:par>
                          <p:cTn id="194" fill="hold">
                            <p:stCondLst>
                              <p:cond delay="0"/>
                            </p:stCondLst>
                            <p:childTnLst>
                              <p:par>
                                <p:cTn id="195" presetID="22" presetClass="entr" presetSubtype="1" fill="hold" nodeType="clickEffect">
                                  <p:stCondLst>
                                    <p:cond delay="0"/>
                                  </p:stCondLst>
                                  <p:childTnLst>
                                    <p:set>
                                      <p:cBhvr>
                                        <p:cTn id="196" dur="1" fill="hold">
                                          <p:stCondLst>
                                            <p:cond delay="0"/>
                                          </p:stCondLst>
                                        </p:cTn>
                                        <p:tgtEl>
                                          <p:spTgt spid="184409"/>
                                        </p:tgtEl>
                                        <p:attrNameLst>
                                          <p:attrName>style.visibility</p:attrName>
                                        </p:attrNameLst>
                                      </p:cBhvr>
                                      <p:to>
                                        <p:strVal val="visible"/>
                                      </p:to>
                                    </p:set>
                                    <p:animEffect transition="in" filter="wipe(up)">
                                      <p:cBhvr>
                                        <p:cTn id="197" dur="500"/>
                                        <p:tgtEl>
                                          <p:spTgt spid="184409"/>
                                        </p:tgtEl>
                                      </p:cBhvr>
                                    </p:animEffect>
                                  </p:childTnLst>
                                </p:cTn>
                              </p:par>
                            </p:childTnLst>
                          </p:cTn>
                        </p:par>
                        <p:par>
                          <p:cTn id="198" fill="hold">
                            <p:stCondLst>
                              <p:cond delay="500"/>
                            </p:stCondLst>
                            <p:childTnLst>
                              <p:par>
                                <p:cTn id="199" presetID="22" presetClass="entr" presetSubtype="1" fill="hold" nodeType="afterEffect">
                                  <p:stCondLst>
                                    <p:cond delay="0"/>
                                  </p:stCondLst>
                                  <p:childTnLst>
                                    <p:set>
                                      <p:cBhvr>
                                        <p:cTn id="200" dur="1" fill="hold">
                                          <p:stCondLst>
                                            <p:cond delay="0"/>
                                          </p:stCondLst>
                                        </p:cTn>
                                        <p:tgtEl>
                                          <p:spTgt spid="184402"/>
                                        </p:tgtEl>
                                        <p:attrNameLst>
                                          <p:attrName>style.visibility</p:attrName>
                                        </p:attrNameLst>
                                      </p:cBhvr>
                                      <p:to>
                                        <p:strVal val="visible"/>
                                      </p:to>
                                    </p:set>
                                    <p:animEffect transition="in" filter="wipe(up)">
                                      <p:cBhvr>
                                        <p:cTn id="201" dur="500"/>
                                        <p:tgtEl>
                                          <p:spTgt spid="184402"/>
                                        </p:tgtEl>
                                      </p:cBhvr>
                                    </p:animEffect>
                                  </p:childTnLst>
                                </p:cTn>
                              </p:par>
                            </p:childTnLst>
                          </p:cTn>
                        </p:par>
                        <p:par>
                          <p:cTn id="202" fill="hold">
                            <p:stCondLst>
                              <p:cond delay="1000"/>
                            </p:stCondLst>
                            <p:childTnLst>
                              <p:par>
                                <p:cTn id="203" presetID="22" presetClass="entr" presetSubtype="1" fill="hold" nodeType="afterEffect">
                                  <p:stCondLst>
                                    <p:cond delay="0"/>
                                  </p:stCondLst>
                                  <p:childTnLst>
                                    <p:set>
                                      <p:cBhvr>
                                        <p:cTn id="204" dur="1" fill="hold">
                                          <p:stCondLst>
                                            <p:cond delay="0"/>
                                          </p:stCondLst>
                                        </p:cTn>
                                        <p:tgtEl>
                                          <p:spTgt spid="184405"/>
                                        </p:tgtEl>
                                        <p:attrNameLst>
                                          <p:attrName>style.visibility</p:attrName>
                                        </p:attrNameLst>
                                      </p:cBhvr>
                                      <p:to>
                                        <p:strVal val="visible"/>
                                      </p:to>
                                    </p:set>
                                    <p:animEffect transition="in" filter="wipe(up)">
                                      <p:cBhvr>
                                        <p:cTn id="205" dur="500"/>
                                        <p:tgtEl>
                                          <p:spTgt spid="184405"/>
                                        </p:tgtEl>
                                      </p:cBhvr>
                                    </p:animEffect>
                                  </p:childTnLst>
                                </p:cTn>
                              </p:par>
                            </p:childTnLst>
                          </p:cTn>
                        </p:par>
                        <p:par>
                          <p:cTn id="206" fill="hold">
                            <p:stCondLst>
                              <p:cond delay="1500"/>
                            </p:stCondLst>
                            <p:childTnLst>
                              <p:par>
                                <p:cTn id="207" presetID="22" presetClass="entr" presetSubtype="4" fill="hold" nodeType="afterEffect">
                                  <p:stCondLst>
                                    <p:cond delay="0"/>
                                  </p:stCondLst>
                                  <p:childTnLst>
                                    <p:set>
                                      <p:cBhvr>
                                        <p:cTn id="208" dur="1" fill="hold">
                                          <p:stCondLst>
                                            <p:cond delay="0"/>
                                          </p:stCondLst>
                                        </p:cTn>
                                        <p:tgtEl>
                                          <p:spTgt spid="184407"/>
                                        </p:tgtEl>
                                        <p:attrNameLst>
                                          <p:attrName>style.visibility</p:attrName>
                                        </p:attrNameLst>
                                      </p:cBhvr>
                                      <p:to>
                                        <p:strVal val="visible"/>
                                      </p:to>
                                    </p:set>
                                    <p:animEffect transition="in" filter="wipe(down)">
                                      <p:cBhvr>
                                        <p:cTn id="209" dur="500"/>
                                        <p:tgtEl>
                                          <p:spTgt spid="184407"/>
                                        </p:tgtEl>
                                      </p:cBhvr>
                                    </p:animEffect>
                                  </p:childTnLst>
                                </p:cTn>
                              </p:par>
                            </p:childTnLst>
                          </p:cTn>
                        </p:par>
                        <p:par>
                          <p:cTn id="210" fill="hold">
                            <p:stCondLst>
                              <p:cond delay="2000"/>
                            </p:stCondLst>
                            <p:childTnLst>
                              <p:par>
                                <p:cTn id="211" presetID="22" presetClass="entr" presetSubtype="4" fill="hold" nodeType="afterEffect">
                                  <p:stCondLst>
                                    <p:cond delay="0"/>
                                  </p:stCondLst>
                                  <p:childTnLst>
                                    <p:set>
                                      <p:cBhvr>
                                        <p:cTn id="212" dur="1" fill="hold">
                                          <p:stCondLst>
                                            <p:cond delay="0"/>
                                          </p:stCondLst>
                                        </p:cTn>
                                        <p:tgtEl>
                                          <p:spTgt spid="184403"/>
                                        </p:tgtEl>
                                        <p:attrNameLst>
                                          <p:attrName>style.visibility</p:attrName>
                                        </p:attrNameLst>
                                      </p:cBhvr>
                                      <p:to>
                                        <p:strVal val="visible"/>
                                      </p:to>
                                    </p:set>
                                    <p:animEffect transition="in" filter="wipe(down)">
                                      <p:cBhvr>
                                        <p:cTn id="213" dur="500"/>
                                        <p:tgtEl>
                                          <p:spTgt spid="184403"/>
                                        </p:tgtEl>
                                      </p:cBhvr>
                                    </p:animEffect>
                                  </p:childTnLst>
                                </p:cTn>
                              </p:par>
                            </p:childTnLst>
                          </p:cTn>
                        </p:par>
                        <p:par>
                          <p:cTn id="214" fill="hold">
                            <p:stCondLst>
                              <p:cond delay="2500"/>
                            </p:stCondLst>
                            <p:childTnLst>
                              <p:par>
                                <p:cTn id="215" presetID="22" presetClass="entr" presetSubtype="4" fill="hold" nodeType="afterEffect">
                                  <p:stCondLst>
                                    <p:cond delay="0"/>
                                  </p:stCondLst>
                                  <p:childTnLst>
                                    <p:set>
                                      <p:cBhvr>
                                        <p:cTn id="216" dur="1" fill="hold">
                                          <p:stCondLst>
                                            <p:cond delay="0"/>
                                          </p:stCondLst>
                                        </p:cTn>
                                        <p:tgtEl>
                                          <p:spTgt spid="184410"/>
                                        </p:tgtEl>
                                        <p:attrNameLst>
                                          <p:attrName>style.visibility</p:attrName>
                                        </p:attrNameLst>
                                      </p:cBhvr>
                                      <p:to>
                                        <p:strVal val="visible"/>
                                      </p:to>
                                    </p:set>
                                    <p:animEffect transition="in" filter="wipe(down)">
                                      <p:cBhvr>
                                        <p:cTn id="217" dur="500"/>
                                        <p:tgtEl>
                                          <p:spTgt spid="184410"/>
                                        </p:tgtEl>
                                      </p:cBhvr>
                                    </p:animEffect>
                                  </p:childTnLst>
                                </p:cTn>
                              </p:par>
                            </p:childTnLst>
                          </p:cTn>
                        </p:par>
                        <p:par>
                          <p:cTn id="218" fill="hold">
                            <p:stCondLst>
                              <p:cond delay="3000"/>
                            </p:stCondLst>
                            <p:childTnLst>
                              <p:par>
                                <p:cTn id="219" presetID="22" presetClass="entr" presetSubtype="4" fill="hold" nodeType="afterEffect">
                                  <p:stCondLst>
                                    <p:cond delay="0"/>
                                  </p:stCondLst>
                                  <p:childTnLst>
                                    <p:set>
                                      <p:cBhvr>
                                        <p:cTn id="220" dur="1" fill="hold">
                                          <p:stCondLst>
                                            <p:cond delay="0"/>
                                          </p:stCondLst>
                                        </p:cTn>
                                        <p:tgtEl>
                                          <p:spTgt spid="184404"/>
                                        </p:tgtEl>
                                        <p:attrNameLst>
                                          <p:attrName>style.visibility</p:attrName>
                                        </p:attrNameLst>
                                      </p:cBhvr>
                                      <p:to>
                                        <p:strVal val="visible"/>
                                      </p:to>
                                    </p:set>
                                    <p:animEffect transition="in" filter="wipe(down)">
                                      <p:cBhvr>
                                        <p:cTn id="221" dur="500"/>
                                        <p:tgtEl>
                                          <p:spTgt spid="184404"/>
                                        </p:tgtEl>
                                      </p:cBhvr>
                                    </p:animEffect>
                                  </p:childTnLst>
                                </p:cTn>
                              </p:par>
                            </p:childTnLst>
                          </p:cTn>
                        </p:par>
                        <p:par>
                          <p:cTn id="222" fill="hold">
                            <p:stCondLst>
                              <p:cond delay="3500"/>
                            </p:stCondLst>
                            <p:childTnLst>
                              <p:par>
                                <p:cTn id="223" presetID="22" presetClass="entr" presetSubtype="4" fill="hold" nodeType="afterEffect">
                                  <p:stCondLst>
                                    <p:cond delay="0"/>
                                  </p:stCondLst>
                                  <p:childTnLst>
                                    <p:set>
                                      <p:cBhvr>
                                        <p:cTn id="224" dur="1" fill="hold">
                                          <p:stCondLst>
                                            <p:cond delay="0"/>
                                          </p:stCondLst>
                                        </p:cTn>
                                        <p:tgtEl>
                                          <p:spTgt spid="184408"/>
                                        </p:tgtEl>
                                        <p:attrNameLst>
                                          <p:attrName>style.visibility</p:attrName>
                                        </p:attrNameLst>
                                      </p:cBhvr>
                                      <p:to>
                                        <p:strVal val="visible"/>
                                      </p:to>
                                    </p:set>
                                    <p:animEffect transition="in" filter="wipe(down)">
                                      <p:cBhvr>
                                        <p:cTn id="225" dur="500"/>
                                        <p:tgtEl>
                                          <p:spTgt spid="184408"/>
                                        </p:tgtEl>
                                      </p:cBhvr>
                                    </p:animEffect>
                                  </p:childTnLst>
                                </p:cTn>
                              </p:par>
                            </p:childTnLst>
                          </p:cTn>
                        </p:par>
                      </p:childTnLst>
                    </p:cTn>
                  </p:par>
                  <p:par>
                    <p:cTn id="226" fill="hold">
                      <p:stCondLst>
                        <p:cond delay="indefinite"/>
                      </p:stCondLst>
                      <p:childTnLst>
                        <p:par>
                          <p:cTn id="227" fill="hold">
                            <p:stCondLst>
                              <p:cond delay="0"/>
                            </p:stCondLst>
                            <p:childTnLst>
                              <p:par>
                                <p:cTn id="228" presetID="22" presetClass="entr" presetSubtype="8" fill="hold" grpId="0" nodeType="clickEffect">
                                  <p:stCondLst>
                                    <p:cond delay="0"/>
                                  </p:stCondLst>
                                  <p:childTnLst>
                                    <p:set>
                                      <p:cBhvr>
                                        <p:cTn id="229" dur="1" fill="hold">
                                          <p:stCondLst>
                                            <p:cond delay="0"/>
                                          </p:stCondLst>
                                        </p:cTn>
                                        <p:tgtEl>
                                          <p:spTgt spid="184411"/>
                                        </p:tgtEl>
                                        <p:attrNameLst>
                                          <p:attrName>style.visibility</p:attrName>
                                        </p:attrNameLst>
                                      </p:cBhvr>
                                      <p:to>
                                        <p:strVal val="visible"/>
                                      </p:to>
                                    </p:set>
                                    <p:animEffect transition="in" filter="wipe(left)">
                                      <p:cBhvr>
                                        <p:cTn id="230" dur="500"/>
                                        <p:tgtEl>
                                          <p:spTgt spid="184411"/>
                                        </p:tgtEl>
                                      </p:cBhvr>
                                    </p:animEffect>
                                  </p:childTnLst>
                                </p:cTn>
                              </p:par>
                            </p:childTnLst>
                          </p:cTn>
                        </p:par>
                      </p:childTnLst>
                    </p:cTn>
                  </p:par>
                  <p:par>
                    <p:cTn id="231" fill="hold">
                      <p:stCondLst>
                        <p:cond delay="indefinite"/>
                      </p:stCondLst>
                      <p:childTnLst>
                        <p:par>
                          <p:cTn id="232" fill="hold">
                            <p:stCondLst>
                              <p:cond delay="0"/>
                            </p:stCondLst>
                            <p:childTnLst>
                              <p:par>
                                <p:cTn id="233" presetID="1" presetClass="entr" presetSubtype="0" fill="hold" nodeType="clickEffect">
                                  <p:stCondLst>
                                    <p:cond delay="0"/>
                                  </p:stCondLst>
                                  <p:childTnLst>
                                    <p:set>
                                      <p:cBhvr>
                                        <p:cTn id="234" dur="1" fill="hold">
                                          <p:stCondLst>
                                            <p:cond delay="499"/>
                                          </p:stCondLst>
                                        </p:cTn>
                                        <p:tgtEl>
                                          <p:spTgt spid="12"/>
                                        </p:tgtEl>
                                        <p:attrNameLst>
                                          <p:attrName>style.visibility</p:attrName>
                                        </p:attrNameLst>
                                      </p:cBhvr>
                                      <p:to>
                                        <p:strVal val="visible"/>
                                      </p:to>
                                    </p:set>
                                  </p:childTnLst>
                                </p:cTn>
                              </p:par>
                            </p:childTnLst>
                          </p:cTn>
                        </p:par>
                        <p:par>
                          <p:cTn id="235" fill="hold">
                            <p:stCondLst>
                              <p:cond delay="500"/>
                            </p:stCondLst>
                            <p:childTnLst>
                              <p:par>
                                <p:cTn id="236" presetID="1" presetClass="entr" presetSubtype="0" fill="hold" nodeType="afterEffect">
                                  <p:stCondLst>
                                    <p:cond delay="0"/>
                                  </p:stCondLst>
                                  <p:childTnLst>
                                    <p:set>
                                      <p:cBhvr>
                                        <p:cTn id="237" dur="1" fill="hold">
                                          <p:stCondLst>
                                            <p:cond delay="499"/>
                                          </p:stCondLst>
                                        </p:cTn>
                                        <p:tgtEl>
                                          <p:spTgt spid="13"/>
                                        </p:tgtEl>
                                        <p:attrNameLst>
                                          <p:attrName>style.visibility</p:attrName>
                                        </p:attrNameLst>
                                      </p:cBhvr>
                                      <p:to>
                                        <p:strVal val="visible"/>
                                      </p:to>
                                    </p:set>
                                  </p:childTnLst>
                                </p:cTn>
                              </p:par>
                            </p:childTnLst>
                          </p:cTn>
                        </p:par>
                        <p:par>
                          <p:cTn id="238" fill="hold">
                            <p:stCondLst>
                              <p:cond delay="1000"/>
                            </p:stCondLst>
                            <p:childTnLst>
                              <p:par>
                                <p:cTn id="239" presetID="22" presetClass="entr" presetSubtype="8" fill="hold" nodeType="afterEffect">
                                  <p:stCondLst>
                                    <p:cond delay="0"/>
                                  </p:stCondLst>
                                  <p:childTnLst>
                                    <p:set>
                                      <p:cBhvr>
                                        <p:cTn id="240" dur="1" fill="hold">
                                          <p:stCondLst>
                                            <p:cond delay="0"/>
                                          </p:stCondLst>
                                        </p:cTn>
                                        <p:tgtEl>
                                          <p:spTgt spid="14"/>
                                        </p:tgtEl>
                                        <p:attrNameLst>
                                          <p:attrName>style.visibility</p:attrName>
                                        </p:attrNameLst>
                                      </p:cBhvr>
                                      <p:to>
                                        <p:strVal val="visible"/>
                                      </p:to>
                                    </p:set>
                                    <p:animEffect transition="in" filter="wipe(left)">
                                      <p:cBhvr>
                                        <p:cTn id="241" dur="500"/>
                                        <p:tgtEl>
                                          <p:spTgt spid="14"/>
                                        </p:tgtEl>
                                      </p:cBhvr>
                                    </p:animEffect>
                                  </p:childTnLst>
                                  <p:subTnLst>
                                    <p:set>
                                      <p:cBhvr override="childStyle">
                                        <p:cTn dur="1" fill="hold" display="0" masterRel="sameClick" afterEffect="1">
                                          <p:stCondLst>
                                            <p:cond evt="end" delay="0">
                                              <p:tn val="239"/>
                                            </p:cond>
                                          </p:stCondLst>
                                        </p:cTn>
                                        <p:tgtEl>
                                          <p:spTgt spid="14"/>
                                        </p:tgtEl>
                                        <p:attrNameLst>
                                          <p:attrName>style.visibility</p:attrName>
                                        </p:attrNameLst>
                                      </p:cBhvr>
                                      <p:to>
                                        <p:strVal val="hidden"/>
                                      </p:to>
                                    </p:set>
                                  </p:subTnLst>
                                </p:cTn>
                              </p:par>
                            </p:childTnLst>
                          </p:cTn>
                        </p:par>
                        <p:par>
                          <p:cTn id="242" fill="hold">
                            <p:stCondLst>
                              <p:cond delay="1500"/>
                            </p:stCondLst>
                            <p:childTnLst>
                              <p:par>
                                <p:cTn id="243" presetID="22" presetClass="entr" presetSubtype="8" fill="hold" nodeType="afterEffect">
                                  <p:stCondLst>
                                    <p:cond delay="0"/>
                                  </p:stCondLst>
                                  <p:childTnLst>
                                    <p:set>
                                      <p:cBhvr>
                                        <p:cTn id="244" dur="1" fill="hold">
                                          <p:stCondLst>
                                            <p:cond delay="0"/>
                                          </p:stCondLst>
                                        </p:cTn>
                                        <p:tgtEl>
                                          <p:spTgt spid="15"/>
                                        </p:tgtEl>
                                        <p:attrNameLst>
                                          <p:attrName>style.visibility</p:attrName>
                                        </p:attrNameLst>
                                      </p:cBhvr>
                                      <p:to>
                                        <p:strVal val="visible"/>
                                      </p:to>
                                    </p:set>
                                    <p:animEffect transition="in" filter="wipe(left)">
                                      <p:cBhvr>
                                        <p:cTn id="245" dur="500"/>
                                        <p:tgtEl>
                                          <p:spTgt spid="15"/>
                                        </p:tgtEl>
                                      </p:cBhvr>
                                    </p:animEffect>
                                  </p:childTnLst>
                                  <p:subTnLst>
                                    <p:set>
                                      <p:cBhvr override="childStyle">
                                        <p:cTn dur="1" fill="hold" display="0" masterRel="sameClick" afterEffect="1">
                                          <p:stCondLst>
                                            <p:cond evt="end" delay="0">
                                              <p:tn val="243"/>
                                            </p:cond>
                                          </p:stCondLst>
                                        </p:cTn>
                                        <p:tgtEl>
                                          <p:spTgt spid="15"/>
                                        </p:tgtEl>
                                        <p:attrNameLst>
                                          <p:attrName>style.visibility</p:attrName>
                                        </p:attrNameLst>
                                      </p:cBhvr>
                                      <p:to>
                                        <p:strVal val="hidden"/>
                                      </p:to>
                                    </p:set>
                                  </p:subTnLst>
                                </p:cTn>
                              </p:par>
                            </p:childTnLst>
                          </p:cTn>
                        </p:par>
                        <p:par>
                          <p:cTn id="246" fill="hold">
                            <p:stCondLst>
                              <p:cond delay="2000"/>
                            </p:stCondLst>
                            <p:childTnLst>
                              <p:par>
                                <p:cTn id="247" presetID="22" presetClass="entr" presetSubtype="8" fill="hold" nodeType="afterEffect">
                                  <p:stCondLst>
                                    <p:cond delay="0"/>
                                  </p:stCondLst>
                                  <p:childTnLst>
                                    <p:set>
                                      <p:cBhvr>
                                        <p:cTn id="248" dur="1" fill="hold">
                                          <p:stCondLst>
                                            <p:cond delay="0"/>
                                          </p:stCondLst>
                                        </p:cTn>
                                        <p:tgtEl>
                                          <p:spTgt spid="16"/>
                                        </p:tgtEl>
                                        <p:attrNameLst>
                                          <p:attrName>style.visibility</p:attrName>
                                        </p:attrNameLst>
                                      </p:cBhvr>
                                      <p:to>
                                        <p:strVal val="visible"/>
                                      </p:to>
                                    </p:set>
                                    <p:animEffect transition="in" filter="wipe(left)">
                                      <p:cBhvr>
                                        <p:cTn id="249" dur="500"/>
                                        <p:tgtEl>
                                          <p:spTgt spid="16"/>
                                        </p:tgtEl>
                                      </p:cBhvr>
                                    </p:animEffect>
                                  </p:childTnLst>
                                  <p:subTnLst>
                                    <p:set>
                                      <p:cBhvr override="childStyle">
                                        <p:cTn dur="1" fill="hold" display="0" masterRel="sameClick" afterEffect="1">
                                          <p:stCondLst>
                                            <p:cond evt="end" delay="0">
                                              <p:tn val="247"/>
                                            </p:cond>
                                          </p:stCondLst>
                                        </p:cTn>
                                        <p:tgtEl>
                                          <p:spTgt spid="16"/>
                                        </p:tgtEl>
                                        <p:attrNameLst>
                                          <p:attrName>style.visibility</p:attrName>
                                        </p:attrNameLst>
                                      </p:cBhvr>
                                      <p:to>
                                        <p:strVal val="hidden"/>
                                      </p:to>
                                    </p:set>
                                  </p:subTnLst>
                                </p:cTn>
                              </p:par>
                            </p:childTnLst>
                          </p:cTn>
                        </p:par>
                        <p:par>
                          <p:cTn id="250" fill="hold">
                            <p:stCondLst>
                              <p:cond delay="2500"/>
                            </p:stCondLst>
                            <p:childTnLst>
                              <p:par>
                                <p:cTn id="251" presetID="22" presetClass="entr" presetSubtype="4" fill="hold" nodeType="afterEffect">
                                  <p:stCondLst>
                                    <p:cond delay="1000"/>
                                  </p:stCondLst>
                                  <p:childTnLst>
                                    <p:set>
                                      <p:cBhvr>
                                        <p:cTn id="252" dur="1" fill="hold">
                                          <p:stCondLst>
                                            <p:cond delay="0"/>
                                          </p:stCondLst>
                                        </p:cTn>
                                        <p:tgtEl>
                                          <p:spTgt spid="184418"/>
                                        </p:tgtEl>
                                        <p:attrNameLst>
                                          <p:attrName>style.visibility</p:attrName>
                                        </p:attrNameLst>
                                      </p:cBhvr>
                                      <p:to>
                                        <p:strVal val="visible"/>
                                      </p:to>
                                    </p:set>
                                    <p:animEffect transition="in" filter="wipe(down)">
                                      <p:cBhvr>
                                        <p:cTn id="253" dur="500"/>
                                        <p:tgtEl>
                                          <p:spTgt spid="184418"/>
                                        </p:tgtEl>
                                      </p:cBhvr>
                                    </p:animEffect>
                                  </p:childTnLst>
                                  <p:subTnLst>
                                    <p:set>
                                      <p:cBhvr override="childStyle">
                                        <p:cTn dur="1" fill="hold" display="0" masterRel="sameClick" afterEffect="1">
                                          <p:stCondLst>
                                            <p:cond evt="end" delay="0">
                                              <p:tn val="251"/>
                                            </p:cond>
                                          </p:stCondLst>
                                        </p:cTn>
                                        <p:tgtEl>
                                          <p:spTgt spid="184418"/>
                                        </p:tgtEl>
                                        <p:attrNameLst>
                                          <p:attrName>style.visibility</p:attrName>
                                        </p:attrNameLst>
                                      </p:cBhvr>
                                      <p:to>
                                        <p:strVal val="hidden"/>
                                      </p:to>
                                    </p:set>
                                  </p:subTnLst>
                                </p:cTn>
                              </p:par>
                            </p:childTnLst>
                          </p:cTn>
                        </p:par>
                        <p:par>
                          <p:cTn id="254" fill="hold">
                            <p:stCondLst>
                              <p:cond delay="4000"/>
                            </p:stCondLst>
                            <p:childTnLst>
                              <p:par>
                                <p:cTn id="255" presetID="22" presetClass="entr" presetSubtype="4" fill="hold" nodeType="afterEffect">
                                  <p:stCondLst>
                                    <p:cond delay="0"/>
                                  </p:stCondLst>
                                  <p:childTnLst>
                                    <p:set>
                                      <p:cBhvr>
                                        <p:cTn id="256" dur="1" fill="hold">
                                          <p:stCondLst>
                                            <p:cond delay="0"/>
                                          </p:stCondLst>
                                        </p:cTn>
                                        <p:tgtEl>
                                          <p:spTgt spid="184419"/>
                                        </p:tgtEl>
                                        <p:attrNameLst>
                                          <p:attrName>style.visibility</p:attrName>
                                        </p:attrNameLst>
                                      </p:cBhvr>
                                      <p:to>
                                        <p:strVal val="visible"/>
                                      </p:to>
                                    </p:set>
                                    <p:animEffect transition="in" filter="wipe(down)">
                                      <p:cBhvr>
                                        <p:cTn id="257" dur="500"/>
                                        <p:tgtEl>
                                          <p:spTgt spid="184419"/>
                                        </p:tgtEl>
                                      </p:cBhvr>
                                    </p:animEffect>
                                  </p:childTnLst>
                                  <p:subTnLst>
                                    <p:set>
                                      <p:cBhvr override="childStyle">
                                        <p:cTn dur="1" fill="hold" display="0" masterRel="nextClick" afterEffect="1"/>
                                        <p:tgtEl>
                                          <p:spTgt spid="184419"/>
                                        </p:tgtEl>
                                        <p:attrNameLst>
                                          <p:attrName>style.visibility</p:attrName>
                                        </p:attrNameLst>
                                      </p:cBhvr>
                                      <p:to>
                                        <p:strVal val="hidden"/>
                                      </p:to>
                                    </p:set>
                                  </p:subTnLst>
                                </p:cTn>
                              </p:par>
                            </p:childTnLst>
                          </p:cTn>
                        </p:par>
                      </p:childTnLst>
                    </p:cTn>
                  </p:par>
                  <p:par>
                    <p:cTn id="258" fill="hold">
                      <p:stCondLst>
                        <p:cond delay="indefinite"/>
                      </p:stCondLst>
                      <p:childTnLst>
                        <p:par>
                          <p:cTn id="259" fill="hold">
                            <p:stCondLst>
                              <p:cond delay="0"/>
                            </p:stCondLst>
                            <p:childTnLst>
                              <p:par>
                                <p:cTn id="260" presetID="1" presetClass="entr" presetSubtype="0" fill="hold" nodeType="clickEffect">
                                  <p:stCondLst>
                                    <p:cond delay="0"/>
                                  </p:stCondLst>
                                  <p:childTnLst>
                                    <p:set>
                                      <p:cBhvr>
                                        <p:cTn id="261" dur="1" fill="hold">
                                          <p:stCondLst>
                                            <p:cond delay="499"/>
                                          </p:stCondLst>
                                        </p:cTn>
                                        <p:tgtEl>
                                          <p:spTgt spid="184420"/>
                                        </p:tgtEl>
                                        <p:attrNameLst>
                                          <p:attrName>style.visibility</p:attrName>
                                        </p:attrNameLst>
                                      </p:cBhvr>
                                      <p:to>
                                        <p:strVal val="visible"/>
                                      </p:to>
                                    </p:set>
                                  </p:childTnLst>
                                  <p:subTnLst>
                                    <p:set>
                                      <p:cBhvr override="childStyle">
                                        <p:cTn dur="1" fill="hold" display="0" masterRel="sameClick" afterEffect="1">
                                          <p:stCondLst>
                                            <p:cond evt="end" delay="0">
                                              <p:tn val="260"/>
                                            </p:cond>
                                          </p:stCondLst>
                                        </p:cTn>
                                        <p:tgtEl>
                                          <p:spTgt spid="184420"/>
                                        </p:tgtEl>
                                        <p:attrNameLst>
                                          <p:attrName>style.visibility</p:attrName>
                                        </p:attrNameLst>
                                      </p:cBhvr>
                                      <p:to>
                                        <p:strVal val="hidden"/>
                                      </p:to>
                                    </p:set>
                                  </p:subTnLst>
                                </p:cTn>
                              </p:par>
                            </p:childTnLst>
                          </p:cTn>
                        </p:par>
                        <p:par>
                          <p:cTn id="262" fill="hold">
                            <p:stCondLst>
                              <p:cond delay="500"/>
                            </p:stCondLst>
                            <p:childTnLst>
                              <p:par>
                                <p:cTn id="263" presetID="1" presetClass="entr" presetSubtype="0" fill="hold" nodeType="afterEffect">
                                  <p:stCondLst>
                                    <p:cond delay="0"/>
                                  </p:stCondLst>
                                  <p:childTnLst>
                                    <p:set>
                                      <p:cBhvr>
                                        <p:cTn id="264" dur="1" fill="hold">
                                          <p:stCondLst>
                                            <p:cond delay="499"/>
                                          </p:stCondLst>
                                        </p:cTn>
                                        <p:tgtEl>
                                          <p:spTgt spid="184421"/>
                                        </p:tgtEl>
                                        <p:attrNameLst>
                                          <p:attrName>style.visibility</p:attrName>
                                        </p:attrNameLst>
                                      </p:cBhvr>
                                      <p:to>
                                        <p:strVal val="visible"/>
                                      </p:to>
                                    </p:set>
                                  </p:childTnLst>
                                  <p:subTnLst>
                                    <p:set>
                                      <p:cBhvr override="childStyle">
                                        <p:cTn dur="1" fill="hold" display="0" masterRel="sameClick" afterEffect="1">
                                          <p:stCondLst>
                                            <p:cond evt="end" delay="0">
                                              <p:tn val="263"/>
                                            </p:cond>
                                          </p:stCondLst>
                                        </p:cTn>
                                        <p:tgtEl>
                                          <p:spTgt spid="184421"/>
                                        </p:tgtEl>
                                        <p:attrNameLst>
                                          <p:attrName>style.visibility</p:attrName>
                                        </p:attrNameLst>
                                      </p:cBhvr>
                                      <p:to>
                                        <p:strVal val="hidden"/>
                                      </p:to>
                                    </p:set>
                                  </p:subTnLst>
                                </p:cTn>
                              </p:par>
                            </p:childTnLst>
                          </p:cTn>
                        </p:par>
                        <p:par>
                          <p:cTn id="265" fill="hold">
                            <p:stCondLst>
                              <p:cond delay="1000"/>
                            </p:stCondLst>
                            <p:childTnLst>
                              <p:par>
                                <p:cTn id="266" presetID="1" presetClass="entr" presetSubtype="0" fill="hold" nodeType="afterEffect">
                                  <p:stCondLst>
                                    <p:cond delay="0"/>
                                  </p:stCondLst>
                                  <p:childTnLst>
                                    <p:set>
                                      <p:cBhvr>
                                        <p:cTn id="267" dur="1" fill="hold">
                                          <p:stCondLst>
                                            <p:cond delay="499"/>
                                          </p:stCondLst>
                                        </p:cTn>
                                        <p:tgtEl>
                                          <p:spTgt spid="184422"/>
                                        </p:tgtEl>
                                        <p:attrNameLst>
                                          <p:attrName>style.visibility</p:attrName>
                                        </p:attrNameLst>
                                      </p:cBhvr>
                                      <p:to>
                                        <p:strVal val="visible"/>
                                      </p:to>
                                    </p:set>
                                  </p:childTnLst>
                                  <p:subTnLst>
                                    <p:set>
                                      <p:cBhvr override="childStyle">
                                        <p:cTn dur="1" fill="hold" display="0" masterRel="sameClick" afterEffect="1">
                                          <p:stCondLst>
                                            <p:cond evt="end" delay="0">
                                              <p:tn val="266"/>
                                            </p:cond>
                                          </p:stCondLst>
                                        </p:cTn>
                                        <p:tgtEl>
                                          <p:spTgt spid="184422"/>
                                        </p:tgtEl>
                                        <p:attrNameLst>
                                          <p:attrName>style.visibility</p:attrName>
                                        </p:attrNameLst>
                                      </p:cBhvr>
                                      <p:to>
                                        <p:strVal val="hidden"/>
                                      </p:to>
                                    </p:set>
                                  </p:subTnLst>
                                </p:cTn>
                              </p:par>
                            </p:childTnLst>
                          </p:cTn>
                        </p:par>
                        <p:par>
                          <p:cTn id="268" fill="hold">
                            <p:stCondLst>
                              <p:cond delay="1500"/>
                            </p:stCondLst>
                            <p:childTnLst>
                              <p:par>
                                <p:cTn id="269" presetID="1" presetClass="entr" presetSubtype="0" fill="hold" nodeType="afterEffect">
                                  <p:stCondLst>
                                    <p:cond delay="0"/>
                                  </p:stCondLst>
                                  <p:childTnLst>
                                    <p:set>
                                      <p:cBhvr>
                                        <p:cTn id="270" dur="1" fill="hold">
                                          <p:stCondLst>
                                            <p:cond delay="499"/>
                                          </p:stCondLst>
                                        </p:cTn>
                                        <p:tgtEl>
                                          <p:spTgt spid="184423"/>
                                        </p:tgtEl>
                                        <p:attrNameLst>
                                          <p:attrName>style.visibility</p:attrName>
                                        </p:attrNameLst>
                                      </p:cBhvr>
                                      <p:to>
                                        <p:strVal val="visible"/>
                                      </p:to>
                                    </p:set>
                                  </p:childTnLst>
                                  <p:subTnLst>
                                    <p:set>
                                      <p:cBhvr override="childStyle">
                                        <p:cTn dur="1" fill="hold" display="0" masterRel="sameClick" afterEffect="1">
                                          <p:stCondLst>
                                            <p:cond evt="end" delay="0">
                                              <p:tn val="269"/>
                                            </p:cond>
                                          </p:stCondLst>
                                        </p:cTn>
                                        <p:tgtEl>
                                          <p:spTgt spid="184423"/>
                                        </p:tgtEl>
                                        <p:attrNameLst>
                                          <p:attrName>style.visibility</p:attrName>
                                        </p:attrNameLst>
                                      </p:cBhvr>
                                      <p:to>
                                        <p:strVal val="hidden"/>
                                      </p:to>
                                    </p:set>
                                  </p:subTnLst>
                                </p:cTn>
                              </p:par>
                            </p:childTnLst>
                          </p:cTn>
                        </p:par>
                        <p:par>
                          <p:cTn id="271" fill="hold">
                            <p:stCondLst>
                              <p:cond delay="2000"/>
                            </p:stCondLst>
                            <p:childTnLst>
                              <p:par>
                                <p:cTn id="272" presetID="1" presetClass="entr" presetSubtype="0" fill="hold" nodeType="afterEffect">
                                  <p:stCondLst>
                                    <p:cond delay="0"/>
                                  </p:stCondLst>
                                  <p:childTnLst>
                                    <p:set>
                                      <p:cBhvr>
                                        <p:cTn id="273" dur="1" fill="hold">
                                          <p:stCondLst>
                                            <p:cond delay="499"/>
                                          </p:stCondLst>
                                        </p:cTn>
                                        <p:tgtEl>
                                          <p:spTgt spid="184424"/>
                                        </p:tgtEl>
                                        <p:attrNameLst>
                                          <p:attrName>style.visibility</p:attrName>
                                        </p:attrNameLst>
                                      </p:cBhvr>
                                      <p:to>
                                        <p:strVal val="visible"/>
                                      </p:to>
                                    </p:set>
                                  </p:childTnLst>
                                  <p:subTnLst>
                                    <p:set>
                                      <p:cBhvr override="childStyle">
                                        <p:cTn dur="1" fill="hold" display="0" masterRel="sameClick" afterEffect="1">
                                          <p:stCondLst>
                                            <p:cond evt="end" delay="0">
                                              <p:tn val="272"/>
                                            </p:cond>
                                          </p:stCondLst>
                                        </p:cTn>
                                        <p:tgtEl>
                                          <p:spTgt spid="184424"/>
                                        </p:tgtEl>
                                        <p:attrNameLst>
                                          <p:attrName>style.visibility</p:attrName>
                                        </p:attrNameLst>
                                      </p:cBhvr>
                                      <p:to>
                                        <p:strVal val="hidden"/>
                                      </p:to>
                                    </p:set>
                                  </p:subTnLst>
                                </p:cTn>
                              </p:par>
                            </p:childTnLst>
                          </p:cTn>
                        </p:par>
                        <p:par>
                          <p:cTn id="274" fill="hold">
                            <p:stCondLst>
                              <p:cond delay="2500"/>
                            </p:stCondLst>
                            <p:childTnLst>
                              <p:par>
                                <p:cTn id="275" presetID="1" presetClass="entr" presetSubtype="0" fill="hold" nodeType="afterEffect">
                                  <p:stCondLst>
                                    <p:cond delay="0"/>
                                  </p:stCondLst>
                                  <p:childTnLst>
                                    <p:set>
                                      <p:cBhvr>
                                        <p:cTn id="276" dur="1" fill="hold">
                                          <p:stCondLst>
                                            <p:cond delay="499"/>
                                          </p:stCondLst>
                                        </p:cTn>
                                        <p:tgtEl>
                                          <p:spTgt spid="184425"/>
                                        </p:tgtEl>
                                        <p:attrNameLst>
                                          <p:attrName>style.visibility</p:attrName>
                                        </p:attrNameLst>
                                      </p:cBhvr>
                                      <p:to>
                                        <p:strVal val="visible"/>
                                      </p:to>
                                    </p:set>
                                  </p:childTnLst>
                                  <p:subTnLst>
                                    <p:set>
                                      <p:cBhvr override="childStyle">
                                        <p:cTn dur="1" fill="hold" display="0" masterRel="sameClick" afterEffect="1">
                                          <p:stCondLst>
                                            <p:cond evt="end" delay="0">
                                              <p:tn val="275"/>
                                            </p:cond>
                                          </p:stCondLst>
                                        </p:cTn>
                                        <p:tgtEl>
                                          <p:spTgt spid="184425"/>
                                        </p:tgtEl>
                                        <p:attrNameLst>
                                          <p:attrName>style.visibility</p:attrName>
                                        </p:attrNameLst>
                                      </p:cBhvr>
                                      <p:to>
                                        <p:strVal val="hidden"/>
                                      </p:to>
                                    </p:set>
                                  </p:subTnLst>
                                </p:cTn>
                              </p:par>
                            </p:childTnLst>
                          </p:cTn>
                        </p:par>
                        <p:par>
                          <p:cTn id="277" fill="hold">
                            <p:stCondLst>
                              <p:cond delay="3000"/>
                            </p:stCondLst>
                            <p:childTnLst>
                              <p:par>
                                <p:cTn id="278" presetID="1" presetClass="entr" presetSubtype="0" fill="hold" nodeType="afterEffect">
                                  <p:stCondLst>
                                    <p:cond delay="0"/>
                                  </p:stCondLst>
                                  <p:childTnLst>
                                    <p:set>
                                      <p:cBhvr>
                                        <p:cTn id="279" dur="1" fill="hold">
                                          <p:stCondLst>
                                            <p:cond delay="499"/>
                                          </p:stCondLst>
                                        </p:cTn>
                                        <p:tgtEl>
                                          <p:spTgt spid="184426"/>
                                        </p:tgtEl>
                                        <p:attrNameLst>
                                          <p:attrName>style.visibility</p:attrName>
                                        </p:attrNameLst>
                                      </p:cBhvr>
                                      <p:to>
                                        <p:strVal val="visible"/>
                                      </p:to>
                                    </p:set>
                                  </p:childTnLst>
                                  <p:subTnLst>
                                    <p:set>
                                      <p:cBhvr override="childStyle">
                                        <p:cTn dur="1" fill="hold" display="0" masterRel="sameClick" afterEffect="1">
                                          <p:stCondLst>
                                            <p:cond evt="end" delay="0">
                                              <p:tn val="278"/>
                                            </p:cond>
                                          </p:stCondLst>
                                        </p:cTn>
                                        <p:tgtEl>
                                          <p:spTgt spid="184426"/>
                                        </p:tgtEl>
                                        <p:attrNameLst>
                                          <p:attrName>style.visibility</p:attrName>
                                        </p:attrNameLst>
                                      </p:cBhvr>
                                      <p:to>
                                        <p:strVal val="hidden"/>
                                      </p:to>
                                    </p:set>
                                  </p:subTnLst>
                                </p:cTn>
                              </p:par>
                            </p:childTnLst>
                          </p:cTn>
                        </p:par>
                        <p:par>
                          <p:cTn id="280" fill="hold">
                            <p:stCondLst>
                              <p:cond delay="3500"/>
                            </p:stCondLst>
                            <p:childTnLst>
                              <p:par>
                                <p:cTn id="281" presetID="1" presetClass="entr" presetSubtype="0" fill="hold" nodeType="afterEffect">
                                  <p:stCondLst>
                                    <p:cond delay="0"/>
                                  </p:stCondLst>
                                  <p:childTnLst>
                                    <p:set>
                                      <p:cBhvr>
                                        <p:cTn id="282" dur="1" fill="hold">
                                          <p:stCondLst>
                                            <p:cond delay="499"/>
                                          </p:stCondLst>
                                        </p:cTn>
                                        <p:tgtEl>
                                          <p:spTgt spid="184427"/>
                                        </p:tgtEl>
                                        <p:attrNameLst>
                                          <p:attrName>style.visibility</p:attrName>
                                        </p:attrNameLst>
                                      </p:cBhvr>
                                      <p:to>
                                        <p:strVal val="visible"/>
                                      </p:to>
                                    </p:set>
                                  </p:childTnLst>
                                  <p:subTnLst>
                                    <p:set>
                                      <p:cBhvr override="childStyle">
                                        <p:cTn dur="1" fill="hold" display="0" masterRel="sameClick" afterEffect="1">
                                          <p:stCondLst>
                                            <p:cond evt="end" delay="0">
                                              <p:tn val="281"/>
                                            </p:cond>
                                          </p:stCondLst>
                                        </p:cTn>
                                        <p:tgtEl>
                                          <p:spTgt spid="184427"/>
                                        </p:tgtEl>
                                        <p:attrNameLst>
                                          <p:attrName>style.visibility</p:attrName>
                                        </p:attrNameLst>
                                      </p:cBhvr>
                                      <p:to>
                                        <p:strVal val="hidden"/>
                                      </p:to>
                                    </p:set>
                                  </p:subTnLst>
                                </p:cTn>
                              </p:par>
                            </p:childTnLst>
                          </p:cTn>
                        </p:par>
                        <p:par>
                          <p:cTn id="283" fill="hold">
                            <p:stCondLst>
                              <p:cond delay="4000"/>
                            </p:stCondLst>
                            <p:childTnLst>
                              <p:par>
                                <p:cTn id="284" presetID="1" presetClass="entr" presetSubtype="0" fill="hold" nodeType="afterEffect">
                                  <p:stCondLst>
                                    <p:cond delay="0"/>
                                  </p:stCondLst>
                                  <p:childTnLst>
                                    <p:set>
                                      <p:cBhvr>
                                        <p:cTn id="285" dur="1" fill="hold">
                                          <p:stCondLst>
                                            <p:cond delay="499"/>
                                          </p:stCondLst>
                                        </p:cTn>
                                        <p:tgtEl>
                                          <p:spTgt spid="184428"/>
                                        </p:tgtEl>
                                        <p:attrNameLst>
                                          <p:attrName>style.visibility</p:attrName>
                                        </p:attrNameLst>
                                      </p:cBhvr>
                                      <p:to>
                                        <p:strVal val="visible"/>
                                      </p:to>
                                    </p:set>
                                  </p:childTnLst>
                                  <p:subTnLst>
                                    <p:set>
                                      <p:cBhvr override="childStyle">
                                        <p:cTn dur="1" fill="hold" display="0" masterRel="sameClick" afterEffect="1">
                                          <p:stCondLst>
                                            <p:cond evt="end" delay="0">
                                              <p:tn val="284"/>
                                            </p:cond>
                                          </p:stCondLst>
                                        </p:cTn>
                                        <p:tgtEl>
                                          <p:spTgt spid="184428"/>
                                        </p:tgtEl>
                                        <p:attrNameLst>
                                          <p:attrName>style.visibility</p:attrName>
                                        </p:attrNameLst>
                                      </p:cBhvr>
                                      <p:to>
                                        <p:strVal val="hidden"/>
                                      </p:to>
                                    </p:set>
                                  </p:subTnLst>
                                </p:cTn>
                              </p:par>
                            </p:childTnLst>
                          </p:cTn>
                        </p:par>
                        <p:par>
                          <p:cTn id="286" fill="hold">
                            <p:stCondLst>
                              <p:cond delay="4500"/>
                            </p:stCondLst>
                            <p:childTnLst>
                              <p:par>
                                <p:cTn id="287" presetID="1" presetClass="entr" presetSubtype="0" fill="hold" nodeType="afterEffect">
                                  <p:stCondLst>
                                    <p:cond delay="0"/>
                                  </p:stCondLst>
                                  <p:childTnLst>
                                    <p:set>
                                      <p:cBhvr>
                                        <p:cTn id="288" dur="1" fill="hold">
                                          <p:stCondLst>
                                            <p:cond delay="499"/>
                                          </p:stCondLst>
                                        </p:cTn>
                                        <p:tgtEl>
                                          <p:spTgt spid="184429"/>
                                        </p:tgtEl>
                                        <p:attrNameLst>
                                          <p:attrName>style.visibility</p:attrName>
                                        </p:attrNameLst>
                                      </p:cBhvr>
                                      <p:to>
                                        <p:strVal val="visible"/>
                                      </p:to>
                                    </p:set>
                                  </p:childTnLst>
                                  <p:subTnLst>
                                    <p:set>
                                      <p:cBhvr override="childStyle">
                                        <p:cTn dur="1" fill="hold" display="0" masterRel="sameClick" afterEffect="1">
                                          <p:stCondLst>
                                            <p:cond evt="end" delay="0">
                                              <p:tn val="287"/>
                                            </p:cond>
                                          </p:stCondLst>
                                        </p:cTn>
                                        <p:tgtEl>
                                          <p:spTgt spid="184429"/>
                                        </p:tgtEl>
                                        <p:attrNameLst>
                                          <p:attrName>style.visibility</p:attrName>
                                        </p:attrNameLst>
                                      </p:cBhvr>
                                      <p:to>
                                        <p:strVal val="hidden"/>
                                      </p:to>
                                    </p:set>
                                  </p:subTnLst>
                                </p:cTn>
                              </p:par>
                            </p:childTnLst>
                          </p:cTn>
                        </p:par>
                        <p:par>
                          <p:cTn id="289" fill="hold">
                            <p:stCondLst>
                              <p:cond delay="5000"/>
                            </p:stCondLst>
                            <p:childTnLst>
                              <p:par>
                                <p:cTn id="290" presetID="1" presetClass="entr" presetSubtype="0" fill="hold" grpId="0" nodeType="afterEffect">
                                  <p:stCondLst>
                                    <p:cond delay="0"/>
                                  </p:stCondLst>
                                  <p:childTnLst>
                                    <p:set>
                                      <p:cBhvr>
                                        <p:cTn id="291" dur="1" fill="hold">
                                          <p:stCondLst>
                                            <p:cond delay="499"/>
                                          </p:stCondLst>
                                        </p:cTn>
                                        <p:tgtEl>
                                          <p:spTgt spid="184433"/>
                                        </p:tgtEl>
                                        <p:attrNameLst>
                                          <p:attrName>style.visibility</p:attrName>
                                        </p:attrNameLst>
                                      </p:cBhvr>
                                      <p:to>
                                        <p:strVal val="visible"/>
                                      </p:to>
                                    </p:set>
                                  </p:childTnLst>
                                </p:cTn>
                              </p:par>
                            </p:childTnLst>
                          </p:cTn>
                        </p:par>
                        <p:par>
                          <p:cTn id="292" fill="hold">
                            <p:stCondLst>
                              <p:cond delay="5500"/>
                            </p:stCondLst>
                            <p:childTnLst>
                              <p:par>
                                <p:cTn id="293" presetID="1" presetClass="entr" presetSubtype="0" fill="hold" nodeType="afterEffect">
                                  <p:stCondLst>
                                    <p:cond delay="0"/>
                                  </p:stCondLst>
                                  <p:childTnLst>
                                    <p:set>
                                      <p:cBhvr>
                                        <p:cTn id="294" dur="1" fill="hold">
                                          <p:stCondLst>
                                            <p:cond delay="499"/>
                                          </p:stCondLst>
                                        </p:cTn>
                                        <p:tgtEl>
                                          <p:spTgt spid="184449"/>
                                        </p:tgtEl>
                                        <p:attrNameLst>
                                          <p:attrName>style.visibility</p:attrName>
                                        </p:attrNameLst>
                                      </p:cBhvr>
                                      <p:to>
                                        <p:strVal val="visible"/>
                                      </p:to>
                                    </p:set>
                                  </p:childTnLst>
                                </p:cTn>
                              </p:par>
                            </p:childTnLst>
                          </p:cTn>
                        </p:par>
                        <p:par>
                          <p:cTn id="295" fill="hold">
                            <p:stCondLst>
                              <p:cond delay="6000"/>
                            </p:stCondLst>
                            <p:childTnLst>
                              <p:par>
                                <p:cTn id="296" presetID="22" presetClass="entr" presetSubtype="4" fill="hold" nodeType="afterEffect">
                                  <p:stCondLst>
                                    <p:cond delay="0"/>
                                  </p:stCondLst>
                                  <p:childTnLst>
                                    <p:set>
                                      <p:cBhvr>
                                        <p:cTn id="297" dur="1" fill="hold">
                                          <p:stCondLst>
                                            <p:cond delay="0"/>
                                          </p:stCondLst>
                                        </p:cTn>
                                        <p:tgtEl>
                                          <p:spTgt spid="184430"/>
                                        </p:tgtEl>
                                        <p:attrNameLst>
                                          <p:attrName>style.visibility</p:attrName>
                                        </p:attrNameLst>
                                      </p:cBhvr>
                                      <p:to>
                                        <p:strVal val="visible"/>
                                      </p:to>
                                    </p:set>
                                    <p:animEffect transition="in" filter="wipe(down)">
                                      <p:cBhvr>
                                        <p:cTn id="298" dur="500"/>
                                        <p:tgtEl>
                                          <p:spTgt spid="184430"/>
                                        </p:tgtEl>
                                      </p:cBhvr>
                                    </p:animEffect>
                                  </p:childTnLst>
                                  <p:subTnLst>
                                    <p:set>
                                      <p:cBhvr override="childStyle">
                                        <p:cTn dur="1" fill="hold" display="0" masterRel="sameClick" afterEffect="1">
                                          <p:stCondLst>
                                            <p:cond evt="end" delay="0">
                                              <p:tn val="296"/>
                                            </p:cond>
                                          </p:stCondLst>
                                        </p:cTn>
                                        <p:tgtEl>
                                          <p:spTgt spid="184430"/>
                                        </p:tgtEl>
                                        <p:attrNameLst>
                                          <p:attrName>style.visibility</p:attrName>
                                        </p:attrNameLst>
                                      </p:cBhvr>
                                      <p:to>
                                        <p:strVal val="hidden"/>
                                      </p:to>
                                    </p:set>
                                  </p:subTnLst>
                                </p:cTn>
                              </p:par>
                            </p:childTnLst>
                          </p:cTn>
                        </p:par>
                        <p:par>
                          <p:cTn id="299" fill="hold">
                            <p:stCondLst>
                              <p:cond delay="6500"/>
                            </p:stCondLst>
                            <p:childTnLst>
                              <p:par>
                                <p:cTn id="300" presetID="1" presetClass="entr" presetSubtype="0" fill="hold" grpId="0" nodeType="afterEffect">
                                  <p:stCondLst>
                                    <p:cond delay="0"/>
                                  </p:stCondLst>
                                  <p:childTnLst>
                                    <p:set>
                                      <p:cBhvr>
                                        <p:cTn id="301" dur="1" fill="hold">
                                          <p:stCondLst>
                                            <p:cond delay="499"/>
                                          </p:stCondLst>
                                        </p:cTn>
                                        <p:tgtEl>
                                          <p:spTgt spid="184434"/>
                                        </p:tgtEl>
                                        <p:attrNameLst>
                                          <p:attrName>style.visibility</p:attrName>
                                        </p:attrNameLst>
                                      </p:cBhvr>
                                      <p:to>
                                        <p:strVal val="visible"/>
                                      </p:to>
                                    </p:set>
                                  </p:childTnLst>
                                </p:cTn>
                              </p:par>
                            </p:childTnLst>
                          </p:cTn>
                        </p:par>
                        <p:par>
                          <p:cTn id="302" fill="hold">
                            <p:stCondLst>
                              <p:cond delay="7000"/>
                            </p:stCondLst>
                            <p:childTnLst>
                              <p:par>
                                <p:cTn id="303" presetID="22" presetClass="entr" presetSubtype="4" fill="hold" nodeType="afterEffect">
                                  <p:stCondLst>
                                    <p:cond delay="0"/>
                                  </p:stCondLst>
                                  <p:childTnLst>
                                    <p:set>
                                      <p:cBhvr>
                                        <p:cTn id="304" dur="1" fill="hold">
                                          <p:stCondLst>
                                            <p:cond delay="0"/>
                                          </p:stCondLst>
                                        </p:cTn>
                                        <p:tgtEl>
                                          <p:spTgt spid="184431"/>
                                        </p:tgtEl>
                                        <p:attrNameLst>
                                          <p:attrName>style.visibility</p:attrName>
                                        </p:attrNameLst>
                                      </p:cBhvr>
                                      <p:to>
                                        <p:strVal val="visible"/>
                                      </p:to>
                                    </p:set>
                                    <p:animEffect transition="in" filter="wipe(down)">
                                      <p:cBhvr>
                                        <p:cTn id="305" dur="500"/>
                                        <p:tgtEl>
                                          <p:spTgt spid="184431"/>
                                        </p:tgtEl>
                                      </p:cBhvr>
                                    </p:animEffect>
                                  </p:childTnLst>
                                  <p:subTnLst>
                                    <p:set>
                                      <p:cBhvr override="childStyle">
                                        <p:cTn dur="1" fill="hold" display="0" masterRel="sameClick" afterEffect="1">
                                          <p:stCondLst>
                                            <p:cond evt="end" delay="0">
                                              <p:tn val="303"/>
                                            </p:cond>
                                          </p:stCondLst>
                                        </p:cTn>
                                        <p:tgtEl>
                                          <p:spTgt spid="184431"/>
                                        </p:tgtEl>
                                        <p:attrNameLst>
                                          <p:attrName>style.visibility</p:attrName>
                                        </p:attrNameLst>
                                      </p:cBhvr>
                                      <p:to>
                                        <p:strVal val="hidden"/>
                                      </p:to>
                                    </p:set>
                                  </p:subTnLst>
                                </p:cTn>
                              </p:par>
                            </p:childTnLst>
                          </p:cTn>
                        </p:par>
                        <p:par>
                          <p:cTn id="306" fill="hold">
                            <p:stCondLst>
                              <p:cond delay="7500"/>
                            </p:stCondLst>
                            <p:childTnLst>
                              <p:par>
                                <p:cTn id="307" presetID="1" presetClass="entr" presetSubtype="0" fill="hold" grpId="0" nodeType="afterEffect">
                                  <p:stCondLst>
                                    <p:cond delay="0"/>
                                  </p:stCondLst>
                                  <p:childTnLst>
                                    <p:set>
                                      <p:cBhvr>
                                        <p:cTn id="308" dur="1" fill="hold">
                                          <p:stCondLst>
                                            <p:cond delay="499"/>
                                          </p:stCondLst>
                                        </p:cTn>
                                        <p:tgtEl>
                                          <p:spTgt spid="184435"/>
                                        </p:tgtEl>
                                        <p:attrNameLst>
                                          <p:attrName>style.visibility</p:attrName>
                                        </p:attrNameLst>
                                      </p:cBhvr>
                                      <p:to>
                                        <p:strVal val="visible"/>
                                      </p:to>
                                    </p:set>
                                  </p:childTnLst>
                                </p:cTn>
                              </p:par>
                            </p:childTnLst>
                          </p:cTn>
                        </p:par>
                        <p:par>
                          <p:cTn id="309" fill="hold">
                            <p:stCondLst>
                              <p:cond delay="8000"/>
                            </p:stCondLst>
                            <p:childTnLst>
                              <p:par>
                                <p:cTn id="310" presetID="22" presetClass="entr" presetSubtype="4" fill="hold" nodeType="afterEffect">
                                  <p:stCondLst>
                                    <p:cond delay="0"/>
                                  </p:stCondLst>
                                  <p:childTnLst>
                                    <p:set>
                                      <p:cBhvr>
                                        <p:cTn id="311" dur="1" fill="hold">
                                          <p:stCondLst>
                                            <p:cond delay="0"/>
                                          </p:stCondLst>
                                        </p:cTn>
                                        <p:tgtEl>
                                          <p:spTgt spid="184432"/>
                                        </p:tgtEl>
                                        <p:attrNameLst>
                                          <p:attrName>style.visibility</p:attrName>
                                        </p:attrNameLst>
                                      </p:cBhvr>
                                      <p:to>
                                        <p:strVal val="visible"/>
                                      </p:to>
                                    </p:set>
                                    <p:animEffect transition="in" filter="wipe(down)">
                                      <p:cBhvr>
                                        <p:cTn id="312" dur="500"/>
                                        <p:tgtEl>
                                          <p:spTgt spid="184432"/>
                                        </p:tgtEl>
                                      </p:cBhvr>
                                    </p:animEffect>
                                  </p:childTnLst>
                                </p:cTn>
                              </p:par>
                            </p:childTnLst>
                          </p:cTn>
                        </p:par>
                        <p:par>
                          <p:cTn id="313" fill="hold">
                            <p:stCondLst>
                              <p:cond delay="8500"/>
                            </p:stCondLst>
                            <p:childTnLst>
                              <p:par>
                                <p:cTn id="314" presetID="1" presetClass="entr" presetSubtype="0" fill="hold" grpId="0" nodeType="afterEffect">
                                  <p:stCondLst>
                                    <p:cond delay="0"/>
                                  </p:stCondLst>
                                  <p:childTnLst>
                                    <p:set>
                                      <p:cBhvr>
                                        <p:cTn id="315" dur="1" fill="hold">
                                          <p:stCondLst>
                                            <p:cond delay="499"/>
                                          </p:stCondLst>
                                        </p:cTn>
                                        <p:tgtEl>
                                          <p:spTgt spid="184436"/>
                                        </p:tgtEl>
                                        <p:attrNameLst>
                                          <p:attrName>style.visibility</p:attrName>
                                        </p:attrNameLst>
                                      </p:cBhvr>
                                      <p:to>
                                        <p:strVal val="visible"/>
                                      </p:to>
                                    </p:set>
                                  </p:childTnLst>
                                </p:cTn>
                              </p:par>
                            </p:childTnLst>
                          </p:cTn>
                        </p:par>
                        <p:par>
                          <p:cTn id="316" fill="hold">
                            <p:stCondLst>
                              <p:cond delay="9000"/>
                            </p:stCondLst>
                            <p:childTnLst>
                              <p:par>
                                <p:cTn id="317" presetID="22" presetClass="entr" presetSubtype="8" fill="hold" nodeType="afterEffect">
                                  <p:stCondLst>
                                    <p:cond delay="0"/>
                                  </p:stCondLst>
                                  <p:childTnLst>
                                    <p:set>
                                      <p:cBhvr>
                                        <p:cTn id="318" dur="1" fill="hold">
                                          <p:stCondLst>
                                            <p:cond delay="0"/>
                                          </p:stCondLst>
                                        </p:cTn>
                                        <p:tgtEl>
                                          <p:spTgt spid="184446"/>
                                        </p:tgtEl>
                                        <p:attrNameLst>
                                          <p:attrName>style.visibility</p:attrName>
                                        </p:attrNameLst>
                                      </p:cBhvr>
                                      <p:to>
                                        <p:strVal val="visible"/>
                                      </p:to>
                                    </p:set>
                                    <p:animEffect transition="in" filter="wipe(left)">
                                      <p:cBhvr>
                                        <p:cTn id="319" dur="500"/>
                                        <p:tgtEl>
                                          <p:spTgt spid="184446"/>
                                        </p:tgtEl>
                                      </p:cBhvr>
                                    </p:animEffect>
                                  </p:childTnLst>
                                  <p:subTnLst>
                                    <p:set>
                                      <p:cBhvr override="childStyle">
                                        <p:cTn dur="1" fill="hold" display="0" masterRel="sameClick" afterEffect="1">
                                          <p:stCondLst>
                                            <p:cond evt="end" delay="0">
                                              <p:tn val="317"/>
                                            </p:cond>
                                          </p:stCondLst>
                                        </p:cTn>
                                        <p:tgtEl>
                                          <p:spTgt spid="184446"/>
                                        </p:tgtEl>
                                        <p:attrNameLst>
                                          <p:attrName>style.visibility</p:attrName>
                                        </p:attrNameLst>
                                      </p:cBhvr>
                                      <p:to>
                                        <p:strVal val="hidden"/>
                                      </p:to>
                                    </p:set>
                                  </p:subTnLst>
                                </p:cTn>
                              </p:par>
                            </p:childTnLst>
                          </p:cTn>
                        </p:par>
                        <p:par>
                          <p:cTn id="320" fill="hold">
                            <p:stCondLst>
                              <p:cond delay="9500"/>
                            </p:stCondLst>
                            <p:childTnLst>
                              <p:par>
                                <p:cTn id="321" presetID="22" presetClass="entr" presetSubtype="8" fill="hold" nodeType="afterEffect">
                                  <p:stCondLst>
                                    <p:cond delay="0"/>
                                  </p:stCondLst>
                                  <p:childTnLst>
                                    <p:set>
                                      <p:cBhvr>
                                        <p:cTn id="322" dur="1" fill="hold">
                                          <p:stCondLst>
                                            <p:cond delay="0"/>
                                          </p:stCondLst>
                                        </p:cTn>
                                        <p:tgtEl>
                                          <p:spTgt spid="184447"/>
                                        </p:tgtEl>
                                        <p:attrNameLst>
                                          <p:attrName>style.visibility</p:attrName>
                                        </p:attrNameLst>
                                      </p:cBhvr>
                                      <p:to>
                                        <p:strVal val="visible"/>
                                      </p:to>
                                    </p:set>
                                    <p:animEffect transition="in" filter="wipe(left)">
                                      <p:cBhvr>
                                        <p:cTn id="323" dur="500"/>
                                        <p:tgtEl>
                                          <p:spTgt spid="184447"/>
                                        </p:tgtEl>
                                      </p:cBhvr>
                                    </p:animEffect>
                                  </p:childTnLst>
                                  <p:subTnLst>
                                    <p:set>
                                      <p:cBhvr override="childStyle">
                                        <p:cTn dur="1" fill="hold" display="0" masterRel="sameClick" afterEffect="1">
                                          <p:stCondLst>
                                            <p:cond evt="end" delay="0">
                                              <p:tn val="321"/>
                                            </p:cond>
                                          </p:stCondLst>
                                        </p:cTn>
                                        <p:tgtEl>
                                          <p:spTgt spid="184447"/>
                                        </p:tgtEl>
                                        <p:attrNameLst>
                                          <p:attrName>style.visibility</p:attrName>
                                        </p:attrNameLst>
                                      </p:cBhvr>
                                      <p:to>
                                        <p:strVal val="hidden"/>
                                      </p:to>
                                    </p:set>
                                  </p:subTnLst>
                                </p:cTn>
                              </p:par>
                            </p:childTnLst>
                          </p:cTn>
                        </p:par>
                        <p:par>
                          <p:cTn id="324" fill="hold">
                            <p:stCondLst>
                              <p:cond delay="10000"/>
                            </p:stCondLst>
                            <p:childTnLst>
                              <p:par>
                                <p:cTn id="325" presetID="22" presetClass="entr" presetSubtype="8" fill="hold" nodeType="afterEffect">
                                  <p:stCondLst>
                                    <p:cond delay="0"/>
                                  </p:stCondLst>
                                  <p:childTnLst>
                                    <p:set>
                                      <p:cBhvr>
                                        <p:cTn id="326" dur="1" fill="hold">
                                          <p:stCondLst>
                                            <p:cond delay="0"/>
                                          </p:stCondLst>
                                        </p:cTn>
                                        <p:tgtEl>
                                          <p:spTgt spid="184448"/>
                                        </p:tgtEl>
                                        <p:attrNameLst>
                                          <p:attrName>style.visibility</p:attrName>
                                        </p:attrNameLst>
                                      </p:cBhvr>
                                      <p:to>
                                        <p:strVal val="visible"/>
                                      </p:to>
                                    </p:set>
                                    <p:animEffect transition="in" filter="wipe(left)">
                                      <p:cBhvr>
                                        <p:cTn id="327" dur="500"/>
                                        <p:tgtEl>
                                          <p:spTgt spid="184448"/>
                                        </p:tgtEl>
                                      </p:cBhvr>
                                    </p:animEffect>
                                  </p:childTnLst>
                                </p:cTn>
                              </p:par>
                            </p:childTnLst>
                          </p:cTn>
                        </p:par>
                      </p:childTnLst>
                    </p:cTn>
                  </p:par>
                  <p:par>
                    <p:cTn id="328" fill="hold">
                      <p:stCondLst>
                        <p:cond delay="indefinite"/>
                      </p:stCondLst>
                      <p:childTnLst>
                        <p:par>
                          <p:cTn id="329" fill="hold">
                            <p:stCondLst>
                              <p:cond delay="0"/>
                            </p:stCondLst>
                            <p:childTnLst>
                              <p:par>
                                <p:cTn id="330" presetID="22" presetClass="entr" presetSubtype="4" fill="hold" nodeType="clickEffect">
                                  <p:stCondLst>
                                    <p:cond delay="0"/>
                                  </p:stCondLst>
                                  <p:childTnLst>
                                    <p:set>
                                      <p:cBhvr>
                                        <p:cTn id="331" dur="1" fill="hold">
                                          <p:stCondLst>
                                            <p:cond delay="0"/>
                                          </p:stCondLst>
                                        </p:cTn>
                                        <p:tgtEl>
                                          <p:spTgt spid="184450"/>
                                        </p:tgtEl>
                                        <p:attrNameLst>
                                          <p:attrName>style.visibility</p:attrName>
                                        </p:attrNameLst>
                                      </p:cBhvr>
                                      <p:to>
                                        <p:strVal val="visible"/>
                                      </p:to>
                                    </p:set>
                                    <p:animEffect transition="in" filter="wipe(down)">
                                      <p:cBhvr>
                                        <p:cTn id="332" dur="500"/>
                                        <p:tgtEl>
                                          <p:spTgt spid="184450"/>
                                        </p:tgtEl>
                                      </p:cBhvr>
                                    </p:animEffect>
                                  </p:childTnLst>
                                  <p:subTnLst>
                                    <p:set>
                                      <p:cBhvr override="childStyle">
                                        <p:cTn dur="1" fill="hold" display="0" masterRel="sameClick" afterEffect="1">
                                          <p:stCondLst>
                                            <p:cond evt="end" delay="0">
                                              <p:tn val="330"/>
                                            </p:cond>
                                          </p:stCondLst>
                                        </p:cTn>
                                        <p:tgtEl>
                                          <p:spTgt spid="184450"/>
                                        </p:tgtEl>
                                        <p:attrNameLst>
                                          <p:attrName>style.visibility</p:attrName>
                                        </p:attrNameLst>
                                      </p:cBhvr>
                                      <p:to>
                                        <p:strVal val="hidden"/>
                                      </p:to>
                                    </p:set>
                                  </p:subTnLst>
                                </p:cTn>
                              </p:par>
                            </p:childTnLst>
                          </p:cTn>
                        </p:par>
                        <p:par>
                          <p:cTn id="333" fill="hold">
                            <p:stCondLst>
                              <p:cond delay="500"/>
                            </p:stCondLst>
                            <p:childTnLst>
                              <p:par>
                                <p:cTn id="334" presetID="22" presetClass="entr" presetSubtype="4" fill="hold" nodeType="afterEffect">
                                  <p:stCondLst>
                                    <p:cond delay="0"/>
                                  </p:stCondLst>
                                  <p:childTnLst>
                                    <p:set>
                                      <p:cBhvr>
                                        <p:cTn id="335" dur="1" fill="hold">
                                          <p:stCondLst>
                                            <p:cond delay="0"/>
                                          </p:stCondLst>
                                        </p:cTn>
                                        <p:tgtEl>
                                          <p:spTgt spid="184451"/>
                                        </p:tgtEl>
                                        <p:attrNameLst>
                                          <p:attrName>style.visibility</p:attrName>
                                        </p:attrNameLst>
                                      </p:cBhvr>
                                      <p:to>
                                        <p:strVal val="visible"/>
                                      </p:to>
                                    </p:set>
                                    <p:animEffect transition="in" filter="wipe(down)">
                                      <p:cBhvr>
                                        <p:cTn id="336" dur="500"/>
                                        <p:tgtEl>
                                          <p:spTgt spid="184451"/>
                                        </p:tgtEl>
                                      </p:cBhvr>
                                    </p:animEffect>
                                  </p:childTnLst>
                                  <p:subTnLst>
                                    <p:set>
                                      <p:cBhvr override="childStyle">
                                        <p:cTn dur="1" fill="hold" display="0" masterRel="sameClick" afterEffect="1">
                                          <p:stCondLst>
                                            <p:cond evt="end" delay="0">
                                              <p:tn val="334"/>
                                            </p:cond>
                                          </p:stCondLst>
                                        </p:cTn>
                                        <p:tgtEl>
                                          <p:spTgt spid="184451"/>
                                        </p:tgtEl>
                                        <p:attrNameLst>
                                          <p:attrName>style.visibility</p:attrName>
                                        </p:attrNameLst>
                                      </p:cBhvr>
                                      <p:to>
                                        <p:strVal val="hidden"/>
                                      </p:to>
                                    </p:set>
                                  </p:subTnLst>
                                </p:cTn>
                              </p:par>
                            </p:childTnLst>
                          </p:cTn>
                        </p:par>
                        <p:par>
                          <p:cTn id="337" fill="hold">
                            <p:stCondLst>
                              <p:cond delay="1000"/>
                            </p:stCondLst>
                            <p:childTnLst>
                              <p:par>
                                <p:cTn id="338" presetID="22" presetClass="entr" presetSubtype="4" fill="hold" nodeType="afterEffect">
                                  <p:stCondLst>
                                    <p:cond delay="0"/>
                                  </p:stCondLst>
                                  <p:childTnLst>
                                    <p:set>
                                      <p:cBhvr>
                                        <p:cTn id="339" dur="1" fill="hold">
                                          <p:stCondLst>
                                            <p:cond delay="0"/>
                                          </p:stCondLst>
                                        </p:cTn>
                                        <p:tgtEl>
                                          <p:spTgt spid="184452"/>
                                        </p:tgtEl>
                                        <p:attrNameLst>
                                          <p:attrName>style.visibility</p:attrName>
                                        </p:attrNameLst>
                                      </p:cBhvr>
                                      <p:to>
                                        <p:strVal val="visible"/>
                                      </p:to>
                                    </p:set>
                                    <p:animEffect transition="in" filter="wipe(down)">
                                      <p:cBhvr>
                                        <p:cTn id="340" dur="500"/>
                                        <p:tgtEl>
                                          <p:spTgt spid="184452"/>
                                        </p:tgtEl>
                                      </p:cBhvr>
                                    </p:animEffect>
                                  </p:childTnLst>
                                  <p:subTnLst>
                                    <p:set>
                                      <p:cBhvr override="childStyle">
                                        <p:cTn dur="1" fill="hold" display="0" masterRel="nextClick" afterEffect="1"/>
                                        <p:tgtEl>
                                          <p:spTgt spid="184452"/>
                                        </p:tgtEl>
                                        <p:attrNameLst>
                                          <p:attrName>style.visibility</p:attrName>
                                        </p:attrNameLst>
                                      </p:cBhvr>
                                      <p:to>
                                        <p:strVal val="hidden"/>
                                      </p:to>
                                    </p:set>
                                  </p:subTnLst>
                                </p:cTn>
                              </p:par>
                            </p:childTnLst>
                          </p:cTn>
                        </p:par>
                        <p:par>
                          <p:cTn id="341" fill="hold">
                            <p:stCondLst>
                              <p:cond delay="1500"/>
                            </p:stCondLst>
                            <p:childTnLst>
                              <p:par>
                                <p:cTn id="342" presetID="1" presetClass="entr" presetSubtype="0" fill="hold" nodeType="afterEffect">
                                  <p:stCondLst>
                                    <p:cond delay="0"/>
                                  </p:stCondLst>
                                  <p:childTnLst>
                                    <p:set>
                                      <p:cBhvr>
                                        <p:cTn id="343" dur="1" fill="hold">
                                          <p:stCondLst>
                                            <p:cond delay="499"/>
                                          </p:stCondLst>
                                        </p:cTn>
                                        <p:tgtEl>
                                          <p:spTgt spid="184453"/>
                                        </p:tgtEl>
                                        <p:attrNameLst>
                                          <p:attrName>style.visibility</p:attrName>
                                        </p:attrNameLst>
                                      </p:cBhvr>
                                      <p:to>
                                        <p:strVal val="visible"/>
                                      </p:to>
                                    </p:set>
                                  </p:childTnLst>
                                  <p:subTnLst>
                                    <p:set>
                                      <p:cBhvr override="childStyle">
                                        <p:cTn dur="1" fill="hold" display="0" masterRel="sameClick" afterEffect="1">
                                          <p:stCondLst>
                                            <p:cond evt="end" delay="0">
                                              <p:tn val="342"/>
                                            </p:cond>
                                          </p:stCondLst>
                                        </p:cTn>
                                        <p:tgtEl>
                                          <p:spTgt spid="184453"/>
                                        </p:tgtEl>
                                        <p:attrNameLst>
                                          <p:attrName>style.visibility</p:attrName>
                                        </p:attrNameLst>
                                      </p:cBhvr>
                                      <p:to>
                                        <p:strVal val="hidden"/>
                                      </p:to>
                                    </p:set>
                                  </p:subTnLst>
                                </p:cTn>
                              </p:par>
                            </p:childTnLst>
                          </p:cTn>
                        </p:par>
                        <p:par>
                          <p:cTn id="344" fill="hold">
                            <p:stCondLst>
                              <p:cond delay="2000"/>
                            </p:stCondLst>
                            <p:childTnLst>
                              <p:par>
                                <p:cTn id="345" presetID="1" presetClass="entr" presetSubtype="0" fill="hold" nodeType="afterEffect">
                                  <p:stCondLst>
                                    <p:cond delay="0"/>
                                  </p:stCondLst>
                                  <p:childTnLst>
                                    <p:set>
                                      <p:cBhvr>
                                        <p:cTn id="346" dur="1" fill="hold">
                                          <p:stCondLst>
                                            <p:cond delay="499"/>
                                          </p:stCondLst>
                                        </p:cTn>
                                        <p:tgtEl>
                                          <p:spTgt spid="184454"/>
                                        </p:tgtEl>
                                        <p:attrNameLst>
                                          <p:attrName>style.visibility</p:attrName>
                                        </p:attrNameLst>
                                      </p:cBhvr>
                                      <p:to>
                                        <p:strVal val="visible"/>
                                      </p:to>
                                    </p:set>
                                  </p:childTnLst>
                                  <p:subTnLst>
                                    <p:set>
                                      <p:cBhvr override="childStyle">
                                        <p:cTn dur="1" fill="hold" display="0" masterRel="sameClick" afterEffect="1">
                                          <p:stCondLst>
                                            <p:cond evt="end" delay="0">
                                              <p:tn val="345"/>
                                            </p:cond>
                                          </p:stCondLst>
                                        </p:cTn>
                                        <p:tgtEl>
                                          <p:spTgt spid="184454"/>
                                        </p:tgtEl>
                                        <p:attrNameLst>
                                          <p:attrName>style.visibility</p:attrName>
                                        </p:attrNameLst>
                                      </p:cBhvr>
                                      <p:to>
                                        <p:strVal val="hidden"/>
                                      </p:to>
                                    </p:set>
                                  </p:subTnLst>
                                </p:cTn>
                              </p:par>
                            </p:childTnLst>
                          </p:cTn>
                        </p:par>
                        <p:par>
                          <p:cTn id="347" fill="hold">
                            <p:stCondLst>
                              <p:cond delay="2500"/>
                            </p:stCondLst>
                            <p:childTnLst>
                              <p:par>
                                <p:cTn id="348" presetID="1" presetClass="entr" presetSubtype="0" fill="hold" nodeType="afterEffect">
                                  <p:stCondLst>
                                    <p:cond delay="0"/>
                                  </p:stCondLst>
                                  <p:childTnLst>
                                    <p:set>
                                      <p:cBhvr>
                                        <p:cTn id="349" dur="1" fill="hold">
                                          <p:stCondLst>
                                            <p:cond delay="499"/>
                                          </p:stCondLst>
                                        </p:cTn>
                                        <p:tgtEl>
                                          <p:spTgt spid="184455"/>
                                        </p:tgtEl>
                                        <p:attrNameLst>
                                          <p:attrName>style.visibility</p:attrName>
                                        </p:attrNameLst>
                                      </p:cBhvr>
                                      <p:to>
                                        <p:strVal val="visible"/>
                                      </p:to>
                                    </p:set>
                                  </p:childTnLst>
                                  <p:subTnLst>
                                    <p:set>
                                      <p:cBhvr override="childStyle">
                                        <p:cTn dur="1" fill="hold" display="0" masterRel="sameClick" afterEffect="1">
                                          <p:stCondLst>
                                            <p:cond evt="end" delay="0">
                                              <p:tn val="348"/>
                                            </p:cond>
                                          </p:stCondLst>
                                        </p:cTn>
                                        <p:tgtEl>
                                          <p:spTgt spid="184455"/>
                                        </p:tgtEl>
                                        <p:attrNameLst>
                                          <p:attrName>style.visibility</p:attrName>
                                        </p:attrNameLst>
                                      </p:cBhvr>
                                      <p:to>
                                        <p:strVal val="hidden"/>
                                      </p:to>
                                    </p:set>
                                  </p:subTnLst>
                                </p:cTn>
                              </p:par>
                            </p:childTnLst>
                          </p:cTn>
                        </p:par>
                        <p:par>
                          <p:cTn id="350" fill="hold">
                            <p:stCondLst>
                              <p:cond delay="3000"/>
                            </p:stCondLst>
                            <p:childTnLst>
                              <p:par>
                                <p:cTn id="351" presetID="1" presetClass="entr" presetSubtype="0" fill="hold" nodeType="afterEffect">
                                  <p:stCondLst>
                                    <p:cond delay="0"/>
                                  </p:stCondLst>
                                  <p:childTnLst>
                                    <p:set>
                                      <p:cBhvr>
                                        <p:cTn id="352" dur="1" fill="hold">
                                          <p:stCondLst>
                                            <p:cond delay="499"/>
                                          </p:stCondLst>
                                        </p:cTn>
                                        <p:tgtEl>
                                          <p:spTgt spid="184456"/>
                                        </p:tgtEl>
                                        <p:attrNameLst>
                                          <p:attrName>style.visibility</p:attrName>
                                        </p:attrNameLst>
                                      </p:cBhvr>
                                      <p:to>
                                        <p:strVal val="visible"/>
                                      </p:to>
                                    </p:set>
                                  </p:childTnLst>
                                  <p:subTnLst>
                                    <p:set>
                                      <p:cBhvr override="childStyle">
                                        <p:cTn dur="1" fill="hold" display="0" masterRel="sameClick" afterEffect="1">
                                          <p:stCondLst>
                                            <p:cond evt="end" delay="0">
                                              <p:tn val="351"/>
                                            </p:cond>
                                          </p:stCondLst>
                                        </p:cTn>
                                        <p:tgtEl>
                                          <p:spTgt spid="184456"/>
                                        </p:tgtEl>
                                        <p:attrNameLst>
                                          <p:attrName>style.visibility</p:attrName>
                                        </p:attrNameLst>
                                      </p:cBhvr>
                                      <p:to>
                                        <p:strVal val="hidden"/>
                                      </p:to>
                                    </p:set>
                                  </p:subTnLst>
                                </p:cTn>
                              </p:par>
                            </p:childTnLst>
                          </p:cTn>
                        </p:par>
                        <p:par>
                          <p:cTn id="353" fill="hold">
                            <p:stCondLst>
                              <p:cond delay="3500"/>
                            </p:stCondLst>
                            <p:childTnLst>
                              <p:par>
                                <p:cTn id="354" presetID="1" presetClass="entr" presetSubtype="0" fill="hold" nodeType="afterEffect">
                                  <p:stCondLst>
                                    <p:cond delay="0"/>
                                  </p:stCondLst>
                                  <p:childTnLst>
                                    <p:set>
                                      <p:cBhvr>
                                        <p:cTn id="355" dur="1" fill="hold">
                                          <p:stCondLst>
                                            <p:cond delay="499"/>
                                          </p:stCondLst>
                                        </p:cTn>
                                        <p:tgtEl>
                                          <p:spTgt spid="184457"/>
                                        </p:tgtEl>
                                        <p:attrNameLst>
                                          <p:attrName>style.visibility</p:attrName>
                                        </p:attrNameLst>
                                      </p:cBhvr>
                                      <p:to>
                                        <p:strVal val="visible"/>
                                      </p:to>
                                    </p:set>
                                  </p:childTnLst>
                                  <p:subTnLst>
                                    <p:set>
                                      <p:cBhvr override="childStyle">
                                        <p:cTn dur="1" fill="hold" display="0" masterRel="sameClick" afterEffect="1">
                                          <p:stCondLst>
                                            <p:cond evt="end" delay="0">
                                              <p:tn val="354"/>
                                            </p:cond>
                                          </p:stCondLst>
                                        </p:cTn>
                                        <p:tgtEl>
                                          <p:spTgt spid="184457"/>
                                        </p:tgtEl>
                                        <p:attrNameLst>
                                          <p:attrName>style.visibility</p:attrName>
                                        </p:attrNameLst>
                                      </p:cBhvr>
                                      <p:to>
                                        <p:strVal val="hidden"/>
                                      </p:to>
                                    </p:set>
                                  </p:subTnLst>
                                </p:cTn>
                              </p:par>
                            </p:childTnLst>
                          </p:cTn>
                        </p:par>
                        <p:par>
                          <p:cTn id="356" fill="hold">
                            <p:stCondLst>
                              <p:cond delay="4000"/>
                            </p:stCondLst>
                            <p:childTnLst>
                              <p:par>
                                <p:cTn id="357" presetID="1" presetClass="entr" presetSubtype="0" fill="hold" nodeType="afterEffect">
                                  <p:stCondLst>
                                    <p:cond delay="0"/>
                                  </p:stCondLst>
                                  <p:childTnLst>
                                    <p:set>
                                      <p:cBhvr>
                                        <p:cTn id="358" dur="1" fill="hold">
                                          <p:stCondLst>
                                            <p:cond delay="499"/>
                                          </p:stCondLst>
                                        </p:cTn>
                                        <p:tgtEl>
                                          <p:spTgt spid="184458"/>
                                        </p:tgtEl>
                                        <p:attrNameLst>
                                          <p:attrName>style.visibility</p:attrName>
                                        </p:attrNameLst>
                                      </p:cBhvr>
                                      <p:to>
                                        <p:strVal val="visible"/>
                                      </p:to>
                                    </p:set>
                                  </p:childTnLst>
                                  <p:subTnLst>
                                    <p:set>
                                      <p:cBhvr override="childStyle">
                                        <p:cTn dur="1" fill="hold" display="0" masterRel="sameClick" afterEffect="1">
                                          <p:stCondLst>
                                            <p:cond evt="end" delay="0">
                                              <p:tn val="357"/>
                                            </p:cond>
                                          </p:stCondLst>
                                        </p:cTn>
                                        <p:tgtEl>
                                          <p:spTgt spid="184458"/>
                                        </p:tgtEl>
                                        <p:attrNameLst>
                                          <p:attrName>style.visibility</p:attrName>
                                        </p:attrNameLst>
                                      </p:cBhvr>
                                      <p:to>
                                        <p:strVal val="hidden"/>
                                      </p:to>
                                    </p:set>
                                  </p:subTnLst>
                                </p:cTn>
                              </p:par>
                            </p:childTnLst>
                          </p:cTn>
                        </p:par>
                        <p:par>
                          <p:cTn id="359" fill="hold">
                            <p:stCondLst>
                              <p:cond delay="4500"/>
                            </p:stCondLst>
                            <p:childTnLst>
                              <p:par>
                                <p:cTn id="360" presetID="1" presetClass="entr" presetSubtype="0" fill="hold" nodeType="afterEffect">
                                  <p:stCondLst>
                                    <p:cond delay="0"/>
                                  </p:stCondLst>
                                  <p:childTnLst>
                                    <p:set>
                                      <p:cBhvr>
                                        <p:cTn id="361" dur="1" fill="hold">
                                          <p:stCondLst>
                                            <p:cond delay="499"/>
                                          </p:stCondLst>
                                        </p:cTn>
                                        <p:tgtEl>
                                          <p:spTgt spid="184459"/>
                                        </p:tgtEl>
                                        <p:attrNameLst>
                                          <p:attrName>style.visibility</p:attrName>
                                        </p:attrNameLst>
                                      </p:cBhvr>
                                      <p:to>
                                        <p:strVal val="visible"/>
                                      </p:to>
                                    </p:set>
                                  </p:childTnLst>
                                  <p:subTnLst>
                                    <p:set>
                                      <p:cBhvr override="childStyle">
                                        <p:cTn dur="1" fill="hold" display="0" masterRel="sameClick" afterEffect="1">
                                          <p:stCondLst>
                                            <p:cond evt="end" delay="0">
                                              <p:tn val="360"/>
                                            </p:cond>
                                          </p:stCondLst>
                                        </p:cTn>
                                        <p:tgtEl>
                                          <p:spTgt spid="184459"/>
                                        </p:tgtEl>
                                        <p:attrNameLst>
                                          <p:attrName>style.visibility</p:attrName>
                                        </p:attrNameLst>
                                      </p:cBhvr>
                                      <p:to>
                                        <p:strVal val="hidden"/>
                                      </p:to>
                                    </p:set>
                                  </p:subTnLst>
                                </p:cTn>
                              </p:par>
                            </p:childTnLst>
                          </p:cTn>
                        </p:par>
                        <p:par>
                          <p:cTn id="362" fill="hold">
                            <p:stCondLst>
                              <p:cond delay="5000"/>
                            </p:stCondLst>
                            <p:childTnLst>
                              <p:par>
                                <p:cTn id="363" presetID="1" presetClass="entr" presetSubtype="0" fill="hold" nodeType="afterEffect">
                                  <p:stCondLst>
                                    <p:cond delay="0"/>
                                  </p:stCondLst>
                                  <p:childTnLst>
                                    <p:set>
                                      <p:cBhvr>
                                        <p:cTn id="364" dur="1" fill="hold">
                                          <p:stCondLst>
                                            <p:cond delay="499"/>
                                          </p:stCondLst>
                                        </p:cTn>
                                        <p:tgtEl>
                                          <p:spTgt spid="184460"/>
                                        </p:tgtEl>
                                        <p:attrNameLst>
                                          <p:attrName>style.visibility</p:attrName>
                                        </p:attrNameLst>
                                      </p:cBhvr>
                                      <p:to>
                                        <p:strVal val="visible"/>
                                      </p:to>
                                    </p:set>
                                  </p:childTnLst>
                                  <p:subTnLst>
                                    <p:set>
                                      <p:cBhvr override="childStyle">
                                        <p:cTn dur="1" fill="hold" display="0" masterRel="sameClick" afterEffect="1">
                                          <p:stCondLst>
                                            <p:cond evt="end" delay="0">
                                              <p:tn val="363"/>
                                            </p:cond>
                                          </p:stCondLst>
                                        </p:cTn>
                                        <p:tgtEl>
                                          <p:spTgt spid="184460"/>
                                        </p:tgtEl>
                                        <p:attrNameLst>
                                          <p:attrName>style.visibility</p:attrName>
                                        </p:attrNameLst>
                                      </p:cBhvr>
                                      <p:to>
                                        <p:strVal val="hidden"/>
                                      </p:to>
                                    </p:set>
                                  </p:subTnLst>
                                </p:cTn>
                              </p:par>
                            </p:childTnLst>
                          </p:cTn>
                        </p:par>
                        <p:par>
                          <p:cTn id="365" fill="hold">
                            <p:stCondLst>
                              <p:cond delay="5500"/>
                            </p:stCondLst>
                            <p:childTnLst>
                              <p:par>
                                <p:cTn id="366" presetID="1" presetClass="entr" presetSubtype="0" fill="hold" nodeType="afterEffect">
                                  <p:stCondLst>
                                    <p:cond delay="0"/>
                                  </p:stCondLst>
                                  <p:childTnLst>
                                    <p:set>
                                      <p:cBhvr>
                                        <p:cTn id="367" dur="1" fill="hold">
                                          <p:stCondLst>
                                            <p:cond delay="499"/>
                                          </p:stCondLst>
                                        </p:cTn>
                                        <p:tgtEl>
                                          <p:spTgt spid="184461"/>
                                        </p:tgtEl>
                                        <p:attrNameLst>
                                          <p:attrName>style.visibility</p:attrName>
                                        </p:attrNameLst>
                                      </p:cBhvr>
                                      <p:to>
                                        <p:strVal val="visible"/>
                                      </p:to>
                                    </p:set>
                                  </p:childTnLst>
                                  <p:subTnLst>
                                    <p:set>
                                      <p:cBhvr override="childStyle">
                                        <p:cTn dur="1" fill="hold" display="0" masterRel="sameClick" afterEffect="1">
                                          <p:stCondLst>
                                            <p:cond evt="end" delay="0">
                                              <p:tn val="366"/>
                                            </p:cond>
                                          </p:stCondLst>
                                        </p:cTn>
                                        <p:tgtEl>
                                          <p:spTgt spid="184461"/>
                                        </p:tgtEl>
                                        <p:attrNameLst>
                                          <p:attrName>style.visibility</p:attrName>
                                        </p:attrNameLst>
                                      </p:cBhvr>
                                      <p:to>
                                        <p:strVal val="hidden"/>
                                      </p:to>
                                    </p:set>
                                  </p:subTnLst>
                                </p:cTn>
                              </p:par>
                            </p:childTnLst>
                          </p:cTn>
                        </p:par>
                        <p:par>
                          <p:cTn id="368" fill="hold">
                            <p:stCondLst>
                              <p:cond delay="6000"/>
                            </p:stCondLst>
                            <p:childTnLst>
                              <p:par>
                                <p:cTn id="369" presetID="22" presetClass="entr" presetSubtype="4" fill="hold" nodeType="afterEffect">
                                  <p:stCondLst>
                                    <p:cond delay="0"/>
                                  </p:stCondLst>
                                  <p:childTnLst>
                                    <p:set>
                                      <p:cBhvr>
                                        <p:cTn id="370" dur="1" fill="hold">
                                          <p:stCondLst>
                                            <p:cond delay="0"/>
                                          </p:stCondLst>
                                        </p:cTn>
                                        <p:tgtEl>
                                          <p:spTgt spid="184462"/>
                                        </p:tgtEl>
                                        <p:attrNameLst>
                                          <p:attrName>style.visibility</p:attrName>
                                        </p:attrNameLst>
                                      </p:cBhvr>
                                      <p:to>
                                        <p:strVal val="visible"/>
                                      </p:to>
                                    </p:set>
                                    <p:animEffect transition="in" filter="wipe(down)">
                                      <p:cBhvr>
                                        <p:cTn id="371" dur="500"/>
                                        <p:tgtEl>
                                          <p:spTgt spid="184462"/>
                                        </p:tgtEl>
                                      </p:cBhvr>
                                    </p:animEffect>
                                  </p:childTnLst>
                                  <p:subTnLst>
                                    <p:set>
                                      <p:cBhvr override="childStyle">
                                        <p:cTn dur="1" fill="hold" display="0" masterRel="sameClick" afterEffect="1">
                                          <p:stCondLst>
                                            <p:cond evt="end" delay="0">
                                              <p:tn val="369"/>
                                            </p:cond>
                                          </p:stCondLst>
                                        </p:cTn>
                                        <p:tgtEl>
                                          <p:spTgt spid="184462"/>
                                        </p:tgtEl>
                                        <p:attrNameLst>
                                          <p:attrName>style.visibility</p:attrName>
                                        </p:attrNameLst>
                                      </p:cBhvr>
                                      <p:to>
                                        <p:strVal val="hidden"/>
                                      </p:to>
                                    </p:set>
                                  </p:subTnLst>
                                </p:cTn>
                              </p:par>
                            </p:childTnLst>
                          </p:cTn>
                        </p:par>
                        <p:par>
                          <p:cTn id="372" fill="hold">
                            <p:stCondLst>
                              <p:cond delay="6500"/>
                            </p:stCondLst>
                            <p:childTnLst>
                              <p:par>
                                <p:cTn id="373" presetID="1" presetClass="entr" presetSubtype="0" fill="hold" grpId="0" nodeType="afterEffect">
                                  <p:stCondLst>
                                    <p:cond delay="0"/>
                                  </p:stCondLst>
                                  <p:childTnLst>
                                    <p:set>
                                      <p:cBhvr>
                                        <p:cTn id="374" dur="1" fill="hold">
                                          <p:stCondLst>
                                            <p:cond delay="499"/>
                                          </p:stCondLst>
                                        </p:cTn>
                                        <p:tgtEl>
                                          <p:spTgt spid="184468"/>
                                        </p:tgtEl>
                                        <p:attrNameLst>
                                          <p:attrName>style.visibility</p:attrName>
                                        </p:attrNameLst>
                                      </p:cBhvr>
                                      <p:to>
                                        <p:strVal val="visible"/>
                                      </p:to>
                                    </p:set>
                                  </p:childTnLst>
                                </p:cTn>
                              </p:par>
                            </p:childTnLst>
                          </p:cTn>
                        </p:par>
                        <p:par>
                          <p:cTn id="375" fill="hold">
                            <p:stCondLst>
                              <p:cond delay="7000"/>
                            </p:stCondLst>
                            <p:childTnLst>
                              <p:par>
                                <p:cTn id="376" presetID="22" presetClass="entr" presetSubtype="4" fill="hold" nodeType="afterEffect">
                                  <p:stCondLst>
                                    <p:cond delay="0"/>
                                  </p:stCondLst>
                                  <p:childTnLst>
                                    <p:set>
                                      <p:cBhvr>
                                        <p:cTn id="377" dur="1" fill="hold">
                                          <p:stCondLst>
                                            <p:cond delay="0"/>
                                          </p:stCondLst>
                                        </p:cTn>
                                        <p:tgtEl>
                                          <p:spTgt spid="184463"/>
                                        </p:tgtEl>
                                        <p:attrNameLst>
                                          <p:attrName>style.visibility</p:attrName>
                                        </p:attrNameLst>
                                      </p:cBhvr>
                                      <p:to>
                                        <p:strVal val="visible"/>
                                      </p:to>
                                    </p:set>
                                    <p:animEffect transition="in" filter="wipe(down)">
                                      <p:cBhvr>
                                        <p:cTn id="378" dur="500"/>
                                        <p:tgtEl>
                                          <p:spTgt spid="184463"/>
                                        </p:tgtEl>
                                      </p:cBhvr>
                                    </p:animEffect>
                                  </p:childTnLst>
                                  <p:subTnLst>
                                    <p:set>
                                      <p:cBhvr override="childStyle">
                                        <p:cTn dur="1" fill="hold" display="0" masterRel="sameClick" afterEffect="1">
                                          <p:stCondLst>
                                            <p:cond evt="end" delay="0">
                                              <p:tn val="376"/>
                                            </p:cond>
                                          </p:stCondLst>
                                        </p:cTn>
                                        <p:tgtEl>
                                          <p:spTgt spid="184463"/>
                                        </p:tgtEl>
                                        <p:attrNameLst>
                                          <p:attrName>style.visibility</p:attrName>
                                        </p:attrNameLst>
                                      </p:cBhvr>
                                      <p:to>
                                        <p:strVal val="hidden"/>
                                      </p:to>
                                    </p:set>
                                  </p:subTnLst>
                                </p:cTn>
                              </p:par>
                            </p:childTnLst>
                          </p:cTn>
                        </p:par>
                        <p:par>
                          <p:cTn id="379" fill="hold">
                            <p:stCondLst>
                              <p:cond delay="7500"/>
                            </p:stCondLst>
                            <p:childTnLst>
                              <p:par>
                                <p:cTn id="380" presetID="22" presetClass="entr" presetSubtype="4" fill="hold" nodeType="afterEffect">
                                  <p:stCondLst>
                                    <p:cond delay="0"/>
                                  </p:stCondLst>
                                  <p:childTnLst>
                                    <p:set>
                                      <p:cBhvr>
                                        <p:cTn id="381" dur="1" fill="hold">
                                          <p:stCondLst>
                                            <p:cond delay="0"/>
                                          </p:stCondLst>
                                        </p:cTn>
                                        <p:tgtEl>
                                          <p:spTgt spid="184464"/>
                                        </p:tgtEl>
                                        <p:attrNameLst>
                                          <p:attrName>style.visibility</p:attrName>
                                        </p:attrNameLst>
                                      </p:cBhvr>
                                      <p:to>
                                        <p:strVal val="visible"/>
                                      </p:to>
                                    </p:set>
                                    <p:animEffect transition="in" filter="wipe(down)">
                                      <p:cBhvr>
                                        <p:cTn id="382" dur="500"/>
                                        <p:tgtEl>
                                          <p:spTgt spid="184464"/>
                                        </p:tgtEl>
                                      </p:cBhvr>
                                    </p:animEffect>
                                  </p:childTnLst>
                                </p:cTn>
                              </p:par>
                            </p:childTnLst>
                          </p:cTn>
                        </p:par>
                        <p:par>
                          <p:cTn id="383" fill="hold">
                            <p:stCondLst>
                              <p:cond delay="8000"/>
                            </p:stCondLst>
                            <p:childTnLst>
                              <p:par>
                                <p:cTn id="384" presetID="22" presetClass="entr" presetSubtype="8" fill="hold" nodeType="afterEffect">
                                  <p:stCondLst>
                                    <p:cond delay="0"/>
                                  </p:stCondLst>
                                  <p:childTnLst>
                                    <p:set>
                                      <p:cBhvr>
                                        <p:cTn id="385" dur="1" fill="hold">
                                          <p:stCondLst>
                                            <p:cond delay="0"/>
                                          </p:stCondLst>
                                        </p:cTn>
                                        <p:tgtEl>
                                          <p:spTgt spid="184465"/>
                                        </p:tgtEl>
                                        <p:attrNameLst>
                                          <p:attrName>style.visibility</p:attrName>
                                        </p:attrNameLst>
                                      </p:cBhvr>
                                      <p:to>
                                        <p:strVal val="visible"/>
                                      </p:to>
                                    </p:set>
                                    <p:animEffect transition="in" filter="wipe(left)">
                                      <p:cBhvr>
                                        <p:cTn id="386" dur="500"/>
                                        <p:tgtEl>
                                          <p:spTgt spid="184465"/>
                                        </p:tgtEl>
                                      </p:cBhvr>
                                    </p:animEffect>
                                  </p:childTnLst>
                                  <p:subTnLst>
                                    <p:set>
                                      <p:cBhvr override="childStyle">
                                        <p:cTn dur="1" fill="hold" display="0" masterRel="sameClick" afterEffect="1">
                                          <p:stCondLst>
                                            <p:cond evt="end" delay="0">
                                              <p:tn val="384"/>
                                            </p:cond>
                                          </p:stCondLst>
                                        </p:cTn>
                                        <p:tgtEl>
                                          <p:spTgt spid="184465"/>
                                        </p:tgtEl>
                                        <p:attrNameLst>
                                          <p:attrName>style.visibility</p:attrName>
                                        </p:attrNameLst>
                                      </p:cBhvr>
                                      <p:to>
                                        <p:strVal val="hidden"/>
                                      </p:to>
                                    </p:set>
                                  </p:subTnLst>
                                </p:cTn>
                              </p:par>
                            </p:childTnLst>
                          </p:cTn>
                        </p:par>
                        <p:par>
                          <p:cTn id="387" fill="hold">
                            <p:stCondLst>
                              <p:cond delay="8500"/>
                            </p:stCondLst>
                            <p:childTnLst>
                              <p:par>
                                <p:cTn id="388" presetID="22" presetClass="entr" presetSubtype="8" fill="hold" nodeType="afterEffect">
                                  <p:stCondLst>
                                    <p:cond delay="0"/>
                                  </p:stCondLst>
                                  <p:childTnLst>
                                    <p:set>
                                      <p:cBhvr>
                                        <p:cTn id="389" dur="1" fill="hold">
                                          <p:stCondLst>
                                            <p:cond delay="0"/>
                                          </p:stCondLst>
                                        </p:cTn>
                                        <p:tgtEl>
                                          <p:spTgt spid="184466"/>
                                        </p:tgtEl>
                                        <p:attrNameLst>
                                          <p:attrName>style.visibility</p:attrName>
                                        </p:attrNameLst>
                                      </p:cBhvr>
                                      <p:to>
                                        <p:strVal val="visible"/>
                                      </p:to>
                                    </p:set>
                                    <p:animEffect transition="in" filter="wipe(left)">
                                      <p:cBhvr>
                                        <p:cTn id="390" dur="500"/>
                                        <p:tgtEl>
                                          <p:spTgt spid="184466"/>
                                        </p:tgtEl>
                                      </p:cBhvr>
                                    </p:animEffect>
                                  </p:childTnLst>
                                  <p:subTnLst>
                                    <p:set>
                                      <p:cBhvr override="childStyle">
                                        <p:cTn dur="1" fill="hold" display="0" masterRel="sameClick" afterEffect="1">
                                          <p:stCondLst>
                                            <p:cond evt="end" delay="0">
                                              <p:tn val="388"/>
                                            </p:cond>
                                          </p:stCondLst>
                                        </p:cTn>
                                        <p:tgtEl>
                                          <p:spTgt spid="184466"/>
                                        </p:tgtEl>
                                        <p:attrNameLst>
                                          <p:attrName>style.visibility</p:attrName>
                                        </p:attrNameLst>
                                      </p:cBhvr>
                                      <p:to>
                                        <p:strVal val="hidden"/>
                                      </p:to>
                                    </p:set>
                                  </p:subTnLst>
                                </p:cTn>
                              </p:par>
                            </p:childTnLst>
                          </p:cTn>
                        </p:par>
                        <p:par>
                          <p:cTn id="391" fill="hold">
                            <p:stCondLst>
                              <p:cond delay="9000"/>
                            </p:stCondLst>
                            <p:childTnLst>
                              <p:par>
                                <p:cTn id="392" presetID="22" presetClass="entr" presetSubtype="8" fill="hold" nodeType="afterEffect">
                                  <p:stCondLst>
                                    <p:cond delay="0"/>
                                  </p:stCondLst>
                                  <p:childTnLst>
                                    <p:set>
                                      <p:cBhvr>
                                        <p:cTn id="393" dur="1" fill="hold">
                                          <p:stCondLst>
                                            <p:cond delay="0"/>
                                          </p:stCondLst>
                                        </p:cTn>
                                        <p:tgtEl>
                                          <p:spTgt spid="184467"/>
                                        </p:tgtEl>
                                        <p:attrNameLst>
                                          <p:attrName>style.visibility</p:attrName>
                                        </p:attrNameLst>
                                      </p:cBhvr>
                                      <p:to>
                                        <p:strVal val="visible"/>
                                      </p:to>
                                    </p:set>
                                    <p:animEffect transition="in" filter="wipe(left)">
                                      <p:cBhvr>
                                        <p:cTn id="394" dur="500"/>
                                        <p:tgtEl>
                                          <p:spTgt spid="184467"/>
                                        </p:tgtEl>
                                      </p:cBhvr>
                                    </p:animEffect>
                                  </p:childTnLst>
                                </p:cTn>
                              </p:par>
                            </p:childTnLst>
                          </p:cTn>
                        </p:par>
                      </p:childTnLst>
                    </p:cTn>
                  </p:par>
                  <p:par>
                    <p:cTn id="395" fill="hold">
                      <p:stCondLst>
                        <p:cond delay="indefinite"/>
                      </p:stCondLst>
                      <p:childTnLst>
                        <p:par>
                          <p:cTn id="396" fill="hold">
                            <p:stCondLst>
                              <p:cond delay="0"/>
                            </p:stCondLst>
                            <p:childTnLst>
                              <p:par>
                                <p:cTn id="397" presetID="22" presetClass="entr" presetSubtype="4" fill="hold" nodeType="clickEffect">
                                  <p:stCondLst>
                                    <p:cond delay="0"/>
                                  </p:stCondLst>
                                  <p:childTnLst>
                                    <p:set>
                                      <p:cBhvr>
                                        <p:cTn id="398" dur="1" fill="hold">
                                          <p:stCondLst>
                                            <p:cond delay="0"/>
                                          </p:stCondLst>
                                        </p:cTn>
                                        <p:tgtEl>
                                          <p:spTgt spid="184472"/>
                                        </p:tgtEl>
                                        <p:attrNameLst>
                                          <p:attrName>style.visibility</p:attrName>
                                        </p:attrNameLst>
                                      </p:cBhvr>
                                      <p:to>
                                        <p:strVal val="visible"/>
                                      </p:to>
                                    </p:set>
                                    <p:animEffect transition="in" filter="wipe(down)">
                                      <p:cBhvr>
                                        <p:cTn id="399" dur="500"/>
                                        <p:tgtEl>
                                          <p:spTgt spid="184472"/>
                                        </p:tgtEl>
                                      </p:cBhvr>
                                    </p:animEffect>
                                  </p:childTnLst>
                                  <p:subTnLst>
                                    <p:set>
                                      <p:cBhvr override="childStyle">
                                        <p:cTn dur="1" fill="hold" display="0" masterRel="sameClick" afterEffect="1">
                                          <p:stCondLst>
                                            <p:cond evt="end" delay="0">
                                              <p:tn val="397"/>
                                            </p:cond>
                                          </p:stCondLst>
                                        </p:cTn>
                                        <p:tgtEl>
                                          <p:spTgt spid="184472"/>
                                        </p:tgtEl>
                                        <p:attrNameLst>
                                          <p:attrName>style.visibility</p:attrName>
                                        </p:attrNameLst>
                                      </p:cBhvr>
                                      <p:to>
                                        <p:strVal val="hidden"/>
                                      </p:to>
                                    </p:set>
                                  </p:subTnLst>
                                </p:cTn>
                              </p:par>
                            </p:childTnLst>
                          </p:cTn>
                        </p:par>
                        <p:par>
                          <p:cTn id="400" fill="hold">
                            <p:stCondLst>
                              <p:cond delay="500"/>
                            </p:stCondLst>
                            <p:childTnLst>
                              <p:par>
                                <p:cTn id="401" presetID="22" presetClass="entr" presetSubtype="4" fill="hold" nodeType="afterEffect">
                                  <p:stCondLst>
                                    <p:cond delay="0"/>
                                  </p:stCondLst>
                                  <p:childTnLst>
                                    <p:set>
                                      <p:cBhvr>
                                        <p:cTn id="402" dur="1" fill="hold">
                                          <p:stCondLst>
                                            <p:cond delay="0"/>
                                          </p:stCondLst>
                                        </p:cTn>
                                        <p:tgtEl>
                                          <p:spTgt spid="184473"/>
                                        </p:tgtEl>
                                        <p:attrNameLst>
                                          <p:attrName>style.visibility</p:attrName>
                                        </p:attrNameLst>
                                      </p:cBhvr>
                                      <p:to>
                                        <p:strVal val="visible"/>
                                      </p:to>
                                    </p:set>
                                    <p:animEffect transition="in" filter="wipe(down)">
                                      <p:cBhvr>
                                        <p:cTn id="403" dur="500"/>
                                        <p:tgtEl>
                                          <p:spTgt spid="184473"/>
                                        </p:tgtEl>
                                      </p:cBhvr>
                                    </p:animEffect>
                                  </p:childTnLst>
                                  <p:subTnLst>
                                    <p:set>
                                      <p:cBhvr override="childStyle">
                                        <p:cTn dur="1" fill="hold" display="0" masterRel="sameClick" afterEffect="1">
                                          <p:stCondLst>
                                            <p:cond evt="end" delay="0">
                                              <p:tn val="401"/>
                                            </p:cond>
                                          </p:stCondLst>
                                        </p:cTn>
                                        <p:tgtEl>
                                          <p:spTgt spid="184473"/>
                                        </p:tgtEl>
                                        <p:attrNameLst>
                                          <p:attrName>style.visibility</p:attrName>
                                        </p:attrNameLst>
                                      </p:cBhvr>
                                      <p:to>
                                        <p:strVal val="hidden"/>
                                      </p:to>
                                    </p:set>
                                  </p:subTnLst>
                                </p:cTn>
                              </p:par>
                            </p:childTnLst>
                          </p:cTn>
                        </p:par>
                        <p:par>
                          <p:cTn id="404" fill="hold">
                            <p:stCondLst>
                              <p:cond delay="1000"/>
                            </p:stCondLst>
                            <p:childTnLst>
                              <p:par>
                                <p:cTn id="405" presetID="22" presetClass="entr" presetSubtype="4" fill="hold" nodeType="afterEffect">
                                  <p:stCondLst>
                                    <p:cond delay="0"/>
                                  </p:stCondLst>
                                  <p:childTnLst>
                                    <p:set>
                                      <p:cBhvr>
                                        <p:cTn id="406" dur="1" fill="hold">
                                          <p:stCondLst>
                                            <p:cond delay="0"/>
                                          </p:stCondLst>
                                        </p:cTn>
                                        <p:tgtEl>
                                          <p:spTgt spid="184474"/>
                                        </p:tgtEl>
                                        <p:attrNameLst>
                                          <p:attrName>style.visibility</p:attrName>
                                        </p:attrNameLst>
                                      </p:cBhvr>
                                      <p:to>
                                        <p:strVal val="visible"/>
                                      </p:to>
                                    </p:set>
                                    <p:animEffect transition="in" filter="wipe(down)">
                                      <p:cBhvr>
                                        <p:cTn id="407" dur="500"/>
                                        <p:tgtEl>
                                          <p:spTgt spid="184474"/>
                                        </p:tgtEl>
                                      </p:cBhvr>
                                    </p:animEffect>
                                  </p:childTnLst>
                                  <p:subTnLst>
                                    <p:set>
                                      <p:cBhvr override="childStyle">
                                        <p:cTn dur="1" fill="hold" display="0" masterRel="nextClick" afterEffect="1"/>
                                        <p:tgtEl>
                                          <p:spTgt spid="184474"/>
                                        </p:tgtEl>
                                        <p:attrNameLst>
                                          <p:attrName>style.visibility</p:attrName>
                                        </p:attrNameLst>
                                      </p:cBhvr>
                                      <p:to>
                                        <p:strVal val="hidden"/>
                                      </p:to>
                                    </p:set>
                                  </p:subTnLst>
                                </p:cTn>
                              </p:par>
                            </p:childTnLst>
                          </p:cTn>
                        </p:par>
                      </p:childTnLst>
                    </p:cTn>
                  </p:par>
                  <p:par>
                    <p:cTn id="408" fill="hold">
                      <p:stCondLst>
                        <p:cond delay="indefinite"/>
                      </p:stCondLst>
                      <p:childTnLst>
                        <p:par>
                          <p:cTn id="409" fill="hold">
                            <p:stCondLst>
                              <p:cond delay="0"/>
                            </p:stCondLst>
                            <p:childTnLst>
                              <p:par>
                                <p:cTn id="410" presetID="22" presetClass="entr" presetSubtype="8" fill="hold" nodeType="clickEffect">
                                  <p:stCondLst>
                                    <p:cond delay="0"/>
                                  </p:stCondLst>
                                  <p:childTnLst>
                                    <p:set>
                                      <p:cBhvr>
                                        <p:cTn id="411" dur="1" fill="hold">
                                          <p:stCondLst>
                                            <p:cond delay="0"/>
                                          </p:stCondLst>
                                        </p:cTn>
                                        <p:tgtEl>
                                          <p:spTgt spid="184469"/>
                                        </p:tgtEl>
                                        <p:attrNameLst>
                                          <p:attrName>style.visibility</p:attrName>
                                        </p:attrNameLst>
                                      </p:cBhvr>
                                      <p:to>
                                        <p:strVal val="visible"/>
                                      </p:to>
                                    </p:set>
                                    <p:animEffect transition="in" filter="wipe(left)">
                                      <p:cBhvr>
                                        <p:cTn id="412" dur="500"/>
                                        <p:tgtEl>
                                          <p:spTgt spid="184469"/>
                                        </p:tgtEl>
                                      </p:cBhvr>
                                    </p:animEffect>
                                  </p:childTnLst>
                                  <p:subTnLst>
                                    <p:set>
                                      <p:cBhvr override="childStyle">
                                        <p:cTn dur="1" fill="hold" display="0" masterRel="sameClick" afterEffect="1">
                                          <p:stCondLst>
                                            <p:cond evt="end" delay="0">
                                              <p:tn val="410"/>
                                            </p:cond>
                                          </p:stCondLst>
                                        </p:cTn>
                                        <p:tgtEl>
                                          <p:spTgt spid="184469"/>
                                        </p:tgtEl>
                                        <p:attrNameLst>
                                          <p:attrName>style.visibility</p:attrName>
                                        </p:attrNameLst>
                                      </p:cBhvr>
                                      <p:to>
                                        <p:strVal val="hidden"/>
                                      </p:to>
                                    </p:set>
                                  </p:subTnLst>
                                </p:cTn>
                              </p:par>
                            </p:childTnLst>
                          </p:cTn>
                        </p:par>
                        <p:par>
                          <p:cTn id="413" fill="hold">
                            <p:stCondLst>
                              <p:cond delay="500"/>
                            </p:stCondLst>
                            <p:childTnLst>
                              <p:par>
                                <p:cTn id="414" presetID="22" presetClass="entr" presetSubtype="4" fill="hold" nodeType="afterEffect">
                                  <p:stCondLst>
                                    <p:cond delay="0"/>
                                  </p:stCondLst>
                                  <p:childTnLst>
                                    <p:set>
                                      <p:cBhvr>
                                        <p:cTn id="415" dur="1" fill="hold">
                                          <p:stCondLst>
                                            <p:cond delay="0"/>
                                          </p:stCondLst>
                                        </p:cTn>
                                        <p:tgtEl>
                                          <p:spTgt spid="184475"/>
                                        </p:tgtEl>
                                        <p:attrNameLst>
                                          <p:attrName>style.visibility</p:attrName>
                                        </p:attrNameLst>
                                      </p:cBhvr>
                                      <p:to>
                                        <p:strVal val="visible"/>
                                      </p:to>
                                    </p:set>
                                    <p:animEffect transition="in" filter="wipe(down)">
                                      <p:cBhvr>
                                        <p:cTn id="416" dur="500"/>
                                        <p:tgtEl>
                                          <p:spTgt spid="184475"/>
                                        </p:tgtEl>
                                      </p:cBhvr>
                                    </p:animEffect>
                                  </p:childTnLst>
                                  <p:subTnLst>
                                    <p:set>
                                      <p:cBhvr override="childStyle">
                                        <p:cTn dur="1" fill="hold" display="0" masterRel="sameClick" afterEffect="1">
                                          <p:stCondLst>
                                            <p:cond evt="end" delay="0">
                                              <p:tn val="414"/>
                                            </p:cond>
                                          </p:stCondLst>
                                        </p:cTn>
                                        <p:tgtEl>
                                          <p:spTgt spid="184475"/>
                                        </p:tgtEl>
                                        <p:attrNameLst>
                                          <p:attrName>style.visibility</p:attrName>
                                        </p:attrNameLst>
                                      </p:cBhvr>
                                      <p:to>
                                        <p:strVal val="hidden"/>
                                      </p:to>
                                    </p:set>
                                  </p:subTnLst>
                                </p:cTn>
                              </p:par>
                            </p:childTnLst>
                          </p:cTn>
                        </p:par>
                        <p:par>
                          <p:cTn id="417" fill="hold">
                            <p:stCondLst>
                              <p:cond delay="1000"/>
                            </p:stCondLst>
                            <p:childTnLst>
                              <p:par>
                                <p:cTn id="418" presetID="1" presetClass="entr" presetSubtype="0" fill="hold" grpId="0" nodeType="afterEffect">
                                  <p:stCondLst>
                                    <p:cond delay="0"/>
                                  </p:stCondLst>
                                  <p:childTnLst>
                                    <p:set>
                                      <p:cBhvr>
                                        <p:cTn id="419" dur="1" fill="hold">
                                          <p:stCondLst>
                                            <p:cond delay="499"/>
                                          </p:stCondLst>
                                        </p:cTn>
                                        <p:tgtEl>
                                          <p:spTgt spid="184478"/>
                                        </p:tgtEl>
                                        <p:attrNameLst>
                                          <p:attrName>style.visibility</p:attrName>
                                        </p:attrNameLst>
                                      </p:cBhvr>
                                      <p:to>
                                        <p:strVal val="visible"/>
                                      </p:to>
                                    </p:set>
                                  </p:childTnLst>
                                </p:cTn>
                              </p:par>
                            </p:childTnLst>
                          </p:cTn>
                        </p:par>
                        <p:par>
                          <p:cTn id="420" fill="hold">
                            <p:stCondLst>
                              <p:cond delay="1500"/>
                            </p:stCondLst>
                            <p:childTnLst>
                              <p:par>
                                <p:cTn id="421" presetID="22" presetClass="entr" presetSubtype="8" fill="hold" nodeType="afterEffect">
                                  <p:stCondLst>
                                    <p:cond delay="0"/>
                                  </p:stCondLst>
                                  <p:childTnLst>
                                    <p:set>
                                      <p:cBhvr>
                                        <p:cTn id="422" dur="1" fill="hold">
                                          <p:stCondLst>
                                            <p:cond delay="0"/>
                                          </p:stCondLst>
                                        </p:cTn>
                                        <p:tgtEl>
                                          <p:spTgt spid="184470"/>
                                        </p:tgtEl>
                                        <p:attrNameLst>
                                          <p:attrName>style.visibility</p:attrName>
                                        </p:attrNameLst>
                                      </p:cBhvr>
                                      <p:to>
                                        <p:strVal val="visible"/>
                                      </p:to>
                                    </p:set>
                                    <p:animEffect transition="in" filter="wipe(left)">
                                      <p:cBhvr>
                                        <p:cTn id="423" dur="500"/>
                                        <p:tgtEl>
                                          <p:spTgt spid="184470"/>
                                        </p:tgtEl>
                                      </p:cBhvr>
                                    </p:animEffect>
                                  </p:childTnLst>
                                  <p:subTnLst>
                                    <p:set>
                                      <p:cBhvr override="childStyle">
                                        <p:cTn dur="1" fill="hold" display="0" masterRel="sameClick" afterEffect="1">
                                          <p:stCondLst>
                                            <p:cond evt="end" delay="0">
                                              <p:tn val="421"/>
                                            </p:cond>
                                          </p:stCondLst>
                                        </p:cTn>
                                        <p:tgtEl>
                                          <p:spTgt spid="184470"/>
                                        </p:tgtEl>
                                        <p:attrNameLst>
                                          <p:attrName>style.visibility</p:attrName>
                                        </p:attrNameLst>
                                      </p:cBhvr>
                                      <p:to>
                                        <p:strVal val="hidden"/>
                                      </p:to>
                                    </p:set>
                                  </p:subTnLst>
                                </p:cTn>
                              </p:par>
                            </p:childTnLst>
                          </p:cTn>
                        </p:par>
                        <p:par>
                          <p:cTn id="424" fill="hold">
                            <p:stCondLst>
                              <p:cond delay="2000"/>
                            </p:stCondLst>
                            <p:childTnLst>
                              <p:par>
                                <p:cTn id="425" presetID="22" presetClass="entr" presetSubtype="4" fill="hold" nodeType="afterEffect">
                                  <p:stCondLst>
                                    <p:cond delay="0"/>
                                  </p:stCondLst>
                                  <p:childTnLst>
                                    <p:set>
                                      <p:cBhvr>
                                        <p:cTn id="426" dur="1" fill="hold">
                                          <p:stCondLst>
                                            <p:cond delay="0"/>
                                          </p:stCondLst>
                                        </p:cTn>
                                        <p:tgtEl>
                                          <p:spTgt spid="184476"/>
                                        </p:tgtEl>
                                        <p:attrNameLst>
                                          <p:attrName>style.visibility</p:attrName>
                                        </p:attrNameLst>
                                      </p:cBhvr>
                                      <p:to>
                                        <p:strVal val="visible"/>
                                      </p:to>
                                    </p:set>
                                    <p:animEffect transition="in" filter="wipe(down)">
                                      <p:cBhvr>
                                        <p:cTn id="427" dur="500"/>
                                        <p:tgtEl>
                                          <p:spTgt spid="184476"/>
                                        </p:tgtEl>
                                      </p:cBhvr>
                                    </p:animEffect>
                                  </p:childTnLst>
                                  <p:subTnLst>
                                    <p:set>
                                      <p:cBhvr override="childStyle">
                                        <p:cTn dur="1" fill="hold" display="0" masterRel="sameClick" afterEffect="1">
                                          <p:stCondLst>
                                            <p:cond evt="end" delay="0">
                                              <p:tn val="425"/>
                                            </p:cond>
                                          </p:stCondLst>
                                        </p:cTn>
                                        <p:tgtEl>
                                          <p:spTgt spid="184476"/>
                                        </p:tgtEl>
                                        <p:attrNameLst>
                                          <p:attrName>style.visibility</p:attrName>
                                        </p:attrNameLst>
                                      </p:cBhvr>
                                      <p:to>
                                        <p:strVal val="hidden"/>
                                      </p:to>
                                    </p:set>
                                  </p:subTnLst>
                                </p:cTn>
                              </p:par>
                            </p:childTnLst>
                          </p:cTn>
                        </p:par>
                        <p:par>
                          <p:cTn id="428" fill="hold">
                            <p:stCondLst>
                              <p:cond delay="2500"/>
                            </p:stCondLst>
                            <p:childTnLst>
                              <p:par>
                                <p:cTn id="429" presetID="22" presetClass="entr" presetSubtype="8" fill="hold" nodeType="afterEffect">
                                  <p:stCondLst>
                                    <p:cond delay="0"/>
                                  </p:stCondLst>
                                  <p:childTnLst>
                                    <p:set>
                                      <p:cBhvr>
                                        <p:cTn id="430" dur="1" fill="hold">
                                          <p:stCondLst>
                                            <p:cond delay="0"/>
                                          </p:stCondLst>
                                        </p:cTn>
                                        <p:tgtEl>
                                          <p:spTgt spid="184471"/>
                                        </p:tgtEl>
                                        <p:attrNameLst>
                                          <p:attrName>style.visibility</p:attrName>
                                        </p:attrNameLst>
                                      </p:cBhvr>
                                      <p:to>
                                        <p:strVal val="visible"/>
                                      </p:to>
                                    </p:set>
                                    <p:animEffect transition="in" filter="wipe(left)">
                                      <p:cBhvr>
                                        <p:cTn id="431" dur="500"/>
                                        <p:tgtEl>
                                          <p:spTgt spid="184471"/>
                                        </p:tgtEl>
                                      </p:cBhvr>
                                    </p:animEffect>
                                  </p:childTnLst>
                                </p:cTn>
                              </p:par>
                            </p:childTnLst>
                          </p:cTn>
                        </p:par>
                        <p:par>
                          <p:cTn id="432" fill="hold">
                            <p:stCondLst>
                              <p:cond delay="3000"/>
                            </p:stCondLst>
                            <p:childTnLst>
                              <p:par>
                                <p:cTn id="433" presetID="22" presetClass="entr" presetSubtype="4" fill="hold" nodeType="afterEffect">
                                  <p:stCondLst>
                                    <p:cond delay="0"/>
                                  </p:stCondLst>
                                  <p:childTnLst>
                                    <p:set>
                                      <p:cBhvr>
                                        <p:cTn id="434" dur="1" fill="hold">
                                          <p:stCondLst>
                                            <p:cond delay="0"/>
                                          </p:stCondLst>
                                        </p:cTn>
                                        <p:tgtEl>
                                          <p:spTgt spid="184477"/>
                                        </p:tgtEl>
                                        <p:attrNameLst>
                                          <p:attrName>style.visibility</p:attrName>
                                        </p:attrNameLst>
                                      </p:cBhvr>
                                      <p:to>
                                        <p:strVal val="visible"/>
                                      </p:to>
                                    </p:set>
                                    <p:animEffect transition="in" filter="wipe(down)">
                                      <p:cBhvr>
                                        <p:cTn id="435" dur="500"/>
                                        <p:tgtEl>
                                          <p:spTgt spid="184477"/>
                                        </p:tgtEl>
                                      </p:cBhvr>
                                    </p:animEffect>
                                  </p:childTnLst>
                                </p:cTn>
                              </p:par>
                            </p:childTnLst>
                          </p:cTn>
                        </p:par>
                      </p:childTnLst>
                    </p:cTn>
                  </p:par>
                  <p:par>
                    <p:cTn id="436" fill="hold">
                      <p:stCondLst>
                        <p:cond delay="indefinite"/>
                      </p:stCondLst>
                      <p:childTnLst>
                        <p:par>
                          <p:cTn id="437" fill="hold">
                            <p:stCondLst>
                              <p:cond delay="0"/>
                            </p:stCondLst>
                            <p:childTnLst>
                              <p:par>
                                <p:cTn id="438" presetID="22" presetClass="entr" presetSubtype="8" fill="hold" nodeType="clickEffect">
                                  <p:stCondLst>
                                    <p:cond delay="0"/>
                                  </p:stCondLst>
                                  <p:childTnLst>
                                    <p:set>
                                      <p:cBhvr>
                                        <p:cTn id="439" dur="1" fill="hold">
                                          <p:stCondLst>
                                            <p:cond delay="0"/>
                                          </p:stCondLst>
                                        </p:cTn>
                                        <p:tgtEl>
                                          <p:spTgt spid="184488"/>
                                        </p:tgtEl>
                                        <p:attrNameLst>
                                          <p:attrName>style.visibility</p:attrName>
                                        </p:attrNameLst>
                                      </p:cBhvr>
                                      <p:to>
                                        <p:strVal val="visible"/>
                                      </p:to>
                                    </p:set>
                                    <p:animEffect transition="in" filter="wipe(left)">
                                      <p:cBhvr>
                                        <p:cTn id="440" dur="500"/>
                                        <p:tgtEl>
                                          <p:spTgt spid="184488"/>
                                        </p:tgtEl>
                                      </p:cBhvr>
                                    </p:animEffect>
                                  </p:childTnLst>
                                </p:cTn>
                              </p:par>
                            </p:childTnLst>
                          </p:cTn>
                        </p:par>
                        <p:par>
                          <p:cTn id="441" fill="hold">
                            <p:stCondLst>
                              <p:cond delay="500"/>
                            </p:stCondLst>
                            <p:childTnLst>
                              <p:par>
                                <p:cTn id="442" presetID="22" presetClass="entr" presetSubtype="4" fill="hold" nodeType="afterEffect">
                                  <p:stCondLst>
                                    <p:cond delay="0"/>
                                  </p:stCondLst>
                                  <p:childTnLst>
                                    <p:set>
                                      <p:cBhvr>
                                        <p:cTn id="443" dur="1" fill="hold">
                                          <p:stCondLst>
                                            <p:cond delay="0"/>
                                          </p:stCondLst>
                                        </p:cTn>
                                        <p:tgtEl>
                                          <p:spTgt spid="184489"/>
                                        </p:tgtEl>
                                        <p:attrNameLst>
                                          <p:attrName>style.visibility</p:attrName>
                                        </p:attrNameLst>
                                      </p:cBhvr>
                                      <p:to>
                                        <p:strVal val="visible"/>
                                      </p:to>
                                    </p:set>
                                    <p:animEffect transition="in" filter="wipe(down)">
                                      <p:cBhvr>
                                        <p:cTn id="444" dur="500"/>
                                        <p:tgtEl>
                                          <p:spTgt spid="184489"/>
                                        </p:tgtEl>
                                      </p:cBhvr>
                                    </p:animEffect>
                                  </p:childTnLst>
                                </p:cTn>
                              </p:par>
                            </p:childTnLst>
                          </p:cTn>
                        </p:par>
                        <p:par>
                          <p:cTn id="445" fill="hold">
                            <p:stCondLst>
                              <p:cond delay="1000"/>
                            </p:stCondLst>
                            <p:childTnLst>
                              <p:par>
                                <p:cTn id="446" presetID="1" presetClass="entr" presetSubtype="0" fill="hold" grpId="0" nodeType="afterEffect">
                                  <p:stCondLst>
                                    <p:cond delay="0"/>
                                  </p:stCondLst>
                                  <p:childTnLst>
                                    <p:set>
                                      <p:cBhvr>
                                        <p:cTn id="447" dur="1" fill="hold">
                                          <p:stCondLst>
                                            <p:cond delay="499"/>
                                          </p:stCondLst>
                                        </p:cTn>
                                        <p:tgtEl>
                                          <p:spTgt spid="184490"/>
                                        </p:tgtEl>
                                        <p:attrNameLst>
                                          <p:attrName>style.visibility</p:attrName>
                                        </p:attrNameLst>
                                      </p:cBhvr>
                                      <p:to>
                                        <p:strVal val="visible"/>
                                      </p:to>
                                    </p:set>
                                  </p:childTnLst>
                                </p:cTn>
                              </p:par>
                            </p:childTnLst>
                          </p:cTn>
                        </p:par>
                        <p:par>
                          <p:cTn id="448" fill="hold">
                            <p:stCondLst>
                              <p:cond delay="1500"/>
                            </p:stCondLst>
                            <p:childTnLst>
                              <p:par>
                                <p:cTn id="449" presetID="22" presetClass="entr" presetSubtype="8" fill="hold" nodeType="afterEffect">
                                  <p:stCondLst>
                                    <p:cond delay="0"/>
                                  </p:stCondLst>
                                  <p:childTnLst>
                                    <p:set>
                                      <p:cBhvr>
                                        <p:cTn id="450" dur="1" fill="hold">
                                          <p:stCondLst>
                                            <p:cond delay="0"/>
                                          </p:stCondLst>
                                        </p:cTn>
                                        <p:tgtEl>
                                          <p:spTgt spid="184491"/>
                                        </p:tgtEl>
                                        <p:attrNameLst>
                                          <p:attrName>style.visibility</p:attrName>
                                        </p:attrNameLst>
                                      </p:cBhvr>
                                      <p:to>
                                        <p:strVal val="visible"/>
                                      </p:to>
                                    </p:set>
                                    <p:animEffect transition="in" filter="wipe(left)">
                                      <p:cBhvr>
                                        <p:cTn id="451" dur="500"/>
                                        <p:tgtEl>
                                          <p:spTgt spid="184491"/>
                                        </p:tgtEl>
                                      </p:cBhvr>
                                    </p:animEffect>
                                  </p:childTnLst>
                                </p:cTn>
                              </p:par>
                            </p:childTnLst>
                          </p:cTn>
                        </p:par>
                        <p:par>
                          <p:cTn id="452" fill="hold">
                            <p:stCondLst>
                              <p:cond delay="2000"/>
                            </p:stCondLst>
                            <p:childTnLst>
                              <p:par>
                                <p:cTn id="453" presetID="22" presetClass="entr" presetSubtype="4" fill="hold" nodeType="afterEffect">
                                  <p:stCondLst>
                                    <p:cond delay="0"/>
                                  </p:stCondLst>
                                  <p:childTnLst>
                                    <p:set>
                                      <p:cBhvr>
                                        <p:cTn id="454" dur="1" fill="hold">
                                          <p:stCondLst>
                                            <p:cond delay="0"/>
                                          </p:stCondLst>
                                        </p:cTn>
                                        <p:tgtEl>
                                          <p:spTgt spid="184492"/>
                                        </p:tgtEl>
                                        <p:attrNameLst>
                                          <p:attrName>style.visibility</p:attrName>
                                        </p:attrNameLst>
                                      </p:cBhvr>
                                      <p:to>
                                        <p:strVal val="visible"/>
                                      </p:to>
                                    </p:set>
                                    <p:animEffect transition="in" filter="wipe(down)">
                                      <p:cBhvr>
                                        <p:cTn id="455" dur="500"/>
                                        <p:tgtEl>
                                          <p:spTgt spid="184492"/>
                                        </p:tgtEl>
                                      </p:cBhvr>
                                    </p:animEffect>
                                  </p:childTnLst>
                                </p:cTn>
                              </p:par>
                            </p:childTnLst>
                          </p:cTn>
                        </p:par>
                        <p:par>
                          <p:cTn id="456" fill="hold">
                            <p:stCondLst>
                              <p:cond delay="2500"/>
                            </p:stCondLst>
                            <p:childTnLst>
                              <p:par>
                                <p:cTn id="457" presetID="1" presetClass="entr" presetSubtype="0" fill="hold" grpId="0" nodeType="afterEffect">
                                  <p:stCondLst>
                                    <p:cond delay="0"/>
                                  </p:stCondLst>
                                  <p:childTnLst>
                                    <p:set>
                                      <p:cBhvr>
                                        <p:cTn id="458" dur="1" fill="hold">
                                          <p:stCondLst>
                                            <p:cond delay="499"/>
                                          </p:stCondLst>
                                        </p:cTn>
                                        <p:tgtEl>
                                          <p:spTgt spid="184479"/>
                                        </p:tgtEl>
                                        <p:attrNameLst>
                                          <p:attrName>style.visibility</p:attrName>
                                        </p:attrNameLst>
                                      </p:cBhvr>
                                      <p:to>
                                        <p:strVal val="visible"/>
                                      </p:to>
                                    </p:set>
                                  </p:childTnLst>
                                </p:cTn>
                              </p:par>
                            </p:childTnLst>
                          </p:cTn>
                        </p:par>
                        <p:par>
                          <p:cTn id="459" fill="hold">
                            <p:stCondLst>
                              <p:cond delay="3000"/>
                            </p:stCondLst>
                            <p:childTnLst>
                              <p:par>
                                <p:cTn id="460" presetID="22" presetClass="entr" presetSubtype="8" fill="hold" nodeType="afterEffect">
                                  <p:stCondLst>
                                    <p:cond delay="0"/>
                                  </p:stCondLst>
                                  <p:childTnLst>
                                    <p:set>
                                      <p:cBhvr>
                                        <p:cTn id="461" dur="1" fill="hold">
                                          <p:stCondLst>
                                            <p:cond delay="0"/>
                                          </p:stCondLst>
                                        </p:cTn>
                                        <p:tgtEl>
                                          <p:spTgt spid="184493"/>
                                        </p:tgtEl>
                                        <p:attrNameLst>
                                          <p:attrName>style.visibility</p:attrName>
                                        </p:attrNameLst>
                                      </p:cBhvr>
                                      <p:to>
                                        <p:strVal val="visible"/>
                                      </p:to>
                                    </p:set>
                                    <p:animEffect transition="in" filter="wipe(left)">
                                      <p:cBhvr>
                                        <p:cTn id="462" dur="500"/>
                                        <p:tgtEl>
                                          <p:spTgt spid="184493"/>
                                        </p:tgtEl>
                                      </p:cBhvr>
                                    </p:animEffect>
                                  </p:childTnLst>
                                  <p:subTnLst>
                                    <p:set>
                                      <p:cBhvr override="childStyle">
                                        <p:cTn dur="1" fill="hold" display="0" masterRel="sameClick" afterEffect="1">
                                          <p:stCondLst>
                                            <p:cond evt="end" delay="0">
                                              <p:tn val="460"/>
                                            </p:cond>
                                          </p:stCondLst>
                                        </p:cTn>
                                        <p:tgtEl>
                                          <p:spTgt spid="184493"/>
                                        </p:tgtEl>
                                        <p:attrNameLst>
                                          <p:attrName>style.visibility</p:attrName>
                                        </p:attrNameLst>
                                      </p:cBhvr>
                                      <p:to>
                                        <p:strVal val="hidden"/>
                                      </p:to>
                                    </p:set>
                                  </p:subTnLst>
                                </p:cTn>
                              </p:par>
                            </p:childTnLst>
                          </p:cTn>
                        </p:par>
                        <p:par>
                          <p:cTn id="463" fill="hold">
                            <p:stCondLst>
                              <p:cond delay="3500"/>
                            </p:stCondLst>
                            <p:childTnLst>
                              <p:par>
                                <p:cTn id="464" presetID="22" presetClass="entr" presetSubtype="8" fill="hold" nodeType="afterEffect">
                                  <p:stCondLst>
                                    <p:cond delay="0"/>
                                  </p:stCondLst>
                                  <p:childTnLst>
                                    <p:set>
                                      <p:cBhvr>
                                        <p:cTn id="465" dur="1" fill="hold">
                                          <p:stCondLst>
                                            <p:cond delay="0"/>
                                          </p:stCondLst>
                                        </p:cTn>
                                        <p:tgtEl>
                                          <p:spTgt spid="184494"/>
                                        </p:tgtEl>
                                        <p:attrNameLst>
                                          <p:attrName>style.visibility</p:attrName>
                                        </p:attrNameLst>
                                      </p:cBhvr>
                                      <p:to>
                                        <p:strVal val="visible"/>
                                      </p:to>
                                    </p:set>
                                    <p:animEffect transition="in" filter="wipe(left)">
                                      <p:cBhvr>
                                        <p:cTn id="466" dur="500"/>
                                        <p:tgtEl>
                                          <p:spTgt spid="184494"/>
                                        </p:tgtEl>
                                      </p:cBhvr>
                                    </p:animEffect>
                                  </p:childTnLst>
                                </p:cTn>
                              </p:par>
                            </p:childTnLst>
                          </p:cTn>
                        </p:par>
                        <p:par>
                          <p:cTn id="467" fill="hold">
                            <p:stCondLst>
                              <p:cond delay="4000"/>
                            </p:stCondLst>
                            <p:childTnLst>
                              <p:par>
                                <p:cTn id="468" presetID="22" presetClass="entr" presetSubtype="1" fill="hold" nodeType="afterEffect">
                                  <p:stCondLst>
                                    <p:cond delay="0"/>
                                  </p:stCondLst>
                                  <p:childTnLst>
                                    <p:set>
                                      <p:cBhvr>
                                        <p:cTn id="469" dur="1" fill="hold">
                                          <p:stCondLst>
                                            <p:cond delay="0"/>
                                          </p:stCondLst>
                                        </p:cTn>
                                        <p:tgtEl>
                                          <p:spTgt spid="184495"/>
                                        </p:tgtEl>
                                        <p:attrNameLst>
                                          <p:attrName>style.visibility</p:attrName>
                                        </p:attrNameLst>
                                      </p:cBhvr>
                                      <p:to>
                                        <p:strVal val="visible"/>
                                      </p:to>
                                    </p:set>
                                    <p:animEffect transition="in" filter="wipe(up)">
                                      <p:cBhvr>
                                        <p:cTn id="470" dur="500"/>
                                        <p:tgtEl>
                                          <p:spTgt spid="184495"/>
                                        </p:tgtEl>
                                      </p:cBhvr>
                                    </p:animEffect>
                                  </p:childTnLst>
                                </p:cTn>
                              </p:par>
                            </p:childTnLst>
                          </p:cTn>
                        </p:par>
                        <p:par>
                          <p:cTn id="471" fill="hold">
                            <p:stCondLst>
                              <p:cond delay="4500"/>
                            </p:stCondLst>
                            <p:childTnLst>
                              <p:par>
                                <p:cTn id="472" presetID="1" presetClass="entr" presetSubtype="0" fill="hold" grpId="0" nodeType="afterEffect">
                                  <p:stCondLst>
                                    <p:cond delay="0"/>
                                  </p:stCondLst>
                                  <p:childTnLst>
                                    <p:set>
                                      <p:cBhvr>
                                        <p:cTn id="473" dur="1" fill="hold">
                                          <p:stCondLst>
                                            <p:cond delay="499"/>
                                          </p:stCondLst>
                                        </p:cTn>
                                        <p:tgtEl>
                                          <p:spTgt spid="184480"/>
                                        </p:tgtEl>
                                        <p:attrNameLst>
                                          <p:attrName>style.visibility</p:attrName>
                                        </p:attrNameLst>
                                      </p:cBhvr>
                                      <p:to>
                                        <p:strVal val="visible"/>
                                      </p:to>
                                    </p:set>
                                  </p:childTnLst>
                                </p:cTn>
                              </p:par>
                            </p:childTnLst>
                          </p:cTn>
                        </p:par>
                        <p:par>
                          <p:cTn id="474" fill="hold">
                            <p:stCondLst>
                              <p:cond delay="5000"/>
                            </p:stCondLst>
                            <p:childTnLst>
                              <p:par>
                                <p:cTn id="475" presetID="22" presetClass="entr" presetSubtype="8" fill="hold" nodeType="afterEffect">
                                  <p:stCondLst>
                                    <p:cond delay="0"/>
                                  </p:stCondLst>
                                  <p:childTnLst>
                                    <p:set>
                                      <p:cBhvr>
                                        <p:cTn id="476" dur="1" fill="hold">
                                          <p:stCondLst>
                                            <p:cond delay="0"/>
                                          </p:stCondLst>
                                        </p:cTn>
                                        <p:tgtEl>
                                          <p:spTgt spid="184496"/>
                                        </p:tgtEl>
                                        <p:attrNameLst>
                                          <p:attrName>style.visibility</p:attrName>
                                        </p:attrNameLst>
                                      </p:cBhvr>
                                      <p:to>
                                        <p:strVal val="visible"/>
                                      </p:to>
                                    </p:set>
                                    <p:animEffect transition="in" filter="wipe(left)">
                                      <p:cBhvr>
                                        <p:cTn id="477" dur="500"/>
                                        <p:tgtEl>
                                          <p:spTgt spid="184496"/>
                                        </p:tgtEl>
                                      </p:cBhvr>
                                    </p:animEffect>
                                  </p:childTnLst>
                                </p:cTn>
                              </p:par>
                            </p:childTnLst>
                          </p:cTn>
                        </p:par>
                        <p:par>
                          <p:cTn id="478" fill="hold">
                            <p:stCondLst>
                              <p:cond delay="5500"/>
                            </p:stCondLst>
                            <p:childTnLst>
                              <p:par>
                                <p:cTn id="479" presetID="22" presetClass="entr" presetSubtype="1" fill="hold" nodeType="afterEffect">
                                  <p:stCondLst>
                                    <p:cond delay="0"/>
                                  </p:stCondLst>
                                  <p:childTnLst>
                                    <p:set>
                                      <p:cBhvr>
                                        <p:cTn id="480" dur="1" fill="hold">
                                          <p:stCondLst>
                                            <p:cond delay="0"/>
                                          </p:stCondLst>
                                        </p:cTn>
                                        <p:tgtEl>
                                          <p:spTgt spid="184497"/>
                                        </p:tgtEl>
                                        <p:attrNameLst>
                                          <p:attrName>style.visibility</p:attrName>
                                        </p:attrNameLst>
                                      </p:cBhvr>
                                      <p:to>
                                        <p:strVal val="visible"/>
                                      </p:to>
                                    </p:set>
                                    <p:animEffect transition="in" filter="wipe(up)">
                                      <p:cBhvr>
                                        <p:cTn id="481" dur="500"/>
                                        <p:tgtEl>
                                          <p:spTgt spid="184497"/>
                                        </p:tgtEl>
                                      </p:cBhvr>
                                    </p:animEffect>
                                  </p:childTnLst>
                                </p:cTn>
                              </p:par>
                            </p:childTnLst>
                          </p:cTn>
                        </p:par>
                        <p:par>
                          <p:cTn id="482" fill="hold">
                            <p:stCondLst>
                              <p:cond delay="6000"/>
                            </p:stCondLst>
                            <p:childTnLst>
                              <p:par>
                                <p:cTn id="483" presetID="1" presetClass="entr" presetSubtype="0" fill="hold" grpId="0" nodeType="afterEffect">
                                  <p:stCondLst>
                                    <p:cond delay="0"/>
                                  </p:stCondLst>
                                  <p:childTnLst>
                                    <p:set>
                                      <p:cBhvr>
                                        <p:cTn id="484" dur="1" fill="hold">
                                          <p:stCondLst>
                                            <p:cond delay="499"/>
                                          </p:stCondLst>
                                        </p:cTn>
                                        <p:tgtEl>
                                          <p:spTgt spid="184481"/>
                                        </p:tgtEl>
                                        <p:attrNameLst>
                                          <p:attrName>style.visibility</p:attrName>
                                        </p:attrNameLst>
                                      </p:cBhvr>
                                      <p:to>
                                        <p:strVal val="visible"/>
                                      </p:to>
                                    </p:set>
                                  </p:childTnLst>
                                </p:cTn>
                              </p:par>
                            </p:childTnLst>
                          </p:cTn>
                        </p:par>
                        <p:par>
                          <p:cTn id="485" fill="hold">
                            <p:stCondLst>
                              <p:cond delay="6500"/>
                            </p:stCondLst>
                            <p:childTnLst>
                              <p:par>
                                <p:cTn id="486" presetID="22" presetClass="entr" presetSubtype="8" fill="hold" nodeType="afterEffect">
                                  <p:stCondLst>
                                    <p:cond delay="0"/>
                                  </p:stCondLst>
                                  <p:childTnLst>
                                    <p:set>
                                      <p:cBhvr>
                                        <p:cTn id="487" dur="1" fill="hold">
                                          <p:stCondLst>
                                            <p:cond delay="0"/>
                                          </p:stCondLst>
                                        </p:cTn>
                                        <p:tgtEl>
                                          <p:spTgt spid="184498"/>
                                        </p:tgtEl>
                                        <p:attrNameLst>
                                          <p:attrName>style.visibility</p:attrName>
                                        </p:attrNameLst>
                                      </p:cBhvr>
                                      <p:to>
                                        <p:strVal val="visible"/>
                                      </p:to>
                                    </p:set>
                                    <p:animEffect transition="in" filter="wipe(left)">
                                      <p:cBhvr>
                                        <p:cTn id="488" dur="500"/>
                                        <p:tgtEl>
                                          <p:spTgt spid="184498"/>
                                        </p:tgtEl>
                                      </p:cBhvr>
                                    </p:animEffect>
                                  </p:childTnLst>
                                </p:cTn>
                              </p:par>
                            </p:childTnLst>
                          </p:cTn>
                        </p:par>
                        <p:par>
                          <p:cTn id="489" fill="hold">
                            <p:stCondLst>
                              <p:cond delay="7000"/>
                            </p:stCondLst>
                            <p:childTnLst>
                              <p:par>
                                <p:cTn id="490" presetID="22" presetClass="entr" presetSubtype="1" fill="hold" nodeType="afterEffect">
                                  <p:stCondLst>
                                    <p:cond delay="0"/>
                                  </p:stCondLst>
                                  <p:childTnLst>
                                    <p:set>
                                      <p:cBhvr>
                                        <p:cTn id="491" dur="1" fill="hold">
                                          <p:stCondLst>
                                            <p:cond delay="0"/>
                                          </p:stCondLst>
                                        </p:cTn>
                                        <p:tgtEl>
                                          <p:spTgt spid="184499"/>
                                        </p:tgtEl>
                                        <p:attrNameLst>
                                          <p:attrName>style.visibility</p:attrName>
                                        </p:attrNameLst>
                                      </p:cBhvr>
                                      <p:to>
                                        <p:strVal val="visible"/>
                                      </p:to>
                                    </p:set>
                                    <p:animEffect transition="in" filter="wipe(up)">
                                      <p:cBhvr>
                                        <p:cTn id="492" dur="500"/>
                                        <p:tgtEl>
                                          <p:spTgt spid="184499"/>
                                        </p:tgtEl>
                                      </p:cBhvr>
                                    </p:animEffect>
                                  </p:childTnLst>
                                </p:cTn>
                              </p:par>
                            </p:childTnLst>
                          </p:cTn>
                        </p:par>
                        <p:par>
                          <p:cTn id="493" fill="hold">
                            <p:stCondLst>
                              <p:cond delay="7500"/>
                            </p:stCondLst>
                            <p:childTnLst>
                              <p:par>
                                <p:cTn id="494" presetID="1" presetClass="entr" presetSubtype="0" fill="hold" grpId="0" nodeType="afterEffect">
                                  <p:stCondLst>
                                    <p:cond delay="0"/>
                                  </p:stCondLst>
                                  <p:childTnLst>
                                    <p:set>
                                      <p:cBhvr>
                                        <p:cTn id="495" dur="1" fill="hold">
                                          <p:stCondLst>
                                            <p:cond delay="499"/>
                                          </p:stCondLst>
                                        </p:cTn>
                                        <p:tgtEl>
                                          <p:spTgt spid="184482"/>
                                        </p:tgtEl>
                                        <p:attrNameLst>
                                          <p:attrName>style.visibility</p:attrName>
                                        </p:attrNameLst>
                                      </p:cBhvr>
                                      <p:to>
                                        <p:strVal val="visible"/>
                                      </p:to>
                                    </p:set>
                                  </p:childTnLst>
                                </p:cTn>
                              </p:par>
                            </p:childTnLst>
                          </p:cTn>
                        </p:par>
                        <p:par>
                          <p:cTn id="496" fill="hold">
                            <p:stCondLst>
                              <p:cond delay="8000"/>
                            </p:stCondLst>
                            <p:childTnLst>
                              <p:par>
                                <p:cTn id="497" presetID="22" presetClass="entr" presetSubtype="8" fill="hold" nodeType="afterEffect">
                                  <p:stCondLst>
                                    <p:cond delay="0"/>
                                  </p:stCondLst>
                                  <p:childTnLst>
                                    <p:set>
                                      <p:cBhvr>
                                        <p:cTn id="498" dur="1" fill="hold">
                                          <p:stCondLst>
                                            <p:cond delay="0"/>
                                          </p:stCondLst>
                                        </p:cTn>
                                        <p:tgtEl>
                                          <p:spTgt spid="184500"/>
                                        </p:tgtEl>
                                        <p:attrNameLst>
                                          <p:attrName>style.visibility</p:attrName>
                                        </p:attrNameLst>
                                      </p:cBhvr>
                                      <p:to>
                                        <p:strVal val="visible"/>
                                      </p:to>
                                    </p:set>
                                    <p:animEffect transition="in" filter="wipe(left)">
                                      <p:cBhvr>
                                        <p:cTn id="499" dur="500"/>
                                        <p:tgtEl>
                                          <p:spTgt spid="184500"/>
                                        </p:tgtEl>
                                      </p:cBhvr>
                                    </p:animEffect>
                                  </p:childTnLst>
                                </p:cTn>
                              </p:par>
                            </p:childTnLst>
                          </p:cTn>
                        </p:par>
                        <p:par>
                          <p:cTn id="500" fill="hold">
                            <p:stCondLst>
                              <p:cond delay="8500"/>
                            </p:stCondLst>
                            <p:childTnLst>
                              <p:par>
                                <p:cTn id="501" presetID="22" presetClass="entr" presetSubtype="1" fill="hold" nodeType="afterEffect">
                                  <p:stCondLst>
                                    <p:cond delay="0"/>
                                  </p:stCondLst>
                                  <p:childTnLst>
                                    <p:set>
                                      <p:cBhvr>
                                        <p:cTn id="502" dur="1" fill="hold">
                                          <p:stCondLst>
                                            <p:cond delay="0"/>
                                          </p:stCondLst>
                                        </p:cTn>
                                        <p:tgtEl>
                                          <p:spTgt spid="184501"/>
                                        </p:tgtEl>
                                        <p:attrNameLst>
                                          <p:attrName>style.visibility</p:attrName>
                                        </p:attrNameLst>
                                      </p:cBhvr>
                                      <p:to>
                                        <p:strVal val="visible"/>
                                      </p:to>
                                    </p:set>
                                    <p:animEffect transition="in" filter="wipe(up)">
                                      <p:cBhvr>
                                        <p:cTn id="503" dur="500"/>
                                        <p:tgtEl>
                                          <p:spTgt spid="184501"/>
                                        </p:tgtEl>
                                      </p:cBhvr>
                                    </p:animEffect>
                                  </p:childTnLst>
                                </p:cTn>
                              </p:par>
                            </p:childTnLst>
                          </p:cTn>
                        </p:par>
                        <p:par>
                          <p:cTn id="504" fill="hold">
                            <p:stCondLst>
                              <p:cond delay="9000"/>
                            </p:stCondLst>
                            <p:childTnLst>
                              <p:par>
                                <p:cTn id="505" presetID="1" presetClass="entr" presetSubtype="0" fill="hold" grpId="0" nodeType="afterEffect">
                                  <p:stCondLst>
                                    <p:cond delay="0"/>
                                  </p:stCondLst>
                                  <p:childTnLst>
                                    <p:set>
                                      <p:cBhvr>
                                        <p:cTn id="506" dur="1" fill="hold">
                                          <p:stCondLst>
                                            <p:cond delay="499"/>
                                          </p:stCondLst>
                                        </p:cTn>
                                        <p:tgtEl>
                                          <p:spTgt spid="184483"/>
                                        </p:tgtEl>
                                        <p:attrNameLst>
                                          <p:attrName>style.visibility</p:attrName>
                                        </p:attrNameLst>
                                      </p:cBhvr>
                                      <p:to>
                                        <p:strVal val="visible"/>
                                      </p:to>
                                    </p:set>
                                  </p:childTnLst>
                                </p:cTn>
                              </p:par>
                            </p:childTnLst>
                          </p:cTn>
                        </p:par>
                        <p:par>
                          <p:cTn id="507" fill="hold">
                            <p:stCondLst>
                              <p:cond delay="9500"/>
                            </p:stCondLst>
                            <p:childTnLst>
                              <p:par>
                                <p:cTn id="508" presetID="22" presetClass="entr" presetSubtype="8" fill="hold" nodeType="afterEffect">
                                  <p:stCondLst>
                                    <p:cond delay="0"/>
                                  </p:stCondLst>
                                  <p:childTnLst>
                                    <p:set>
                                      <p:cBhvr>
                                        <p:cTn id="509" dur="1" fill="hold">
                                          <p:stCondLst>
                                            <p:cond delay="0"/>
                                          </p:stCondLst>
                                        </p:cTn>
                                        <p:tgtEl>
                                          <p:spTgt spid="184502"/>
                                        </p:tgtEl>
                                        <p:attrNameLst>
                                          <p:attrName>style.visibility</p:attrName>
                                        </p:attrNameLst>
                                      </p:cBhvr>
                                      <p:to>
                                        <p:strVal val="visible"/>
                                      </p:to>
                                    </p:set>
                                    <p:animEffect transition="in" filter="wipe(left)">
                                      <p:cBhvr>
                                        <p:cTn id="510" dur="500"/>
                                        <p:tgtEl>
                                          <p:spTgt spid="184502"/>
                                        </p:tgtEl>
                                      </p:cBhvr>
                                    </p:animEffect>
                                  </p:childTnLst>
                                </p:cTn>
                              </p:par>
                            </p:childTnLst>
                          </p:cTn>
                        </p:par>
                        <p:par>
                          <p:cTn id="511" fill="hold">
                            <p:stCondLst>
                              <p:cond delay="10000"/>
                            </p:stCondLst>
                            <p:childTnLst>
                              <p:par>
                                <p:cTn id="512" presetID="22" presetClass="entr" presetSubtype="1" fill="hold" nodeType="afterEffect">
                                  <p:stCondLst>
                                    <p:cond delay="0"/>
                                  </p:stCondLst>
                                  <p:childTnLst>
                                    <p:set>
                                      <p:cBhvr>
                                        <p:cTn id="513" dur="1" fill="hold">
                                          <p:stCondLst>
                                            <p:cond delay="0"/>
                                          </p:stCondLst>
                                        </p:cTn>
                                        <p:tgtEl>
                                          <p:spTgt spid="184503"/>
                                        </p:tgtEl>
                                        <p:attrNameLst>
                                          <p:attrName>style.visibility</p:attrName>
                                        </p:attrNameLst>
                                      </p:cBhvr>
                                      <p:to>
                                        <p:strVal val="visible"/>
                                      </p:to>
                                    </p:set>
                                    <p:animEffect transition="in" filter="wipe(up)">
                                      <p:cBhvr>
                                        <p:cTn id="514" dur="500"/>
                                        <p:tgtEl>
                                          <p:spTgt spid="184503"/>
                                        </p:tgtEl>
                                      </p:cBhvr>
                                    </p:animEffect>
                                  </p:childTnLst>
                                </p:cTn>
                              </p:par>
                            </p:childTnLst>
                          </p:cTn>
                        </p:par>
                        <p:par>
                          <p:cTn id="515" fill="hold">
                            <p:stCondLst>
                              <p:cond delay="10500"/>
                            </p:stCondLst>
                            <p:childTnLst>
                              <p:par>
                                <p:cTn id="516" presetID="1" presetClass="entr" presetSubtype="0" fill="hold" grpId="0" nodeType="afterEffect">
                                  <p:stCondLst>
                                    <p:cond delay="0"/>
                                  </p:stCondLst>
                                  <p:childTnLst>
                                    <p:set>
                                      <p:cBhvr>
                                        <p:cTn id="517" dur="1" fill="hold">
                                          <p:stCondLst>
                                            <p:cond delay="499"/>
                                          </p:stCondLst>
                                        </p:cTn>
                                        <p:tgtEl>
                                          <p:spTgt spid="184484"/>
                                        </p:tgtEl>
                                        <p:attrNameLst>
                                          <p:attrName>style.visibility</p:attrName>
                                        </p:attrNameLst>
                                      </p:cBhvr>
                                      <p:to>
                                        <p:strVal val="visible"/>
                                      </p:to>
                                    </p:set>
                                  </p:childTnLst>
                                </p:cTn>
                              </p:par>
                            </p:childTnLst>
                          </p:cTn>
                        </p:par>
                        <p:par>
                          <p:cTn id="518" fill="hold">
                            <p:stCondLst>
                              <p:cond delay="11000"/>
                            </p:stCondLst>
                            <p:childTnLst>
                              <p:par>
                                <p:cTn id="519" presetID="22" presetClass="entr" presetSubtype="8" fill="hold" nodeType="afterEffect">
                                  <p:stCondLst>
                                    <p:cond delay="0"/>
                                  </p:stCondLst>
                                  <p:childTnLst>
                                    <p:set>
                                      <p:cBhvr>
                                        <p:cTn id="520" dur="1" fill="hold">
                                          <p:stCondLst>
                                            <p:cond delay="0"/>
                                          </p:stCondLst>
                                        </p:cTn>
                                        <p:tgtEl>
                                          <p:spTgt spid="184504"/>
                                        </p:tgtEl>
                                        <p:attrNameLst>
                                          <p:attrName>style.visibility</p:attrName>
                                        </p:attrNameLst>
                                      </p:cBhvr>
                                      <p:to>
                                        <p:strVal val="visible"/>
                                      </p:to>
                                    </p:set>
                                    <p:animEffect transition="in" filter="wipe(left)">
                                      <p:cBhvr>
                                        <p:cTn id="521" dur="500"/>
                                        <p:tgtEl>
                                          <p:spTgt spid="184504"/>
                                        </p:tgtEl>
                                      </p:cBhvr>
                                    </p:animEffect>
                                  </p:childTnLst>
                                  <p:subTnLst>
                                    <p:set>
                                      <p:cBhvr override="childStyle">
                                        <p:cTn dur="1" fill="hold" display="0" masterRel="sameClick" afterEffect="1">
                                          <p:stCondLst>
                                            <p:cond evt="end" delay="0">
                                              <p:tn val="519"/>
                                            </p:cond>
                                          </p:stCondLst>
                                        </p:cTn>
                                        <p:tgtEl>
                                          <p:spTgt spid="184504"/>
                                        </p:tgtEl>
                                        <p:attrNameLst>
                                          <p:attrName>style.visibility</p:attrName>
                                        </p:attrNameLst>
                                      </p:cBhvr>
                                      <p:to>
                                        <p:strVal val="hidden"/>
                                      </p:to>
                                    </p:set>
                                  </p:subTnLst>
                                </p:cTn>
                              </p:par>
                            </p:childTnLst>
                          </p:cTn>
                        </p:par>
                      </p:childTnLst>
                    </p:cTn>
                  </p:par>
                  <p:par>
                    <p:cTn id="522" fill="hold">
                      <p:stCondLst>
                        <p:cond delay="indefinite"/>
                      </p:stCondLst>
                      <p:childTnLst>
                        <p:par>
                          <p:cTn id="523" fill="hold">
                            <p:stCondLst>
                              <p:cond delay="0"/>
                            </p:stCondLst>
                            <p:childTnLst>
                              <p:par>
                                <p:cTn id="524" presetID="22" presetClass="entr" presetSubtype="8" fill="hold" grpId="0" nodeType="clickEffect">
                                  <p:stCondLst>
                                    <p:cond delay="0"/>
                                  </p:stCondLst>
                                  <p:childTnLst>
                                    <p:set>
                                      <p:cBhvr>
                                        <p:cTn id="525" dur="1" fill="hold">
                                          <p:stCondLst>
                                            <p:cond delay="0"/>
                                          </p:stCondLst>
                                        </p:cTn>
                                        <p:tgtEl>
                                          <p:spTgt spid="184511"/>
                                        </p:tgtEl>
                                        <p:attrNameLst>
                                          <p:attrName>style.visibility</p:attrName>
                                        </p:attrNameLst>
                                      </p:cBhvr>
                                      <p:to>
                                        <p:strVal val="visible"/>
                                      </p:to>
                                    </p:set>
                                    <p:animEffect transition="in" filter="wipe(left)">
                                      <p:cBhvr>
                                        <p:cTn id="526" dur="500"/>
                                        <p:tgtEl>
                                          <p:spTgt spid="184511"/>
                                        </p:tgtEl>
                                      </p:cBhvr>
                                    </p:animEffect>
                                  </p:childTnLst>
                                </p:cTn>
                              </p:par>
                            </p:childTnLst>
                          </p:cTn>
                        </p:par>
                      </p:childTnLst>
                    </p:cTn>
                  </p:par>
                  <p:par>
                    <p:cTn id="527" fill="hold">
                      <p:stCondLst>
                        <p:cond delay="indefinite"/>
                      </p:stCondLst>
                      <p:childTnLst>
                        <p:par>
                          <p:cTn id="528" fill="hold">
                            <p:stCondLst>
                              <p:cond delay="0"/>
                            </p:stCondLst>
                            <p:childTnLst>
                              <p:par>
                                <p:cTn id="529" presetID="22" presetClass="entr" presetSubtype="8" fill="hold" nodeType="clickEffect">
                                  <p:stCondLst>
                                    <p:cond delay="0"/>
                                  </p:stCondLst>
                                  <p:childTnLst>
                                    <p:set>
                                      <p:cBhvr>
                                        <p:cTn id="530" dur="1" fill="hold">
                                          <p:stCondLst>
                                            <p:cond delay="0"/>
                                          </p:stCondLst>
                                        </p:cTn>
                                        <p:tgtEl>
                                          <p:spTgt spid="17"/>
                                        </p:tgtEl>
                                        <p:attrNameLst>
                                          <p:attrName>style.visibility</p:attrName>
                                        </p:attrNameLst>
                                      </p:cBhvr>
                                      <p:to>
                                        <p:strVal val="visible"/>
                                      </p:to>
                                    </p:set>
                                    <p:animEffect transition="in" filter="wipe(left)">
                                      <p:cBhvr>
                                        <p:cTn id="531" dur="500"/>
                                        <p:tgtEl>
                                          <p:spTgt spid="17"/>
                                        </p:tgtEl>
                                      </p:cBhvr>
                                    </p:animEffect>
                                  </p:childTnLst>
                                  <p:subTnLst>
                                    <p:set>
                                      <p:cBhvr override="childStyle">
                                        <p:cTn dur="1" fill="hold" display="0" masterRel="sameClick" afterEffect="1">
                                          <p:stCondLst>
                                            <p:cond evt="end" delay="0">
                                              <p:tn val="529"/>
                                            </p:cond>
                                          </p:stCondLst>
                                        </p:cTn>
                                        <p:tgtEl>
                                          <p:spTgt spid="17"/>
                                        </p:tgtEl>
                                        <p:attrNameLst>
                                          <p:attrName>style.visibility</p:attrName>
                                        </p:attrNameLst>
                                      </p:cBhvr>
                                      <p:to>
                                        <p:strVal val="hidden"/>
                                      </p:to>
                                    </p:set>
                                  </p:subTnLst>
                                </p:cTn>
                              </p:par>
                            </p:childTnLst>
                          </p:cTn>
                        </p:par>
                        <p:par>
                          <p:cTn id="532" fill="hold">
                            <p:stCondLst>
                              <p:cond delay="500"/>
                            </p:stCondLst>
                            <p:childTnLst>
                              <p:par>
                                <p:cTn id="533" presetID="22" presetClass="entr" presetSubtype="8" fill="hold" nodeType="afterEffect">
                                  <p:stCondLst>
                                    <p:cond delay="0"/>
                                  </p:stCondLst>
                                  <p:childTnLst>
                                    <p:set>
                                      <p:cBhvr>
                                        <p:cTn id="534" dur="1" fill="hold">
                                          <p:stCondLst>
                                            <p:cond delay="0"/>
                                          </p:stCondLst>
                                        </p:cTn>
                                        <p:tgtEl>
                                          <p:spTgt spid="18"/>
                                        </p:tgtEl>
                                        <p:attrNameLst>
                                          <p:attrName>style.visibility</p:attrName>
                                        </p:attrNameLst>
                                      </p:cBhvr>
                                      <p:to>
                                        <p:strVal val="visible"/>
                                      </p:to>
                                    </p:set>
                                    <p:animEffect transition="in" filter="wipe(left)">
                                      <p:cBhvr>
                                        <p:cTn id="535" dur="500"/>
                                        <p:tgtEl>
                                          <p:spTgt spid="18"/>
                                        </p:tgtEl>
                                      </p:cBhvr>
                                    </p:animEffect>
                                  </p:childTnLst>
                                  <p:subTnLst>
                                    <p:set>
                                      <p:cBhvr override="childStyle">
                                        <p:cTn dur="1" fill="hold" display="0" masterRel="sameClick" afterEffect="1">
                                          <p:stCondLst>
                                            <p:cond evt="end" delay="0">
                                              <p:tn val="533"/>
                                            </p:cond>
                                          </p:stCondLst>
                                        </p:cTn>
                                        <p:tgtEl>
                                          <p:spTgt spid="18"/>
                                        </p:tgtEl>
                                        <p:attrNameLst>
                                          <p:attrName>style.visibility</p:attrName>
                                        </p:attrNameLst>
                                      </p:cBhvr>
                                      <p:to>
                                        <p:strVal val="hidden"/>
                                      </p:to>
                                    </p:set>
                                  </p:subTnLst>
                                </p:cTn>
                              </p:par>
                            </p:childTnLst>
                          </p:cTn>
                        </p:par>
                        <p:par>
                          <p:cTn id="536" fill="hold">
                            <p:stCondLst>
                              <p:cond delay="1000"/>
                            </p:stCondLst>
                            <p:childTnLst>
                              <p:par>
                                <p:cTn id="537" presetID="22" presetClass="entr" presetSubtype="8" fill="hold" nodeType="afterEffect">
                                  <p:stCondLst>
                                    <p:cond delay="0"/>
                                  </p:stCondLst>
                                  <p:childTnLst>
                                    <p:set>
                                      <p:cBhvr>
                                        <p:cTn id="538" dur="1" fill="hold">
                                          <p:stCondLst>
                                            <p:cond delay="0"/>
                                          </p:stCondLst>
                                        </p:cTn>
                                        <p:tgtEl>
                                          <p:spTgt spid="19"/>
                                        </p:tgtEl>
                                        <p:attrNameLst>
                                          <p:attrName>style.visibility</p:attrName>
                                        </p:attrNameLst>
                                      </p:cBhvr>
                                      <p:to>
                                        <p:strVal val="visible"/>
                                      </p:to>
                                    </p:set>
                                    <p:animEffect transition="in" filter="wipe(left)">
                                      <p:cBhvr>
                                        <p:cTn id="539"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9" grpId="0" bldLvl="0" animBg="1"/>
      <p:bldP spid="184350" grpId="0" bldLvl="0" animBg="1"/>
      <p:bldP spid="184351" grpId="0" bldLvl="0" animBg="1"/>
      <p:bldP spid="184366" grpId="0"/>
      <p:bldP spid="184367" grpId="0"/>
      <p:bldP spid="184368" grpId="0" bldLvl="0" animBg="1"/>
      <p:bldP spid="184380" grpId="0" bldLvl="0" animBg="1"/>
      <p:bldP spid="184381" grpId="0" bldLvl="0" animBg="1"/>
      <p:bldP spid="184382" grpId="0" bldLvl="0" animBg="1"/>
      <p:bldP spid="184400" grpId="0"/>
      <p:bldP spid="184411" grpId="0"/>
      <p:bldP spid="184433" grpId="0" bldLvl="0" animBg="1"/>
      <p:bldP spid="184434" grpId="0" bldLvl="0" animBg="1"/>
      <p:bldP spid="184435" grpId="0" bldLvl="0" animBg="1"/>
      <p:bldP spid="184436" grpId="0" bldLvl="0" animBg="1"/>
      <p:bldP spid="184468" grpId="0" bldLvl="0" animBg="1"/>
      <p:bldP spid="184478" grpId="0" bldLvl="0" animBg="1"/>
      <p:bldP spid="184479" grpId="0" bldLvl="0" animBg="1"/>
      <p:bldP spid="184480" grpId="0" bldLvl="0" animBg="1"/>
      <p:bldP spid="184481" grpId="0" bldLvl="0" animBg="1"/>
      <p:bldP spid="184482" grpId="0" bldLvl="0" animBg="1"/>
      <p:bldP spid="184483" grpId="0" bldLvl="0" animBg="1"/>
      <p:bldP spid="184484" grpId="0" bldLvl="0" animBg="1"/>
      <p:bldP spid="184490" grpId="0" bldLvl="0" animBg="1"/>
      <p:bldP spid="184511"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18434" name="文本框 18433"/>
          <p:cNvSpPr txBox="1"/>
          <p:nvPr/>
        </p:nvSpPr>
        <p:spPr>
          <a:xfrm>
            <a:off x="5943600" y="4495800"/>
            <a:ext cx="4267200" cy="368300"/>
          </a:xfrm>
          <a:prstGeom prst="rect">
            <a:avLst/>
          </a:prstGeom>
          <a:noFill/>
          <a:ln w="9525">
            <a:noFill/>
          </a:ln>
        </p:spPr>
        <p:txBody>
          <a:bodyPr>
            <a:spAutoFit/>
          </a:bodyPr>
          <a:p>
            <a:pPr>
              <a:spcBef>
                <a:spcPct val="50000"/>
              </a:spcBef>
            </a:pPr>
            <a:r>
              <a:rPr lang="zh-CN" altLang="en-US" dirty="0">
                <a:latin typeface="Times New Roman" panose="02020603050405020304" pitchFamily="18" charset="0"/>
              </a:rPr>
              <a:t>正弦函数</a:t>
            </a:r>
            <a:r>
              <a:rPr lang="en-US" altLang="zh-CN" i="1">
                <a:latin typeface="Times New Roman" panose="02020603050405020304" pitchFamily="18" charset="0"/>
              </a:rPr>
              <a:t>y</a:t>
            </a:r>
            <a:r>
              <a:rPr lang="en-US" altLang="zh-CN">
                <a:latin typeface="Times New Roman" panose="02020603050405020304" pitchFamily="18" charset="0"/>
              </a:rPr>
              <a:t>=</a:t>
            </a:r>
            <a:r>
              <a:rPr lang="en-US" altLang="zh-CN" err="1">
                <a:latin typeface="Times New Roman" panose="02020603050405020304" pitchFamily="18" charset="0"/>
              </a:rPr>
              <a:t>sin</a:t>
            </a:r>
            <a:r>
              <a:rPr lang="en-US" altLang="zh-CN" i="1" err="1">
                <a:latin typeface="Times New Roman" panose="02020603050405020304" pitchFamily="18" charset="0"/>
              </a:rPr>
              <a:t>x，x</a:t>
            </a:r>
            <a:r>
              <a:rPr lang="en-US" altLang="zh-CN" err="1">
                <a:latin typeface="Times New Roman" panose="02020603050405020304" pitchFamily="18" charset="0"/>
              </a:rPr>
              <a:t>∈</a:t>
            </a:r>
            <a:r>
              <a:rPr lang="en-US" altLang="zh-CN" b="1" err="1">
                <a:latin typeface="Times New Roman" panose="02020603050405020304" pitchFamily="18" charset="0"/>
              </a:rPr>
              <a:t>R</a:t>
            </a:r>
            <a:r>
              <a:rPr lang="zh-CN" altLang="en-US" dirty="0">
                <a:latin typeface="Times New Roman" panose="02020603050405020304" pitchFamily="18" charset="0"/>
              </a:rPr>
              <a:t>的图像</a:t>
            </a:r>
            <a:endParaRPr lang="zh-CN" altLang="en-US" dirty="0">
              <a:latin typeface="Times New Roman" panose="02020603050405020304" pitchFamily="18" charset="0"/>
            </a:endParaRPr>
          </a:p>
        </p:txBody>
      </p:sp>
      <p:grpSp>
        <p:nvGrpSpPr>
          <p:cNvPr id="18438" name="组合 18437"/>
          <p:cNvGrpSpPr/>
          <p:nvPr/>
        </p:nvGrpSpPr>
        <p:grpSpPr>
          <a:xfrm>
            <a:off x="1524000" y="2667000"/>
            <a:ext cx="9159875" cy="2667000"/>
            <a:chOff x="0" y="48"/>
            <a:chExt cx="5770" cy="1680"/>
          </a:xfrm>
        </p:grpSpPr>
        <p:grpSp>
          <p:nvGrpSpPr>
            <p:cNvPr id="18439" name="组合 18438"/>
            <p:cNvGrpSpPr/>
            <p:nvPr/>
          </p:nvGrpSpPr>
          <p:grpSpPr>
            <a:xfrm>
              <a:off x="0" y="48"/>
              <a:ext cx="5770" cy="1680"/>
              <a:chOff x="0" y="48"/>
              <a:chExt cx="5770" cy="1680"/>
            </a:xfrm>
          </p:grpSpPr>
          <p:grpSp>
            <p:nvGrpSpPr>
              <p:cNvPr id="18440" name="组合 18439"/>
              <p:cNvGrpSpPr/>
              <p:nvPr/>
            </p:nvGrpSpPr>
            <p:grpSpPr>
              <a:xfrm>
                <a:off x="2592" y="816"/>
                <a:ext cx="768" cy="288"/>
                <a:chOff x="2592" y="816"/>
                <a:chExt cx="768" cy="288"/>
              </a:xfrm>
            </p:grpSpPr>
            <p:sp>
              <p:nvSpPr>
                <p:cNvPr id="18441" name="任意多边形 18440"/>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442" name="任意多边形 18441"/>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443" name="组合 18442"/>
              <p:cNvGrpSpPr/>
              <p:nvPr/>
            </p:nvGrpSpPr>
            <p:grpSpPr>
              <a:xfrm>
                <a:off x="0" y="48"/>
                <a:ext cx="5770" cy="1680"/>
                <a:chOff x="0" y="48"/>
                <a:chExt cx="5770" cy="1680"/>
              </a:xfrm>
            </p:grpSpPr>
            <p:graphicFrame>
              <p:nvGraphicFramePr>
                <p:cNvPr id="18444" name="对象 18443"/>
                <p:cNvGraphicFramePr/>
                <p:nvPr/>
              </p:nvGraphicFramePr>
              <p:xfrm>
                <a:off x="3246" y="960"/>
                <a:ext cx="135" cy="111"/>
              </p:xfrm>
              <a:graphic>
                <a:graphicData uri="http://schemas.openxmlformats.org/presentationml/2006/ole">
                  <mc:AlternateContent xmlns:mc="http://schemas.openxmlformats.org/markup-compatibility/2006">
                    <mc:Choice xmlns:v="urn:schemas-microsoft-com:vml" Requires="v">
                      <p:oleObj spid="_x0000_s3107" name="" r:id="rId2" imgW="5181600" imgH="4267200" progId="Equation.3">
                        <p:embed/>
                      </p:oleObj>
                    </mc:Choice>
                    <mc:Fallback>
                      <p:oleObj name="" r:id="rId2" imgW="5181600" imgH="4267200" progId="Equation.3">
                        <p:embed/>
                        <p:pic>
                          <p:nvPicPr>
                            <p:cNvPr id="0" name="图片 3106"/>
                            <p:cNvPicPr/>
                            <p:nvPr/>
                          </p:nvPicPr>
                          <p:blipFill>
                            <a:blip r:embed="rId3"/>
                            <a:stretch>
                              <a:fillRect/>
                            </a:stretch>
                          </p:blipFill>
                          <p:spPr>
                            <a:xfrm>
                              <a:off x="3246" y="960"/>
                              <a:ext cx="135" cy="111"/>
                            </a:xfrm>
                            <a:prstGeom prst="rect">
                              <a:avLst/>
                            </a:prstGeom>
                            <a:noFill/>
                            <a:ln w="38100">
                              <a:noFill/>
                              <a:miter/>
                            </a:ln>
                          </p:spPr>
                        </p:pic>
                      </p:oleObj>
                    </mc:Fallback>
                  </mc:AlternateContent>
                </a:graphicData>
              </a:graphic>
            </p:graphicFrame>
            <p:graphicFrame>
              <p:nvGraphicFramePr>
                <p:cNvPr id="18445" name="对象 18444"/>
                <p:cNvGraphicFramePr/>
                <p:nvPr/>
              </p:nvGraphicFramePr>
              <p:xfrm>
                <a:off x="2513" y="960"/>
                <a:ext cx="79" cy="88"/>
              </p:xfrm>
              <a:graphic>
                <a:graphicData uri="http://schemas.openxmlformats.org/presentationml/2006/ole">
                  <mc:AlternateContent xmlns:mc="http://schemas.openxmlformats.org/markup-compatibility/2006">
                    <mc:Choice xmlns:v="urn:schemas-microsoft-com:vml" Requires="v">
                      <p:oleObj spid="_x0000_s3108" name="" r:id="rId4" imgW="3048000" imgH="3352800" progId="Equation.3">
                        <p:embed/>
                      </p:oleObj>
                    </mc:Choice>
                    <mc:Fallback>
                      <p:oleObj name="" r:id="rId4" imgW="3048000" imgH="3352800" progId="Equation.3">
                        <p:embed/>
                        <p:pic>
                          <p:nvPicPr>
                            <p:cNvPr id="0" name="图片 3107"/>
                            <p:cNvPicPr/>
                            <p:nvPr/>
                          </p:nvPicPr>
                          <p:blipFill>
                            <a:blip r:embed="rId5"/>
                            <a:stretch>
                              <a:fillRect/>
                            </a:stretch>
                          </p:blipFill>
                          <p:spPr>
                            <a:xfrm>
                              <a:off x="2513" y="960"/>
                              <a:ext cx="79" cy="88"/>
                            </a:xfrm>
                            <a:prstGeom prst="rect">
                              <a:avLst/>
                            </a:prstGeom>
                            <a:noFill/>
                            <a:ln w="38100">
                              <a:noFill/>
                              <a:miter/>
                            </a:ln>
                          </p:spPr>
                        </p:pic>
                      </p:oleObj>
                    </mc:Fallback>
                  </mc:AlternateContent>
                </a:graphicData>
              </a:graphic>
            </p:graphicFrame>
            <p:graphicFrame>
              <p:nvGraphicFramePr>
                <p:cNvPr id="18446" name="对象 18445"/>
                <p:cNvGraphicFramePr/>
                <p:nvPr/>
              </p:nvGraphicFramePr>
              <p:xfrm>
                <a:off x="4065" y="960"/>
                <a:ext cx="135" cy="111"/>
              </p:xfrm>
              <a:graphic>
                <a:graphicData uri="http://schemas.openxmlformats.org/presentationml/2006/ole">
                  <mc:AlternateContent xmlns:mc="http://schemas.openxmlformats.org/markup-compatibility/2006">
                    <mc:Choice xmlns:v="urn:schemas-microsoft-com:vml" Requires="v">
                      <p:oleObj spid="_x0000_s3109" name="" r:id="rId6" imgW="5181600" imgH="4267200" progId="Equation.3">
                        <p:embed/>
                      </p:oleObj>
                    </mc:Choice>
                    <mc:Fallback>
                      <p:oleObj name="" r:id="rId6" imgW="5181600" imgH="4267200" progId="Equation.3">
                        <p:embed/>
                        <p:pic>
                          <p:nvPicPr>
                            <p:cNvPr id="0" name="图片 3108"/>
                            <p:cNvPicPr/>
                            <p:nvPr/>
                          </p:nvPicPr>
                          <p:blipFill>
                            <a:blip r:embed="rId7"/>
                            <a:stretch>
                              <a:fillRect/>
                            </a:stretch>
                          </p:blipFill>
                          <p:spPr>
                            <a:xfrm>
                              <a:off x="4065" y="960"/>
                              <a:ext cx="135" cy="111"/>
                            </a:xfrm>
                            <a:prstGeom prst="rect">
                              <a:avLst/>
                            </a:prstGeom>
                            <a:noFill/>
                            <a:ln w="38100">
                              <a:noFill/>
                              <a:miter/>
                            </a:ln>
                          </p:spPr>
                        </p:pic>
                      </p:oleObj>
                    </mc:Fallback>
                  </mc:AlternateContent>
                </a:graphicData>
              </a:graphic>
            </p:graphicFrame>
            <p:graphicFrame>
              <p:nvGraphicFramePr>
                <p:cNvPr id="18447" name="对象 18446"/>
                <p:cNvGraphicFramePr/>
                <p:nvPr/>
              </p:nvGraphicFramePr>
              <p:xfrm>
                <a:off x="4830" y="960"/>
                <a:ext cx="135" cy="111"/>
              </p:xfrm>
              <a:graphic>
                <a:graphicData uri="http://schemas.openxmlformats.org/presentationml/2006/ole">
                  <mc:AlternateContent xmlns:mc="http://schemas.openxmlformats.org/markup-compatibility/2006">
                    <mc:Choice xmlns:v="urn:schemas-microsoft-com:vml" Requires="v">
                      <p:oleObj spid="_x0000_s3110" name="" r:id="rId8" imgW="5181600" imgH="4267200" progId="Equation.3">
                        <p:embed/>
                      </p:oleObj>
                    </mc:Choice>
                    <mc:Fallback>
                      <p:oleObj name="" r:id="rId8" imgW="5181600" imgH="4267200" progId="Equation.3">
                        <p:embed/>
                        <p:pic>
                          <p:nvPicPr>
                            <p:cNvPr id="0" name="图片 3109"/>
                            <p:cNvPicPr/>
                            <p:nvPr/>
                          </p:nvPicPr>
                          <p:blipFill>
                            <a:blip r:embed="rId9"/>
                            <a:stretch>
                              <a:fillRect/>
                            </a:stretch>
                          </p:blipFill>
                          <p:spPr>
                            <a:xfrm>
                              <a:off x="4830" y="960"/>
                              <a:ext cx="135" cy="111"/>
                            </a:xfrm>
                            <a:prstGeom prst="rect">
                              <a:avLst/>
                            </a:prstGeom>
                            <a:noFill/>
                            <a:ln w="38100">
                              <a:noFill/>
                              <a:miter/>
                            </a:ln>
                          </p:spPr>
                        </p:pic>
                      </p:oleObj>
                    </mc:Fallback>
                  </mc:AlternateContent>
                </a:graphicData>
              </a:graphic>
            </p:graphicFrame>
            <p:graphicFrame>
              <p:nvGraphicFramePr>
                <p:cNvPr id="18448" name="对象 18447"/>
                <p:cNvGraphicFramePr/>
                <p:nvPr/>
              </p:nvGraphicFramePr>
              <p:xfrm>
                <a:off x="1716" y="960"/>
                <a:ext cx="208" cy="111"/>
              </p:xfrm>
              <a:graphic>
                <a:graphicData uri="http://schemas.openxmlformats.org/presentationml/2006/ole">
                  <mc:AlternateContent xmlns:mc="http://schemas.openxmlformats.org/markup-compatibility/2006">
                    <mc:Choice xmlns:v="urn:schemas-microsoft-com:vml" Requires="v">
                      <p:oleObj spid="_x0000_s3111" name="" r:id="rId10" imgW="7924800" imgH="4267200" progId="Equation.3">
                        <p:embed/>
                      </p:oleObj>
                    </mc:Choice>
                    <mc:Fallback>
                      <p:oleObj name="" r:id="rId10" imgW="7924800" imgH="4267200" progId="Equation.3">
                        <p:embed/>
                        <p:pic>
                          <p:nvPicPr>
                            <p:cNvPr id="0" name="图片 3110"/>
                            <p:cNvPicPr/>
                            <p:nvPr/>
                          </p:nvPicPr>
                          <p:blipFill>
                            <a:blip r:embed="rId11"/>
                            <a:stretch>
                              <a:fillRect/>
                            </a:stretch>
                          </p:blipFill>
                          <p:spPr>
                            <a:xfrm>
                              <a:off x="1716" y="960"/>
                              <a:ext cx="208" cy="111"/>
                            </a:xfrm>
                            <a:prstGeom prst="rect">
                              <a:avLst/>
                            </a:prstGeom>
                            <a:noFill/>
                            <a:ln w="38100">
                              <a:noFill/>
                              <a:miter/>
                            </a:ln>
                          </p:spPr>
                        </p:pic>
                      </p:oleObj>
                    </mc:Fallback>
                  </mc:AlternateContent>
                </a:graphicData>
              </a:graphic>
            </p:graphicFrame>
            <p:graphicFrame>
              <p:nvGraphicFramePr>
                <p:cNvPr id="18449" name="对象 18448"/>
                <p:cNvGraphicFramePr/>
                <p:nvPr/>
              </p:nvGraphicFramePr>
              <p:xfrm>
                <a:off x="938" y="960"/>
                <a:ext cx="208" cy="111"/>
              </p:xfrm>
              <a:graphic>
                <a:graphicData uri="http://schemas.openxmlformats.org/presentationml/2006/ole">
                  <mc:AlternateContent xmlns:mc="http://schemas.openxmlformats.org/markup-compatibility/2006">
                    <mc:Choice xmlns:v="urn:schemas-microsoft-com:vml" Requires="v">
                      <p:oleObj spid="_x0000_s3112" name="" r:id="rId12" imgW="7924800" imgH="4267200" progId="Equation.3">
                        <p:embed/>
                      </p:oleObj>
                    </mc:Choice>
                    <mc:Fallback>
                      <p:oleObj name="" r:id="rId12" imgW="7924800" imgH="4267200" progId="Equation.3">
                        <p:embed/>
                        <p:pic>
                          <p:nvPicPr>
                            <p:cNvPr id="0" name="图片 3111"/>
                            <p:cNvPicPr/>
                            <p:nvPr/>
                          </p:nvPicPr>
                          <p:blipFill>
                            <a:blip r:embed="rId13"/>
                            <a:stretch>
                              <a:fillRect/>
                            </a:stretch>
                          </p:blipFill>
                          <p:spPr>
                            <a:xfrm>
                              <a:off x="938" y="960"/>
                              <a:ext cx="208" cy="111"/>
                            </a:xfrm>
                            <a:prstGeom prst="rect">
                              <a:avLst/>
                            </a:prstGeom>
                            <a:noFill/>
                            <a:ln w="38100">
                              <a:noFill/>
                              <a:miter/>
                            </a:ln>
                          </p:spPr>
                        </p:pic>
                      </p:oleObj>
                    </mc:Fallback>
                  </mc:AlternateContent>
                </a:graphicData>
              </a:graphic>
            </p:graphicFrame>
            <p:graphicFrame>
              <p:nvGraphicFramePr>
                <p:cNvPr id="18450" name="对象 18449"/>
                <p:cNvGraphicFramePr/>
                <p:nvPr/>
              </p:nvGraphicFramePr>
              <p:xfrm>
                <a:off x="180" y="960"/>
                <a:ext cx="208" cy="111"/>
              </p:xfrm>
              <a:graphic>
                <a:graphicData uri="http://schemas.openxmlformats.org/presentationml/2006/ole">
                  <mc:AlternateContent xmlns:mc="http://schemas.openxmlformats.org/markup-compatibility/2006">
                    <mc:Choice xmlns:v="urn:schemas-microsoft-com:vml" Requires="v">
                      <p:oleObj spid="_x0000_s3104" name="" r:id="rId14" imgW="7924800" imgH="4267200" progId="Equation.3">
                        <p:embed/>
                      </p:oleObj>
                    </mc:Choice>
                    <mc:Fallback>
                      <p:oleObj name="" r:id="rId14" imgW="7924800" imgH="4267200" progId="Equation.3">
                        <p:embed/>
                        <p:pic>
                          <p:nvPicPr>
                            <p:cNvPr id="0" name="图片 3103"/>
                            <p:cNvPicPr/>
                            <p:nvPr/>
                          </p:nvPicPr>
                          <p:blipFill>
                            <a:blip r:embed="rId15"/>
                            <a:stretch>
                              <a:fillRect/>
                            </a:stretch>
                          </p:blipFill>
                          <p:spPr>
                            <a:xfrm>
                              <a:off x="180" y="960"/>
                              <a:ext cx="208" cy="111"/>
                            </a:xfrm>
                            <a:prstGeom prst="rect">
                              <a:avLst/>
                            </a:prstGeom>
                            <a:noFill/>
                            <a:ln w="38100">
                              <a:noFill/>
                              <a:miter/>
                            </a:ln>
                          </p:spPr>
                        </p:pic>
                      </p:oleObj>
                    </mc:Fallback>
                  </mc:AlternateContent>
                </a:graphicData>
              </a:graphic>
            </p:graphicFrame>
            <p:grpSp>
              <p:nvGrpSpPr>
                <p:cNvPr id="18451" name="组合 18450"/>
                <p:cNvGrpSpPr/>
                <p:nvPr/>
              </p:nvGrpSpPr>
              <p:grpSpPr>
                <a:xfrm>
                  <a:off x="0" y="48"/>
                  <a:ext cx="5770" cy="1680"/>
                  <a:chOff x="0" y="48"/>
                  <a:chExt cx="5770" cy="1680"/>
                </a:xfrm>
              </p:grpSpPr>
              <p:grpSp>
                <p:nvGrpSpPr>
                  <p:cNvPr id="18452" name="组合 18451"/>
                  <p:cNvGrpSpPr/>
                  <p:nvPr/>
                </p:nvGrpSpPr>
                <p:grpSpPr>
                  <a:xfrm>
                    <a:off x="0" y="48"/>
                    <a:ext cx="5770" cy="1680"/>
                    <a:chOff x="0" y="48"/>
                    <a:chExt cx="5770" cy="1680"/>
                  </a:xfrm>
                </p:grpSpPr>
                <p:grpSp>
                  <p:nvGrpSpPr>
                    <p:cNvPr id="18453" name="组合 18452"/>
                    <p:cNvGrpSpPr/>
                    <p:nvPr/>
                  </p:nvGrpSpPr>
                  <p:grpSpPr>
                    <a:xfrm>
                      <a:off x="0" y="48"/>
                      <a:ext cx="5760" cy="1680"/>
                      <a:chOff x="0" y="48"/>
                      <a:chExt cx="5760" cy="1680"/>
                    </a:xfrm>
                  </p:grpSpPr>
                  <p:grpSp>
                    <p:nvGrpSpPr>
                      <p:cNvPr id="18454" name="组合 18453"/>
                      <p:cNvGrpSpPr/>
                      <p:nvPr/>
                    </p:nvGrpSpPr>
                    <p:grpSpPr>
                      <a:xfrm>
                        <a:off x="0" y="48"/>
                        <a:ext cx="5760" cy="1680"/>
                        <a:chOff x="0" y="240"/>
                        <a:chExt cx="5760" cy="1680"/>
                      </a:xfrm>
                    </p:grpSpPr>
                    <p:sp>
                      <p:nvSpPr>
                        <p:cNvPr id="18455" name="直接连接符 18454"/>
                        <p:cNvSpPr/>
                        <p:nvPr/>
                      </p:nvSpPr>
                      <p:spPr>
                        <a:xfrm>
                          <a:off x="0" y="1152"/>
                          <a:ext cx="5760" cy="0"/>
                        </a:xfrm>
                        <a:prstGeom prst="line">
                          <a:avLst/>
                        </a:prstGeom>
                        <a:ln w="9525" cap="flat" cmpd="sng">
                          <a:solidFill>
                            <a:schemeClr val="tx1"/>
                          </a:solidFill>
                          <a:prstDash val="solid"/>
                          <a:headEnd type="none" w="med" len="med"/>
                          <a:tailEnd type="triangle" w="med" len="med"/>
                        </a:ln>
                      </p:spPr>
                    </p:sp>
                    <p:sp>
                      <p:nvSpPr>
                        <p:cNvPr id="18456" name="直接连接符 18455"/>
                        <p:cNvSpPr/>
                        <p:nvPr/>
                      </p:nvSpPr>
                      <p:spPr>
                        <a:xfrm flipV="1">
                          <a:off x="2592" y="240"/>
                          <a:ext cx="0" cy="1680"/>
                        </a:xfrm>
                        <a:prstGeom prst="line">
                          <a:avLst/>
                        </a:prstGeom>
                        <a:ln w="9525" cap="flat" cmpd="sng">
                          <a:solidFill>
                            <a:schemeClr val="tx1"/>
                          </a:solidFill>
                          <a:prstDash val="solid"/>
                          <a:headEnd type="none" w="med" len="med"/>
                          <a:tailEnd type="triangle" w="med" len="med"/>
                        </a:ln>
                      </p:spPr>
                    </p:sp>
                  </p:grpSp>
                  <p:graphicFrame>
                    <p:nvGraphicFramePr>
                      <p:cNvPr id="18457" name="对象 18456"/>
                      <p:cNvGraphicFramePr/>
                      <p:nvPr/>
                    </p:nvGraphicFramePr>
                    <p:xfrm>
                      <a:off x="5633" y="984"/>
                      <a:ext cx="79" cy="88"/>
                    </p:xfrm>
                    <a:graphic>
                      <a:graphicData uri="http://schemas.openxmlformats.org/presentationml/2006/ole">
                        <mc:AlternateContent xmlns:mc="http://schemas.openxmlformats.org/markup-compatibility/2006">
                          <mc:Choice xmlns:v="urn:schemas-microsoft-com:vml" Requires="v">
                            <p:oleObj spid="_x0000_s3113" name="" r:id="rId16" imgW="3048000" imgH="3352800" progId="Equation.3">
                              <p:embed/>
                            </p:oleObj>
                          </mc:Choice>
                          <mc:Fallback>
                            <p:oleObj name="" r:id="rId16" imgW="3048000" imgH="3352800" progId="Equation.3">
                              <p:embed/>
                              <p:pic>
                                <p:nvPicPr>
                                  <p:cNvPr id="0" name="图片 3112"/>
                                  <p:cNvPicPr/>
                                  <p:nvPr/>
                                </p:nvPicPr>
                                <p:blipFill>
                                  <a:blip r:embed="rId17"/>
                                  <a:stretch>
                                    <a:fillRect/>
                                  </a:stretch>
                                </p:blipFill>
                                <p:spPr>
                                  <a:xfrm>
                                    <a:off x="5633" y="984"/>
                                    <a:ext cx="79" cy="88"/>
                                  </a:xfrm>
                                  <a:prstGeom prst="rect">
                                    <a:avLst/>
                                  </a:prstGeom>
                                  <a:noFill/>
                                  <a:ln w="38100">
                                    <a:noFill/>
                                    <a:miter/>
                                  </a:ln>
                                </p:spPr>
                              </p:pic>
                            </p:oleObj>
                          </mc:Fallback>
                        </mc:AlternateContent>
                      </a:graphicData>
                    </a:graphic>
                  </p:graphicFrame>
                  <p:graphicFrame>
                    <p:nvGraphicFramePr>
                      <p:cNvPr id="18458" name="对象 18457"/>
                      <p:cNvGraphicFramePr/>
                      <p:nvPr/>
                    </p:nvGraphicFramePr>
                    <p:xfrm>
                      <a:off x="2496" y="96"/>
                      <a:ext cx="88" cy="103"/>
                    </p:xfrm>
                    <a:graphic>
                      <a:graphicData uri="http://schemas.openxmlformats.org/presentationml/2006/ole">
                        <mc:AlternateContent xmlns:mc="http://schemas.openxmlformats.org/markup-compatibility/2006">
                          <mc:Choice xmlns:v="urn:schemas-microsoft-com:vml" Requires="v">
                            <p:oleObj spid="_x0000_s3114" name="" r:id="rId18" imgW="3352800" imgH="3962400" progId="Equation.3">
                              <p:embed/>
                            </p:oleObj>
                          </mc:Choice>
                          <mc:Fallback>
                            <p:oleObj name="" r:id="rId18" imgW="3352800" imgH="3962400" progId="Equation.3">
                              <p:embed/>
                              <p:pic>
                                <p:nvPicPr>
                                  <p:cNvPr id="0" name="图片 3113"/>
                                  <p:cNvPicPr/>
                                  <p:nvPr/>
                                </p:nvPicPr>
                                <p:blipFill>
                                  <a:blip r:embed="rId19"/>
                                  <a:stretch>
                                    <a:fillRect/>
                                  </a:stretch>
                                </p:blipFill>
                                <p:spPr>
                                  <a:xfrm>
                                    <a:off x="2496" y="96"/>
                                    <a:ext cx="88" cy="103"/>
                                  </a:xfrm>
                                  <a:prstGeom prst="rect">
                                    <a:avLst/>
                                  </a:prstGeom>
                                  <a:noFill/>
                                  <a:ln w="38100">
                                    <a:noFill/>
                                    <a:miter/>
                                  </a:ln>
                                </p:spPr>
                              </p:pic>
                            </p:oleObj>
                          </mc:Fallback>
                        </mc:AlternateContent>
                      </a:graphicData>
                    </a:graphic>
                  </p:graphicFrame>
                </p:grpSp>
                <p:sp>
                  <p:nvSpPr>
                    <p:cNvPr id="18459" name="文本框 18458"/>
                    <p:cNvSpPr txBox="1"/>
                    <p:nvPr/>
                  </p:nvSpPr>
                  <p:spPr>
                    <a:xfrm>
                      <a:off x="3270" y="930"/>
                      <a:ext cx="202" cy="720"/>
                    </a:xfrm>
                    <a:prstGeom prst="rect">
                      <a:avLst/>
                    </a:prstGeom>
                    <a:noFill/>
                    <a:ln w="9525">
                      <a:noFill/>
                    </a:ln>
                  </p:spPr>
                  <p:txBody>
                    <a:bodyPr vert="eaVert">
                      <a:spAutoFit/>
                    </a:bodyPr>
                    <a:p>
                      <a:pPr>
                        <a:spcBef>
                          <a:spcPct val="50000"/>
                        </a:spcBef>
                      </a:pPr>
                      <a:r>
                        <a:rPr lang="zh-CN" altLang="en-US" sz="900" dirty="0">
                          <a:latin typeface="Times New Roman" panose="02020603050405020304" pitchFamily="18" charset="0"/>
                        </a:rPr>
                        <a:t>-</a:t>
                      </a:r>
                      <a:endParaRPr lang="zh-CN" altLang="en-US" dirty="0">
                        <a:latin typeface="Times New Roman" panose="02020603050405020304" pitchFamily="18" charset="0"/>
                      </a:endParaRPr>
                    </a:p>
                  </p:txBody>
                </p:sp>
                <p:sp>
                  <p:nvSpPr>
                    <p:cNvPr id="18460" name="文本框 18459"/>
                    <p:cNvSpPr txBox="1"/>
                    <p:nvPr/>
                  </p:nvSpPr>
                  <p:spPr>
                    <a:xfrm>
                      <a:off x="4038" y="930"/>
                      <a:ext cx="202" cy="720"/>
                    </a:xfrm>
                    <a:prstGeom prst="rect">
                      <a:avLst/>
                    </a:prstGeom>
                    <a:noFill/>
                    <a:ln w="9525">
                      <a:noFill/>
                    </a:ln>
                  </p:spPr>
                  <p:txBody>
                    <a:bodyPr vert="eaVert">
                      <a:spAutoFit/>
                    </a:bodyPr>
                    <a:p>
                      <a:pPr>
                        <a:spcBef>
                          <a:spcPct val="50000"/>
                        </a:spcBef>
                      </a:pPr>
                      <a:r>
                        <a:rPr lang="zh-CN" altLang="en-US" sz="900" dirty="0">
                          <a:latin typeface="Times New Roman" panose="02020603050405020304" pitchFamily="18" charset="0"/>
                        </a:rPr>
                        <a:t>-</a:t>
                      </a:r>
                      <a:endParaRPr lang="zh-CN" altLang="en-US" dirty="0">
                        <a:latin typeface="Times New Roman" panose="02020603050405020304" pitchFamily="18" charset="0"/>
                      </a:endParaRPr>
                    </a:p>
                  </p:txBody>
                </p:sp>
                <p:sp>
                  <p:nvSpPr>
                    <p:cNvPr id="18461" name="文本框 18460"/>
                    <p:cNvSpPr txBox="1"/>
                    <p:nvPr/>
                  </p:nvSpPr>
                  <p:spPr>
                    <a:xfrm>
                      <a:off x="4806" y="930"/>
                      <a:ext cx="202" cy="720"/>
                    </a:xfrm>
                    <a:prstGeom prst="rect">
                      <a:avLst/>
                    </a:prstGeom>
                    <a:noFill/>
                    <a:ln w="9525">
                      <a:noFill/>
                    </a:ln>
                  </p:spPr>
                  <p:txBody>
                    <a:bodyPr vert="eaVert">
                      <a:spAutoFit/>
                    </a:bodyPr>
                    <a:p>
                      <a:pPr>
                        <a:spcBef>
                          <a:spcPct val="50000"/>
                        </a:spcBef>
                      </a:pPr>
                      <a:r>
                        <a:rPr lang="zh-CN" altLang="en-US" sz="900" dirty="0">
                          <a:latin typeface="Times New Roman" panose="02020603050405020304" pitchFamily="18" charset="0"/>
                        </a:rPr>
                        <a:t>-</a:t>
                      </a:r>
                      <a:endParaRPr lang="zh-CN" altLang="en-US" dirty="0">
                        <a:latin typeface="Times New Roman" panose="02020603050405020304" pitchFamily="18" charset="0"/>
                      </a:endParaRPr>
                    </a:p>
                  </p:txBody>
                </p:sp>
                <p:sp>
                  <p:nvSpPr>
                    <p:cNvPr id="18462" name="文本框 18461"/>
                    <p:cNvSpPr txBox="1"/>
                    <p:nvPr/>
                  </p:nvSpPr>
                  <p:spPr>
                    <a:xfrm>
                      <a:off x="5568" y="918"/>
                      <a:ext cx="202" cy="720"/>
                    </a:xfrm>
                    <a:prstGeom prst="rect">
                      <a:avLst/>
                    </a:prstGeom>
                    <a:noFill/>
                    <a:ln w="9525">
                      <a:noFill/>
                    </a:ln>
                  </p:spPr>
                  <p:txBody>
                    <a:bodyPr vert="eaVert">
                      <a:spAutoFit/>
                    </a:bodyPr>
                    <a:p>
                      <a:pPr>
                        <a:spcBef>
                          <a:spcPct val="50000"/>
                        </a:spcBef>
                      </a:pPr>
                      <a:r>
                        <a:rPr lang="zh-CN" altLang="en-US" sz="900" dirty="0">
                          <a:latin typeface="Times New Roman" panose="02020603050405020304" pitchFamily="18" charset="0"/>
                        </a:rPr>
                        <a:t>-</a:t>
                      </a:r>
                      <a:endParaRPr lang="zh-CN" altLang="en-US" dirty="0">
                        <a:latin typeface="Times New Roman" panose="02020603050405020304" pitchFamily="18" charset="0"/>
                      </a:endParaRPr>
                    </a:p>
                  </p:txBody>
                </p:sp>
                <p:sp>
                  <p:nvSpPr>
                    <p:cNvPr id="18463" name="文本框 18462"/>
                    <p:cNvSpPr txBox="1"/>
                    <p:nvPr/>
                  </p:nvSpPr>
                  <p:spPr>
                    <a:xfrm>
                      <a:off x="1728" y="930"/>
                      <a:ext cx="202" cy="720"/>
                    </a:xfrm>
                    <a:prstGeom prst="rect">
                      <a:avLst/>
                    </a:prstGeom>
                    <a:noFill/>
                    <a:ln w="9525">
                      <a:noFill/>
                    </a:ln>
                  </p:spPr>
                  <p:txBody>
                    <a:bodyPr vert="eaVert">
                      <a:spAutoFit/>
                    </a:bodyPr>
                    <a:p>
                      <a:pPr>
                        <a:spcBef>
                          <a:spcPct val="50000"/>
                        </a:spcBef>
                      </a:pPr>
                      <a:r>
                        <a:rPr lang="zh-CN" altLang="en-US" sz="900" dirty="0">
                          <a:latin typeface="Times New Roman" panose="02020603050405020304" pitchFamily="18" charset="0"/>
                        </a:rPr>
                        <a:t>-</a:t>
                      </a:r>
                      <a:endParaRPr lang="zh-CN" altLang="en-US" dirty="0">
                        <a:latin typeface="Times New Roman" panose="02020603050405020304" pitchFamily="18" charset="0"/>
                      </a:endParaRPr>
                    </a:p>
                  </p:txBody>
                </p:sp>
                <p:sp>
                  <p:nvSpPr>
                    <p:cNvPr id="18464" name="文本框 18463"/>
                    <p:cNvSpPr txBox="1"/>
                    <p:nvPr/>
                  </p:nvSpPr>
                  <p:spPr>
                    <a:xfrm>
                      <a:off x="960" y="930"/>
                      <a:ext cx="202" cy="720"/>
                    </a:xfrm>
                    <a:prstGeom prst="rect">
                      <a:avLst/>
                    </a:prstGeom>
                    <a:noFill/>
                    <a:ln w="9525">
                      <a:noFill/>
                    </a:ln>
                  </p:spPr>
                  <p:txBody>
                    <a:bodyPr vert="eaVert">
                      <a:spAutoFit/>
                    </a:bodyPr>
                    <a:p>
                      <a:pPr>
                        <a:spcBef>
                          <a:spcPct val="50000"/>
                        </a:spcBef>
                      </a:pPr>
                      <a:r>
                        <a:rPr lang="zh-CN" altLang="en-US" sz="900" dirty="0">
                          <a:latin typeface="Times New Roman" panose="02020603050405020304" pitchFamily="18" charset="0"/>
                        </a:rPr>
                        <a:t>-</a:t>
                      </a:r>
                      <a:endParaRPr lang="zh-CN" altLang="en-US" dirty="0">
                        <a:latin typeface="Times New Roman" panose="02020603050405020304" pitchFamily="18" charset="0"/>
                      </a:endParaRPr>
                    </a:p>
                  </p:txBody>
                </p:sp>
                <p:sp>
                  <p:nvSpPr>
                    <p:cNvPr id="18465" name="文本框 18464"/>
                    <p:cNvSpPr txBox="1"/>
                    <p:nvPr/>
                  </p:nvSpPr>
                  <p:spPr>
                    <a:xfrm>
                      <a:off x="195" y="930"/>
                      <a:ext cx="202" cy="720"/>
                    </a:xfrm>
                    <a:prstGeom prst="rect">
                      <a:avLst/>
                    </a:prstGeom>
                    <a:noFill/>
                    <a:ln w="9525">
                      <a:noFill/>
                    </a:ln>
                  </p:spPr>
                  <p:txBody>
                    <a:bodyPr vert="eaVert">
                      <a:spAutoFit/>
                    </a:bodyPr>
                    <a:p>
                      <a:pPr>
                        <a:spcBef>
                          <a:spcPct val="50000"/>
                        </a:spcBef>
                      </a:pPr>
                      <a:r>
                        <a:rPr lang="zh-CN" altLang="en-US" sz="900" dirty="0">
                          <a:latin typeface="Times New Roman" panose="02020603050405020304" pitchFamily="18" charset="0"/>
                        </a:rPr>
                        <a:t>-</a:t>
                      </a:r>
                      <a:endParaRPr lang="zh-CN" altLang="en-US" dirty="0">
                        <a:latin typeface="Times New Roman" panose="02020603050405020304" pitchFamily="18" charset="0"/>
                      </a:endParaRPr>
                    </a:p>
                  </p:txBody>
                </p:sp>
              </p:grpSp>
              <p:sp>
                <p:nvSpPr>
                  <p:cNvPr id="18466" name="文本框 18465"/>
                  <p:cNvSpPr txBox="1"/>
                  <p:nvPr/>
                </p:nvSpPr>
                <p:spPr>
                  <a:xfrm>
                    <a:off x="2526" y="738"/>
                    <a:ext cx="768" cy="145"/>
                  </a:xfrm>
                  <a:prstGeom prst="rect">
                    <a:avLst/>
                  </a:prstGeom>
                  <a:noFill/>
                  <a:ln w="9525">
                    <a:noFill/>
                  </a:ln>
                </p:spPr>
                <p:txBody>
                  <a:bodyPr>
                    <a:spAutoFit/>
                  </a:bodyPr>
                  <a:p>
                    <a:pPr>
                      <a:spcBef>
                        <a:spcPct val="50000"/>
                      </a:spcBef>
                    </a:pPr>
                    <a:r>
                      <a:rPr lang="zh-CN" altLang="en-US" sz="900" dirty="0">
                        <a:latin typeface="Times New Roman" panose="02020603050405020304" pitchFamily="18" charset="0"/>
                      </a:rPr>
                      <a:t>-</a:t>
                    </a:r>
                    <a:endParaRPr lang="zh-CN" altLang="en-US" dirty="0">
                      <a:latin typeface="Times New Roman" panose="02020603050405020304" pitchFamily="18" charset="0"/>
                    </a:endParaRPr>
                  </a:p>
                </p:txBody>
              </p:sp>
              <p:sp>
                <p:nvSpPr>
                  <p:cNvPr id="18467" name="文本框 18466"/>
                  <p:cNvSpPr txBox="1"/>
                  <p:nvPr/>
                </p:nvSpPr>
                <p:spPr>
                  <a:xfrm>
                    <a:off x="2526" y="1023"/>
                    <a:ext cx="768" cy="145"/>
                  </a:xfrm>
                  <a:prstGeom prst="rect">
                    <a:avLst/>
                  </a:prstGeom>
                  <a:noFill/>
                  <a:ln w="9525">
                    <a:noFill/>
                  </a:ln>
                </p:spPr>
                <p:txBody>
                  <a:bodyPr>
                    <a:spAutoFit/>
                  </a:bodyPr>
                  <a:p>
                    <a:pPr>
                      <a:spcBef>
                        <a:spcPct val="50000"/>
                      </a:spcBef>
                    </a:pPr>
                    <a:r>
                      <a:rPr lang="zh-CN" altLang="en-US" sz="900" dirty="0">
                        <a:latin typeface="Times New Roman" panose="02020603050405020304" pitchFamily="18" charset="0"/>
                      </a:rPr>
                      <a:t>-</a:t>
                    </a:r>
                    <a:endParaRPr lang="zh-CN" altLang="en-US" dirty="0">
                      <a:latin typeface="Times New Roman" panose="02020603050405020304" pitchFamily="18" charset="0"/>
                    </a:endParaRPr>
                  </a:p>
                </p:txBody>
              </p:sp>
            </p:grpSp>
          </p:grpSp>
        </p:grpSp>
        <p:grpSp>
          <p:nvGrpSpPr>
            <p:cNvPr id="18468" name="组合 18467"/>
            <p:cNvGrpSpPr/>
            <p:nvPr/>
          </p:nvGrpSpPr>
          <p:grpSpPr>
            <a:xfrm>
              <a:off x="2463" y="738"/>
              <a:ext cx="336" cy="439"/>
              <a:chOff x="2463" y="738"/>
              <a:chExt cx="336" cy="439"/>
            </a:xfrm>
          </p:grpSpPr>
          <p:sp>
            <p:nvSpPr>
              <p:cNvPr id="18469" name="文本框 18468"/>
              <p:cNvSpPr txBox="1"/>
              <p:nvPr/>
            </p:nvSpPr>
            <p:spPr>
              <a:xfrm>
                <a:off x="2487" y="738"/>
                <a:ext cx="240" cy="145"/>
              </a:xfrm>
              <a:prstGeom prst="rect">
                <a:avLst/>
              </a:prstGeom>
              <a:noFill/>
              <a:ln w="9525">
                <a:noFill/>
              </a:ln>
            </p:spPr>
            <p:txBody>
              <a:bodyPr>
                <a:spAutoFit/>
              </a:bodyPr>
              <a:p>
                <a:pPr>
                  <a:spcBef>
                    <a:spcPct val="50000"/>
                  </a:spcBef>
                </a:pPr>
                <a:r>
                  <a:rPr lang="zh-CN" altLang="en-US" sz="900" dirty="0">
                    <a:latin typeface="Times New Roman" panose="02020603050405020304" pitchFamily="18" charset="0"/>
                  </a:rPr>
                  <a:t>1</a:t>
                </a:r>
                <a:endParaRPr lang="zh-CN" altLang="en-US" dirty="0">
                  <a:latin typeface="Times New Roman" panose="02020603050405020304" pitchFamily="18" charset="0"/>
                </a:endParaRPr>
              </a:p>
            </p:txBody>
          </p:sp>
          <p:sp>
            <p:nvSpPr>
              <p:cNvPr id="18470" name="文本框 18469"/>
              <p:cNvSpPr txBox="1"/>
              <p:nvPr/>
            </p:nvSpPr>
            <p:spPr>
              <a:xfrm>
                <a:off x="2463" y="1032"/>
                <a:ext cx="336" cy="145"/>
              </a:xfrm>
              <a:prstGeom prst="rect">
                <a:avLst/>
              </a:prstGeom>
              <a:noFill/>
              <a:ln w="9525">
                <a:noFill/>
              </a:ln>
            </p:spPr>
            <p:txBody>
              <a:bodyPr>
                <a:spAutoFit/>
              </a:bodyPr>
              <a:p>
                <a:pPr>
                  <a:spcBef>
                    <a:spcPct val="50000"/>
                  </a:spcBef>
                </a:pPr>
                <a:r>
                  <a:rPr lang="zh-CN" altLang="en-US" sz="900" dirty="0">
                    <a:latin typeface="Times New Roman" panose="02020603050405020304" pitchFamily="18" charset="0"/>
                  </a:rPr>
                  <a:t>-1</a:t>
                </a:r>
                <a:endParaRPr lang="zh-CN" altLang="en-US" dirty="0">
                  <a:latin typeface="Times New Roman" panose="02020603050405020304" pitchFamily="18" charset="0"/>
                </a:endParaRPr>
              </a:p>
            </p:txBody>
          </p:sp>
        </p:grpSp>
      </p:grpSp>
      <p:grpSp>
        <p:nvGrpSpPr>
          <p:cNvPr id="18471" name="组合 18470"/>
          <p:cNvGrpSpPr/>
          <p:nvPr/>
        </p:nvGrpSpPr>
        <p:grpSpPr>
          <a:xfrm>
            <a:off x="5791200" y="3881438"/>
            <a:ext cx="1219200" cy="457200"/>
            <a:chOff x="2592" y="816"/>
            <a:chExt cx="768" cy="288"/>
          </a:xfrm>
        </p:grpSpPr>
        <p:sp>
          <p:nvSpPr>
            <p:cNvPr id="18472" name="任意多边形 18471"/>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473" name="任意多边形 18472"/>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474" name="组合 18473"/>
          <p:cNvGrpSpPr/>
          <p:nvPr/>
        </p:nvGrpSpPr>
        <p:grpSpPr>
          <a:xfrm>
            <a:off x="5943600" y="3886200"/>
            <a:ext cx="1219200" cy="457200"/>
            <a:chOff x="2592" y="816"/>
            <a:chExt cx="768" cy="288"/>
          </a:xfrm>
        </p:grpSpPr>
        <p:sp>
          <p:nvSpPr>
            <p:cNvPr id="18475" name="任意多边形 18474"/>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476" name="任意多边形 18475"/>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477" name="组合 18476"/>
          <p:cNvGrpSpPr/>
          <p:nvPr/>
        </p:nvGrpSpPr>
        <p:grpSpPr>
          <a:xfrm>
            <a:off x="6096000" y="3886200"/>
            <a:ext cx="1219200" cy="457200"/>
            <a:chOff x="2592" y="816"/>
            <a:chExt cx="768" cy="288"/>
          </a:xfrm>
        </p:grpSpPr>
        <p:sp>
          <p:nvSpPr>
            <p:cNvPr id="18478" name="任意多边形 18477"/>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479" name="任意多边形 18478"/>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480" name="组合 18479"/>
          <p:cNvGrpSpPr/>
          <p:nvPr/>
        </p:nvGrpSpPr>
        <p:grpSpPr>
          <a:xfrm>
            <a:off x="6248400" y="3886200"/>
            <a:ext cx="1219200" cy="457200"/>
            <a:chOff x="2592" y="816"/>
            <a:chExt cx="768" cy="288"/>
          </a:xfrm>
        </p:grpSpPr>
        <p:sp>
          <p:nvSpPr>
            <p:cNvPr id="18481" name="任意多边形 18480"/>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482" name="任意多边形 18481"/>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483" name="组合 18482"/>
          <p:cNvGrpSpPr/>
          <p:nvPr/>
        </p:nvGrpSpPr>
        <p:grpSpPr>
          <a:xfrm>
            <a:off x="6400800" y="3886200"/>
            <a:ext cx="1219200" cy="457200"/>
            <a:chOff x="2592" y="816"/>
            <a:chExt cx="768" cy="288"/>
          </a:xfrm>
        </p:grpSpPr>
        <p:sp>
          <p:nvSpPr>
            <p:cNvPr id="18484" name="任意多边形 18483"/>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485" name="任意多边形 18484"/>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486" name="组合 18485"/>
          <p:cNvGrpSpPr/>
          <p:nvPr/>
        </p:nvGrpSpPr>
        <p:grpSpPr>
          <a:xfrm>
            <a:off x="6553200" y="3886200"/>
            <a:ext cx="1219200" cy="457200"/>
            <a:chOff x="2592" y="816"/>
            <a:chExt cx="768" cy="288"/>
          </a:xfrm>
        </p:grpSpPr>
        <p:sp>
          <p:nvSpPr>
            <p:cNvPr id="18487" name="任意多边形 18486"/>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488" name="任意多边形 18487"/>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489" name="组合 18488"/>
          <p:cNvGrpSpPr/>
          <p:nvPr/>
        </p:nvGrpSpPr>
        <p:grpSpPr>
          <a:xfrm>
            <a:off x="6705600" y="3886200"/>
            <a:ext cx="1219200" cy="457200"/>
            <a:chOff x="2592" y="816"/>
            <a:chExt cx="768" cy="288"/>
          </a:xfrm>
        </p:grpSpPr>
        <p:sp>
          <p:nvSpPr>
            <p:cNvPr id="18490" name="任意多边形 18489"/>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491" name="任意多边形 18490"/>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492" name="组合 18491"/>
          <p:cNvGrpSpPr/>
          <p:nvPr/>
        </p:nvGrpSpPr>
        <p:grpSpPr>
          <a:xfrm>
            <a:off x="6858000" y="3886200"/>
            <a:ext cx="1219200" cy="457200"/>
            <a:chOff x="2592" y="816"/>
            <a:chExt cx="768" cy="288"/>
          </a:xfrm>
        </p:grpSpPr>
        <p:sp>
          <p:nvSpPr>
            <p:cNvPr id="18493" name="任意多边形 18492"/>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494" name="任意多边形 18493"/>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495" name="组合 18494"/>
          <p:cNvGrpSpPr/>
          <p:nvPr/>
        </p:nvGrpSpPr>
        <p:grpSpPr>
          <a:xfrm>
            <a:off x="6872288" y="3886200"/>
            <a:ext cx="1219200" cy="457200"/>
            <a:chOff x="2592" y="816"/>
            <a:chExt cx="768" cy="288"/>
          </a:xfrm>
        </p:grpSpPr>
        <p:sp>
          <p:nvSpPr>
            <p:cNvPr id="18496" name="任意多边形 18495"/>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497" name="任意多边形 18496"/>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519" name="组合 18518"/>
          <p:cNvGrpSpPr/>
          <p:nvPr/>
        </p:nvGrpSpPr>
        <p:grpSpPr>
          <a:xfrm>
            <a:off x="8086725" y="3886200"/>
            <a:ext cx="1219200" cy="457200"/>
            <a:chOff x="2592" y="816"/>
            <a:chExt cx="768" cy="288"/>
          </a:xfrm>
        </p:grpSpPr>
        <p:sp>
          <p:nvSpPr>
            <p:cNvPr id="18520" name="任意多边形 18519"/>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521" name="任意多边形 18520"/>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522" name="组合 18521"/>
          <p:cNvGrpSpPr/>
          <p:nvPr/>
        </p:nvGrpSpPr>
        <p:grpSpPr>
          <a:xfrm>
            <a:off x="8091488" y="3886200"/>
            <a:ext cx="1219200" cy="457200"/>
            <a:chOff x="2592" y="816"/>
            <a:chExt cx="768" cy="288"/>
          </a:xfrm>
        </p:grpSpPr>
        <p:sp>
          <p:nvSpPr>
            <p:cNvPr id="18523" name="任意多边形 18522"/>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524" name="任意多边形 18523"/>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546" name="组合 18545"/>
          <p:cNvGrpSpPr/>
          <p:nvPr/>
        </p:nvGrpSpPr>
        <p:grpSpPr>
          <a:xfrm>
            <a:off x="9320213" y="3890963"/>
            <a:ext cx="1219200" cy="457200"/>
            <a:chOff x="2592" y="816"/>
            <a:chExt cx="768" cy="288"/>
          </a:xfrm>
        </p:grpSpPr>
        <p:sp>
          <p:nvSpPr>
            <p:cNvPr id="18547" name="任意多边形 18546"/>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548" name="任意多边形 18547"/>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549" name="组合 18548"/>
          <p:cNvGrpSpPr/>
          <p:nvPr/>
        </p:nvGrpSpPr>
        <p:grpSpPr>
          <a:xfrm>
            <a:off x="9320213" y="3890963"/>
            <a:ext cx="1219200" cy="457200"/>
            <a:chOff x="2592" y="816"/>
            <a:chExt cx="768" cy="288"/>
          </a:xfrm>
        </p:grpSpPr>
        <p:sp>
          <p:nvSpPr>
            <p:cNvPr id="18550" name="任意多边形 18549"/>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551" name="任意多边形 18550"/>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552" name="组合 18551"/>
          <p:cNvGrpSpPr/>
          <p:nvPr/>
        </p:nvGrpSpPr>
        <p:grpSpPr>
          <a:xfrm>
            <a:off x="5486400" y="3886200"/>
            <a:ext cx="1219200" cy="457200"/>
            <a:chOff x="2592" y="816"/>
            <a:chExt cx="768" cy="288"/>
          </a:xfrm>
        </p:grpSpPr>
        <p:sp>
          <p:nvSpPr>
            <p:cNvPr id="18553" name="任意多边形 18552"/>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554" name="任意多边形 18553"/>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555" name="组合 18554"/>
          <p:cNvGrpSpPr/>
          <p:nvPr/>
        </p:nvGrpSpPr>
        <p:grpSpPr>
          <a:xfrm>
            <a:off x="5334000" y="3886200"/>
            <a:ext cx="1219200" cy="457200"/>
            <a:chOff x="2592" y="816"/>
            <a:chExt cx="768" cy="288"/>
          </a:xfrm>
        </p:grpSpPr>
        <p:sp>
          <p:nvSpPr>
            <p:cNvPr id="18556" name="任意多边形 18555"/>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557" name="任意多边形 18556"/>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558" name="组合 18557"/>
          <p:cNvGrpSpPr/>
          <p:nvPr/>
        </p:nvGrpSpPr>
        <p:grpSpPr>
          <a:xfrm>
            <a:off x="5181600" y="3886200"/>
            <a:ext cx="1219200" cy="457200"/>
            <a:chOff x="2592" y="816"/>
            <a:chExt cx="768" cy="288"/>
          </a:xfrm>
        </p:grpSpPr>
        <p:sp>
          <p:nvSpPr>
            <p:cNvPr id="18559" name="任意多边形 18558"/>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560" name="任意多边形 18559"/>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561" name="组合 18560"/>
          <p:cNvGrpSpPr/>
          <p:nvPr/>
        </p:nvGrpSpPr>
        <p:grpSpPr>
          <a:xfrm>
            <a:off x="5029200" y="3886200"/>
            <a:ext cx="1219200" cy="457200"/>
            <a:chOff x="2592" y="816"/>
            <a:chExt cx="768" cy="288"/>
          </a:xfrm>
        </p:grpSpPr>
        <p:sp>
          <p:nvSpPr>
            <p:cNvPr id="18562" name="任意多边形 18561"/>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563" name="任意多边形 18562"/>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564" name="组合 18563"/>
          <p:cNvGrpSpPr/>
          <p:nvPr/>
        </p:nvGrpSpPr>
        <p:grpSpPr>
          <a:xfrm>
            <a:off x="4876800" y="3886200"/>
            <a:ext cx="1219200" cy="457200"/>
            <a:chOff x="2592" y="816"/>
            <a:chExt cx="768" cy="288"/>
          </a:xfrm>
        </p:grpSpPr>
        <p:sp>
          <p:nvSpPr>
            <p:cNvPr id="18565" name="任意多边形 18564"/>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566" name="任意多边形 18565"/>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567" name="组合 18566"/>
          <p:cNvGrpSpPr/>
          <p:nvPr/>
        </p:nvGrpSpPr>
        <p:grpSpPr>
          <a:xfrm>
            <a:off x="4724400" y="3886200"/>
            <a:ext cx="1219200" cy="457200"/>
            <a:chOff x="2592" y="816"/>
            <a:chExt cx="768" cy="288"/>
          </a:xfrm>
        </p:grpSpPr>
        <p:sp>
          <p:nvSpPr>
            <p:cNvPr id="18568" name="任意多边形 18567"/>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569" name="任意多边形 18568"/>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570" name="组合 18569"/>
          <p:cNvGrpSpPr/>
          <p:nvPr/>
        </p:nvGrpSpPr>
        <p:grpSpPr>
          <a:xfrm>
            <a:off x="4572000" y="3886200"/>
            <a:ext cx="1219200" cy="457200"/>
            <a:chOff x="2592" y="816"/>
            <a:chExt cx="768" cy="288"/>
          </a:xfrm>
        </p:grpSpPr>
        <p:sp>
          <p:nvSpPr>
            <p:cNvPr id="18571" name="任意多边形 18570"/>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572" name="任意多边形 18571"/>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573" name="组合 18572"/>
          <p:cNvGrpSpPr/>
          <p:nvPr/>
        </p:nvGrpSpPr>
        <p:grpSpPr>
          <a:xfrm>
            <a:off x="4419600" y="3886200"/>
            <a:ext cx="1219200" cy="457200"/>
            <a:chOff x="2592" y="816"/>
            <a:chExt cx="768" cy="288"/>
          </a:xfrm>
        </p:grpSpPr>
        <p:sp>
          <p:nvSpPr>
            <p:cNvPr id="18574" name="任意多边形 18573"/>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575" name="任意多边形 18574"/>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576" name="组合 18575"/>
          <p:cNvGrpSpPr/>
          <p:nvPr/>
        </p:nvGrpSpPr>
        <p:grpSpPr>
          <a:xfrm>
            <a:off x="4414838" y="3886200"/>
            <a:ext cx="1219200" cy="457200"/>
            <a:chOff x="2592" y="816"/>
            <a:chExt cx="768" cy="288"/>
          </a:xfrm>
        </p:grpSpPr>
        <p:sp>
          <p:nvSpPr>
            <p:cNvPr id="18577" name="任意多边形 18576"/>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578" name="任意多边形 18577"/>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600" name="组合 18599"/>
          <p:cNvGrpSpPr/>
          <p:nvPr/>
        </p:nvGrpSpPr>
        <p:grpSpPr>
          <a:xfrm>
            <a:off x="3200400" y="3886200"/>
            <a:ext cx="1219200" cy="457200"/>
            <a:chOff x="2592" y="816"/>
            <a:chExt cx="768" cy="288"/>
          </a:xfrm>
        </p:grpSpPr>
        <p:sp>
          <p:nvSpPr>
            <p:cNvPr id="18601" name="任意多边形 18600"/>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602" name="任意多边形 18601"/>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603" name="组合 18602"/>
          <p:cNvGrpSpPr/>
          <p:nvPr/>
        </p:nvGrpSpPr>
        <p:grpSpPr>
          <a:xfrm>
            <a:off x="3190875" y="3886200"/>
            <a:ext cx="1219200" cy="457200"/>
            <a:chOff x="2592" y="816"/>
            <a:chExt cx="768" cy="288"/>
          </a:xfrm>
        </p:grpSpPr>
        <p:sp>
          <p:nvSpPr>
            <p:cNvPr id="18604" name="任意多边形 18603"/>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605" name="任意多边形 18604"/>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627" name="组合 18626"/>
          <p:cNvGrpSpPr/>
          <p:nvPr/>
        </p:nvGrpSpPr>
        <p:grpSpPr>
          <a:xfrm>
            <a:off x="1981200" y="3886200"/>
            <a:ext cx="1219200" cy="457200"/>
            <a:chOff x="2592" y="816"/>
            <a:chExt cx="768" cy="288"/>
          </a:xfrm>
        </p:grpSpPr>
        <p:sp>
          <p:nvSpPr>
            <p:cNvPr id="18628" name="任意多边形 18627"/>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629" name="任意多边形 18628"/>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630" name="组合 18629"/>
          <p:cNvGrpSpPr/>
          <p:nvPr/>
        </p:nvGrpSpPr>
        <p:grpSpPr>
          <a:xfrm>
            <a:off x="1966913" y="3890963"/>
            <a:ext cx="1219200" cy="457200"/>
            <a:chOff x="2592" y="816"/>
            <a:chExt cx="768" cy="288"/>
          </a:xfrm>
        </p:grpSpPr>
        <p:sp>
          <p:nvSpPr>
            <p:cNvPr id="18631" name="任意多边形 18630"/>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sp>
          <p:nvSpPr>
            <p:cNvPr id="18632" name="任意多边形 18631"/>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2700" cap="flat" cmpd="sng">
              <a:solidFill>
                <a:srgbClr val="0000FF"/>
              </a:solidFill>
              <a:prstDash val="solid"/>
              <a:headEnd type="none" w="med" len="med"/>
              <a:tailEnd type="none" w="med" len="med"/>
            </a:ln>
          </p:spPr>
          <p:txBody>
            <a:bodyPr/>
            <a:p>
              <a:endParaRPr lang="zh-CN" altLang="en-US"/>
            </a:p>
          </p:txBody>
        </p:sp>
      </p:grpSp>
      <p:grpSp>
        <p:nvGrpSpPr>
          <p:cNvPr id="18633" name="组合 18632"/>
          <p:cNvGrpSpPr/>
          <p:nvPr/>
        </p:nvGrpSpPr>
        <p:grpSpPr>
          <a:xfrm>
            <a:off x="1976438" y="3886200"/>
            <a:ext cx="1219200" cy="457200"/>
            <a:chOff x="2592" y="816"/>
            <a:chExt cx="768" cy="288"/>
          </a:xfrm>
        </p:grpSpPr>
        <p:sp>
          <p:nvSpPr>
            <p:cNvPr id="18634" name="任意多边形 18633"/>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sp>
          <p:nvSpPr>
            <p:cNvPr id="18635" name="任意多边形 18634"/>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grpSp>
      <p:grpSp>
        <p:nvGrpSpPr>
          <p:cNvPr id="18636" name="组合 18635"/>
          <p:cNvGrpSpPr/>
          <p:nvPr/>
        </p:nvGrpSpPr>
        <p:grpSpPr>
          <a:xfrm>
            <a:off x="3190875" y="3886200"/>
            <a:ext cx="1219200" cy="457200"/>
            <a:chOff x="2592" y="816"/>
            <a:chExt cx="768" cy="288"/>
          </a:xfrm>
        </p:grpSpPr>
        <p:sp>
          <p:nvSpPr>
            <p:cNvPr id="18637" name="任意多边形 18636"/>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sp>
          <p:nvSpPr>
            <p:cNvPr id="18638" name="任意多边形 18637"/>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grpSp>
      <p:grpSp>
        <p:nvGrpSpPr>
          <p:cNvPr id="18639" name="组合 18638"/>
          <p:cNvGrpSpPr/>
          <p:nvPr/>
        </p:nvGrpSpPr>
        <p:grpSpPr>
          <a:xfrm>
            <a:off x="4414838" y="3886200"/>
            <a:ext cx="1219200" cy="457200"/>
            <a:chOff x="2592" y="816"/>
            <a:chExt cx="768" cy="288"/>
          </a:xfrm>
        </p:grpSpPr>
        <p:sp>
          <p:nvSpPr>
            <p:cNvPr id="18640" name="任意多边形 18639"/>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sp>
          <p:nvSpPr>
            <p:cNvPr id="18641" name="任意多边形 18640"/>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grpSp>
      <p:grpSp>
        <p:nvGrpSpPr>
          <p:cNvPr id="18642" name="组合 18641"/>
          <p:cNvGrpSpPr/>
          <p:nvPr/>
        </p:nvGrpSpPr>
        <p:grpSpPr>
          <a:xfrm>
            <a:off x="5638800" y="3886200"/>
            <a:ext cx="1219200" cy="457200"/>
            <a:chOff x="2592" y="816"/>
            <a:chExt cx="768" cy="288"/>
          </a:xfrm>
        </p:grpSpPr>
        <p:sp>
          <p:nvSpPr>
            <p:cNvPr id="18643" name="任意多边形 18642"/>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sp>
          <p:nvSpPr>
            <p:cNvPr id="18644" name="任意多边形 18643"/>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grpSp>
      <p:grpSp>
        <p:nvGrpSpPr>
          <p:cNvPr id="18645" name="组合 18644"/>
          <p:cNvGrpSpPr/>
          <p:nvPr/>
        </p:nvGrpSpPr>
        <p:grpSpPr>
          <a:xfrm>
            <a:off x="6862763" y="3886200"/>
            <a:ext cx="1219200" cy="457200"/>
            <a:chOff x="2592" y="816"/>
            <a:chExt cx="768" cy="288"/>
          </a:xfrm>
        </p:grpSpPr>
        <p:sp>
          <p:nvSpPr>
            <p:cNvPr id="18646" name="任意多边形 18645"/>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sp>
          <p:nvSpPr>
            <p:cNvPr id="18647" name="任意多边形 18646"/>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grpSp>
      <p:grpSp>
        <p:nvGrpSpPr>
          <p:cNvPr id="18648" name="组合 18647"/>
          <p:cNvGrpSpPr/>
          <p:nvPr/>
        </p:nvGrpSpPr>
        <p:grpSpPr>
          <a:xfrm>
            <a:off x="8081963" y="3886200"/>
            <a:ext cx="1219200" cy="457200"/>
            <a:chOff x="2592" y="816"/>
            <a:chExt cx="768" cy="288"/>
          </a:xfrm>
        </p:grpSpPr>
        <p:sp>
          <p:nvSpPr>
            <p:cNvPr id="18649" name="任意多边形 18648"/>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sp>
          <p:nvSpPr>
            <p:cNvPr id="18650" name="任意多边形 18649"/>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grpSp>
      <p:grpSp>
        <p:nvGrpSpPr>
          <p:cNvPr id="18651" name="组合 18650"/>
          <p:cNvGrpSpPr/>
          <p:nvPr/>
        </p:nvGrpSpPr>
        <p:grpSpPr>
          <a:xfrm>
            <a:off x="9315450" y="3890963"/>
            <a:ext cx="1219200" cy="457200"/>
            <a:chOff x="2592" y="816"/>
            <a:chExt cx="768" cy="288"/>
          </a:xfrm>
        </p:grpSpPr>
        <p:sp>
          <p:nvSpPr>
            <p:cNvPr id="18652" name="任意多边形 18651"/>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sp>
          <p:nvSpPr>
            <p:cNvPr id="18653" name="任意多边形 18652"/>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grpSp>
      <p:grpSp>
        <p:nvGrpSpPr>
          <p:cNvPr id="18654" name="组合 18653"/>
          <p:cNvGrpSpPr/>
          <p:nvPr/>
        </p:nvGrpSpPr>
        <p:grpSpPr>
          <a:xfrm>
            <a:off x="1971675" y="3890963"/>
            <a:ext cx="1219200" cy="457200"/>
            <a:chOff x="2592" y="816"/>
            <a:chExt cx="768" cy="288"/>
          </a:xfrm>
        </p:grpSpPr>
        <p:sp>
          <p:nvSpPr>
            <p:cNvPr id="18655" name="任意多边形 18654"/>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sp>
          <p:nvSpPr>
            <p:cNvPr id="18656" name="任意多边形 18655"/>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grpSp>
      <p:grpSp>
        <p:nvGrpSpPr>
          <p:cNvPr id="18657" name="组合 18656"/>
          <p:cNvGrpSpPr/>
          <p:nvPr/>
        </p:nvGrpSpPr>
        <p:grpSpPr>
          <a:xfrm>
            <a:off x="3200400" y="3886200"/>
            <a:ext cx="1219200" cy="457200"/>
            <a:chOff x="2592" y="816"/>
            <a:chExt cx="768" cy="288"/>
          </a:xfrm>
        </p:grpSpPr>
        <p:sp>
          <p:nvSpPr>
            <p:cNvPr id="18658" name="任意多边形 18657"/>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sp>
          <p:nvSpPr>
            <p:cNvPr id="18659" name="任意多边形 18658"/>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grpSp>
      <p:grpSp>
        <p:nvGrpSpPr>
          <p:cNvPr id="18660" name="组合 18659"/>
          <p:cNvGrpSpPr/>
          <p:nvPr/>
        </p:nvGrpSpPr>
        <p:grpSpPr>
          <a:xfrm>
            <a:off x="4424363" y="3886200"/>
            <a:ext cx="1219200" cy="457200"/>
            <a:chOff x="2592" y="816"/>
            <a:chExt cx="768" cy="288"/>
          </a:xfrm>
        </p:grpSpPr>
        <p:sp>
          <p:nvSpPr>
            <p:cNvPr id="18661" name="任意多边形 18660"/>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sp>
          <p:nvSpPr>
            <p:cNvPr id="18662" name="任意多边形 18661"/>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grpSp>
      <p:grpSp>
        <p:nvGrpSpPr>
          <p:cNvPr id="18663" name="组合 18662"/>
          <p:cNvGrpSpPr/>
          <p:nvPr/>
        </p:nvGrpSpPr>
        <p:grpSpPr>
          <a:xfrm>
            <a:off x="5638800" y="3886200"/>
            <a:ext cx="1219200" cy="457200"/>
            <a:chOff x="2592" y="816"/>
            <a:chExt cx="768" cy="288"/>
          </a:xfrm>
        </p:grpSpPr>
        <p:sp>
          <p:nvSpPr>
            <p:cNvPr id="18664" name="任意多边形 18663"/>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sp>
          <p:nvSpPr>
            <p:cNvPr id="18665" name="任意多边形 18664"/>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grpSp>
      <p:grpSp>
        <p:nvGrpSpPr>
          <p:cNvPr id="18666" name="组合 18665"/>
          <p:cNvGrpSpPr/>
          <p:nvPr/>
        </p:nvGrpSpPr>
        <p:grpSpPr>
          <a:xfrm>
            <a:off x="6853238" y="3886200"/>
            <a:ext cx="1219200" cy="457200"/>
            <a:chOff x="2592" y="816"/>
            <a:chExt cx="768" cy="288"/>
          </a:xfrm>
        </p:grpSpPr>
        <p:sp>
          <p:nvSpPr>
            <p:cNvPr id="18667" name="任意多边形 18666"/>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sp>
          <p:nvSpPr>
            <p:cNvPr id="18668" name="任意多边形 18667"/>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grpSp>
      <p:grpSp>
        <p:nvGrpSpPr>
          <p:cNvPr id="18669" name="组合 18668"/>
          <p:cNvGrpSpPr/>
          <p:nvPr/>
        </p:nvGrpSpPr>
        <p:grpSpPr>
          <a:xfrm>
            <a:off x="8077200" y="3886200"/>
            <a:ext cx="1219200" cy="457200"/>
            <a:chOff x="2592" y="816"/>
            <a:chExt cx="768" cy="288"/>
          </a:xfrm>
        </p:grpSpPr>
        <p:sp>
          <p:nvSpPr>
            <p:cNvPr id="18670" name="任意多边形 18669"/>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sp>
          <p:nvSpPr>
            <p:cNvPr id="18671" name="任意多边形 18670"/>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grpSp>
      <p:grpSp>
        <p:nvGrpSpPr>
          <p:cNvPr id="18672" name="组合 18671"/>
          <p:cNvGrpSpPr/>
          <p:nvPr/>
        </p:nvGrpSpPr>
        <p:grpSpPr>
          <a:xfrm>
            <a:off x="9305925" y="3890963"/>
            <a:ext cx="1219200" cy="457200"/>
            <a:chOff x="2592" y="816"/>
            <a:chExt cx="768" cy="288"/>
          </a:xfrm>
        </p:grpSpPr>
        <p:sp>
          <p:nvSpPr>
            <p:cNvPr id="18673" name="任意多边形 18672"/>
            <p:cNvSpPr/>
            <p:nvPr/>
          </p:nvSpPr>
          <p:spPr>
            <a:xfrm rot="10862269">
              <a:off x="2976" y="964"/>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sp>
          <p:nvSpPr>
            <p:cNvPr id="18674" name="任意多边形 18673"/>
            <p:cNvSpPr/>
            <p:nvPr/>
          </p:nvSpPr>
          <p:spPr>
            <a:xfrm>
              <a:off x="2592" y="816"/>
              <a:ext cx="384" cy="140"/>
            </a:xfrm>
            <a:custGeom>
              <a:avLst/>
              <a:gdLst/>
              <a:ahLst/>
              <a:cxnLst/>
              <a:pathLst>
                <a:path w="1056" h="384">
                  <a:moveTo>
                    <a:pt x="0" y="384"/>
                  </a:moveTo>
                  <a:cubicBezTo>
                    <a:pt x="176" y="192"/>
                    <a:pt x="352" y="0"/>
                    <a:pt x="528" y="0"/>
                  </a:cubicBezTo>
                  <a:cubicBezTo>
                    <a:pt x="704" y="0"/>
                    <a:pt x="880" y="192"/>
                    <a:pt x="1056" y="384"/>
                  </a:cubicBezTo>
                </a:path>
              </a:pathLst>
            </a:custGeom>
            <a:noFill/>
            <a:ln w="19050" cap="flat" cmpd="sng">
              <a:solidFill>
                <a:srgbClr val="FF0000"/>
              </a:solidFill>
              <a:prstDash val="solid"/>
              <a:headEnd type="none" w="med" len="med"/>
              <a:tailEnd type="none" w="med" len="med"/>
            </a:ln>
          </p:spPr>
          <p:txBody>
            <a:bodyPr/>
            <a:p>
              <a:endParaRPr lang="zh-CN" altLang="en-US"/>
            </a:p>
          </p:txBody>
        </p:sp>
      </p:grpSp>
      <p:sp>
        <p:nvSpPr>
          <p:cNvPr id="18935" name="文本框 18934"/>
          <p:cNvSpPr txBox="1"/>
          <p:nvPr/>
        </p:nvSpPr>
        <p:spPr>
          <a:xfrm>
            <a:off x="8077200" y="3505200"/>
            <a:ext cx="1981200" cy="398780"/>
          </a:xfrm>
          <a:prstGeom prst="rect">
            <a:avLst/>
          </a:prstGeom>
          <a:noFill/>
          <a:ln w="9525">
            <a:noFill/>
          </a:ln>
        </p:spPr>
        <p:txBody>
          <a:bodyPr>
            <a:spAutoFit/>
          </a:bodyPr>
          <a:p>
            <a:pPr>
              <a:spcBef>
                <a:spcPct val="50000"/>
              </a:spcBef>
            </a:pPr>
            <a:r>
              <a:rPr lang="zh-CN" altLang="en-US" sz="2000" i="1" dirty="0">
                <a:solidFill>
                  <a:srgbClr val="FF0066"/>
                </a:solidFill>
                <a:latin typeface="Times New Roman" panose="02020603050405020304" pitchFamily="18" charset="0"/>
              </a:rPr>
              <a:t>正弦曲线</a:t>
            </a:r>
            <a:endParaRPr lang="zh-CN" altLang="en-US" dirty="0">
              <a:latin typeface="Times New Roman" panose="02020603050405020304" pitchFamily="18" charset="0"/>
            </a:endParaRPr>
          </a:p>
        </p:txBody>
      </p:sp>
      <p:sp>
        <p:nvSpPr>
          <p:cNvPr id="2109" name="Rectangle 508"/>
          <p:cNvSpPr>
            <a:spLocks noGrp="1" noChangeArrowheads="1"/>
          </p:cNvSpPr>
          <p:nvPr/>
        </p:nvSpPr>
        <p:spPr>
          <a:xfrm>
            <a:off x="484554" y="1218554"/>
            <a:ext cx="3251200" cy="457200"/>
          </a:xfrm>
          <a:prstGeom prst="rect">
            <a:avLst/>
          </a:prstGeom>
          <a:noFill/>
          <a:ln w="9525">
            <a:noFill/>
            <a:miter lim="800000"/>
          </a:ln>
        </p:spPr>
        <p:txBody>
          <a:bodyPr vert="horz" wrap="square" lIns="91440" tIns="45720" rIns="91440" bIns="45720" numCol="1" anchor="ctr" anchorCtr="0" compatLnSpc="1"/>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Tahoma" panose="020B0604030504040204" pitchFamily="34" charset="0"/>
                <a:ea typeface="微软雅黑" panose="020B0503020204020204" pitchFamily="34" charset="-122"/>
              </a:defRPr>
            </a:lvl2pPr>
            <a:lvl3pPr algn="l" rtl="0" eaLnBrk="0" fontAlgn="base" hangingPunct="0">
              <a:lnSpc>
                <a:spcPct val="90000"/>
              </a:lnSpc>
              <a:spcBef>
                <a:spcPct val="0"/>
              </a:spcBef>
              <a:spcAft>
                <a:spcPct val="0"/>
              </a:spcAft>
              <a:defRPr sz="4400">
                <a:solidFill>
                  <a:schemeClr val="tx1"/>
                </a:solidFill>
                <a:latin typeface="Tahoma" panose="020B0604030504040204" pitchFamily="34" charset="0"/>
                <a:ea typeface="微软雅黑" panose="020B0503020204020204" pitchFamily="34" charset="-122"/>
              </a:defRPr>
            </a:lvl3pPr>
            <a:lvl4pPr algn="l" rtl="0" eaLnBrk="0" fontAlgn="base" hangingPunct="0">
              <a:lnSpc>
                <a:spcPct val="90000"/>
              </a:lnSpc>
              <a:spcBef>
                <a:spcPct val="0"/>
              </a:spcBef>
              <a:spcAft>
                <a:spcPct val="0"/>
              </a:spcAft>
              <a:defRPr sz="4400">
                <a:solidFill>
                  <a:schemeClr val="tx1"/>
                </a:solidFill>
                <a:latin typeface="Tahoma" panose="020B0604030504040204" pitchFamily="34" charset="0"/>
                <a:ea typeface="微软雅黑" panose="020B0503020204020204" pitchFamily="34" charset="-122"/>
              </a:defRPr>
            </a:lvl4pPr>
            <a:lvl5pPr algn="l" rtl="0" eaLnBrk="0" fontAlgn="base" hangingPunct="0">
              <a:lnSpc>
                <a:spcPct val="90000"/>
              </a:lnSpc>
              <a:spcBef>
                <a:spcPct val="0"/>
              </a:spcBef>
              <a:spcAft>
                <a:spcPct val="0"/>
              </a:spcAft>
              <a:defRPr sz="4400">
                <a:solidFill>
                  <a:schemeClr val="tx1"/>
                </a:solidFill>
                <a:latin typeface="Tahoma" panose="020B0604030504040204" pitchFamily="34" charset="0"/>
                <a:ea typeface="微软雅黑" panose="020B0503020204020204" pitchFamily="34" charset="-122"/>
              </a:defRPr>
            </a:lvl5pPr>
            <a:lvl6pPr marL="457200" algn="l" rtl="0" fontAlgn="base">
              <a:lnSpc>
                <a:spcPct val="90000"/>
              </a:lnSpc>
              <a:spcBef>
                <a:spcPct val="0"/>
              </a:spcBef>
              <a:spcAft>
                <a:spcPct val="0"/>
              </a:spcAft>
              <a:defRPr sz="4400">
                <a:solidFill>
                  <a:schemeClr val="tx1"/>
                </a:solidFill>
                <a:latin typeface="Tahoma" panose="020B0604030504040204" pitchFamily="34" charset="0"/>
                <a:ea typeface="微软雅黑" panose="020B0503020204020204" pitchFamily="34" charset="-122"/>
              </a:defRPr>
            </a:lvl6pPr>
            <a:lvl7pPr marL="914400" algn="l" rtl="0" fontAlgn="base">
              <a:lnSpc>
                <a:spcPct val="90000"/>
              </a:lnSpc>
              <a:spcBef>
                <a:spcPct val="0"/>
              </a:spcBef>
              <a:spcAft>
                <a:spcPct val="0"/>
              </a:spcAft>
              <a:defRPr sz="4400">
                <a:solidFill>
                  <a:schemeClr val="tx1"/>
                </a:solidFill>
                <a:latin typeface="Tahoma" panose="020B0604030504040204" pitchFamily="34" charset="0"/>
                <a:ea typeface="微软雅黑" panose="020B0503020204020204" pitchFamily="34" charset="-122"/>
              </a:defRPr>
            </a:lvl7pPr>
            <a:lvl8pPr marL="1371600" algn="l" rtl="0" fontAlgn="base">
              <a:lnSpc>
                <a:spcPct val="90000"/>
              </a:lnSpc>
              <a:spcBef>
                <a:spcPct val="0"/>
              </a:spcBef>
              <a:spcAft>
                <a:spcPct val="0"/>
              </a:spcAft>
              <a:defRPr sz="4400">
                <a:solidFill>
                  <a:schemeClr val="tx1"/>
                </a:solidFill>
                <a:latin typeface="Tahoma" panose="020B0604030504040204" pitchFamily="34" charset="0"/>
                <a:ea typeface="微软雅黑" panose="020B0503020204020204" pitchFamily="34" charset="-122"/>
              </a:defRPr>
            </a:lvl8pPr>
            <a:lvl9pPr marL="1828800" algn="l" rtl="0" fontAlgn="base">
              <a:lnSpc>
                <a:spcPct val="90000"/>
              </a:lnSpc>
              <a:spcBef>
                <a:spcPct val="0"/>
              </a:spcBef>
              <a:spcAft>
                <a:spcPct val="0"/>
              </a:spcAft>
              <a:defRPr sz="4400">
                <a:solidFill>
                  <a:schemeClr val="tx1"/>
                </a:solidFill>
                <a:latin typeface="Tahoma" panose="020B0604030504040204" pitchFamily="34" charset="0"/>
                <a:ea typeface="微软雅黑" panose="020B0503020204020204" pitchFamily="34" charset="-122"/>
              </a:defRPr>
            </a:lvl9pPr>
          </a:lstStyle>
          <a:p>
            <a:pPr algn="l" eaLnBrk="1" hangingPunct="1"/>
            <a:r>
              <a:rPr lang="zh-CN" altLang="en-US" sz="5300" dirty="0" smtClean="0">
                <a:solidFill>
                  <a:schemeClr val="tx1"/>
                </a:solidFill>
                <a:ea typeface="隶书" panose="02010509060101010101" pitchFamily="49" charset="-122"/>
              </a:rPr>
              <a:t>思考：</a:t>
            </a:r>
            <a:endParaRPr lang="zh-CN" altLang="en-US" sz="5300" dirty="0" smtClean="0"/>
          </a:p>
        </p:txBody>
      </p:sp>
      <p:grpSp>
        <p:nvGrpSpPr>
          <p:cNvPr id="178" name="组合 177"/>
          <p:cNvGrpSpPr/>
          <p:nvPr/>
        </p:nvGrpSpPr>
        <p:grpSpPr>
          <a:xfrm>
            <a:off x="2278968" y="1116922"/>
            <a:ext cx="6682155" cy="523220"/>
            <a:chOff x="2180486" y="1378645"/>
            <a:chExt cx="6682155" cy="523220"/>
          </a:xfrm>
        </p:grpSpPr>
        <p:graphicFrame>
          <p:nvGraphicFramePr>
            <p:cNvPr id="4170" name="Object 74"/>
            <p:cNvGraphicFramePr>
              <a:graphicFrameLocks noChangeAspect="1"/>
            </p:cNvGraphicFramePr>
            <p:nvPr/>
          </p:nvGraphicFramePr>
          <p:xfrm>
            <a:off x="3793176" y="1392781"/>
            <a:ext cx="2424112" cy="476250"/>
          </p:xfrm>
          <a:graphic>
            <a:graphicData uri="http://schemas.openxmlformats.org/presentationml/2006/ole">
              <mc:AlternateContent xmlns:mc="http://schemas.openxmlformats.org/markup-compatibility/2006">
                <mc:Choice xmlns:v="urn:schemas-microsoft-com:vml" Requires="v">
                  <p:oleObj spid="_x0000_s2080" name="公式" r:id="rId20" imgW="24688800" imgH="4876800" progId="Equation.3">
                    <p:embed/>
                  </p:oleObj>
                </mc:Choice>
                <mc:Fallback>
                  <p:oleObj name="公式" r:id="rId20" imgW="24688800" imgH="4876800" progId="Equation.3">
                    <p:embed/>
                    <p:pic>
                      <p:nvPicPr>
                        <p:cNvPr id="0" name="Object 74"/>
                        <p:cNvPicPr>
                          <a:picLocks noChangeAspect="1"/>
                        </p:cNvPicPr>
                        <p:nvPr/>
                      </p:nvPicPr>
                      <p:blipFill>
                        <a:blip r:embed="rId21"/>
                        <a:stretch>
                          <a:fillRect/>
                        </a:stretch>
                      </p:blipFill>
                      <p:spPr>
                        <a:xfrm>
                          <a:off x="3793176" y="1392781"/>
                          <a:ext cx="2424112" cy="476250"/>
                        </a:xfrm>
                        <a:prstGeom prst="rect">
                          <a:avLst/>
                        </a:prstGeom>
                        <a:noFill/>
                        <a:ln w="9525">
                          <a:noFill/>
                        </a:ln>
                      </p:spPr>
                    </p:pic>
                  </p:oleObj>
                </mc:Fallback>
              </mc:AlternateContent>
            </a:graphicData>
          </a:graphic>
        </p:graphicFrame>
        <p:sp>
          <p:nvSpPr>
            <p:cNvPr id="175" name="TextBox 174"/>
            <p:cNvSpPr txBox="1"/>
            <p:nvPr/>
          </p:nvSpPr>
          <p:spPr>
            <a:xfrm>
              <a:off x="2180486" y="1378645"/>
              <a:ext cx="6682155" cy="523220"/>
            </a:xfrm>
            <a:prstGeom prst="rect">
              <a:avLst/>
            </a:prstGeom>
            <a:noFill/>
          </p:spPr>
          <p:txBody>
            <a:bodyPr wrap="square" rtlCol="0">
              <a:spAutoFit/>
            </a:bodyPr>
            <a:lstStyle/>
            <a:p>
              <a:r>
                <a:rPr lang="zh-CN" altLang="en-US" sz="2800" dirty="0" smtClean="0"/>
                <a:t>如何作出                       上的图像？</a:t>
              </a:r>
              <a:endParaRPr lang="zh-CN" altLang="en-US" sz="2800" dirty="0"/>
            </a:p>
          </p:txBody>
        </p:sp>
      </p:grpSp>
      <p:grpSp>
        <p:nvGrpSpPr>
          <p:cNvPr id="181" name="组合 180"/>
          <p:cNvGrpSpPr/>
          <p:nvPr/>
        </p:nvGrpSpPr>
        <p:grpSpPr>
          <a:xfrm>
            <a:off x="1232994" y="1716610"/>
            <a:ext cx="3367159" cy="1384995"/>
            <a:chOff x="1805430" y="3212653"/>
            <a:chExt cx="4870707" cy="1384995"/>
          </a:xfrm>
        </p:grpSpPr>
        <p:sp>
          <p:nvSpPr>
            <p:cNvPr id="179" name="TextBox 178"/>
            <p:cNvSpPr txBox="1"/>
            <p:nvPr/>
          </p:nvSpPr>
          <p:spPr>
            <a:xfrm>
              <a:off x="1805430" y="3212653"/>
              <a:ext cx="4870707" cy="138499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zh-CN" altLang="en-US" sz="2800" dirty="0" smtClean="0"/>
                <a:t>终边相同角的三角</a:t>
              </a:r>
              <a:endParaRPr lang="en-US" altLang="zh-CN" sz="2800" dirty="0" smtClean="0"/>
            </a:p>
            <a:p>
              <a:r>
                <a:rPr lang="zh-CN" altLang="en-US" sz="2800" dirty="0" smtClean="0"/>
                <a:t>函数值相等，即</a:t>
              </a:r>
              <a:endParaRPr lang="en-US" altLang="zh-CN" sz="2800" dirty="0" smtClean="0"/>
            </a:p>
            <a:p>
              <a:r>
                <a:rPr lang="zh-CN" altLang="en-US" sz="2800" dirty="0" smtClean="0"/>
                <a:t>                                      </a:t>
              </a:r>
              <a:endParaRPr lang="en-US" altLang="zh-CN" sz="2800" dirty="0" smtClean="0"/>
            </a:p>
          </p:txBody>
        </p:sp>
        <p:graphicFrame>
          <p:nvGraphicFramePr>
            <p:cNvPr id="2210" name="Object 74"/>
            <p:cNvGraphicFramePr>
              <a:graphicFrameLocks noChangeAspect="1"/>
            </p:cNvGraphicFramePr>
            <p:nvPr/>
          </p:nvGraphicFramePr>
          <p:xfrm>
            <a:off x="1848998" y="4146339"/>
            <a:ext cx="4725381" cy="430693"/>
          </p:xfrm>
          <a:graphic>
            <a:graphicData uri="http://schemas.openxmlformats.org/presentationml/2006/ole">
              <mc:AlternateContent xmlns:mc="http://schemas.openxmlformats.org/markup-compatibility/2006">
                <mc:Choice xmlns:v="urn:schemas-microsoft-com:vml" Requires="v">
                  <p:oleObj spid="_x0000_s2081" name="公式" r:id="rId22" imgW="38709600" imgH="4876800" progId="Equation.3">
                    <p:embed/>
                  </p:oleObj>
                </mc:Choice>
                <mc:Fallback>
                  <p:oleObj name="公式" r:id="rId22" imgW="38709600" imgH="4876800" progId="Equation.3">
                    <p:embed/>
                    <p:pic>
                      <p:nvPicPr>
                        <p:cNvPr id="0" name="图片 2080"/>
                        <p:cNvPicPr>
                          <a:picLocks noChangeAspect="1"/>
                        </p:cNvPicPr>
                        <p:nvPr/>
                      </p:nvPicPr>
                      <p:blipFill>
                        <a:blip r:embed="rId23"/>
                        <a:stretch>
                          <a:fillRect/>
                        </a:stretch>
                      </p:blipFill>
                      <p:spPr>
                        <a:xfrm>
                          <a:off x="1848998" y="4146339"/>
                          <a:ext cx="4725381" cy="430693"/>
                        </a:xfrm>
                        <a:prstGeom prst="rect">
                          <a:avLst/>
                        </a:prstGeom>
                        <a:noFill/>
                        <a:ln w="9525">
                          <a:noFill/>
                        </a:ln>
                      </p:spPr>
                    </p:pic>
                  </p:oleObj>
                </mc:Fallback>
              </mc:AlternateContent>
            </a:graphicData>
          </a:graphic>
        </p:graphicFrame>
      </p:grpSp>
      <p:sp>
        <p:nvSpPr>
          <p:cNvPr id="182" name="燕尾形 181"/>
          <p:cNvSpPr/>
          <p:nvPr/>
        </p:nvSpPr>
        <p:spPr>
          <a:xfrm>
            <a:off x="5156046" y="2123439"/>
            <a:ext cx="484632" cy="484632"/>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83" name="燕尾形 182"/>
          <p:cNvSpPr/>
          <p:nvPr/>
        </p:nvSpPr>
        <p:spPr>
          <a:xfrm>
            <a:off x="4777517" y="2128359"/>
            <a:ext cx="484632" cy="484632"/>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192" name="组合 191"/>
          <p:cNvGrpSpPr/>
          <p:nvPr/>
        </p:nvGrpSpPr>
        <p:grpSpPr>
          <a:xfrm>
            <a:off x="5711483" y="1637421"/>
            <a:ext cx="5870917" cy="1617784"/>
            <a:chOff x="4774493" y="620641"/>
            <a:chExt cx="6161959" cy="1730825"/>
          </a:xfrm>
        </p:grpSpPr>
        <p:sp>
          <p:nvSpPr>
            <p:cNvPr id="191" name="圆角矩形 190"/>
            <p:cNvSpPr/>
            <p:nvPr/>
          </p:nvSpPr>
          <p:spPr>
            <a:xfrm>
              <a:off x="4774493" y="620641"/>
              <a:ext cx="6097978" cy="1730825"/>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graphicFrame>
          <p:nvGraphicFramePr>
            <p:cNvPr id="2215" name="Object 74"/>
            <p:cNvGraphicFramePr>
              <a:graphicFrameLocks noChangeAspect="1"/>
            </p:cNvGraphicFramePr>
            <p:nvPr/>
          </p:nvGraphicFramePr>
          <p:xfrm>
            <a:off x="5028114" y="730621"/>
            <a:ext cx="5908338" cy="1605011"/>
          </p:xfrm>
          <a:graphic>
            <a:graphicData uri="http://schemas.openxmlformats.org/presentationml/2006/ole">
              <mc:AlternateContent xmlns:mc="http://schemas.openxmlformats.org/markup-compatibility/2006">
                <mc:Choice xmlns:v="urn:schemas-microsoft-com:vml" Requires="v">
                  <p:oleObj spid="_x0000_s2082" name="Equation" r:id="rId24" imgW="64617600" imgH="17373600" progId="Equation.DSMT4">
                    <p:embed/>
                  </p:oleObj>
                </mc:Choice>
                <mc:Fallback>
                  <p:oleObj name="Equation" r:id="rId24" imgW="64617600" imgH="17373600" progId="Equation.DSMT4">
                    <p:embed/>
                    <p:pic>
                      <p:nvPicPr>
                        <p:cNvPr id="0" name="图片 2081"/>
                        <p:cNvPicPr>
                          <a:picLocks noChangeAspect="1"/>
                        </p:cNvPicPr>
                        <p:nvPr/>
                      </p:nvPicPr>
                      <p:blipFill>
                        <a:blip r:embed="rId25"/>
                        <a:stretch>
                          <a:fillRect/>
                        </a:stretch>
                      </p:blipFill>
                      <p:spPr>
                        <a:xfrm>
                          <a:off x="5028114" y="730621"/>
                          <a:ext cx="5908338" cy="1605011"/>
                        </a:xfrm>
                        <a:prstGeom prst="rect">
                          <a:avLst/>
                        </a:prstGeom>
                        <a:noFill/>
                        <a:ln w="9525">
                          <a:noFill/>
                        </a:ln>
                      </p:spPr>
                    </p:pic>
                  </p:oleObj>
                </mc:Fallback>
              </mc:AlternateContent>
            </a:graphicData>
          </a:graphic>
        </p:graphicFrame>
      </p:grpSp>
      <p:sp>
        <p:nvSpPr>
          <p:cNvPr id="171" name="文本框 8"/>
          <p:cNvSpPr>
            <a:spLocks noChangeArrowheads="1"/>
          </p:cNvSpPr>
          <p:nvPr/>
        </p:nvSpPr>
        <p:spPr bwMode="auto">
          <a:xfrm>
            <a:off x="514350" y="39025"/>
            <a:ext cx="2906713" cy="919163"/>
          </a:xfrm>
          <a:prstGeom prst="parallelogram">
            <a:avLst>
              <a:gd name="adj" fmla="val 25021"/>
            </a:avLst>
          </a:prstGeom>
          <a:noFill/>
          <a:ln w="9525">
            <a:noFill/>
            <a:miter lim="800000"/>
          </a:ln>
        </p:spPr>
        <p:txBody>
          <a:bodyPr wrap="none">
            <a:spAutoFit/>
          </a:bodyPr>
          <a:p>
            <a:pPr eaLnBrk="1" hangingPunct="1">
              <a:buFont typeface="Arial" panose="020B0604020202020204" pitchFamily="34" charset="0"/>
              <a:buNone/>
            </a:pPr>
            <a:r>
              <a:rPr lang="zh-CN" altLang="en-US" sz="4000" b="1" i="1" dirty="0">
                <a:solidFill>
                  <a:srgbClr val="3B3838"/>
                </a:solidFill>
                <a:latin typeface="微软雅黑" panose="020B0503020204020204" pitchFamily="34" charset="-122"/>
                <a:sym typeface="Tahoma" panose="020B0604030504040204" pitchFamily="34" charset="0"/>
              </a:rPr>
              <a:t>新知探究</a:t>
            </a:r>
            <a:endParaRPr lang="en-US" altLang="zh-CN" sz="4000" b="1" i="1" dirty="0">
              <a:solidFill>
                <a:srgbClr val="3B3838"/>
              </a:solidFill>
              <a:latin typeface="微软雅黑" panose="020B0503020204020204" pitchFamily="34" charset="-122"/>
              <a:sym typeface="Tahoma" panose="020B0604030504040204" pitchFamily="34" charset="0"/>
            </a:endParaRPr>
          </a:p>
        </p:txBody>
      </p:sp>
      <p:sp>
        <p:nvSpPr>
          <p:cNvPr id="184" name="椭圆 183"/>
          <p:cNvSpPr/>
          <p:nvPr/>
        </p:nvSpPr>
        <p:spPr>
          <a:xfrm>
            <a:off x="4100759" y="4958753"/>
            <a:ext cx="3052916" cy="13126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dirty="0" smtClean="0"/>
              <a:t>利用图像平移得到正弦曲线</a:t>
            </a:r>
            <a:endParaRPr lang="zh-CN" altLang="en-US" sz="2400" b="1" dirty="0"/>
          </a:p>
        </p:txBody>
      </p:sp>
    </p:spTree>
  </p:cSld>
  <p:clrMapOvr>
    <a:overrideClrMapping bg1="lt1" tx1="dk1" bg2="lt2" tx2="dk2" accent1="accent1" accent2="accent2" accent3="accent3" accent4="accent4" accent5="accent5" accent6="accent6" hlink="hlink" folHlink="folHlink"/>
  </p:clrMapOvr>
  <p:transition>
    <p:sndAc>
      <p:end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09"/>
                                        </p:tgtEl>
                                        <p:attrNameLst>
                                          <p:attrName>style.visibility</p:attrName>
                                        </p:attrNameLst>
                                      </p:cBhvr>
                                      <p:to>
                                        <p:strVal val="visible"/>
                                      </p:to>
                                    </p:set>
                                    <p:animEffect transition="in" filter="wipe(left)">
                                      <p:cBhvr>
                                        <p:cTn id="7" dur="1000"/>
                                        <p:tgtEl>
                                          <p:spTgt spid="210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nodeType="clickEffect">
                                  <p:stCondLst>
                                    <p:cond delay="0"/>
                                  </p:stCondLst>
                                  <p:childTnLst>
                                    <p:set>
                                      <p:cBhvr>
                                        <p:cTn id="11" dur="1" fill="hold">
                                          <p:stCondLst>
                                            <p:cond delay="0"/>
                                          </p:stCondLst>
                                        </p:cTn>
                                        <p:tgtEl>
                                          <p:spTgt spid="178"/>
                                        </p:tgtEl>
                                        <p:attrNameLst>
                                          <p:attrName>style.visibility</p:attrName>
                                        </p:attrNameLst>
                                      </p:cBhvr>
                                      <p:to>
                                        <p:strVal val="visible"/>
                                      </p:to>
                                    </p:set>
                                    <p:animEffect transition="in" filter="box(out)">
                                      <p:cBhvr>
                                        <p:cTn id="12" dur="500"/>
                                        <p:tgtEl>
                                          <p:spTgt spid="178"/>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181"/>
                                        </p:tgtEl>
                                        <p:attrNameLst>
                                          <p:attrName>style.visibility</p:attrName>
                                        </p:attrNameLst>
                                      </p:cBhvr>
                                      <p:to>
                                        <p:strVal val="visible"/>
                                      </p:to>
                                    </p:set>
                                    <p:animEffect transition="in" filter="strips(downRight)">
                                      <p:cBhvr>
                                        <p:cTn id="17" dur="500"/>
                                        <p:tgtEl>
                                          <p:spTgt spid="18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83"/>
                                        </p:tgtEl>
                                        <p:attrNameLst>
                                          <p:attrName>style.visibility</p:attrName>
                                        </p:attrNameLst>
                                      </p:cBhvr>
                                      <p:to>
                                        <p:strVal val="visible"/>
                                      </p:to>
                                    </p:set>
                                    <p:animEffect transition="in" filter="blinds(horizontal)">
                                      <p:cBhvr>
                                        <p:cTn id="22" dur="500"/>
                                        <p:tgtEl>
                                          <p:spTgt spid="183"/>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182"/>
                                        </p:tgtEl>
                                        <p:attrNameLst>
                                          <p:attrName>style.visibility</p:attrName>
                                        </p:attrNameLst>
                                      </p:cBhvr>
                                      <p:to>
                                        <p:strVal val="visible"/>
                                      </p:to>
                                    </p:set>
                                    <p:animEffect transition="in" filter="blinds(horizontal)">
                                      <p:cBhvr>
                                        <p:cTn id="25" dur="500"/>
                                        <p:tgtEl>
                                          <p:spTgt spid="182"/>
                                        </p:tgtEl>
                                      </p:cBhvr>
                                    </p:animEffect>
                                  </p:childTnLst>
                                </p:cTn>
                              </p:par>
                              <p:par>
                                <p:cTn id="26" presetID="3" presetClass="entr" presetSubtype="10" fill="hold" nodeType="withEffect">
                                  <p:stCondLst>
                                    <p:cond delay="0"/>
                                  </p:stCondLst>
                                  <p:childTnLst>
                                    <p:set>
                                      <p:cBhvr>
                                        <p:cTn id="27" dur="1" fill="hold">
                                          <p:stCondLst>
                                            <p:cond delay="0"/>
                                          </p:stCondLst>
                                        </p:cTn>
                                        <p:tgtEl>
                                          <p:spTgt spid="192"/>
                                        </p:tgtEl>
                                        <p:attrNameLst>
                                          <p:attrName>style.visibility</p:attrName>
                                        </p:attrNameLst>
                                      </p:cBhvr>
                                      <p:to>
                                        <p:strVal val="visible"/>
                                      </p:to>
                                    </p:set>
                                    <p:animEffect transition="in" filter="blinds(horizontal)">
                                      <p:cBhvr>
                                        <p:cTn id="28" dur="500"/>
                                        <p:tgtEl>
                                          <p:spTgt spid="192"/>
                                        </p:tgtEl>
                                      </p:cBhvr>
                                    </p:animEffect>
                                  </p:childTnLst>
                                </p:cTn>
                              </p:par>
                            </p:childTnLst>
                          </p:cTn>
                        </p:par>
                      </p:childTnLst>
                    </p:cTn>
                  </p:par>
                  <p:par>
                    <p:cTn id="29" fill="hold">
                      <p:stCondLst>
                        <p:cond delay="indefinite"/>
                      </p:stCondLst>
                      <p:childTnLst>
                        <p:par>
                          <p:cTn id="30" fill="hold">
                            <p:stCondLst>
                              <p:cond delay="0"/>
                            </p:stCondLst>
                            <p:childTnLst>
                              <p:par>
                                <p:cTn id="31" presetID="18" presetClass="entr" presetSubtype="3" fill="hold" grpId="0" nodeType="clickEffect">
                                  <p:stCondLst>
                                    <p:cond delay="0"/>
                                  </p:stCondLst>
                                  <p:childTnLst>
                                    <p:set>
                                      <p:cBhvr>
                                        <p:cTn id="32" dur="1" fill="hold">
                                          <p:stCondLst>
                                            <p:cond delay="0"/>
                                          </p:stCondLst>
                                        </p:cTn>
                                        <p:tgtEl>
                                          <p:spTgt spid="184"/>
                                        </p:tgtEl>
                                        <p:attrNameLst>
                                          <p:attrName>style.visibility</p:attrName>
                                        </p:attrNameLst>
                                      </p:cBhvr>
                                      <p:to>
                                        <p:strVal val="visible"/>
                                      </p:to>
                                    </p:set>
                                    <p:animEffect transition="in" filter="strips(upRight)">
                                      <p:cBhvr>
                                        <p:cTn id="33" dur="500"/>
                                        <p:tgtEl>
                                          <p:spTgt spid="184"/>
                                        </p:tgtEl>
                                      </p:cBhvr>
                                    </p:animEffect>
                                  </p:childTnLst>
                                </p:cTn>
                              </p:par>
                            </p:childTnLst>
                          </p:cTn>
                        </p:par>
                      </p:childTnLst>
                    </p:cTn>
                  </p:par>
                  <p:par>
                    <p:cTn id="34" fill="hold">
                      <p:stCondLst>
                        <p:cond delay="indefinite"/>
                      </p:stCondLst>
                      <p:childTnLst>
                        <p:par>
                          <p:cTn id="35" fill="hold">
                            <p:stCondLst>
                              <p:cond delay="0"/>
                            </p:stCondLst>
                            <p:childTnLst>
                              <p:par>
                                <p:cTn id="36" presetID="4" presetClass="entr" presetSubtype="32" fill="hold" nodeType="clickEffect">
                                  <p:stCondLst>
                                    <p:cond delay="0"/>
                                  </p:stCondLst>
                                  <p:childTnLst>
                                    <p:set>
                                      <p:cBhvr>
                                        <p:cTn id="37" dur="1" fill="hold">
                                          <p:stCondLst>
                                            <p:cond delay="0"/>
                                          </p:stCondLst>
                                        </p:cTn>
                                        <p:tgtEl>
                                          <p:spTgt spid="18438"/>
                                        </p:tgtEl>
                                        <p:attrNameLst>
                                          <p:attrName>style.visibility</p:attrName>
                                        </p:attrNameLst>
                                      </p:cBhvr>
                                      <p:to>
                                        <p:strVal val="visible"/>
                                      </p:to>
                                    </p:set>
                                    <p:animEffect transition="in" filter="box(out)">
                                      <p:cBhvr>
                                        <p:cTn id="38" dur="500"/>
                                        <p:tgtEl>
                                          <p:spTgt spid="18438"/>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499"/>
                                          </p:stCondLst>
                                        </p:cTn>
                                        <p:tgtEl>
                                          <p:spTgt spid="18471"/>
                                        </p:tgtEl>
                                        <p:attrNameLst>
                                          <p:attrName>style.visibility</p:attrName>
                                        </p:attrNameLst>
                                      </p:cBhvr>
                                      <p:to>
                                        <p:strVal val="visible"/>
                                      </p:to>
                                    </p:set>
                                  </p:childTnLst>
                                  <p:subTnLst>
                                    <p:set>
                                      <p:cBhvr override="childStyle">
                                        <p:cTn dur="1" fill="hold" display="0" masterRel="sameClick" afterEffect="1">
                                          <p:stCondLst>
                                            <p:cond evt="end" delay="0">
                                              <p:tn val="41"/>
                                            </p:cond>
                                          </p:stCondLst>
                                        </p:cTn>
                                        <p:tgtEl>
                                          <p:spTgt spid="18471"/>
                                        </p:tgtEl>
                                        <p:attrNameLst>
                                          <p:attrName>style.visibility</p:attrName>
                                        </p:attrNameLst>
                                      </p:cBhvr>
                                      <p:to>
                                        <p:strVal val="hidden"/>
                                      </p:to>
                                    </p:set>
                                  </p:subTnLst>
                                </p:cTn>
                              </p:par>
                            </p:childTnLst>
                          </p:cTn>
                        </p:par>
                        <p:par>
                          <p:cTn id="43" fill="hold">
                            <p:stCondLst>
                              <p:cond delay="500"/>
                            </p:stCondLst>
                            <p:childTnLst>
                              <p:par>
                                <p:cTn id="44" presetID="1" presetClass="entr" presetSubtype="0" fill="hold" nodeType="afterEffect">
                                  <p:stCondLst>
                                    <p:cond delay="0"/>
                                  </p:stCondLst>
                                  <p:childTnLst>
                                    <p:set>
                                      <p:cBhvr>
                                        <p:cTn id="45" dur="1" fill="hold">
                                          <p:stCondLst>
                                            <p:cond delay="499"/>
                                          </p:stCondLst>
                                        </p:cTn>
                                        <p:tgtEl>
                                          <p:spTgt spid="18474"/>
                                        </p:tgtEl>
                                        <p:attrNameLst>
                                          <p:attrName>style.visibility</p:attrName>
                                        </p:attrNameLst>
                                      </p:cBhvr>
                                      <p:to>
                                        <p:strVal val="visible"/>
                                      </p:to>
                                    </p:set>
                                  </p:childTnLst>
                                  <p:subTnLst>
                                    <p:set>
                                      <p:cBhvr override="childStyle">
                                        <p:cTn dur="1" fill="hold" display="0" masterRel="sameClick" afterEffect="1">
                                          <p:stCondLst>
                                            <p:cond evt="end" delay="0">
                                              <p:tn val="44"/>
                                            </p:cond>
                                          </p:stCondLst>
                                        </p:cTn>
                                        <p:tgtEl>
                                          <p:spTgt spid="18474"/>
                                        </p:tgtEl>
                                        <p:attrNameLst>
                                          <p:attrName>style.visibility</p:attrName>
                                        </p:attrNameLst>
                                      </p:cBhvr>
                                      <p:to>
                                        <p:strVal val="hidden"/>
                                      </p:to>
                                    </p:set>
                                  </p:subTnLst>
                                </p:cTn>
                              </p:par>
                            </p:childTnLst>
                          </p:cTn>
                        </p:par>
                        <p:par>
                          <p:cTn id="46" fill="hold">
                            <p:stCondLst>
                              <p:cond delay="1000"/>
                            </p:stCondLst>
                            <p:childTnLst>
                              <p:par>
                                <p:cTn id="47" presetID="1" presetClass="entr" presetSubtype="0" fill="hold" nodeType="afterEffect">
                                  <p:stCondLst>
                                    <p:cond delay="0"/>
                                  </p:stCondLst>
                                  <p:childTnLst>
                                    <p:set>
                                      <p:cBhvr>
                                        <p:cTn id="48" dur="1" fill="hold">
                                          <p:stCondLst>
                                            <p:cond delay="499"/>
                                          </p:stCondLst>
                                        </p:cTn>
                                        <p:tgtEl>
                                          <p:spTgt spid="18477"/>
                                        </p:tgtEl>
                                        <p:attrNameLst>
                                          <p:attrName>style.visibility</p:attrName>
                                        </p:attrNameLst>
                                      </p:cBhvr>
                                      <p:to>
                                        <p:strVal val="visible"/>
                                      </p:to>
                                    </p:set>
                                  </p:childTnLst>
                                  <p:subTnLst>
                                    <p:set>
                                      <p:cBhvr override="childStyle">
                                        <p:cTn dur="1" fill="hold" display="0" masterRel="sameClick" afterEffect="1">
                                          <p:stCondLst>
                                            <p:cond evt="end" delay="0">
                                              <p:tn val="47"/>
                                            </p:cond>
                                          </p:stCondLst>
                                        </p:cTn>
                                        <p:tgtEl>
                                          <p:spTgt spid="18477"/>
                                        </p:tgtEl>
                                        <p:attrNameLst>
                                          <p:attrName>style.visibility</p:attrName>
                                        </p:attrNameLst>
                                      </p:cBhvr>
                                      <p:to>
                                        <p:strVal val="hidden"/>
                                      </p:to>
                                    </p:set>
                                  </p:subTnLst>
                                </p:cTn>
                              </p:par>
                            </p:childTnLst>
                          </p:cTn>
                        </p:par>
                        <p:par>
                          <p:cTn id="49" fill="hold">
                            <p:stCondLst>
                              <p:cond delay="1500"/>
                            </p:stCondLst>
                            <p:childTnLst>
                              <p:par>
                                <p:cTn id="50" presetID="1" presetClass="entr" presetSubtype="0" fill="hold" nodeType="afterEffect">
                                  <p:stCondLst>
                                    <p:cond delay="0"/>
                                  </p:stCondLst>
                                  <p:childTnLst>
                                    <p:set>
                                      <p:cBhvr>
                                        <p:cTn id="51" dur="1" fill="hold">
                                          <p:stCondLst>
                                            <p:cond delay="499"/>
                                          </p:stCondLst>
                                        </p:cTn>
                                        <p:tgtEl>
                                          <p:spTgt spid="18480"/>
                                        </p:tgtEl>
                                        <p:attrNameLst>
                                          <p:attrName>style.visibility</p:attrName>
                                        </p:attrNameLst>
                                      </p:cBhvr>
                                      <p:to>
                                        <p:strVal val="visible"/>
                                      </p:to>
                                    </p:set>
                                  </p:childTnLst>
                                  <p:subTnLst>
                                    <p:set>
                                      <p:cBhvr override="childStyle">
                                        <p:cTn dur="1" fill="hold" display="0" masterRel="sameClick" afterEffect="1">
                                          <p:stCondLst>
                                            <p:cond evt="end" delay="0">
                                              <p:tn val="50"/>
                                            </p:cond>
                                          </p:stCondLst>
                                        </p:cTn>
                                        <p:tgtEl>
                                          <p:spTgt spid="18480"/>
                                        </p:tgtEl>
                                        <p:attrNameLst>
                                          <p:attrName>style.visibility</p:attrName>
                                        </p:attrNameLst>
                                      </p:cBhvr>
                                      <p:to>
                                        <p:strVal val="hidden"/>
                                      </p:to>
                                    </p:set>
                                  </p:subTnLst>
                                </p:cTn>
                              </p:par>
                            </p:childTnLst>
                          </p:cTn>
                        </p:par>
                        <p:par>
                          <p:cTn id="52" fill="hold">
                            <p:stCondLst>
                              <p:cond delay="2000"/>
                            </p:stCondLst>
                            <p:childTnLst>
                              <p:par>
                                <p:cTn id="53" presetID="1" presetClass="entr" presetSubtype="0" fill="hold" nodeType="afterEffect">
                                  <p:stCondLst>
                                    <p:cond delay="0"/>
                                  </p:stCondLst>
                                  <p:childTnLst>
                                    <p:set>
                                      <p:cBhvr>
                                        <p:cTn id="54" dur="1" fill="hold">
                                          <p:stCondLst>
                                            <p:cond delay="499"/>
                                          </p:stCondLst>
                                        </p:cTn>
                                        <p:tgtEl>
                                          <p:spTgt spid="18483"/>
                                        </p:tgtEl>
                                        <p:attrNameLst>
                                          <p:attrName>style.visibility</p:attrName>
                                        </p:attrNameLst>
                                      </p:cBhvr>
                                      <p:to>
                                        <p:strVal val="visible"/>
                                      </p:to>
                                    </p:set>
                                  </p:childTnLst>
                                  <p:subTnLst>
                                    <p:set>
                                      <p:cBhvr override="childStyle">
                                        <p:cTn dur="1" fill="hold" display="0" masterRel="sameClick" afterEffect="1">
                                          <p:stCondLst>
                                            <p:cond evt="end" delay="0">
                                              <p:tn val="53"/>
                                            </p:cond>
                                          </p:stCondLst>
                                        </p:cTn>
                                        <p:tgtEl>
                                          <p:spTgt spid="18483"/>
                                        </p:tgtEl>
                                        <p:attrNameLst>
                                          <p:attrName>style.visibility</p:attrName>
                                        </p:attrNameLst>
                                      </p:cBhvr>
                                      <p:to>
                                        <p:strVal val="hidden"/>
                                      </p:to>
                                    </p:set>
                                  </p:subTnLst>
                                </p:cTn>
                              </p:par>
                            </p:childTnLst>
                          </p:cTn>
                        </p:par>
                        <p:par>
                          <p:cTn id="55" fill="hold">
                            <p:stCondLst>
                              <p:cond delay="2500"/>
                            </p:stCondLst>
                            <p:childTnLst>
                              <p:par>
                                <p:cTn id="56" presetID="1" presetClass="entr" presetSubtype="0" fill="hold" nodeType="afterEffect">
                                  <p:stCondLst>
                                    <p:cond delay="0"/>
                                  </p:stCondLst>
                                  <p:childTnLst>
                                    <p:set>
                                      <p:cBhvr>
                                        <p:cTn id="57" dur="1" fill="hold">
                                          <p:stCondLst>
                                            <p:cond delay="499"/>
                                          </p:stCondLst>
                                        </p:cTn>
                                        <p:tgtEl>
                                          <p:spTgt spid="18486"/>
                                        </p:tgtEl>
                                        <p:attrNameLst>
                                          <p:attrName>style.visibility</p:attrName>
                                        </p:attrNameLst>
                                      </p:cBhvr>
                                      <p:to>
                                        <p:strVal val="visible"/>
                                      </p:to>
                                    </p:set>
                                  </p:childTnLst>
                                  <p:subTnLst>
                                    <p:set>
                                      <p:cBhvr override="childStyle">
                                        <p:cTn dur="1" fill="hold" display="0" masterRel="sameClick" afterEffect="1">
                                          <p:stCondLst>
                                            <p:cond evt="end" delay="0">
                                              <p:tn val="56"/>
                                            </p:cond>
                                          </p:stCondLst>
                                        </p:cTn>
                                        <p:tgtEl>
                                          <p:spTgt spid="18486"/>
                                        </p:tgtEl>
                                        <p:attrNameLst>
                                          <p:attrName>style.visibility</p:attrName>
                                        </p:attrNameLst>
                                      </p:cBhvr>
                                      <p:to>
                                        <p:strVal val="hidden"/>
                                      </p:to>
                                    </p:set>
                                  </p:subTnLst>
                                </p:cTn>
                              </p:par>
                            </p:childTnLst>
                          </p:cTn>
                        </p:par>
                        <p:par>
                          <p:cTn id="58" fill="hold">
                            <p:stCondLst>
                              <p:cond delay="3000"/>
                            </p:stCondLst>
                            <p:childTnLst>
                              <p:par>
                                <p:cTn id="59" presetID="1" presetClass="entr" presetSubtype="0" fill="hold" nodeType="afterEffect">
                                  <p:stCondLst>
                                    <p:cond delay="0"/>
                                  </p:stCondLst>
                                  <p:childTnLst>
                                    <p:set>
                                      <p:cBhvr>
                                        <p:cTn id="60" dur="1" fill="hold">
                                          <p:stCondLst>
                                            <p:cond delay="499"/>
                                          </p:stCondLst>
                                        </p:cTn>
                                        <p:tgtEl>
                                          <p:spTgt spid="18489"/>
                                        </p:tgtEl>
                                        <p:attrNameLst>
                                          <p:attrName>style.visibility</p:attrName>
                                        </p:attrNameLst>
                                      </p:cBhvr>
                                      <p:to>
                                        <p:strVal val="visible"/>
                                      </p:to>
                                    </p:set>
                                  </p:childTnLst>
                                  <p:subTnLst>
                                    <p:set>
                                      <p:cBhvr override="childStyle">
                                        <p:cTn dur="1" fill="hold" display="0" masterRel="sameClick" afterEffect="1">
                                          <p:stCondLst>
                                            <p:cond evt="end" delay="0">
                                              <p:tn val="59"/>
                                            </p:cond>
                                          </p:stCondLst>
                                        </p:cTn>
                                        <p:tgtEl>
                                          <p:spTgt spid="18489"/>
                                        </p:tgtEl>
                                        <p:attrNameLst>
                                          <p:attrName>style.visibility</p:attrName>
                                        </p:attrNameLst>
                                      </p:cBhvr>
                                      <p:to>
                                        <p:strVal val="hidden"/>
                                      </p:to>
                                    </p:set>
                                  </p:subTnLst>
                                </p:cTn>
                              </p:par>
                            </p:childTnLst>
                          </p:cTn>
                        </p:par>
                        <p:par>
                          <p:cTn id="61" fill="hold">
                            <p:stCondLst>
                              <p:cond delay="3500"/>
                            </p:stCondLst>
                            <p:childTnLst>
                              <p:par>
                                <p:cTn id="62" presetID="1" presetClass="entr" presetSubtype="0" fill="hold" nodeType="afterEffect">
                                  <p:stCondLst>
                                    <p:cond delay="0"/>
                                  </p:stCondLst>
                                  <p:childTnLst>
                                    <p:set>
                                      <p:cBhvr>
                                        <p:cTn id="63" dur="1" fill="hold">
                                          <p:stCondLst>
                                            <p:cond delay="499"/>
                                          </p:stCondLst>
                                        </p:cTn>
                                        <p:tgtEl>
                                          <p:spTgt spid="18492"/>
                                        </p:tgtEl>
                                        <p:attrNameLst>
                                          <p:attrName>style.visibility</p:attrName>
                                        </p:attrNameLst>
                                      </p:cBhvr>
                                      <p:to>
                                        <p:strVal val="visible"/>
                                      </p:to>
                                    </p:set>
                                  </p:childTnLst>
                                  <p:subTnLst>
                                    <p:set>
                                      <p:cBhvr override="childStyle">
                                        <p:cTn dur="1" fill="hold" display="0" masterRel="sameClick" afterEffect="1">
                                          <p:stCondLst>
                                            <p:cond evt="end" delay="0">
                                              <p:tn val="62"/>
                                            </p:cond>
                                          </p:stCondLst>
                                        </p:cTn>
                                        <p:tgtEl>
                                          <p:spTgt spid="18492"/>
                                        </p:tgtEl>
                                        <p:attrNameLst>
                                          <p:attrName>style.visibility</p:attrName>
                                        </p:attrNameLst>
                                      </p:cBhvr>
                                      <p:to>
                                        <p:strVal val="hidden"/>
                                      </p:to>
                                    </p:set>
                                  </p:subTnLst>
                                </p:cTn>
                              </p:par>
                            </p:childTnLst>
                          </p:cTn>
                        </p:par>
                        <p:par>
                          <p:cTn id="64" fill="hold">
                            <p:stCondLst>
                              <p:cond delay="4000"/>
                            </p:stCondLst>
                            <p:childTnLst>
                              <p:par>
                                <p:cTn id="65" presetID="1" presetClass="entr" presetSubtype="0" fill="hold" nodeType="afterEffect">
                                  <p:stCondLst>
                                    <p:cond delay="0"/>
                                  </p:stCondLst>
                                  <p:childTnLst>
                                    <p:set>
                                      <p:cBhvr>
                                        <p:cTn id="66" dur="1" fill="hold">
                                          <p:stCondLst>
                                            <p:cond delay="499"/>
                                          </p:stCondLst>
                                        </p:cTn>
                                        <p:tgtEl>
                                          <p:spTgt spid="1849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499"/>
                                          </p:stCondLst>
                                        </p:cTn>
                                        <p:tgtEl>
                                          <p:spTgt spid="18552"/>
                                        </p:tgtEl>
                                        <p:attrNameLst>
                                          <p:attrName>style.visibility</p:attrName>
                                        </p:attrNameLst>
                                      </p:cBhvr>
                                      <p:to>
                                        <p:strVal val="visible"/>
                                      </p:to>
                                    </p:set>
                                  </p:childTnLst>
                                  <p:subTnLst>
                                    <p:set>
                                      <p:cBhvr override="childStyle">
                                        <p:cTn dur="1" fill="hold" display="0" masterRel="sameClick" afterEffect="1">
                                          <p:stCondLst>
                                            <p:cond evt="end" delay="0">
                                              <p:tn val="69"/>
                                            </p:cond>
                                          </p:stCondLst>
                                        </p:cTn>
                                        <p:tgtEl>
                                          <p:spTgt spid="18552"/>
                                        </p:tgtEl>
                                        <p:attrNameLst>
                                          <p:attrName>style.visibility</p:attrName>
                                        </p:attrNameLst>
                                      </p:cBhvr>
                                      <p:to>
                                        <p:strVal val="hidden"/>
                                      </p:to>
                                    </p:set>
                                  </p:subTnLst>
                                </p:cTn>
                              </p:par>
                            </p:childTnLst>
                          </p:cTn>
                        </p:par>
                        <p:par>
                          <p:cTn id="71" fill="hold">
                            <p:stCondLst>
                              <p:cond delay="500"/>
                            </p:stCondLst>
                            <p:childTnLst>
                              <p:par>
                                <p:cTn id="72" presetID="1" presetClass="entr" presetSubtype="0" fill="hold" nodeType="afterEffect">
                                  <p:stCondLst>
                                    <p:cond delay="0"/>
                                  </p:stCondLst>
                                  <p:childTnLst>
                                    <p:set>
                                      <p:cBhvr>
                                        <p:cTn id="73" dur="1" fill="hold">
                                          <p:stCondLst>
                                            <p:cond delay="499"/>
                                          </p:stCondLst>
                                        </p:cTn>
                                        <p:tgtEl>
                                          <p:spTgt spid="18555"/>
                                        </p:tgtEl>
                                        <p:attrNameLst>
                                          <p:attrName>style.visibility</p:attrName>
                                        </p:attrNameLst>
                                      </p:cBhvr>
                                      <p:to>
                                        <p:strVal val="visible"/>
                                      </p:to>
                                    </p:set>
                                  </p:childTnLst>
                                  <p:subTnLst>
                                    <p:set>
                                      <p:cBhvr override="childStyle">
                                        <p:cTn dur="1" fill="hold" display="0" masterRel="sameClick" afterEffect="1">
                                          <p:stCondLst>
                                            <p:cond evt="end" delay="0">
                                              <p:tn val="72"/>
                                            </p:cond>
                                          </p:stCondLst>
                                        </p:cTn>
                                        <p:tgtEl>
                                          <p:spTgt spid="18555"/>
                                        </p:tgtEl>
                                        <p:attrNameLst>
                                          <p:attrName>style.visibility</p:attrName>
                                        </p:attrNameLst>
                                      </p:cBhvr>
                                      <p:to>
                                        <p:strVal val="hidden"/>
                                      </p:to>
                                    </p:set>
                                  </p:subTnLst>
                                </p:cTn>
                              </p:par>
                            </p:childTnLst>
                          </p:cTn>
                        </p:par>
                        <p:par>
                          <p:cTn id="74" fill="hold">
                            <p:stCondLst>
                              <p:cond delay="1000"/>
                            </p:stCondLst>
                            <p:childTnLst>
                              <p:par>
                                <p:cTn id="75" presetID="1" presetClass="entr" presetSubtype="0" fill="hold" nodeType="afterEffect">
                                  <p:stCondLst>
                                    <p:cond delay="0"/>
                                  </p:stCondLst>
                                  <p:childTnLst>
                                    <p:set>
                                      <p:cBhvr>
                                        <p:cTn id="76" dur="1" fill="hold">
                                          <p:stCondLst>
                                            <p:cond delay="499"/>
                                          </p:stCondLst>
                                        </p:cTn>
                                        <p:tgtEl>
                                          <p:spTgt spid="18558"/>
                                        </p:tgtEl>
                                        <p:attrNameLst>
                                          <p:attrName>style.visibility</p:attrName>
                                        </p:attrNameLst>
                                      </p:cBhvr>
                                      <p:to>
                                        <p:strVal val="visible"/>
                                      </p:to>
                                    </p:set>
                                  </p:childTnLst>
                                  <p:subTnLst>
                                    <p:set>
                                      <p:cBhvr override="childStyle">
                                        <p:cTn dur="1" fill="hold" display="0" masterRel="sameClick" afterEffect="1">
                                          <p:stCondLst>
                                            <p:cond evt="end" delay="0">
                                              <p:tn val="75"/>
                                            </p:cond>
                                          </p:stCondLst>
                                        </p:cTn>
                                        <p:tgtEl>
                                          <p:spTgt spid="18558"/>
                                        </p:tgtEl>
                                        <p:attrNameLst>
                                          <p:attrName>style.visibility</p:attrName>
                                        </p:attrNameLst>
                                      </p:cBhvr>
                                      <p:to>
                                        <p:strVal val="hidden"/>
                                      </p:to>
                                    </p:set>
                                  </p:subTnLst>
                                </p:cTn>
                              </p:par>
                            </p:childTnLst>
                          </p:cTn>
                        </p:par>
                        <p:par>
                          <p:cTn id="77" fill="hold">
                            <p:stCondLst>
                              <p:cond delay="1500"/>
                            </p:stCondLst>
                            <p:childTnLst>
                              <p:par>
                                <p:cTn id="78" presetID="1" presetClass="entr" presetSubtype="0" fill="hold" nodeType="afterEffect">
                                  <p:stCondLst>
                                    <p:cond delay="0"/>
                                  </p:stCondLst>
                                  <p:childTnLst>
                                    <p:set>
                                      <p:cBhvr>
                                        <p:cTn id="79" dur="1" fill="hold">
                                          <p:stCondLst>
                                            <p:cond delay="499"/>
                                          </p:stCondLst>
                                        </p:cTn>
                                        <p:tgtEl>
                                          <p:spTgt spid="18561"/>
                                        </p:tgtEl>
                                        <p:attrNameLst>
                                          <p:attrName>style.visibility</p:attrName>
                                        </p:attrNameLst>
                                      </p:cBhvr>
                                      <p:to>
                                        <p:strVal val="visible"/>
                                      </p:to>
                                    </p:set>
                                  </p:childTnLst>
                                  <p:subTnLst>
                                    <p:set>
                                      <p:cBhvr override="childStyle">
                                        <p:cTn dur="1" fill="hold" display="0" masterRel="sameClick" afterEffect="1">
                                          <p:stCondLst>
                                            <p:cond evt="end" delay="0">
                                              <p:tn val="78"/>
                                            </p:cond>
                                          </p:stCondLst>
                                        </p:cTn>
                                        <p:tgtEl>
                                          <p:spTgt spid="18561"/>
                                        </p:tgtEl>
                                        <p:attrNameLst>
                                          <p:attrName>style.visibility</p:attrName>
                                        </p:attrNameLst>
                                      </p:cBhvr>
                                      <p:to>
                                        <p:strVal val="hidden"/>
                                      </p:to>
                                    </p:set>
                                  </p:subTnLst>
                                </p:cTn>
                              </p:par>
                            </p:childTnLst>
                          </p:cTn>
                        </p:par>
                        <p:par>
                          <p:cTn id="80" fill="hold">
                            <p:stCondLst>
                              <p:cond delay="2000"/>
                            </p:stCondLst>
                            <p:childTnLst>
                              <p:par>
                                <p:cTn id="81" presetID="1" presetClass="entr" presetSubtype="0" fill="hold" nodeType="afterEffect">
                                  <p:stCondLst>
                                    <p:cond delay="0"/>
                                  </p:stCondLst>
                                  <p:childTnLst>
                                    <p:set>
                                      <p:cBhvr>
                                        <p:cTn id="82" dur="1" fill="hold">
                                          <p:stCondLst>
                                            <p:cond delay="499"/>
                                          </p:stCondLst>
                                        </p:cTn>
                                        <p:tgtEl>
                                          <p:spTgt spid="18564"/>
                                        </p:tgtEl>
                                        <p:attrNameLst>
                                          <p:attrName>style.visibility</p:attrName>
                                        </p:attrNameLst>
                                      </p:cBhvr>
                                      <p:to>
                                        <p:strVal val="visible"/>
                                      </p:to>
                                    </p:set>
                                  </p:childTnLst>
                                  <p:subTnLst>
                                    <p:set>
                                      <p:cBhvr override="childStyle">
                                        <p:cTn dur="1" fill="hold" display="0" masterRel="sameClick" afterEffect="1">
                                          <p:stCondLst>
                                            <p:cond evt="end" delay="0">
                                              <p:tn val="81"/>
                                            </p:cond>
                                          </p:stCondLst>
                                        </p:cTn>
                                        <p:tgtEl>
                                          <p:spTgt spid="18564"/>
                                        </p:tgtEl>
                                        <p:attrNameLst>
                                          <p:attrName>style.visibility</p:attrName>
                                        </p:attrNameLst>
                                      </p:cBhvr>
                                      <p:to>
                                        <p:strVal val="hidden"/>
                                      </p:to>
                                    </p:set>
                                  </p:subTnLst>
                                </p:cTn>
                              </p:par>
                            </p:childTnLst>
                          </p:cTn>
                        </p:par>
                        <p:par>
                          <p:cTn id="83" fill="hold">
                            <p:stCondLst>
                              <p:cond delay="2500"/>
                            </p:stCondLst>
                            <p:childTnLst>
                              <p:par>
                                <p:cTn id="84" presetID="1" presetClass="entr" presetSubtype="0" fill="hold" nodeType="afterEffect">
                                  <p:stCondLst>
                                    <p:cond delay="0"/>
                                  </p:stCondLst>
                                  <p:childTnLst>
                                    <p:set>
                                      <p:cBhvr>
                                        <p:cTn id="85" dur="1" fill="hold">
                                          <p:stCondLst>
                                            <p:cond delay="499"/>
                                          </p:stCondLst>
                                        </p:cTn>
                                        <p:tgtEl>
                                          <p:spTgt spid="18567"/>
                                        </p:tgtEl>
                                        <p:attrNameLst>
                                          <p:attrName>style.visibility</p:attrName>
                                        </p:attrNameLst>
                                      </p:cBhvr>
                                      <p:to>
                                        <p:strVal val="visible"/>
                                      </p:to>
                                    </p:set>
                                  </p:childTnLst>
                                  <p:subTnLst>
                                    <p:set>
                                      <p:cBhvr override="childStyle">
                                        <p:cTn dur="1" fill="hold" display="0" masterRel="sameClick" afterEffect="1">
                                          <p:stCondLst>
                                            <p:cond evt="end" delay="0">
                                              <p:tn val="84"/>
                                            </p:cond>
                                          </p:stCondLst>
                                        </p:cTn>
                                        <p:tgtEl>
                                          <p:spTgt spid="18567"/>
                                        </p:tgtEl>
                                        <p:attrNameLst>
                                          <p:attrName>style.visibility</p:attrName>
                                        </p:attrNameLst>
                                      </p:cBhvr>
                                      <p:to>
                                        <p:strVal val="hidden"/>
                                      </p:to>
                                    </p:set>
                                  </p:subTnLst>
                                </p:cTn>
                              </p:par>
                            </p:childTnLst>
                          </p:cTn>
                        </p:par>
                        <p:par>
                          <p:cTn id="86" fill="hold">
                            <p:stCondLst>
                              <p:cond delay="3000"/>
                            </p:stCondLst>
                            <p:childTnLst>
                              <p:par>
                                <p:cTn id="87" presetID="1" presetClass="entr" presetSubtype="0" fill="hold" nodeType="afterEffect">
                                  <p:stCondLst>
                                    <p:cond delay="0"/>
                                  </p:stCondLst>
                                  <p:childTnLst>
                                    <p:set>
                                      <p:cBhvr>
                                        <p:cTn id="88" dur="1" fill="hold">
                                          <p:stCondLst>
                                            <p:cond delay="499"/>
                                          </p:stCondLst>
                                        </p:cTn>
                                        <p:tgtEl>
                                          <p:spTgt spid="18570"/>
                                        </p:tgtEl>
                                        <p:attrNameLst>
                                          <p:attrName>style.visibility</p:attrName>
                                        </p:attrNameLst>
                                      </p:cBhvr>
                                      <p:to>
                                        <p:strVal val="visible"/>
                                      </p:to>
                                    </p:set>
                                  </p:childTnLst>
                                  <p:subTnLst>
                                    <p:set>
                                      <p:cBhvr override="childStyle">
                                        <p:cTn dur="1" fill="hold" display="0" masterRel="sameClick" afterEffect="1">
                                          <p:stCondLst>
                                            <p:cond evt="end" delay="0">
                                              <p:tn val="87"/>
                                            </p:cond>
                                          </p:stCondLst>
                                        </p:cTn>
                                        <p:tgtEl>
                                          <p:spTgt spid="18570"/>
                                        </p:tgtEl>
                                        <p:attrNameLst>
                                          <p:attrName>style.visibility</p:attrName>
                                        </p:attrNameLst>
                                      </p:cBhvr>
                                      <p:to>
                                        <p:strVal val="hidden"/>
                                      </p:to>
                                    </p:set>
                                  </p:subTnLst>
                                </p:cTn>
                              </p:par>
                            </p:childTnLst>
                          </p:cTn>
                        </p:par>
                        <p:par>
                          <p:cTn id="89" fill="hold">
                            <p:stCondLst>
                              <p:cond delay="3500"/>
                            </p:stCondLst>
                            <p:childTnLst>
                              <p:par>
                                <p:cTn id="90" presetID="1" presetClass="entr" presetSubtype="0" fill="hold" nodeType="afterEffect">
                                  <p:stCondLst>
                                    <p:cond delay="0"/>
                                  </p:stCondLst>
                                  <p:childTnLst>
                                    <p:set>
                                      <p:cBhvr>
                                        <p:cTn id="91" dur="1" fill="hold">
                                          <p:stCondLst>
                                            <p:cond delay="499"/>
                                          </p:stCondLst>
                                        </p:cTn>
                                        <p:tgtEl>
                                          <p:spTgt spid="18573"/>
                                        </p:tgtEl>
                                        <p:attrNameLst>
                                          <p:attrName>style.visibility</p:attrName>
                                        </p:attrNameLst>
                                      </p:cBhvr>
                                      <p:to>
                                        <p:strVal val="visible"/>
                                      </p:to>
                                    </p:set>
                                  </p:childTnLst>
                                  <p:subTnLst>
                                    <p:set>
                                      <p:cBhvr override="childStyle">
                                        <p:cTn dur="1" fill="hold" display="0" masterRel="sameClick" afterEffect="1">
                                          <p:stCondLst>
                                            <p:cond evt="end" delay="0">
                                              <p:tn val="90"/>
                                            </p:cond>
                                          </p:stCondLst>
                                        </p:cTn>
                                        <p:tgtEl>
                                          <p:spTgt spid="18573"/>
                                        </p:tgtEl>
                                        <p:attrNameLst>
                                          <p:attrName>style.visibility</p:attrName>
                                        </p:attrNameLst>
                                      </p:cBhvr>
                                      <p:to>
                                        <p:strVal val="hidden"/>
                                      </p:to>
                                    </p:set>
                                  </p:subTnLst>
                                </p:cTn>
                              </p:par>
                            </p:childTnLst>
                          </p:cTn>
                        </p:par>
                        <p:par>
                          <p:cTn id="92" fill="hold">
                            <p:stCondLst>
                              <p:cond delay="4000"/>
                            </p:stCondLst>
                            <p:childTnLst>
                              <p:par>
                                <p:cTn id="93" presetID="1" presetClass="entr" presetSubtype="0" fill="hold" nodeType="afterEffect">
                                  <p:stCondLst>
                                    <p:cond delay="0"/>
                                  </p:stCondLst>
                                  <p:childTnLst>
                                    <p:set>
                                      <p:cBhvr>
                                        <p:cTn id="94" dur="1" fill="hold">
                                          <p:stCondLst>
                                            <p:cond delay="499"/>
                                          </p:stCondLst>
                                        </p:cTn>
                                        <p:tgtEl>
                                          <p:spTgt spid="18576"/>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499"/>
                                          </p:stCondLst>
                                        </p:cTn>
                                        <p:tgtEl>
                                          <p:spTgt spid="18519"/>
                                        </p:tgtEl>
                                        <p:attrNameLst>
                                          <p:attrName>style.visibility</p:attrName>
                                        </p:attrNameLst>
                                      </p:cBhvr>
                                      <p:to>
                                        <p:strVal val="visible"/>
                                      </p:to>
                                    </p:set>
                                  </p:childTnLst>
                                  <p:subTnLst>
                                    <p:set>
                                      <p:cBhvr override="childStyle">
                                        <p:cTn dur="1" fill="hold" display="0" masterRel="sameClick" afterEffect="1">
                                          <p:stCondLst>
                                            <p:cond evt="end" delay="0">
                                              <p:tn val="97"/>
                                            </p:cond>
                                          </p:stCondLst>
                                        </p:cTn>
                                        <p:tgtEl>
                                          <p:spTgt spid="18519"/>
                                        </p:tgtEl>
                                        <p:attrNameLst>
                                          <p:attrName>style.visibility</p:attrName>
                                        </p:attrNameLst>
                                      </p:cBhvr>
                                      <p:to>
                                        <p:strVal val="hidden"/>
                                      </p:to>
                                    </p:set>
                                  </p:subTnLst>
                                </p:cTn>
                              </p:par>
                            </p:childTnLst>
                          </p:cTn>
                        </p:par>
                        <p:par>
                          <p:cTn id="99" fill="hold">
                            <p:stCondLst>
                              <p:cond delay="500"/>
                            </p:stCondLst>
                            <p:childTnLst>
                              <p:par>
                                <p:cTn id="100" presetID="1" presetClass="entr" presetSubtype="0" fill="hold" nodeType="afterEffect">
                                  <p:stCondLst>
                                    <p:cond delay="0"/>
                                  </p:stCondLst>
                                  <p:childTnLst>
                                    <p:set>
                                      <p:cBhvr>
                                        <p:cTn id="101" dur="1" fill="hold">
                                          <p:stCondLst>
                                            <p:cond delay="499"/>
                                          </p:stCondLst>
                                        </p:cTn>
                                        <p:tgtEl>
                                          <p:spTgt spid="18522"/>
                                        </p:tgtEl>
                                        <p:attrNameLst>
                                          <p:attrName>style.visibility</p:attrName>
                                        </p:attrNameLst>
                                      </p:cBhvr>
                                      <p:to>
                                        <p:strVal val="visible"/>
                                      </p:to>
                                    </p:set>
                                  </p:childTnLst>
                                </p:cTn>
                              </p:par>
                            </p:childTnLst>
                          </p:cTn>
                        </p:par>
                        <p:par>
                          <p:cTn id="102" fill="hold">
                            <p:stCondLst>
                              <p:cond delay="1000"/>
                            </p:stCondLst>
                            <p:childTnLst>
                              <p:par>
                                <p:cTn id="103" presetID="1" presetClass="entr" presetSubtype="0" fill="hold" nodeType="afterEffect">
                                  <p:stCondLst>
                                    <p:cond delay="0"/>
                                  </p:stCondLst>
                                  <p:childTnLst>
                                    <p:set>
                                      <p:cBhvr>
                                        <p:cTn id="104" dur="1" fill="hold">
                                          <p:stCondLst>
                                            <p:cond delay="499"/>
                                          </p:stCondLst>
                                        </p:cTn>
                                        <p:tgtEl>
                                          <p:spTgt spid="18546"/>
                                        </p:tgtEl>
                                        <p:attrNameLst>
                                          <p:attrName>style.visibility</p:attrName>
                                        </p:attrNameLst>
                                      </p:cBhvr>
                                      <p:to>
                                        <p:strVal val="visible"/>
                                      </p:to>
                                    </p:set>
                                  </p:childTnLst>
                                  <p:subTnLst>
                                    <p:set>
                                      <p:cBhvr override="childStyle">
                                        <p:cTn dur="1" fill="hold" display="0" masterRel="sameClick" afterEffect="1">
                                          <p:stCondLst>
                                            <p:cond evt="end" delay="0">
                                              <p:tn val="103"/>
                                            </p:cond>
                                          </p:stCondLst>
                                        </p:cTn>
                                        <p:tgtEl>
                                          <p:spTgt spid="18546"/>
                                        </p:tgtEl>
                                        <p:attrNameLst>
                                          <p:attrName>style.visibility</p:attrName>
                                        </p:attrNameLst>
                                      </p:cBhvr>
                                      <p:to>
                                        <p:strVal val="hidden"/>
                                      </p:to>
                                    </p:set>
                                  </p:subTnLst>
                                </p:cTn>
                              </p:par>
                            </p:childTnLst>
                          </p:cTn>
                        </p:par>
                        <p:par>
                          <p:cTn id="105" fill="hold">
                            <p:stCondLst>
                              <p:cond delay="1500"/>
                            </p:stCondLst>
                            <p:childTnLst>
                              <p:par>
                                <p:cTn id="106" presetID="1" presetClass="entr" presetSubtype="0" fill="hold" nodeType="afterEffect">
                                  <p:stCondLst>
                                    <p:cond delay="0"/>
                                  </p:stCondLst>
                                  <p:childTnLst>
                                    <p:set>
                                      <p:cBhvr>
                                        <p:cTn id="107" dur="1" fill="hold">
                                          <p:stCondLst>
                                            <p:cond delay="499"/>
                                          </p:stCondLst>
                                        </p:cTn>
                                        <p:tgtEl>
                                          <p:spTgt spid="18549"/>
                                        </p:tgtEl>
                                        <p:attrNameLst>
                                          <p:attrName>style.visibility</p:attrName>
                                        </p:attrNameLst>
                                      </p:cBhvr>
                                      <p:to>
                                        <p:strVal val="visible"/>
                                      </p:to>
                                    </p:set>
                                  </p:childTnLst>
                                </p:cTn>
                              </p:par>
                            </p:childTnLst>
                          </p:cTn>
                        </p:par>
                      </p:childTnLst>
                    </p:cTn>
                  </p:par>
                  <p:par>
                    <p:cTn id="108" fill="hold">
                      <p:stCondLst>
                        <p:cond delay="indefinite"/>
                      </p:stCondLst>
                      <p:childTnLst>
                        <p:par>
                          <p:cTn id="109" fill="hold">
                            <p:stCondLst>
                              <p:cond delay="0"/>
                            </p:stCondLst>
                            <p:childTnLst>
                              <p:par>
                                <p:cTn id="110" presetID="1" presetClass="entr" presetSubtype="0" fill="hold" nodeType="clickEffect">
                                  <p:stCondLst>
                                    <p:cond delay="0"/>
                                  </p:stCondLst>
                                  <p:childTnLst>
                                    <p:set>
                                      <p:cBhvr>
                                        <p:cTn id="111" dur="1" fill="hold">
                                          <p:stCondLst>
                                            <p:cond delay="499"/>
                                          </p:stCondLst>
                                        </p:cTn>
                                        <p:tgtEl>
                                          <p:spTgt spid="18600"/>
                                        </p:tgtEl>
                                        <p:attrNameLst>
                                          <p:attrName>style.visibility</p:attrName>
                                        </p:attrNameLst>
                                      </p:cBhvr>
                                      <p:to>
                                        <p:strVal val="visible"/>
                                      </p:to>
                                    </p:set>
                                  </p:childTnLst>
                                  <p:subTnLst>
                                    <p:set>
                                      <p:cBhvr override="childStyle">
                                        <p:cTn dur="1" fill="hold" display="0" masterRel="sameClick" afterEffect="1">
                                          <p:stCondLst>
                                            <p:cond evt="end" delay="0">
                                              <p:tn val="110"/>
                                            </p:cond>
                                          </p:stCondLst>
                                        </p:cTn>
                                        <p:tgtEl>
                                          <p:spTgt spid="18600"/>
                                        </p:tgtEl>
                                        <p:attrNameLst>
                                          <p:attrName>style.visibility</p:attrName>
                                        </p:attrNameLst>
                                      </p:cBhvr>
                                      <p:to>
                                        <p:strVal val="hidden"/>
                                      </p:to>
                                    </p:set>
                                  </p:subTnLst>
                                </p:cTn>
                              </p:par>
                            </p:childTnLst>
                          </p:cTn>
                        </p:par>
                        <p:par>
                          <p:cTn id="112" fill="hold">
                            <p:stCondLst>
                              <p:cond delay="500"/>
                            </p:stCondLst>
                            <p:childTnLst>
                              <p:par>
                                <p:cTn id="113" presetID="1" presetClass="entr" presetSubtype="0" fill="hold" nodeType="afterEffect">
                                  <p:stCondLst>
                                    <p:cond delay="0"/>
                                  </p:stCondLst>
                                  <p:childTnLst>
                                    <p:set>
                                      <p:cBhvr>
                                        <p:cTn id="114" dur="1" fill="hold">
                                          <p:stCondLst>
                                            <p:cond delay="499"/>
                                          </p:stCondLst>
                                        </p:cTn>
                                        <p:tgtEl>
                                          <p:spTgt spid="18603"/>
                                        </p:tgtEl>
                                        <p:attrNameLst>
                                          <p:attrName>style.visibility</p:attrName>
                                        </p:attrNameLst>
                                      </p:cBhvr>
                                      <p:to>
                                        <p:strVal val="visible"/>
                                      </p:to>
                                    </p:set>
                                  </p:childTnLst>
                                </p:cTn>
                              </p:par>
                            </p:childTnLst>
                          </p:cTn>
                        </p:par>
                        <p:par>
                          <p:cTn id="115" fill="hold">
                            <p:stCondLst>
                              <p:cond delay="1000"/>
                            </p:stCondLst>
                            <p:childTnLst>
                              <p:par>
                                <p:cTn id="116" presetID="1" presetClass="entr" presetSubtype="0" fill="hold" nodeType="afterEffect">
                                  <p:stCondLst>
                                    <p:cond delay="0"/>
                                  </p:stCondLst>
                                  <p:childTnLst>
                                    <p:set>
                                      <p:cBhvr>
                                        <p:cTn id="117" dur="1" fill="hold">
                                          <p:stCondLst>
                                            <p:cond delay="499"/>
                                          </p:stCondLst>
                                        </p:cTn>
                                        <p:tgtEl>
                                          <p:spTgt spid="18627"/>
                                        </p:tgtEl>
                                        <p:attrNameLst>
                                          <p:attrName>style.visibility</p:attrName>
                                        </p:attrNameLst>
                                      </p:cBhvr>
                                      <p:to>
                                        <p:strVal val="visible"/>
                                      </p:to>
                                    </p:set>
                                  </p:childTnLst>
                                  <p:subTnLst>
                                    <p:set>
                                      <p:cBhvr override="childStyle">
                                        <p:cTn dur="1" fill="hold" display="0" masterRel="sameClick" afterEffect="1">
                                          <p:stCondLst>
                                            <p:cond evt="end" delay="0">
                                              <p:tn val="116"/>
                                            </p:cond>
                                          </p:stCondLst>
                                        </p:cTn>
                                        <p:tgtEl>
                                          <p:spTgt spid="18627"/>
                                        </p:tgtEl>
                                        <p:attrNameLst>
                                          <p:attrName>style.visibility</p:attrName>
                                        </p:attrNameLst>
                                      </p:cBhvr>
                                      <p:to>
                                        <p:strVal val="hidden"/>
                                      </p:to>
                                    </p:set>
                                  </p:subTnLst>
                                </p:cTn>
                              </p:par>
                            </p:childTnLst>
                          </p:cTn>
                        </p:par>
                        <p:par>
                          <p:cTn id="118" fill="hold">
                            <p:stCondLst>
                              <p:cond delay="1500"/>
                            </p:stCondLst>
                            <p:childTnLst>
                              <p:par>
                                <p:cTn id="119" presetID="1" presetClass="entr" presetSubtype="0" fill="hold" nodeType="afterEffect">
                                  <p:stCondLst>
                                    <p:cond delay="0"/>
                                  </p:stCondLst>
                                  <p:childTnLst>
                                    <p:set>
                                      <p:cBhvr>
                                        <p:cTn id="120" dur="1" fill="hold">
                                          <p:stCondLst>
                                            <p:cond delay="499"/>
                                          </p:stCondLst>
                                        </p:cTn>
                                        <p:tgtEl>
                                          <p:spTgt spid="18630"/>
                                        </p:tgtEl>
                                        <p:attrNameLst>
                                          <p:attrName>style.visibility</p:attrName>
                                        </p:attrNameLst>
                                      </p:cBhvr>
                                      <p:to>
                                        <p:strVal val="visible"/>
                                      </p:to>
                                    </p:set>
                                  </p:childTnLst>
                                </p:cTn>
                              </p:par>
                            </p:childTnLst>
                          </p:cTn>
                        </p:par>
                        <p:par>
                          <p:cTn id="121" fill="hold">
                            <p:stCondLst>
                              <p:cond delay="2000"/>
                            </p:stCondLst>
                            <p:childTnLst>
                              <p:par>
                                <p:cTn id="122" presetID="22" presetClass="entr" presetSubtype="8" fill="hold" nodeType="afterEffect">
                                  <p:stCondLst>
                                    <p:cond delay="2000"/>
                                  </p:stCondLst>
                                  <p:childTnLst>
                                    <p:set>
                                      <p:cBhvr>
                                        <p:cTn id="123" dur="1" fill="hold">
                                          <p:stCondLst>
                                            <p:cond delay="0"/>
                                          </p:stCondLst>
                                        </p:cTn>
                                        <p:tgtEl>
                                          <p:spTgt spid="18633"/>
                                        </p:tgtEl>
                                        <p:attrNameLst>
                                          <p:attrName>style.visibility</p:attrName>
                                        </p:attrNameLst>
                                      </p:cBhvr>
                                      <p:to>
                                        <p:strVal val="visible"/>
                                      </p:to>
                                    </p:set>
                                    <p:animEffect transition="in" filter="wipe(left)">
                                      <p:cBhvr>
                                        <p:cTn id="124" dur="500"/>
                                        <p:tgtEl>
                                          <p:spTgt spid="18633"/>
                                        </p:tgtEl>
                                      </p:cBhvr>
                                    </p:animEffect>
                                  </p:childTnLst>
                                  <p:subTnLst>
                                    <p:set>
                                      <p:cBhvr override="childStyle">
                                        <p:cTn dur="1" fill="hold" display="0" masterRel="sameClick" afterEffect="1">
                                          <p:stCondLst>
                                            <p:cond evt="end" delay="0">
                                              <p:tn val="122"/>
                                            </p:cond>
                                          </p:stCondLst>
                                        </p:cTn>
                                        <p:tgtEl>
                                          <p:spTgt spid="18633"/>
                                        </p:tgtEl>
                                        <p:attrNameLst>
                                          <p:attrName>style.visibility</p:attrName>
                                        </p:attrNameLst>
                                      </p:cBhvr>
                                      <p:to>
                                        <p:strVal val="hidden"/>
                                      </p:to>
                                    </p:set>
                                  </p:subTnLst>
                                </p:cTn>
                              </p:par>
                            </p:childTnLst>
                          </p:cTn>
                        </p:par>
                        <p:par>
                          <p:cTn id="125" fill="hold">
                            <p:stCondLst>
                              <p:cond delay="4500"/>
                            </p:stCondLst>
                            <p:childTnLst>
                              <p:par>
                                <p:cTn id="126" presetID="22" presetClass="entr" presetSubtype="8" fill="hold" nodeType="afterEffect">
                                  <p:stCondLst>
                                    <p:cond delay="0"/>
                                  </p:stCondLst>
                                  <p:childTnLst>
                                    <p:set>
                                      <p:cBhvr>
                                        <p:cTn id="127" dur="1" fill="hold">
                                          <p:stCondLst>
                                            <p:cond delay="0"/>
                                          </p:stCondLst>
                                        </p:cTn>
                                        <p:tgtEl>
                                          <p:spTgt spid="18636"/>
                                        </p:tgtEl>
                                        <p:attrNameLst>
                                          <p:attrName>style.visibility</p:attrName>
                                        </p:attrNameLst>
                                      </p:cBhvr>
                                      <p:to>
                                        <p:strVal val="visible"/>
                                      </p:to>
                                    </p:set>
                                    <p:animEffect transition="in" filter="wipe(left)">
                                      <p:cBhvr>
                                        <p:cTn id="128" dur="500"/>
                                        <p:tgtEl>
                                          <p:spTgt spid="18636"/>
                                        </p:tgtEl>
                                      </p:cBhvr>
                                    </p:animEffect>
                                  </p:childTnLst>
                                  <p:subTnLst>
                                    <p:set>
                                      <p:cBhvr override="childStyle">
                                        <p:cTn dur="1" fill="hold" display="0" masterRel="sameClick" afterEffect="1">
                                          <p:stCondLst>
                                            <p:cond evt="end" delay="0">
                                              <p:tn val="126"/>
                                            </p:cond>
                                          </p:stCondLst>
                                        </p:cTn>
                                        <p:tgtEl>
                                          <p:spTgt spid="18636"/>
                                        </p:tgtEl>
                                        <p:attrNameLst>
                                          <p:attrName>style.visibility</p:attrName>
                                        </p:attrNameLst>
                                      </p:cBhvr>
                                      <p:to>
                                        <p:strVal val="hidden"/>
                                      </p:to>
                                    </p:set>
                                  </p:subTnLst>
                                </p:cTn>
                              </p:par>
                            </p:childTnLst>
                          </p:cTn>
                        </p:par>
                        <p:par>
                          <p:cTn id="129" fill="hold">
                            <p:stCondLst>
                              <p:cond delay="5000"/>
                            </p:stCondLst>
                            <p:childTnLst>
                              <p:par>
                                <p:cTn id="130" presetID="22" presetClass="entr" presetSubtype="8" fill="hold" nodeType="afterEffect">
                                  <p:stCondLst>
                                    <p:cond delay="0"/>
                                  </p:stCondLst>
                                  <p:childTnLst>
                                    <p:set>
                                      <p:cBhvr>
                                        <p:cTn id="131" dur="1" fill="hold">
                                          <p:stCondLst>
                                            <p:cond delay="0"/>
                                          </p:stCondLst>
                                        </p:cTn>
                                        <p:tgtEl>
                                          <p:spTgt spid="18639"/>
                                        </p:tgtEl>
                                        <p:attrNameLst>
                                          <p:attrName>style.visibility</p:attrName>
                                        </p:attrNameLst>
                                      </p:cBhvr>
                                      <p:to>
                                        <p:strVal val="visible"/>
                                      </p:to>
                                    </p:set>
                                    <p:animEffect transition="in" filter="wipe(left)">
                                      <p:cBhvr>
                                        <p:cTn id="132" dur="500"/>
                                        <p:tgtEl>
                                          <p:spTgt spid="18639"/>
                                        </p:tgtEl>
                                      </p:cBhvr>
                                    </p:animEffect>
                                  </p:childTnLst>
                                  <p:subTnLst>
                                    <p:set>
                                      <p:cBhvr override="childStyle">
                                        <p:cTn dur="1" fill="hold" display="0" masterRel="sameClick" afterEffect="1">
                                          <p:stCondLst>
                                            <p:cond evt="end" delay="0">
                                              <p:tn val="130"/>
                                            </p:cond>
                                          </p:stCondLst>
                                        </p:cTn>
                                        <p:tgtEl>
                                          <p:spTgt spid="18639"/>
                                        </p:tgtEl>
                                        <p:attrNameLst>
                                          <p:attrName>style.visibility</p:attrName>
                                        </p:attrNameLst>
                                      </p:cBhvr>
                                      <p:to>
                                        <p:strVal val="hidden"/>
                                      </p:to>
                                    </p:set>
                                  </p:subTnLst>
                                </p:cTn>
                              </p:par>
                            </p:childTnLst>
                          </p:cTn>
                        </p:par>
                        <p:par>
                          <p:cTn id="133" fill="hold">
                            <p:stCondLst>
                              <p:cond delay="5500"/>
                            </p:stCondLst>
                            <p:childTnLst>
                              <p:par>
                                <p:cTn id="134" presetID="22" presetClass="entr" presetSubtype="8" fill="hold" nodeType="afterEffect">
                                  <p:stCondLst>
                                    <p:cond delay="0"/>
                                  </p:stCondLst>
                                  <p:childTnLst>
                                    <p:set>
                                      <p:cBhvr>
                                        <p:cTn id="135" dur="1" fill="hold">
                                          <p:stCondLst>
                                            <p:cond delay="0"/>
                                          </p:stCondLst>
                                        </p:cTn>
                                        <p:tgtEl>
                                          <p:spTgt spid="18642"/>
                                        </p:tgtEl>
                                        <p:attrNameLst>
                                          <p:attrName>style.visibility</p:attrName>
                                        </p:attrNameLst>
                                      </p:cBhvr>
                                      <p:to>
                                        <p:strVal val="visible"/>
                                      </p:to>
                                    </p:set>
                                    <p:animEffect transition="in" filter="wipe(left)">
                                      <p:cBhvr>
                                        <p:cTn id="136" dur="500"/>
                                        <p:tgtEl>
                                          <p:spTgt spid="18642"/>
                                        </p:tgtEl>
                                      </p:cBhvr>
                                    </p:animEffect>
                                  </p:childTnLst>
                                  <p:subTnLst>
                                    <p:set>
                                      <p:cBhvr override="childStyle">
                                        <p:cTn dur="1" fill="hold" display="0" masterRel="sameClick" afterEffect="1">
                                          <p:stCondLst>
                                            <p:cond evt="end" delay="0">
                                              <p:tn val="134"/>
                                            </p:cond>
                                          </p:stCondLst>
                                        </p:cTn>
                                        <p:tgtEl>
                                          <p:spTgt spid="18642"/>
                                        </p:tgtEl>
                                        <p:attrNameLst>
                                          <p:attrName>style.visibility</p:attrName>
                                        </p:attrNameLst>
                                      </p:cBhvr>
                                      <p:to>
                                        <p:strVal val="hidden"/>
                                      </p:to>
                                    </p:set>
                                  </p:subTnLst>
                                </p:cTn>
                              </p:par>
                            </p:childTnLst>
                          </p:cTn>
                        </p:par>
                        <p:par>
                          <p:cTn id="137" fill="hold">
                            <p:stCondLst>
                              <p:cond delay="6000"/>
                            </p:stCondLst>
                            <p:childTnLst>
                              <p:par>
                                <p:cTn id="138" presetID="22" presetClass="entr" presetSubtype="8" fill="hold" nodeType="afterEffect">
                                  <p:stCondLst>
                                    <p:cond delay="0"/>
                                  </p:stCondLst>
                                  <p:childTnLst>
                                    <p:set>
                                      <p:cBhvr>
                                        <p:cTn id="139" dur="1" fill="hold">
                                          <p:stCondLst>
                                            <p:cond delay="0"/>
                                          </p:stCondLst>
                                        </p:cTn>
                                        <p:tgtEl>
                                          <p:spTgt spid="18645"/>
                                        </p:tgtEl>
                                        <p:attrNameLst>
                                          <p:attrName>style.visibility</p:attrName>
                                        </p:attrNameLst>
                                      </p:cBhvr>
                                      <p:to>
                                        <p:strVal val="visible"/>
                                      </p:to>
                                    </p:set>
                                    <p:animEffect transition="in" filter="wipe(left)">
                                      <p:cBhvr>
                                        <p:cTn id="140" dur="500"/>
                                        <p:tgtEl>
                                          <p:spTgt spid="18645"/>
                                        </p:tgtEl>
                                      </p:cBhvr>
                                    </p:animEffect>
                                  </p:childTnLst>
                                  <p:subTnLst>
                                    <p:set>
                                      <p:cBhvr override="childStyle">
                                        <p:cTn dur="1" fill="hold" display="0" masterRel="sameClick" afterEffect="1">
                                          <p:stCondLst>
                                            <p:cond evt="end" delay="0">
                                              <p:tn val="138"/>
                                            </p:cond>
                                          </p:stCondLst>
                                        </p:cTn>
                                        <p:tgtEl>
                                          <p:spTgt spid="18645"/>
                                        </p:tgtEl>
                                        <p:attrNameLst>
                                          <p:attrName>style.visibility</p:attrName>
                                        </p:attrNameLst>
                                      </p:cBhvr>
                                      <p:to>
                                        <p:strVal val="hidden"/>
                                      </p:to>
                                    </p:set>
                                  </p:subTnLst>
                                </p:cTn>
                              </p:par>
                            </p:childTnLst>
                          </p:cTn>
                        </p:par>
                        <p:par>
                          <p:cTn id="141" fill="hold">
                            <p:stCondLst>
                              <p:cond delay="6500"/>
                            </p:stCondLst>
                            <p:childTnLst>
                              <p:par>
                                <p:cTn id="142" presetID="22" presetClass="entr" presetSubtype="8" fill="hold" nodeType="afterEffect">
                                  <p:stCondLst>
                                    <p:cond delay="0"/>
                                  </p:stCondLst>
                                  <p:childTnLst>
                                    <p:set>
                                      <p:cBhvr>
                                        <p:cTn id="143" dur="1" fill="hold">
                                          <p:stCondLst>
                                            <p:cond delay="0"/>
                                          </p:stCondLst>
                                        </p:cTn>
                                        <p:tgtEl>
                                          <p:spTgt spid="18648"/>
                                        </p:tgtEl>
                                        <p:attrNameLst>
                                          <p:attrName>style.visibility</p:attrName>
                                        </p:attrNameLst>
                                      </p:cBhvr>
                                      <p:to>
                                        <p:strVal val="visible"/>
                                      </p:to>
                                    </p:set>
                                    <p:animEffect transition="in" filter="wipe(left)">
                                      <p:cBhvr>
                                        <p:cTn id="144" dur="500"/>
                                        <p:tgtEl>
                                          <p:spTgt spid="18648"/>
                                        </p:tgtEl>
                                      </p:cBhvr>
                                    </p:animEffect>
                                  </p:childTnLst>
                                  <p:subTnLst>
                                    <p:set>
                                      <p:cBhvr override="childStyle">
                                        <p:cTn dur="1" fill="hold" display="0" masterRel="sameClick" afterEffect="1">
                                          <p:stCondLst>
                                            <p:cond evt="end" delay="0">
                                              <p:tn val="142"/>
                                            </p:cond>
                                          </p:stCondLst>
                                        </p:cTn>
                                        <p:tgtEl>
                                          <p:spTgt spid="18648"/>
                                        </p:tgtEl>
                                        <p:attrNameLst>
                                          <p:attrName>style.visibility</p:attrName>
                                        </p:attrNameLst>
                                      </p:cBhvr>
                                      <p:to>
                                        <p:strVal val="hidden"/>
                                      </p:to>
                                    </p:set>
                                  </p:subTnLst>
                                </p:cTn>
                              </p:par>
                            </p:childTnLst>
                          </p:cTn>
                        </p:par>
                        <p:par>
                          <p:cTn id="145" fill="hold">
                            <p:stCondLst>
                              <p:cond delay="7000"/>
                            </p:stCondLst>
                            <p:childTnLst>
                              <p:par>
                                <p:cTn id="146" presetID="22" presetClass="entr" presetSubtype="8" fill="hold" nodeType="afterEffect">
                                  <p:stCondLst>
                                    <p:cond delay="0"/>
                                  </p:stCondLst>
                                  <p:childTnLst>
                                    <p:set>
                                      <p:cBhvr>
                                        <p:cTn id="147" dur="1" fill="hold">
                                          <p:stCondLst>
                                            <p:cond delay="0"/>
                                          </p:stCondLst>
                                        </p:cTn>
                                        <p:tgtEl>
                                          <p:spTgt spid="18651"/>
                                        </p:tgtEl>
                                        <p:attrNameLst>
                                          <p:attrName>style.visibility</p:attrName>
                                        </p:attrNameLst>
                                      </p:cBhvr>
                                      <p:to>
                                        <p:strVal val="visible"/>
                                      </p:to>
                                    </p:set>
                                    <p:animEffect transition="in" filter="wipe(left)">
                                      <p:cBhvr>
                                        <p:cTn id="148" dur="500"/>
                                        <p:tgtEl>
                                          <p:spTgt spid="18651"/>
                                        </p:tgtEl>
                                      </p:cBhvr>
                                    </p:animEffect>
                                  </p:childTnLst>
                                  <p:subTnLst>
                                    <p:set>
                                      <p:cBhvr override="childStyle">
                                        <p:cTn dur="1" fill="hold" display="0" masterRel="sameClick" afterEffect="1">
                                          <p:stCondLst>
                                            <p:cond evt="end" delay="0">
                                              <p:tn val="146"/>
                                            </p:cond>
                                          </p:stCondLst>
                                        </p:cTn>
                                        <p:tgtEl>
                                          <p:spTgt spid="18651"/>
                                        </p:tgtEl>
                                        <p:attrNameLst>
                                          <p:attrName>style.visibility</p:attrName>
                                        </p:attrNameLst>
                                      </p:cBhvr>
                                      <p:to>
                                        <p:strVal val="hidden"/>
                                      </p:to>
                                    </p:set>
                                  </p:subTnLst>
                                </p:cTn>
                              </p:par>
                            </p:childTnLst>
                          </p:cTn>
                        </p:par>
                      </p:childTnLst>
                    </p:cTn>
                  </p:par>
                  <p:par>
                    <p:cTn id="149" fill="hold">
                      <p:stCondLst>
                        <p:cond delay="indefinite"/>
                      </p:stCondLst>
                      <p:childTnLst>
                        <p:par>
                          <p:cTn id="150" fill="hold">
                            <p:stCondLst>
                              <p:cond delay="0"/>
                            </p:stCondLst>
                            <p:childTnLst>
                              <p:par>
                                <p:cTn id="151" presetID="22" presetClass="entr" presetSubtype="8" fill="hold" nodeType="clickEffect">
                                  <p:stCondLst>
                                    <p:cond delay="0"/>
                                  </p:stCondLst>
                                  <p:childTnLst>
                                    <p:set>
                                      <p:cBhvr>
                                        <p:cTn id="152" dur="1" fill="hold">
                                          <p:stCondLst>
                                            <p:cond delay="0"/>
                                          </p:stCondLst>
                                        </p:cTn>
                                        <p:tgtEl>
                                          <p:spTgt spid="18654"/>
                                        </p:tgtEl>
                                        <p:attrNameLst>
                                          <p:attrName>style.visibility</p:attrName>
                                        </p:attrNameLst>
                                      </p:cBhvr>
                                      <p:to>
                                        <p:strVal val="visible"/>
                                      </p:to>
                                    </p:set>
                                    <p:animEffect transition="in" filter="wipe(left)">
                                      <p:cBhvr>
                                        <p:cTn id="153" dur="500"/>
                                        <p:tgtEl>
                                          <p:spTgt spid="18654"/>
                                        </p:tgtEl>
                                      </p:cBhvr>
                                    </p:animEffect>
                                  </p:childTnLst>
                                </p:cTn>
                              </p:par>
                            </p:childTnLst>
                          </p:cTn>
                        </p:par>
                        <p:par>
                          <p:cTn id="154" fill="hold">
                            <p:stCondLst>
                              <p:cond delay="500"/>
                            </p:stCondLst>
                            <p:childTnLst>
                              <p:par>
                                <p:cTn id="155" presetID="22" presetClass="entr" presetSubtype="8" fill="hold" nodeType="afterEffect">
                                  <p:stCondLst>
                                    <p:cond delay="0"/>
                                  </p:stCondLst>
                                  <p:childTnLst>
                                    <p:set>
                                      <p:cBhvr>
                                        <p:cTn id="156" dur="1" fill="hold">
                                          <p:stCondLst>
                                            <p:cond delay="0"/>
                                          </p:stCondLst>
                                        </p:cTn>
                                        <p:tgtEl>
                                          <p:spTgt spid="18657"/>
                                        </p:tgtEl>
                                        <p:attrNameLst>
                                          <p:attrName>style.visibility</p:attrName>
                                        </p:attrNameLst>
                                      </p:cBhvr>
                                      <p:to>
                                        <p:strVal val="visible"/>
                                      </p:to>
                                    </p:set>
                                    <p:animEffect transition="in" filter="wipe(left)">
                                      <p:cBhvr>
                                        <p:cTn id="157" dur="500"/>
                                        <p:tgtEl>
                                          <p:spTgt spid="18657"/>
                                        </p:tgtEl>
                                      </p:cBhvr>
                                    </p:animEffect>
                                  </p:childTnLst>
                                </p:cTn>
                              </p:par>
                            </p:childTnLst>
                          </p:cTn>
                        </p:par>
                        <p:par>
                          <p:cTn id="158" fill="hold">
                            <p:stCondLst>
                              <p:cond delay="1000"/>
                            </p:stCondLst>
                            <p:childTnLst>
                              <p:par>
                                <p:cTn id="159" presetID="22" presetClass="entr" presetSubtype="8" fill="hold" nodeType="afterEffect">
                                  <p:stCondLst>
                                    <p:cond delay="0"/>
                                  </p:stCondLst>
                                  <p:childTnLst>
                                    <p:set>
                                      <p:cBhvr>
                                        <p:cTn id="160" dur="1" fill="hold">
                                          <p:stCondLst>
                                            <p:cond delay="0"/>
                                          </p:stCondLst>
                                        </p:cTn>
                                        <p:tgtEl>
                                          <p:spTgt spid="18660"/>
                                        </p:tgtEl>
                                        <p:attrNameLst>
                                          <p:attrName>style.visibility</p:attrName>
                                        </p:attrNameLst>
                                      </p:cBhvr>
                                      <p:to>
                                        <p:strVal val="visible"/>
                                      </p:to>
                                    </p:set>
                                    <p:animEffect transition="in" filter="wipe(left)">
                                      <p:cBhvr>
                                        <p:cTn id="161" dur="500"/>
                                        <p:tgtEl>
                                          <p:spTgt spid="18660"/>
                                        </p:tgtEl>
                                      </p:cBhvr>
                                    </p:animEffect>
                                  </p:childTnLst>
                                </p:cTn>
                              </p:par>
                            </p:childTnLst>
                          </p:cTn>
                        </p:par>
                        <p:par>
                          <p:cTn id="162" fill="hold">
                            <p:stCondLst>
                              <p:cond delay="1500"/>
                            </p:stCondLst>
                            <p:childTnLst>
                              <p:par>
                                <p:cTn id="163" presetID="22" presetClass="entr" presetSubtype="8" fill="hold" nodeType="afterEffect">
                                  <p:stCondLst>
                                    <p:cond delay="0"/>
                                  </p:stCondLst>
                                  <p:childTnLst>
                                    <p:set>
                                      <p:cBhvr>
                                        <p:cTn id="164" dur="1" fill="hold">
                                          <p:stCondLst>
                                            <p:cond delay="0"/>
                                          </p:stCondLst>
                                        </p:cTn>
                                        <p:tgtEl>
                                          <p:spTgt spid="18663"/>
                                        </p:tgtEl>
                                        <p:attrNameLst>
                                          <p:attrName>style.visibility</p:attrName>
                                        </p:attrNameLst>
                                      </p:cBhvr>
                                      <p:to>
                                        <p:strVal val="visible"/>
                                      </p:to>
                                    </p:set>
                                    <p:animEffect transition="in" filter="wipe(left)">
                                      <p:cBhvr>
                                        <p:cTn id="165" dur="500"/>
                                        <p:tgtEl>
                                          <p:spTgt spid="18663"/>
                                        </p:tgtEl>
                                      </p:cBhvr>
                                    </p:animEffect>
                                  </p:childTnLst>
                                </p:cTn>
                              </p:par>
                            </p:childTnLst>
                          </p:cTn>
                        </p:par>
                        <p:par>
                          <p:cTn id="166" fill="hold">
                            <p:stCondLst>
                              <p:cond delay="2000"/>
                            </p:stCondLst>
                            <p:childTnLst>
                              <p:par>
                                <p:cTn id="167" presetID="22" presetClass="entr" presetSubtype="8" fill="hold" nodeType="afterEffect">
                                  <p:stCondLst>
                                    <p:cond delay="0"/>
                                  </p:stCondLst>
                                  <p:childTnLst>
                                    <p:set>
                                      <p:cBhvr>
                                        <p:cTn id="168" dur="1" fill="hold">
                                          <p:stCondLst>
                                            <p:cond delay="0"/>
                                          </p:stCondLst>
                                        </p:cTn>
                                        <p:tgtEl>
                                          <p:spTgt spid="18666"/>
                                        </p:tgtEl>
                                        <p:attrNameLst>
                                          <p:attrName>style.visibility</p:attrName>
                                        </p:attrNameLst>
                                      </p:cBhvr>
                                      <p:to>
                                        <p:strVal val="visible"/>
                                      </p:to>
                                    </p:set>
                                    <p:animEffect transition="in" filter="wipe(left)">
                                      <p:cBhvr>
                                        <p:cTn id="169" dur="500"/>
                                        <p:tgtEl>
                                          <p:spTgt spid="18666"/>
                                        </p:tgtEl>
                                      </p:cBhvr>
                                    </p:animEffect>
                                  </p:childTnLst>
                                </p:cTn>
                              </p:par>
                            </p:childTnLst>
                          </p:cTn>
                        </p:par>
                        <p:par>
                          <p:cTn id="170" fill="hold">
                            <p:stCondLst>
                              <p:cond delay="2500"/>
                            </p:stCondLst>
                            <p:childTnLst>
                              <p:par>
                                <p:cTn id="171" presetID="22" presetClass="entr" presetSubtype="8" fill="hold" nodeType="afterEffect">
                                  <p:stCondLst>
                                    <p:cond delay="0"/>
                                  </p:stCondLst>
                                  <p:childTnLst>
                                    <p:set>
                                      <p:cBhvr>
                                        <p:cTn id="172" dur="1" fill="hold">
                                          <p:stCondLst>
                                            <p:cond delay="0"/>
                                          </p:stCondLst>
                                        </p:cTn>
                                        <p:tgtEl>
                                          <p:spTgt spid="18669"/>
                                        </p:tgtEl>
                                        <p:attrNameLst>
                                          <p:attrName>style.visibility</p:attrName>
                                        </p:attrNameLst>
                                      </p:cBhvr>
                                      <p:to>
                                        <p:strVal val="visible"/>
                                      </p:to>
                                    </p:set>
                                    <p:animEffect transition="in" filter="wipe(left)">
                                      <p:cBhvr>
                                        <p:cTn id="173" dur="500"/>
                                        <p:tgtEl>
                                          <p:spTgt spid="18669"/>
                                        </p:tgtEl>
                                      </p:cBhvr>
                                    </p:animEffect>
                                  </p:childTnLst>
                                </p:cTn>
                              </p:par>
                            </p:childTnLst>
                          </p:cTn>
                        </p:par>
                        <p:par>
                          <p:cTn id="174" fill="hold">
                            <p:stCondLst>
                              <p:cond delay="3000"/>
                            </p:stCondLst>
                            <p:childTnLst>
                              <p:par>
                                <p:cTn id="175" presetID="22" presetClass="entr" presetSubtype="8" fill="hold" nodeType="afterEffect">
                                  <p:stCondLst>
                                    <p:cond delay="0"/>
                                  </p:stCondLst>
                                  <p:childTnLst>
                                    <p:set>
                                      <p:cBhvr>
                                        <p:cTn id="176" dur="1" fill="hold">
                                          <p:stCondLst>
                                            <p:cond delay="0"/>
                                          </p:stCondLst>
                                        </p:cTn>
                                        <p:tgtEl>
                                          <p:spTgt spid="18672"/>
                                        </p:tgtEl>
                                        <p:attrNameLst>
                                          <p:attrName>style.visibility</p:attrName>
                                        </p:attrNameLst>
                                      </p:cBhvr>
                                      <p:to>
                                        <p:strVal val="visible"/>
                                      </p:to>
                                    </p:set>
                                    <p:animEffect transition="in" filter="wipe(left)">
                                      <p:cBhvr>
                                        <p:cTn id="177" dur="500"/>
                                        <p:tgtEl>
                                          <p:spTgt spid="18672"/>
                                        </p:tgtEl>
                                      </p:cBhvr>
                                    </p:animEffect>
                                  </p:childTnLst>
                                </p:cTn>
                              </p:par>
                            </p:childTnLst>
                          </p:cTn>
                        </p:par>
                      </p:childTnLst>
                    </p:cTn>
                  </p:par>
                  <p:par>
                    <p:cTn id="178" fill="hold">
                      <p:stCondLst>
                        <p:cond delay="indefinite"/>
                      </p:stCondLst>
                      <p:childTnLst>
                        <p:par>
                          <p:cTn id="179" fill="hold">
                            <p:stCondLst>
                              <p:cond delay="0"/>
                            </p:stCondLst>
                            <p:childTnLst>
                              <p:par>
                                <p:cTn id="180" presetID="12" presetClass="entr" presetSubtype="2" fill="hold" grpId="0" nodeType="clickEffect">
                                  <p:stCondLst>
                                    <p:cond delay="0"/>
                                  </p:stCondLst>
                                  <p:childTnLst>
                                    <p:set>
                                      <p:cBhvr>
                                        <p:cTn id="181" dur="1" fill="hold">
                                          <p:stCondLst>
                                            <p:cond delay="0"/>
                                          </p:stCondLst>
                                        </p:cTn>
                                        <p:tgtEl>
                                          <p:spTgt spid="18935"/>
                                        </p:tgtEl>
                                        <p:attrNameLst>
                                          <p:attrName>style.visibility</p:attrName>
                                        </p:attrNameLst>
                                      </p:cBhvr>
                                      <p:to>
                                        <p:strVal val="visible"/>
                                      </p:to>
                                    </p:set>
                                    <p:animEffect transition="in" filter="slide(fromRight)">
                                      <p:cBhvr>
                                        <p:cTn id="182" dur="500"/>
                                        <p:tgtEl>
                                          <p:spTgt spid="18935"/>
                                        </p:tgtEl>
                                      </p:cBhvr>
                                    </p:animEffect>
                                  </p:childTnLst>
                                </p:cTn>
                              </p:par>
                            </p:childTnLst>
                          </p:cTn>
                        </p:par>
                        <p:par>
                          <p:cTn id="183" fill="hold">
                            <p:stCondLst>
                              <p:cond delay="500"/>
                            </p:stCondLst>
                            <p:childTnLst>
                              <p:par>
                                <p:cTn id="184" presetID="4" presetClass="entr" presetSubtype="32" fill="hold" grpId="0" nodeType="afterEffect">
                                  <p:stCondLst>
                                    <p:cond delay="0"/>
                                  </p:stCondLst>
                                  <p:childTnLst>
                                    <p:set>
                                      <p:cBhvr>
                                        <p:cTn id="185" dur="1" fill="hold">
                                          <p:stCondLst>
                                            <p:cond delay="0"/>
                                          </p:stCondLst>
                                        </p:cTn>
                                        <p:tgtEl>
                                          <p:spTgt spid="18434"/>
                                        </p:tgtEl>
                                        <p:attrNameLst>
                                          <p:attrName>style.visibility</p:attrName>
                                        </p:attrNameLst>
                                      </p:cBhvr>
                                      <p:to>
                                        <p:strVal val="visible"/>
                                      </p:to>
                                    </p:set>
                                    <p:animEffect transition="in" filter="box(out)">
                                      <p:cBhvr>
                                        <p:cTn id="186" dur="500"/>
                                        <p:tgtEl>
                                          <p:spTgt spid="184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18935" grpId="0"/>
      <p:bldP spid="2109" grpId="0"/>
      <p:bldP spid="182" grpId="0" bldLvl="0" animBg="1"/>
      <p:bldP spid="183" grpId="0" bldLvl="0" animBg="1"/>
      <p:bldP spid="184"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62" name="横卷形 61"/>
          <p:cNvSpPr/>
          <p:nvPr/>
        </p:nvSpPr>
        <p:spPr>
          <a:xfrm>
            <a:off x="1047147" y="5447664"/>
            <a:ext cx="10309122" cy="1033272"/>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28" name="文本框 8"/>
          <p:cNvSpPr>
            <a:spLocks noChangeArrowheads="1"/>
          </p:cNvSpPr>
          <p:nvPr/>
        </p:nvSpPr>
        <p:spPr bwMode="auto">
          <a:xfrm>
            <a:off x="514350" y="31161"/>
            <a:ext cx="2906713" cy="919163"/>
          </a:xfrm>
          <a:prstGeom prst="parallelogram">
            <a:avLst>
              <a:gd name="adj" fmla="val 25021"/>
            </a:avLst>
          </a:prstGeom>
          <a:noFill/>
          <a:ln w="9525">
            <a:noFill/>
            <a:miter lim="800000"/>
          </a:ln>
        </p:spPr>
        <p:txBody>
          <a:bodyPr wrap="none">
            <a:spAutoFit/>
          </a:bodyPr>
          <a:lstStyle/>
          <a:p>
            <a:pPr eaLnBrk="1" hangingPunct="1">
              <a:buFont typeface="Arial" panose="020B0604020202020204" pitchFamily="34" charset="0"/>
              <a:buNone/>
            </a:pPr>
            <a:r>
              <a:rPr lang="zh-CN" altLang="en-US" sz="4000" b="1" i="1" dirty="0">
                <a:solidFill>
                  <a:srgbClr val="3B3838"/>
                </a:solidFill>
                <a:latin typeface="微软雅黑" panose="020B0503020204020204" pitchFamily="34" charset="-122"/>
                <a:sym typeface="Tahoma" panose="020B0604030504040204" pitchFamily="34" charset="0"/>
              </a:rPr>
              <a:t>新知探究</a:t>
            </a:r>
            <a:endParaRPr lang="en-US" altLang="zh-CN" sz="4000" b="1" i="1" dirty="0">
              <a:solidFill>
                <a:srgbClr val="3B3838"/>
              </a:solidFill>
              <a:latin typeface="微软雅黑" panose="020B0503020204020204" pitchFamily="34" charset="-122"/>
              <a:sym typeface="Tahoma" panose="020B0604030504040204" pitchFamily="34" charset="0"/>
            </a:endParaRPr>
          </a:p>
        </p:txBody>
      </p:sp>
      <p:sp>
        <p:nvSpPr>
          <p:cNvPr id="6153" name="AutoShape 4"/>
          <p:cNvSpPr>
            <a:spLocks noChangeArrowheads="1"/>
          </p:cNvSpPr>
          <p:nvPr/>
        </p:nvSpPr>
        <p:spPr bwMode="auto">
          <a:xfrm>
            <a:off x="7433173" y="1672959"/>
            <a:ext cx="3864078" cy="2020632"/>
          </a:xfrm>
          <a:prstGeom prst="roundRect">
            <a:avLst>
              <a:gd name="adj" fmla="val 16667"/>
            </a:avLst>
          </a:prstGeom>
          <a:solidFill>
            <a:schemeClr val="accent1">
              <a:alpha val="87057"/>
            </a:schemeClr>
          </a:solidFill>
          <a:ln w="25400">
            <a:solidFill>
              <a:srgbClr val="FF9900"/>
            </a:solidFill>
            <a:round/>
          </a:ln>
          <a:effectLst>
            <a:outerShdw sy="50000" kx="-2453608" rotWithShape="0">
              <a:srgbClr val="808080">
                <a:alpha val="50000"/>
              </a:srgbClr>
            </a:outerShdw>
          </a:effectLst>
        </p:spPr>
        <p:txBody>
          <a:bodyPr wrap="none" lIns="90170" tIns="46990" rIns="90170" bIns="46990" anchor="ctr"/>
          <a:lstStyle/>
          <a:p>
            <a:pPr algn="ctr">
              <a:defRPr/>
            </a:pPr>
            <a:endParaRPr lang="en-US" altLang="zh-CN" sz="3200" b="1">
              <a:solidFill>
                <a:srgbClr val="FFFF99"/>
              </a:solidFill>
              <a:ea typeface="楷体_GB2312" pitchFamily="1" charset="-122"/>
            </a:endParaRPr>
          </a:p>
        </p:txBody>
      </p:sp>
      <p:graphicFrame>
        <p:nvGraphicFramePr>
          <p:cNvPr id="4170" name="Object 74"/>
          <p:cNvGraphicFramePr>
            <a:graphicFrameLocks noChangeAspect="1"/>
          </p:cNvGraphicFramePr>
          <p:nvPr/>
        </p:nvGraphicFramePr>
        <p:xfrm>
          <a:off x="7651682" y="1891111"/>
          <a:ext cx="3675061" cy="1577975"/>
        </p:xfrm>
        <a:graphic>
          <a:graphicData uri="http://schemas.openxmlformats.org/presentationml/2006/ole">
            <mc:AlternateContent xmlns:mc="http://schemas.openxmlformats.org/markup-compatibility/2006">
              <mc:Choice xmlns:v="urn:schemas-microsoft-com:vml" Requires="v">
                <p:oleObj spid="_x0000_s3073" name="公式" r:id="rId2" imgW="37490400" imgH="16154400" progId="Equation.3">
                  <p:embed/>
                </p:oleObj>
              </mc:Choice>
              <mc:Fallback>
                <p:oleObj name="公式" r:id="rId2" imgW="37490400" imgH="16154400" progId="Equation.3">
                  <p:embed/>
                  <p:pic>
                    <p:nvPicPr>
                      <p:cNvPr id="0" name="Object 74"/>
                      <p:cNvPicPr>
                        <a:picLocks noChangeAspect="1"/>
                      </p:cNvPicPr>
                      <p:nvPr/>
                    </p:nvPicPr>
                    <p:blipFill>
                      <a:blip r:embed="rId3"/>
                      <a:stretch>
                        <a:fillRect/>
                      </a:stretch>
                    </p:blipFill>
                    <p:spPr>
                      <a:xfrm>
                        <a:off x="7651682" y="1891111"/>
                        <a:ext cx="3675061" cy="1577975"/>
                      </a:xfrm>
                      <a:prstGeom prst="rect">
                        <a:avLst/>
                      </a:prstGeom>
                      <a:noFill/>
                      <a:ln w="9525">
                        <a:noFill/>
                      </a:ln>
                    </p:spPr>
                  </p:pic>
                </p:oleObj>
              </mc:Fallback>
            </mc:AlternateContent>
          </a:graphicData>
        </a:graphic>
      </p:graphicFrame>
      <p:graphicFrame>
        <p:nvGraphicFramePr>
          <p:cNvPr id="53253" name="Object 2"/>
          <p:cNvGraphicFramePr>
            <a:graphicFrameLocks noChangeAspect="1"/>
          </p:cNvGraphicFramePr>
          <p:nvPr/>
        </p:nvGraphicFramePr>
        <p:xfrm>
          <a:off x="737412" y="934485"/>
          <a:ext cx="6533552" cy="4396074"/>
        </p:xfrm>
        <a:graphic>
          <a:graphicData uri="http://schemas.openxmlformats.org/presentationml/2006/ole">
            <mc:AlternateContent xmlns:mc="http://schemas.openxmlformats.org/markup-compatibility/2006">
              <mc:Choice xmlns:v="urn:schemas-microsoft-com:vml" Requires="v">
                <p:oleObj spid="_x0000_s3074" name="Slide" r:id="rId4" imgW="18954750" imgH="14220825" progId="PowerPoint.Slide.8">
                  <p:embed/>
                </p:oleObj>
              </mc:Choice>
              <mc:Fallback>
                <p:oleObj name="Slide" r:id="rId4" imgW="18954750" imgH="14220825" progId="PowerPoint.Slide.8">
                  <p:embed/>
                  <p:pic>
                    <p:nvPicPr>
                      <p:cNvPr id="0" name="Object 2"/>
                      <p:cNvPicPr>
                        <a:picLocks noChangeAspect="1"/>
                      </p:cNvPicPr>
                      <p:nvPr/>
                    </p:nvPicPr>
                    <p:blipFill>
                      <a:blip r:embed="rId5"/>
                      <a:srcRect r="28159" b="50000"/>
                      <a:stretch>
                        <a:fillRect/>
                      </a:stretch>
                    </p:blipFill>
                    <p:spPr>
                      <a:xfrm>
                        <a:off x="737412" y="934485"/>
                        <a:ext cx="6533552" cy="4396074"/>
                      </a:xfrm>
                      <a:prstGeom prst="rect">
                        <a:avLst/>
                      </a:prstGeom>
                      <a:noFill/>
                      <a:ln w="9525">
                        <a:noFill/>
                      </a:ln>
                    </p:spPr>
                  </p:pic>
                </p:oleObj>
              </mc:Fallback>
            </mc:AlternateContent>
          </a:graphicData>
        </a:graphic>
      </p:graphicFrame>
      <p:sp>
        <p:nvSpPr>
          <p:cNvPr id="50" name="AutoShape 17"/>
          <p:cNvSpPr>
            <a:spLocks noChangeArrowheads="1"/>
          </p:cNvSpPr>
          <p:nvPr/>
        </p:nvSpPr>
        <p:spPr bwMode="auto">
          <a:xfrm>
            <a:off x="5977878" y="3536124"/>
            <a:ext cx="144000" cy="144000"/>
          </a:xfrm>
          <a:prstGeom prst="flowChartConnector">
            <a:avLst/>
          </a:prstGeom>
          <a:gradFill rotWithShape="0">
            <a:gsLst>
              <a:gs pos="0">
                <a:srgbClr val="FF3300"/>
              </a:gs>
              <a:gs pos="100000">
                <a:srgbClr val="811A00"/>
              </a:gs>
            </a:gsLst>
            <a:path path="shape">
              <a:fillToRect l="50000" t="50000" r="50000" b="50000"/>
            </a:path>
          </a:gradFill>
          <a:ln w="9525">
            <a:solidFill>
              <a:srgbClr val="FF0000"/>
            </a:solidFill>
            <a:round/>
          </a:ln>
        </p:spPr>
        <p:txBody>
          <a:bodyPr wrap="none" anchor="ctr"/>
          <a:lstStyle/>
          <a:p>
            <a:endParaRPr lang="zh-CN" altLang="en-US"/>
          </a:p>
        </p:txBody>
      </p:sp>
      <p:sp>
        <p:nvSpPr>
          <p:cNvPr id="51" name="AutoShape 17"/>
          <p:cNvSpPr>
            <a:spLocks noChangeArrowheads="1"/>
          </p:cNvSpPr>
          <p:nvPr/>
        </p:nvSpPr>
        <p:spPr bwMode="auto">
          <a:xfrm>
            <a:off x="4773456" y="4470168"/>
            <a:ext cx="144000" cy="144000"/>
          </a:xfrm>
          <a:prstGeom prst="flowChartConnector">
            <a:avLst/>
          </a:prstGeom>
          <a:gradFill rotWithShape="0">
            <a:gsLst>
              <a:gs pos="0">
                <a:srgbClr val="FF3300"/>
              </a:gs>
              <a:gs pos="100000">
                <a:srgbClr val="811A00"/>
              </a:gs>
            </a:gsLst>
            <a:path path="shape">
              <a:fillToRect l="50000" t="50000" r="50000" b="50000"/>
            </a:path>
          </a:gradFill>
          <a:ln w="9525">
            <a:solidFill>
              <a:srgbClr val="FF0000"/>
            </a:solidFill>
            <a:round/>
          </a:ln>
        </p:spPr>
        <p:txBody>
          <a:bodyPr wrap="none" anchor="ctr"/>
          <a:lstStyle/>
          <a:p>
            <a:endParaRPr lang="zh-CN" altLang="en-US"/>
          </a:p>
        </p:txBody>
      </p:sp>
      <p:sp>
        <p:nvSpPr>
          <p:cNvPr id="52" name="AutoShape 17"/>
          <p:cNvSpPr>
            <a:spLocks noChangeArrowheads="1"/>
          </p:cNvSpPr>
          <p:nvPr/>
        </p:nvSpPr>
        <p:spPr bwMode="auto">
          <a:xfrm>
            <a:off x="3583788" y="3501720"/>
            <a:ext cx="144000" cy="144000"/>
          </a:xfrm>
          <a:prstGeom prst="flowChartConnector">
            <a:avLst/>
          </a:prstGeom>
          <a:gradFill rotWithShape="0">
            <a:gsLst>
              <a:gs pos="0">
                <a:srgbClr val="FF3300"/>
              </a:gs>
              <a:gs pos="100000">
                <a:srgbClr val="811A00"/>
              </a:gs>
            </a:gsLst>
            <a:path path="shape">
              <a:fillToRect l="50000" t="50000" r="50000" b="50000"/>
            </a:path>
          </a:gradFill>
          <a:ln w="9525">
            <a:solidFill>
              <a:srgbClr val="FF0000"/>
            </a:solidFill>
            <a:round/>
          </a:ln>
        </p:spPr>
        <p:txBody>
          <a:bodyPr wrap="none" anchor="ctr"/>
          <a:lstStyle/>
          <a:p>
            <a:endParaRPr lang="zh-CN" altLang="en-US"/>
          </a:p>
        </p:txBody>
      </p:sp>
      <p:sp>
        <p:nvSpPr>
          <p:cNvPr id="53" name="AutoShape 17"/>
          <p:cNvSpPr>
            <a:spLocks noChangeArrowheads="1"/>
          </p:cNvSpPr>
          <p:nvPr/>
        </p:nvSpPr>
        <p:spPr bwMode="auto">
          <a:xfrm>
            <a:off x="2379372" y="2562768"/>
            <a:ext cx="144000" cy="144000"/>
          </a:xfrm>
          <a:prstGeom prst="flowChartConnector">
            <a:avLst/>
          </a:prstGeom>
          <a:gradFill rotWithShape="0">
            <a:gsLst>
              <a:gs pos="0">
                <a:srgbClr val="FF3300"/>
              </a:gs>
              <a:gs pos="100000">
                <a:srgbClr val="811A00"/>
              </a:gs>
            </a:gsLst>
            <a:path path="shape">
              <a:fillToRect l="50000" t="50000" r="50000" b="50000"/>
            </a:path>
          </a:gradFill>
          <a:ln w="9525">
            <a:solidFill>
              <a:srgbClr val="FF0000"/>
            </a:solidFill>
            <a:round/>
          </a:ln>
        </p:spPr>
        <p:txBody>
          <a:bodyPr wrap="none" anchor="ctr"/>
          <a:lstStyle/>
          <a:p>
            <a:endParaRPr lang="zh-CN" altLang="en-US"/>
          </a:p>
        </p:txBody>
      </p:sp>
      <p:sp>
        <p:nvSpPr>
          <p:cNvPr id="54" name="AutoShape 17"/>
          <p:cNvSpPr>
            <a:spLocks noChangeArrowheads="1"/>
          </p:cNvSpPr>
          <p:nvPr/>
        </p:nvSpPr>
        <p:spPr bwMode="auto">
          <a:xfrm>
            <a:off x="1189704" y="3541056"/>
            <a:ext cx="144000" cy="144000"/>
          </a:xfrm>
          <a:prstGeom prst="flowChartConnector">
            <a:avLst/>
          </a:prstGeom>
          <a:gradFill rotWithShape="0">
            <a:gsLst>
              <a:gs pos="0">
                <a:srgbClr val="FF3300"/>
              </a:gs>
              <a:gs pos="100000">
                <a:srgbClr val="811A00"/>
              </a:gs>
            </a:gsLst>
            <a:path path="shape">
              <a:fillToRect l="50000" t="50000" r="50000" b="50000"/>
            </a:path>
          </a:gradFill>
          <a:ln w="9525">
            <a:solidFill>
              <a:srgbClr val="FF0000"/>
            </a:solidFill>
            <a:round/>
          </a:ln>
        </p:spPr>
        <p:txBody>
          <a:bodyPr wrap="none" anchor="ctr"/>
          <a:lstStyle/>
          <a:p>
            <a:endParaRPr lang="zh-CN" altLang="en-US"/>
          </a:p>
        </p:txBody>
      </p:sp>
      <p:graphicFrame>
        <p:nvGraphicFramePr>
          <p:cNvPr id="4" name="Object 74"/>
          <p:cNvGraphicFramePr>
            <a:graphicFrameLocks noChangeAspect="1"/>
          </p:cNvGraphicFramePr>
          <p:nvPr/>
        </p:nvGraphicFramePr>
        <p:xfrm>
          <a:off x="696502" y="3177290"/>
          <a:ext cx="586607" cy="359242"/>
        </p:xfrm>
        <a:graphic>
          <a:graphicData uri="http://schemas.openxmlformats.org/presentationml/2006/ole">
            <mc:AlternateContent xmlns:mc="http://schemas.openxmlformats.org/markup-compatibility/2006">
              <mc:Choice xmlns:v="urn:schemas-microsoft-com:vml" Requires="v">
                <p:oleObj spid="_x0000_s3075" name="公式" r:id="rId6" imgW="7620000" imgH="5181600" progId="Equation.3">
                  <p:embed/>
                </p:oleObj>
              </mc:Choice>
              <mc:Fallback>
                <p:oleObj name="公式" r:id="rId6" imgW="7620000" imgH="5181600" progId="Equation.3">
                  <p:embed/>
                  <p:pic>
                    <p:nvPicPr>
                      <p:cNvPr id="0" name="图片 3074"/>
                      <p:cNvPicPr>
                        <a:picLocks noChangeAspect="1"/>
                      </p:cNvPicPr>
                      <p:nvPr/>
                    </p:nvPicPr>
                    <p:blipFill>
                      <a:blip r:embed="rId7"/>
                      <a:stretch>
                        <a:fillRect/>
                      </a:stretch>
                    </p:blipFill>
                    <p:spPr>
                      <a:xfrm>
                        <a:off x="696502" y="3177290"/>
                        <a:ext cx="586607" cy="359242"/>
                      </a:xfrm>
                      <a:prstGeom prst="rect">
                        <a:avLst/>
                      </a:prstGeom>
                      <a:noFill/>
                      <a:ln w="9525">
                        <a:noFill/>
                      </a:ln>
                    </p:spPr>
                  </p:pic>
                </p:oleObj>
              </mc:Fallback>
            </mc:AlternateContent>
          </a:graphicData>
        </a:graphic>
      </p:graphicFrame>
      <p:graphicFrame>
        <p:nvGraphicFramePr>
          <p:cNvPr id="5" name="Object 74"/>
          <p:cNvGraphicFramePr>
            <a:graphicFrameLocks noChangeAspect="1"/>
          </p:cNvGraphicFramePr>
          <p:nvPr/>
        </p:nvGraphicFramePr>
        <p:xfrm>
          <a:off x="2066925" y="2068292"/>
          <a:ext cx="844550" cy="547688"/>
        </p:xfrm>
        <a:graphic>
          <a:graphicData uri="http://schemas.openxmlformats.org/presentationml/2006/ole">
            <mc:AlternateContent xmlns:mc="http://schemas.openxmlformats.org/markup-compatibility/2006">
              <mc:Choice xmlns:v="urn:schemas-microsoft-com:vml" Requires="v">
                <p:oleObj spid="_x0000_s3076" name="公式" r:id="rId8" imgW="9144000" imgH="9448800" progId="Equation.3">
                  <p:embed/>
                </p:oleObj>
              </mc:Choice>
              <mc:Fallback>
                <p:oleObj name="公式" r:id="rId8" imgW="9144000" imgH="9448800" progId="Equation.3">
                  <p:embed/>
                  <p:pic>
                    <p:nvPicPr>
                      <p:cNvPr id="0" name="图片 3075"/>
                      <p:cNvPicPr>
                        <a:picLocks noChangeAspect="1"/>
                      </p:cNvPicPr>
                      <p:nvPr/>
                    </p:nvPicPr>
                    <p:blipFill>
                      <a:blip r:embed="rId9"/>
                      <a:stretch>
                        <a:fillRect/>
                      </a:stretch>
                    </p:blipFill>
                    <p:spPr>
                      <a:xfrm>
                        <a:off x="2066925" y="2068292"/>
                        <a:ext cx="844550" cy="547688"/>
                      </a:xfrm>
                      <a:prstGeom prst="rect">
                        <a:avLst/>
                      </a:prstGeom>
                      <a:noFill/>
                      <a:ln w="9525">
                        <a:noFill/>
                      </a:ln>
                    </p:spPr>
                  </p:pic>
                </p:oleObj>
              </mc:Fallback>
            </mc:AlternateContent>
          </a:graphicData>
        </a:graphic>
      </p:graphicFrame>
      <p:graphicFrame>
        <p:nvGraphicFramePr>
          <p:cNvPr id="6" name="Object 74"/>
          <p:cNvGraphicFramePr>
            <a:graphicFrameLocks noChangeAspect="1"/>
          </p:cNvGraphicFramePr>
          <p:nvPr/>
        </p:nvGraphicFramePr>
        <p:xfrm>
          <a:off x="3375946" y="3053415"/>
          <a:ext cx="762000" cy="433387"/>
        </p:xfrm>
        <a:graphic>
          <a:graphicData uri="http://schemas.openxmlformats.org/presentationml/2006/ole">
            <mc:AlternateContent xmlns:mc="http://schemas.openxmlformats.org/markup-compatibility/2006">
              <mc:Choice xmlns:v="urn:schemas-microsoft-com:vml" Requires="v">
                <p:oleObj spid="_x0000_s3077" name="公式" r:id="rId10" imgW="8229600" imgH="5181600" progId="Equation.3">
                  <p:embed/>
                </p:oleObj>
              </mc:Choice>
              <mc:Fallback>
                <p:oleObj name="公式" r:id="rId10" imgW="8229600" imgH="5181600" progId="Equation.3">
                  <p:embed/>
                  <p:pic>
                    <p:nvPicPr>
                      <p:cNvPr id="0" name="图片 3076"/>
                      <p:cNvPicPr>
                        <a:picLocks noChangeAspect="1"/>
                      </p:cNvPicPr>
                      <p:nvPr/>
                    </p:nvPicPr>
                    <p:blipFill>
                      <a:blip r:embed="rId11"/>
                      <a:stretch>
                        <a:fillRect/>
                      </a:stretch>
                    </p:blipFill>
                    <p:spPr>
                      <a:xfrm>
                        <a:off x="3375946" y="3053415"/>
                        <a:ext cx="762000" cy="433387"/>
                      </a:xfrm>
                      <a:prstGeom prst="rect">
                        <a:avLst/>
                      </a:prstGeom>
                      <a:noFill/>
                      <a:ln w="9525">
                        <a:noFill/>
                      </a:ln>
                    </p:spPr>
                  </p:pic>
                </p:oleObj>
              </mc:Fallback>
            </mc:AlternateContent>
          </a:graphicData>
        </a:graphic>
      </p:graphicFrame>
      <p:graphicFrame>
        <p:nvGraphicFramePr>
          <p:cNvPr id="8" name="Object 74"/>
          <p:cNvGraphicFramePr>
            <a:graphicFrameLocks noChangeAspect="1"/>
          </p:cNvGraphicFramePr>
          <p:nvPr/>
        </p:nvGraphicFramePr>
        <p:xfrm>
          <a:off x="5754433" y="3162544"/>
          <a:ext cx="661117" cy="368659"/>
        </p:xfrm>
        <a:graphic>
          <a:graphicData uri="http://schemas.openxmlformats.org/presentationml/2006/ole">
            <mc:AlternateContent xmlns:mc="http://schemas.openxmlformats.org/markup-compatibility/2006">
              <mc:Choice xmlns:v="urn:schemas-microsoft-com:vml" Requires="v">
                <p:oleObj spid="_x0000_s3078" name="公式" r:id="rId12" imgW="10058400" imgH="5181600" progId="Equation.3">
                  <p:embed/>
                </p:oleObj>
              </mc:Choice>
              <mc:Fallback>
                <p:oleObj name="公式" r:id="rId12" imgW="10058400" imgH="5181600" progId="Equation.3">
                  <p:embed/>
                  <p:pic>
                    <p:nvPicPr>
                      <p:cNvPr id="0" name="图片 3077"/>
                      <p:cNvPicPr>
                        <a:picLocks noChangeAspect="1"/>
                      </p:cNvPicPr>
                      <p:nvPr/>
                    </p:nvPicPr>
                    <p:blipFill>
                      <a:blip r:embed="rId13"/>
                      <a:stretch>
                        <a:fillRect/>
                      </a:stretch>
                    </p:blipFill>
                    <p:spPr>
                      <a:xfrm>
                        <a:off x="5754433" y="3162544"/>
                        <a:ext cx="661117" cy="368659"/>
                      </a:xfrm>
                      <a:prstGeom prst="rect">
                        <a:avLst/>
                      </a:prstGeom>
                      <a:noFill/>
                      <a:ln w="9525">
                        <a:noFill/>
                      </a:ln>
                    </p:spPr>
                  </p:pic>
                </p:oleObj>
              </mc:Fallback>
            </mc:AlternateContent>
          </a:graphicData>
        </a:graphic>
      </p:graphicFrame>
      <p:graphicFrame>
        <p:nvGraphicFramePr>
          <p:cNvPr id="9" name="Object 11"/>
          <p:cNvGraphicFramePr>
            <a:graphicFrameLocks noChangeAspect="1"/>
          </p:cNvGraphicFramePr>
          <p:nvPr/>
        </p:nvGraphicFramePr>
        <p:xfrm>
          <a:off x="4445559" y="4548895"/>
          <a:ext cx="878604" cy="494481"/>
        </p:xfrm>
        <a:graphic>
          <a:graphicData uri="http://schemas.openxmlformats.org/presentationml/2006/ole">
            <mc:AlternateContent xmlns:mc="http://schemas.openxmlformats.org/markup-compatibility/2006">
              <mc:Choice xmlns:v="urn:schemas-microsoft-com:vml" Requires="v">
                <p:oleObj spid="_x0000_s3079" name="公式" r:id="rId14" imgW="13106400" imgH="9448800" progId="Equation.3">
                  <p:embed/>
                </p:oleObj>
              </mc:Choice>
              <mc:Fallback>
                <p:oleObj name="公式" r:id="rId14" imgW="13106400" imgH="9448800" progId="Equation.3">
                  <p:embed/>
                  <p:pic>
                    <p:nvPicPr>
                      <p:cNvPr id="0" name="图片 3078"/>
                      <p:cNvPicPr>
                        <a:picLocks noChangeAspect="1"/>
                      </p:cNvPicPr>
                      <p:nvPr/>
                    </p:nvPicPr>
                    <p:blipFill>
                      <a:blip r:embed="rId15"/>
                      <a:stretch>
                        <a:fillRect/>
                      </a:stretch>
                    </p:blipFill>
                    <p:spPr>
                      <a:xfrm>
                        <a:off x="4445559" y="4548895"/>
                        <a:ext cx="878604" cy="494481"/>
                      </a:xfrm>
                      <a:prstGeom prst="rect">
                        <a:avLst/>
                      </a:prstGeom>
                      <a:noFill/>
                      <a:ln w="9525">
                        <a:noFill/>
                      </a:ln>
                    </p:spPr>
                  </p:pic>
                </p:oleObj>
              </mc:Fallback>
            </mc:AlternateContent>
          </a:graphicData>
        </a:graphic>
      </p:graphicFrame>
      <p:sp>
        <p:nvSpPr>
          <p:cNvPr id="61" name="TextBox 60"/>
          <p:cNvSpPr txBox="1"/>
          <p:nvPr/>
        </p:nvSpPr>
        <p:spPr>
          <a:xfrm>
            <a:off x="1430607" y="5610778"/>
            <a:ext cx="9748684" cy="707886"/>
          </a:xfrm>
          <a:prstGeom prst="rect">
            <a:avLst/>
          </a:prstGeom>
          <a:noFill/>
        </p:spPr>
        <p:txBody>
          <a:bodyPr wrap="square" rtlCol="0">
            <a:spAutoFit/>
          </a:bodyPr>
          <a:lstStyle/>
          <a:p>
            <a:r>
              <a:rPr lang="zh-CN" altLang="en-US" sz="2000" dirty="0" smtClean="0"/>
              <a:t>在精度要求不高时，可先描出这五个关键点，再用平滑的曲线将它们连起来，就可以得到相应区间上的正弦函数的简图</a:t>
            </a:r>
            <a:r>
              <a:rPr lang="en-US" altLang="zh-CN" sz="2000" dirty="0" smtClean="0"/>
              <a:t>.</a:t>
            </a:r>
            <a:r>
              <a:rPr lang="zh-CN" altLang="en-US" sz="2000" dirty="0" smtClean="0"/>
              <a:t>这种近似的画正弦函数的方法叫做“</a:t>
            </a:r>
            <a:r>
              <a:rPr lang="zh-CN" altLang="en-US" sz="2000" b="1" dirty="0" smtClean="0">
                <a:solidFill>
                  <a:srgbClr val="FFFF00"/>
                </a:solidFill>
              </a:rPr>
              <a:t>五点法</a:t>
            </a:r>
            <a:r>
              <a:rPr lang="zh-CN" altLang="en-US" sz="2000" dirty="0" smtClean="0"/>
              <a:t>”</a:t>
            </a:r>
            <a:r>
              <a:rPr lang="en-US" altLang="zh-CN" sz="2000" dirty="0" smtClean="0"/>
              <a:t>.</a:t>
            </a:r>
            <a:endParaRPr lang="zh-CN" altLang="en-US" sz="2000" dirty="0"/>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4170"/>
                                        </p:tgtEl>
                                        <p:attrNameLst>
                                          <p:attrName>style.visibility</p:attrName>
                                        </p:attrNameLst>
                                      </p:cBhvr>
                                      <p:to>
                                        <p:strVal val="visible"/>
                                      </p:to>
                                    </p:set>
                                    <p:animEffect transition="in" filter="wipe(left)">
                                      <p:cBhvr>
                                        <p:cTn id="7" dur="500"/>
                                        <p:tgtEl>
                                          <p:spTgt spid="4170"/>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5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53"/>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52"/>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51"/>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50"/>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wipe(left)">
                                      <p:cBhvr>
                                        <p:cTn id="32" dur="500"/>
                                        <p:tgtEl>
                                          <p:spTgt spid="4"/>
                                        </p:tgtEl>
                                      </p:cBhvr>
                                    </p:animEffect>
                                  </p:childTnLst>
                                </p:cTn>
                              </p:par>
                              <p:par>
                                <p:cTn id="33" presetID="22" presetClass="entr" presetSubtype="8" fill="hold" nodeType="with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wipe(left)">
                                      <p:cBhvr>
                                        <p:cTn id="35" dur="500"/>
                                        <p:tgtEl>
                                          <p:spTgt spid="5"/>
                                        </p:tgtEl>
                                      </p:cBhvr>
                                    </p:animEffect>
                                  </p:childTnLst>
                                </p:cTn>
                              </p:par>
                              <p:par>
                                <p:cTn id="36" presetID="22" presetClass="entr" presetSubtype="8" fill="hold" nodeType="with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wipe(left)">
                                      <p:cBhvr>
                                        <p:cTn id="38" dur="500"/>
                                        <p:tgtEl>
                                          <p:spTgt spid="6"/>
                                        </p:tgtEl>
                                      </p:cBhvr>
                                    </p:animEffect>
                                  </p:childTnLst>
                                </p:cTn>
                              </p:par>
                              <p:par>
                                <p:cTn id="39" presetID="22" presetClass="entr" presetSubtype="8" fill="hold" nodeType="with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wipe(left)">
                                      <p:cBhvr>
                                        <p:cTn id="41" dur="500"/>
                                        <p:tgtEl>
                                          <p:spTgt spid="9"/>
                                        </p:tgtEl>
                                      </p:cBhvr>
                                    </p:animEffect>
                                  </p:childTnLst>
                                </p:cTn>
                              </p:par>
                              <p:par>
                                <p:cTn id="42" presetID="22" presetClass="entr" presetSubtype="8" fill="hold" nodeType="with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wipe(left)">
                                      <p:cBhvr>
                                        <p:cTn id="44" dur="500"/>
                                        <p:tgtEl>
                                          <p:spTgt spid="8"/>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6" fill="hold" grpId="0" nodeType="clickEffect">
                                  <p:stCondLst>
                                    <p:cond delay="0"/>
                                  </p:stCondLst>
                                  <p:childTnLst>
                                    <p:set>
                                      <p:cBhvr>
                                        <p:cTn id="48" dur="1" fill="hold">
                                          <p:stCondLst>
                                            <p:cond delay="0"/>
                                          </p:stCondLst>
                                        </p:cTn>
                                        <p:tgtEl>
                                          <p:spTgt spid="61"/>
                                        </p:tgtEl>
                                        <p:attrNameLst>
                                          <p:attrName>style.visibility</p:attrName>
                                        </p:attrNameLst>
                                      </p:cBhvr>
                                      <p:to>
                                        <p:strVal val="visible"/>
                                      </p:to>
                                    </p:set>
                                    <p:animEffect transition="in" filter="barn(inHorizontal)">
                                      <p:cBhvr>
                                        <p:cTn id="49" dur="500"/>
                                        <p:tgtEl>
                                          <p:spTgt spid="61"/>
                                        </p:tgtEl>
                                      </p:cBhvr>
                                    </p:animEffect>
                                  </p:childTnLst>
                                </p:cTn>
                              </p:par>
                            </p:childTnLst>
                          </p:cTn>
                        </p:par>
                        <p:par>
                          <p:cTn id="50" fill="hold">
                            <p:stCondLst>
                              <p:cond delay="500"/>
                            </p:stCondLst>
                            <p:childTnLst>
                              <p:par>
                                <p:cTn id="51" presetID="1" presetClass="entr" presetSubtype="0" fill="hold" grpId="0" nodeType="afterEffect">
                                  <p:stCondLst>
                                    <p:cond delay="0"/>
                                  </p:stCondLst>
                                  <p:childTnLst>
                                    <p:set>
                                      <p:cBhvr>
                                        <p:cTn id="52" dur="1" fill="hold">
                                          <p:stCondLst>
                                            <p:cond delay="0"/>
                                          </p:stCondLst>
                                        </p:cTn>
                                        <p:tgtEl>
                                          <p:spTgt spid="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bldLvl="0" animBg="1"/>
      <p:bldP spid="50" grpId="0" bldLvl="0" animBg="1"/>
      <p:bldP spid="51" grpId="0" bldLvl="0" animBg="1"/>
      <p:bldP spid="52" grpId="0" bldLvl="0" animBg="1"/>
      <p:bldP spid="53" grpId="0" bldLvl="0" animBg="1"/>
      <p:bldP spid="54" grpId="0" bldLvl="0" animBg="1"/>
      <p:bldP spid="61" grpId="0"/>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commondata" val="eyJoZGlkIjoiOWE5Zjc4Y2VkOTkyZTVhZDZkMzFkODg0MWEwYmZlYTMifQ=="/>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自定义设计方案">
  <a:themeElements>
    <a:clrScheme name="WPS">
      <a:dk1>
        <a:sysClr val="windowText" lastClr="000000"/>
      </a:dk1>
      <a:lt1>
        <a:sysClr val="window" lastClr="FFFFFF"/>
      </a:lt1>
      <a:dk2>
        <a:srgbClr val="0F1423"/>
      </a:dk2>
      <a:lt2>
        <a:srgbClr val="FFFFFF"/>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Trek</Template>
  <TotalTime>0</TotalTime>
  <Words>1492</Words>
  <Application>WPS 演示</Application>
  <PresentationFormat>自定义</PresentationFormat>
  <Paragraphs>447</Paragraphs>
  <Slides>21</Slides>
  <Notes>1</Notes>
  <HiddenSlides>0</HiddenSlides>
  <MMClips>0</MMClips>
  <ScaleCrop>false</ScaleCrop>
  <HeadingPairs>
    <vt:vector size="8" baseType="variant">
      <vt:variant>
        <vt:lpstr>已用的字体</vt:lpstr>
      </vt:variant>
      <vt:variant>
        <vt:i4>16</vt:i4>
      </vt:variant>
      <vt:variant>
        <vt:lpstr>主题</vt:lpstr>
      </vt:variant>
      <vt:variant>
        <vt:i4>1</vt:i4>
      </vt:variant>
      <vt:variant>
        <vt:lpstr>嵌入 OLE 服务器</vt:lpstr>
      </vt:variant>
      <vt:variant>
        <vt:i4>133</vt:i4>
      </vt:variant>
      <vt:variant>
        <vt:lpstr>幻灯片标题</vt:lpstr>
      </vt:variant>
      <vt:variant>
        <vt:i4>21</vt:i4>
      </vt:variant>
    </vt:vector>
  </HeadingPairs>
  <TitlesOfParts>
    <vt:vector size="171" baseType="lpstr">
      <vt:lpstr>Arial</vt:lpstr>
      <vt:lpstr>宋体</vt:lpstr>
      <vt:lpstr>Wingdings</vt:lpstr>
      <vt:lpstr>Tahoma</vt:lpstr>
      <vt:lpstr>微软雅黑</vt:lpstr>
      <vt:lpstr>仿宋</vt:lpstr>
      <vt:lpstr>楷体_GB2312</vt:lpstr>
      <vt:lpstr>黑体</vt:lpstr>
      <vt:lpstr>新宋体</vt:lpstr>
      <vt:lpstr>Times New Roman</vt:lpstr>
      <vt:lpstr>隶书</vt:lpstr>
      <vt:lpstr>华文行楷</vt:lpstr>
      <vt:lpstr>Arial Unicode MS</vt:lpstr>
      <vt:lpstr>Calibri</vt:lpstr>
      <vt:lpstr>Symbol</vt:lpstr>
      <vt:lpstr>Wingdings</vt:lpstr>
      <vt:lpstr>自定义设计方案</vt:lpstr>
      <vt:lpstr>Excel.Sheet.8</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Equation.DSMT4</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Equation.DSMT4</vt:lpstr>
      <vt:lpstr>Equation.3</vt:lpstr>
      <vt:lpstr>Equation.3</vt:lpstr>
      <vt:lpstr>PowerPoint.Slide.8</vt:lpstr>
      <vt:lpstr>Equation.3</vt:lpstr>
      <vt:lpstr>Equation.3</vt:lpstr>
      <vt:lpstr>Equation.3</vt:lpstr>
      <vt:lpstr>Equation.3</vt:lpstr>
      <vt:lpstr>Equation.3</vt:lpstr>
      <vt:lpstr>PowerPoint.Slide.8</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例题 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MideaGroup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龙卉</dc:creator>
  <cp:lastModifiedBy>天秤座</cp:lastModifiedBy>
  <cp:revision>311</cp:revision>
  <dcterms:created xsi:type="dcterms:W3CDTF">2014-09-09T10:19:00Z</dcterms:created>
  <dcterms:modified xsi:type="dcterms:W3CDTF">2023-10-08T06:14:48Z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2052-12.1.0.15374</vt:lpwstr>
  </property>
  <property fmtid="{D5CDD505-2E9C-101B-9397-08002B2CF9AE}" pid="3" name="ICV">
    <vt:lpwstr>2F98328AFCD34990A39F7008E603B483</vt:lpwstr>
  </property>
</Properties>
</file>