
<file path=[Content_Types].xml><?xml version="1.0" encoding="utf-8"?>
<Types xmlns="http://schemas.openxmlformats.org/package/2006/content-types">
  <Default Extension="jpeg" ContentType="image/jpeg"/>
  <Default Extension="JPG" ContentType="image/.jpg"/>
  <Default Extension="png" ContentType="image/png"/>
  <Default Extension="tiff" ContentType="image/tif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507" r:id="rId3"/>
    <p:sldId id="508" r:id="rId4"/>
    <p:sldId id="510" r:id="rId5"/>
    <p:sldId id="509" r:id="rId6"/>
    <p:sldId id="511" r:id="rId8"/>
    <p:sldId id="512" r:id="rId9"/>
    <p:sldId id="513" r:id="rId10"/>
    <p:sldId id="514" r:id="rId11"/>
    <p:sldId id="515" r:id="rId12"/>
    <p:sldId id="516" r:id="rId13"/>
    <p:sldId id="517" r:id="rId14"/>
    <p:sldId id="518" r:id="rId15"/>
    <p:sldId id="519" r:id="rId16"/>
    <p:sldId id="520" r:id="rId17"/>
    <p:sldId id="521" r:id="rId18"/>
    <p:sldId id="522" r:id="rId19"/>
    <p:sldId id="523" r:id="rId20"/>
    <p:sldId id="524" r:id="rId21"/>
    <p:sldId id="525" r:id="rId22"/>
    <p:sldId id="526" r:id="rId23"/>
    <p:sldId id="527" r:id="rId24"/>
    <p:sldId id="528" r:id="rId25"/>
    <p:sldId id="529" r:id="rId26"/>
    <p:sldId id="530" r:id="rId27"/>
    <p:sldId id="533" r:id="rId28"/>
    <p:sldId id="531" r:id="rId29"/>
    <p:sldId id="532" r:id="rId30"/>
    <p:sldId id="534" r:id="rId31"/>
    <p:sldId id="535" r:id="rId32"/>
    <p:sldId id="536" r:id="rId33"/>
    <p:sldId id="537" r:id="rId34"/>
    <p:sldId id="538" r:id="rId35"/>
    <p:sldId id="539" r:id="rId36"/>
    <p:sldId id="540" r:id="rId37"/>
    <p:sldId id="541" r:id="rId38"/>
    <p:sldId id="542" r:id="rId39"/>
    <p:sldId id="543" r:id="rId40"/>
    <p:sldId id="544" r:id="rId41"/>
    <p:sldId id="545" r:id="rId42"/>
    <p:sldId id="546" r:id="rId43"/>
    <p:sldId id="547" r:id="rId44"/>
    <p:sldId id="548" r:id="rId45"/>
  </p:sldIdLst>
  <p:sldSz cx="9144000" cy="6858000" type="screen4x3"/>
  <p:notesSz cx="6858000" cy="9144000"/>
  <p:custDataLst>
    <p:tags r:id="rId49"/>
  </p:custDataLst>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ACE6F2"/>
    <a:srgbClr val="FF0000"/>
    <a:srgbClr val="C0C0C0"/>
    <a:srgbClr val="DDDDDD"/>
    <a:srgbClr val="FF9900"/>
    <a:srgbClr val="FFCC66"/>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8940"/>
  </p:normalViewPr>
  <p:slideViewPr>
    <p:cSldViewPr showGuides="1">
      <p:cViewPr varScale="1">
        <p:scale>
          <a:sx n="69" d="100"/>
          <a:sy n="69" d="100"/>
        </p:scale>
        <p:origin x="1858" y="86"/>
      </p:cViewPr>
      <p:guideLst>
        <p:guide orient="horz" pos="2160"/>
        <p:guide pos="2880"/>
      </p:guideLst>
    </p:cSldViewPr>
  </p:slideViewPr>
  <p:outlineViewPr>
    <p:cViewPr>
      <p:scale>
        <a:sx n="33" d="100"/>
        <a:sy n="33" d="100"/>
      </p:scale>
      <p:origin x="34" y="8021"/>
    </p:cViewPr>
  </p:outlineViewPr>
  <p:notesTextViewPr>
    <p:cViewPr>
      <p:scale>
        <a:sx n="100" d="100"/>
        <a:sy n="100" d="100"/>
      </p:scale>
      <p:origin x="0" y="0"/>
    </p:cViewPr>
  </p:notesTextViewPr>
  <p:sorterViewPr showFormatting="0">
    <p:cViewPr>
      <p:scale>
        <a:sx n="77" d="100"/>
        <a:sy n="77"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E4BB688-8B2A-471E-95FD-DF0DE85EE69E}" type="datetimeFigureOut">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F1BE7D10-40FA-48D4-B057-8E221923D123}" type="slidenum">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幻灯片图像占位符 1"/>
          <p:cNvSpPr>
            <a:spLocks noGrp="1" noRot="1" noChangeAspect="1" noTextEdit="1"/>
          </p:cNvSpPr>
          <p:nvPr>
            <p:ph type="sldImg"/>
          </p:nvPr>
        </p:nvSpPr>
        <p:spPr>
          <a:ln>
            <a:solidFill>
              <a:srgbClr val="000000">
                <a:alpha val="100000"/>
              </a:srgbClr>
            </a:solidFill>
            <a:miter lim="800000"/>
          </a:ln>
        </p:spPr>
      </p:sp>
      <p:sp>
        <p:nvSpPr>
          <p:cNvPr id="12291" name="备注占位符 2"/>
          <p:cNvSpPr>
            <a:spLocks noGrp="1"/>
          </p:cNvSpPr>
          <p:nvPr>
            <p:ph type="body" idx="1"/>
          </p:nvPr>
        </p:nvSpPr>
        <p:spPr>
          <a:noFill/>
          <a:ln>
            <a:noFill/>
          </a:ln>
        </p:spPr>
        <p:txBody>
          <a:bodyPr wrap="square" lIns="91440" tIns="45720" rIns="91440" bIns="45720" anchor="t" anchorCtr="0"/>
          <a:p>
            <a:pPr lvl="0"/>
            <a:r>
              <a:rPr lang="en-US" altLang="zh-CN" dirty="0"/>
              <a:t>Excel</a:t>
            </a:r>
            <a:r>
              <a:rPr lang="zh-CN" altLang="en-US" dirty="0"/>
              <a:t>的作用：</a:t>
            </a:r>
            <a:r>
              <a:rPr lang="zh-CN" altLang="en-US" dirty="0">
                <a:sym typeface="Wingdings" panose="05000000000000000000" pitchFamily="2" charset="2"/>
              </a:rPr>
              <a:t></a:t>
            </a:r>
            <a:r>
              <a:rPr lang="zh-CN" altLang="en-US" dirty="0"/>
              <a:t>表格制作</a:t>
            </a:r>
            <a:r>
              <a:rPr lang="en-US" altLang="zh-CN" dirty="0">
                <a:sym typeface="Wingdings" panose="05000000000000000000" pitchFamily="2" charset="2"/>
              </a:rPr>
              <a:t></a:t>
            </a:r>
            <a:r>
              <a:rPr lang="zh-CN" altLang="en-US" dirty="0"/>
              <a:t>记录数据、存储数据、处理数据、汇总数据</a:t>
            </a:r>
            <a:r>
              <a:rPr lang="en-US" altLang="zh-CN" dirty="0">
                <a:sym typeface="Wingdings" panose="05000000000000000000" pitchFamily="2" charset="2"/>
              </a:rPr>
              <a:t></a:t>
            </a:r>
            <a:r>
              <a:rPr lang="zh-CN" altLang="en-US" dirty="0"/>
              <a:t>绘图，比如条形图等</a:t>
            </a:r>
            <a:r>
              <a:rPr lang="en-US" altLang="zh-CN" dirty="0">
                <a:sym typeface="Wingdings" panose="05000000000000000000" pitchFamily="2" charset="2"/>
              </a:rPr>
              <a:t></a:t>
            </a:r>
            <a:r>
              <a:rPr lang="zh-CN" altLang="en-US" dirty="0"/>
              <a:t>开发系统，也就是编程作用。</a:t>
            </a:r>
            <a:endParaRPr lang="zh-CN" altLang="en-US" dirty="0"/>
          </a:p>
        </p:txBody>
      </p:sp>
      <p:sp>
        <p:nvSpPr>
          <p:cNvPr id="1229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幻灯片图像占位符 1"/>
          <p:cNvSpPr>
            <a:spLocks noGrp="1" noRot="1" noChangeAspect="1" noTextEdit="1"/>
          </p:cNvSpPr>
          <p:nvPr>
            <p:ph type="sldImg"/>
          </p:nvPr>
        </p:nvSpPr>
        <p:spPr>
          <a:ln>
            <a:solidFill>
              <a:srgbClr val="000000">
                <a:alpha val="100000"/>
              </a:srgbClr>
            </a:solidFill>
            <a:miter lim="800000"/>
          </a:ln>
        </p:spPr>
      </p:sp>
      <p:sp>
        <p:nvSpPr>
          <p:cNvPr id="32771" name="备注占位符 2"/>
          <p:cNvSpPr>
            <a:spLocks noGrp="1"/>
          </p:cNvSpPr>
          <p:nvPr>
            <p:ph type="body" idx="1"/>
          </p:nvPr>
        </p:nvSpPr>
        <p:spPr>
          <a:noFill/>
          <a:ln>
            <a:noFill/>
          </a:ln>
        </p:spPr>
        <p:txBody>
          <a:bodyPr wrap="square" lIns="91440" tIns="45720" rIns="91440" bIns="45720" anchor="t" anchorCtr="0"/>
          <a:p>
            <a:pPr lvl="0"/>
            <a:r>
              <a:rPr lang="zh-CN" altLang="en-US" dirty="0"/>
              <a:t>自动填充的用法：方法</a:t>
            </a:r>
            <a:r>
              <a:rPr lang="en-US" altLang="zh-CN" dirty="0"/>
              <a:t>1</a:t>
            </a:r>
            <a:r>
              <a:rPr lang="zh-CN" altLang="en-US" dirty="0"/>
              <a:t>：先手工添写第一项单元格序列号（如“</a:t>
            </a:r>
            <a:r>
              <a:rPr lang="en-US" altLang="zh-CN" dirty="0"/>
              <a:t>1”</a:t>
            </a:r>
            <a:r>
              <a:rPr lang="zh-CN" altLang="en-US" dirty="0"/>
              <a:t>）；再将鼠标移动至第一项单元格的右下角（鼠标成实心十字形状），按住鼠标右键下拉至序列的最后一项单元格；最后在弹出的选项框中选择“填充序列”；方法</a:t>
            </a:r>
            <a:r>
              <a:rPr lang="en-US" altLang="zh-CN" dirty="0"/>
              <a:t>2</a:t>
            </a:r>
            <a:r>
              <a:rPr lang="zh-CN" altLang="en-US" dirty="0"/>
              <a:t>：公式法。在第一项单元格输入公式“</a:t>
            </a:r>
            <a:r>
              <a:rPr lang="en-US" altLang="zh-CN" dirty="0"/>
              <a:t>=COUNTA(B3:$B$3)”</a:t>
            </a:r>
            <a:r>
              <a:rPr lang="zh-CN" altLang="en-US" dirty="0"/>
              <a:t>（公式以</a:t>
            </a:r>
            <a:r>
              <a:rPr lang="en-US" altLang="zh-CN" dirty="0"/>
              <a:t>B</a:t>
            </a:r>
            <a:r>
              <a:rPr lang="zh-CN" altLang="en-US" dirty="0"/>
              <a:t>列“姓名”为参照列，从</a:t>
            </a:r>
            <a:r>
              <a:rPr lang="en-US" altLang="zh-CN" dirty="0"/>
              <a:t>B3</a:t>
            </a:r>
            <a:r>
              <a:rPr lang="zh-CN" altLang="en-US" dirty="0"/>
              <a:t>单元格为始进行计数）；将鼠标放置至第一项单元格右下角（鼠标成实心十字形状），按住鼠标左键拖动至序列的最后一项单元格，序列号自动生成。公式法非常实用，可以实现删除其中一行数据而不影响序列的排序（因为参照以单元格为准）。</a:t>
            </a:r>
            <a:endParaRPr lang="zh-CN" altLang="en-US" dirty="0"/>
          </a:p>
        </p:txBody>
      </p:sp>
      <p:sp>
        <p:nvSpPr>
          <p:cNvPr id="3277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幻灯片图像占位符 1"/>
          <p:cNvSpPr>
            <a:spLocks noGrp="1" noRot="1" noChangeAspect="1" noTextEdit="1"/>
          </p:cNvSpPr>
          <p:nvPr>
            <p:ph type="sldImg"/>
          </p:nvPr>
        </p:nvSpPr>
        <p:spPr>
          <a:ln>
            <a:solidFill>
              <a:srgbClr val="000000">
                <a:alpha val="100000"/>
              </a:srgbClr>
            </a:solidFill>
            <a:miter lim="800000"/>
          </a:ln>
        </p:spPr>
      </p:sp>
      <p:sp>
        <p:nvSpPr>
          <p:cNvPr id="34819" name="备注占位符 2"/>
          <p:cNvSpPr>
            <a:spLocks noGrp="1"/>
          </p:cNvSpPr>
          <p:nvPr>
            <p:ph type="body" idx="1"/>
          </p:nvPr>
        </p:nvSpPr>
        <p:spPr>
          <a:noFill/>
          <a:ln>
            <a:noFill/>
          </a:ln>
        </p:spPr>
        <p:txBody>
          <a:bodyPr wrap="square" lIns="91440" tIns="45720" rIns="91440" bIns="45720" anchor="t" anchorCtr="0"/>
          <a:p>
            <a:pPr lvl="0"/>
            <a:r>
              <a:rPr lang="zh-CN" altLang="en-US" dirty="0"/>
              <a:t>单元格地址是指单元格在工作表中的位置。它由列标与行标组成的，方便准确定位数据信息。</a:t>
            </a:r>
            <a:endParaRPr lang="zh-CN" altLang="en-US" dirty="0"/>
          </a:p>
        </p:txBody>
      </p:sp>
      <p:sp>
        <p:nvSpPr>
          <p:cNvPr id="3482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幻灯片图像占位符 1"/>
          <p:cNvSpPr>
            <a:spLocks noGrp="1" noRot="1" noChangeAspect="1" noTextEdit="1"/>
          </p:cNvSpPr>
          <p:nvPr>
            <p:ph type="sldImg"/>
          </p:nvPr>
        </p:nvSpPr>
        <p:spPr>
          <a:ln>
            <a:solidFill>
              <a:srgbClr val="000000">
                <a:alpha val="100000"/>
              </a:srgbClr>
            </a:solidFill>
            <a:miter lim="800000"/>
          </a:ln>
        </p:spPr>
      </p:sp>
      <p:sp>
        <p:nvSpPr>
          <p:cNvPr id="36867" name="备注占位符 2"/>
          <p:cNvSpPr>
            <a:spLocks noGrp="1"/>
          </p:cNvSpPr>
          <p:nvPr>
            <p:ph type="body" idx="1"/>
          </p:nvPr>
        </p:nvSpPr>
        <p:spPr>
          <a:noFill/>
          <a:ln>
            <a:noFill/>
          </a:ln>
        </p:spPr>
        <p:txBody>
          <a:bodyPr wrap="square" lIns="91440" tIns="45720" rIns="91440" bIns="45720" anchor="t" anchorCtr="0"/>
          <a:p>
            <a:pPr lvl="0"/>
            <a:r>
              <a:rPr lang="zh-CN" altLang="en-US" dirty="0"/>
              <a:t>查找的作用：快速找到需要的数据或字符。</a:t>
            </a:r>
            <a:endParaRPr lang="en-US" altLang="zh-CN" dirty="0"/>
          </a:p>
          <a:p>
            <a:pPr lvl="0"/>
            <a:r>
              <a:rPr lang="zh-CN" altLang="en-US" dirty="0"/>
              <a:t>替换的作用：快速找到需要更改的数据或字符，并更改成需要的数据与字符。</a:t>
            </a:r>
            <a:endParaRPr lang="zh-CN" altLang="en-US" dirty="0"/>
          </a:p>
        </p:txBody>
      </p:sp>
      <p:sp>
        <p:nvSpPr>
          <p:cNvPr id="36868"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幻灯片图像占位符 1"/>
          <p:cNvSpPr>
            <a:spLocks noGrp="1" noRot="1" noChangeAspect="1" noTextEdit="1"/>
          </p:cNvSpPr>
          <p:nvPr>
            <p:ph type="sldImg"/>
          </p:nvPr>
        </p:nvSpPr>
        <p:spPr>
          <a:ln>
            <a:solidFill>
              <a:srgbClr val="000000">
                <a:alpha val="100000"/>
              </a:srgbClr>
            </a:solidFill>
            <a:miter lim="800000"/>
          </a:ln>
        </p:spPr>
      </p:sp>
      <p:sp>
        <p:nvSpPr>
          <p:cNvPr id="38915" name="备注占位符 2"/>
          <p:cNvSpPr>
            <a:spLocks noGrp="1"/>
          </p:cNvSpPr>
          <p:nvPr>
            <p:ph type="body" idx="1"/>
          </p:nvPr>
        </p:nvSpPr>
        <p:spPr>
          <a:noFill/>
          <a:ln>
            <a:noFill/>
          </a:ln>
        </p:spPr>
        <p:txBody>
          <a:bodyPr wrap="square" lIns="91440" tIns="45720" rIns="91440" bIns="45720" anchor="t" anchorCtr="0"/>
          <a:p>
            <a:pPr lvl="0"/>
            <a:r>
              <a:rPr lang="en-US" altLang="zh-CN" dirty="0"/>
              <a:t>1.</a:t>
            </a:r>
            <a:r>
              <a:rPr lang="zh-CN" altLang="en-US" dirty="0"/>
              <a:t>设置行高：①选定需设置行高的行。②单击“开始”选项卡“单元格”组中的“格式”下拉按钮</a:t>
            </a:r>
            <a:r>
              <a:rPr lang="en-US" altLang="zh-CN" dirty="0"/>
              <a:t>,</a:t>
            </a:r>
            <a:r>
              <a:rPr lang="zh-CN" altLang="en-US" dirty="0"/>
              <a:t>在弹出的下拉菜单中选择“行高”命令</a:t>
            </a:r>
            <a:r>
              <a:rPr lang="en-US" altLang="zh-CN" dirty="0"/>
              <a:t>,</a:t>
            </a:r>
            <a:r>
              <a:rPr lang="zh-CN" altLang="en-US" dirty="0"/>
              <a:t>弹出“行高”对话框 。③在“行高”文本框中输人要设定的行高数值</a:t>
            </a:r>
            <a:r>
              <a:rPr lang="en-US" altLang="zh-CN" dirty="0"/>
              <a:t>,</a:t>
            </a:r>
            <a:r>
              <a:rPr lang="zh-CN" altLang="en-US" dirty="0"/>
              <a:t>单击“确定”按钮。</a:t>
            </a:r>
            <a:endParaRPr lang="en-US" altLang="zh-CN" dirty="0"/>
          </a:p>
          <a:p>
            <a:pPr lvl="0"/>
            <a:r>
              <a:rPr lang="en-US" altLang="zh-CN" dirty="0"/>
              <a:t>2.</a:t>
            </a:r>
            <a:r>
              <a:rPr lang="zh-CN" altLang="en-US" dirty="0"/>
              <a:t>设置列宽：①选定需设置列宽的列。②单击“开始”选项卡“单元格”组中的“格式”下拉按钮</a:t>
            </a:r>
            <a:r>
              <a:rPr lang="en-US" altLang="zh-CN" dirty="0"/>
              <a:t>,</a:t>
            </a:r>
            <a:r>
              <a:rPr lang="zh-CN" altLang="en-US" dirty="0"/>
              <a:t>在弹出的下拉莱单中选择“列宽”命令</a:t>
            </a:r>
            <a:r>
              <a:rPr lang="en-US" altLang="zh-CN" dirty="0"/>
              <a:t>,</a:t>
            </a:r>
            <a:r>
              <a:rPr lang="zh-CN" altLang="en-US" dirty="0"/>
              <a:t>弹出“列宽”对话框。③在“列宽”文本框中输人要设定的列宽数值</a:t>
            </a:r>
            <a:r>
              <a:rPr lang="en-US" altLang="zh-CN" dirty="0"/>
              <a:t>,</a:t>
            </a:r>
            <a:r>
              <a:rPr lang="zh-CN" altLang="en-US" dirty="0"/>
              <a:t>单击“确定”按钮。</a:t>
            </a:r>
            <a:endParaRPr lang="en-US" altLang="zh-CN" dirty="0"/>
          </a:p>
          <a:p>
            <a:pPr lvl="0"/>
            <a:r>
              <a:rPr lang="en-US" altLang="zh-CN" dirty="0"/>
              <a:t>3.</a:t>
            </a:r>
            <a:r>
              <a:rPr lang="zh-CN" altLang="en-US" dirty="0"/>
              <a:t>利用鼠标设置行高和列宽</a:t>
            </a:r>
            <a:r>
              <a:rPr lang="en-US" altLang="zh-CN" dirty="0"/>
              <a:t>:①</a:t>
            </a:r>
            <a:r>
              <a:rPr lang="zh-CN" altLang="en-US" dirty="0"/>
              <a:t>将鼠标指针移动到需改变行高</a:t>
            </a:r>
            <a:r>
              <a:rPr lang="en-US" altLang="zh-CN" dirty="0"/>
              <a:t>(</a:t>
            </a:r>
            <a:r>
              <a:rPr lang="zh-CN" altLang="en-US" dirty="0"/>
              <a:t>列宽</a:t>
            </a:r>
            <a:r>
              <a:rPr lang="en-US" altLang="zh-CN" dirty="0"/>
              <a:t>)</a:t>
            </a:r>
            <a:r>
              <a:rPr lang="zh-CN" altLang="en-US" dirty="0"/>
              <a:t>的行</a:t>
            </a:r>
            <a:r>
              <a:rPr lang="en-US" altLang="zh-CN" dirty="0"/>
              <a:t>(</a:t>
            </a:r>
            <a:r>
              <a:rPr lang="zh-CN" altLang="en-US" dirty="0"/>
              <a:t>列</a:t>
            </a:r>
            <a:r>
              <a:rPr lang="en-US" altLang="zh-CN" dirty="0"/>
              <a:t>)</a:t>
            </a:r>
            <a:r>
              <a:rPr lang="zh-CN" altLang="en-US" dirty="0"/>
              <a:t>的下</a:t>
            </a:r>
            <a:r>
              <a:rPr lang="en-US" altLang="zh-CN" dirty="0"/>
              <a:t>(</a:t>
            </a:r>
            <a:r>
              <a:rPr lang="zh-CN" altLang="en-US" dirty="0"/>
              <a:t>右</a:t>
            </a:r>
            <a:r>
              <a:rPr lang="en-US" altLang="zh-CN" dirty="0"/>
              <a:t>)</a:t>
            </a:r>
            <a:r>
              <a:rPr lang="zh-CN" altLang="en-US" dirty="0"/>
              <a:t>分隔线处</a:t>
            </a:r>
            <a:r>
              <a:rPr lang="en-US" altLang="zh-CN" dirty="0"/>
              <a:t>,</a:t>
            </a:r>
            <a:r>
              <a:rPr lang="zh-CN" altLang="en-US" dirty="0"/>
              <a:t>这时鼠标指针会变化。②向下拖动行高增加</a:t>
            </a:r>
            <a:r>
              <a:rPr lang="en-US" altLang="zh-CN" dirty="0"/>
              <a:t>,</a:t>
            </a:r>
            <a:r>
              <a:rPr lang="zh-CN" altLang="en-US" dirty="0"/>
              <a:t>向上拖动行高减小</a:t>
            </a:r>
            <a:r>
              <a:rPr lang="en-US" altLang="zh-CN" dirty="0"/>
              <a:t>;</a:t>
            </a:r>
            <a:r>
              <a:rPr lang="zh-CN" altLang="en-US" dirty="0"/>
              <a:t>向右拖动列宽增加</a:t>
            </a:r>
            <a:r>
              <a:rPr lang="en-US" altLang="zh-CN" dirty="0"/>
              <a:t>,</a:t>
            </a:r>
            <a:r>
              <a:rPr lang="zh-CN" altLang="en-US" dirty="0"/>
              <a:t>向左拖动列宽减小。用这种方法拖动鼠标到合适位置即可。</a:t>
            </a:r>
            <a:endParaRPr lang="zh-CN" altLang="en-US" dirty="0"/>
          </a:p>
        </p:txBody>
      </p:sp>
      <p:sp>
        <p:nvSpPr>
          <p:cNvPr id="3891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幻灯片图像占位符 1"/>
          <p:cNvSpPr>
            <a:spLocks noGrp="1" noRot="1" noChangeAspect="1" noTextEdit="1"/>
          </p:cNvSpPr>
          <p:nvPr>
            <p:ph type="sldImg"/>
          </p:nvPr>
        </p:nvSpPr>
        <p:spPr>
          <a:ln>
            <a:solidFill>
              <a:srgbClr val="000000">
                <a:alpha val="100000"/>
              </a:srgbClr>
            </a:solidFill>
            <a:miter lim="800000"/>
          </a:ln>
        </p:spPr>
      </p:sp>
      <p:sp>
        <p:nvSpPr>
          <p:cNvPr id="40963" name="备注占位符 2"/>
          <p:cNvSpPr>
            <a:spLocks noGrp="1"/>
          </p:cNvSpPr>
          <p:nvPr>
            <p:ph type="body" idx="1"/>
          </p:nvPr>
        </p:nvSpPr>
        <p:spPr>
          <a:noFill/>
          <a:ln>
            <a:noFill/>
          </a:ln>
        </p:spPr>
        <p:txBody>
          <a:bodyPr wrap="square" lIns="91440" tIns="45720" rIns="91440" bIns="45720" anchor="t" anchorCtr="0"/>
          <a:p>
            <a:pPr lvl="0"/>
            <a:r>
              <a:rPr lang="zh-CN" altLang="en-US" dirty="0"/>
              <a:t>字符格式设置操作方法如下：①选定单元格或单元格区域。②单击“开始”选项卡“单元格”组中的“格式”下拉按钮</a:t>
            </a:r>
            <a:r>
              <a:rPr lang="en-US" altLang="zh-CN" dirty="0"/>
              <a:t>,</a:t>
            </a:r>
            <a:r>
              <a:rPr lang="zh-CN" altLang="en-US" dirty="0"/>
              <a:t>在弹出的下拉菜单中选择“设置单元格格式”命令</a:t>
            </a:r>
            <a:r>
              <a:rPr lang="en-US" altLang="zh-CN" dirty="0"/>
              <a:t>,</a:t>
            </a:r>
            <a:r>
              <a:rPr lang="zh-CN" altLang="en-US" dirty="0"/>
              <a:t>在弹出的“设置单元格格式”对话框中选择“字体”选项卡 。在该对话框中可分别选择设置字体、字形、字号、颜色等格式</a:t>
            </a:r>
            <a:r>
              <a:rPr lang="en-US" altLang="zh-CN" dirty="0"/>
              <a:t>,</a:t>
            </a:r>
            <a:r>
              <a:rPr lang="zh-CN" altLang="en-US" dirty="0"/>
              <a:t>单击“确定”按钮。</a:t>
            </a:r>
            <a:endParaRPr lang="zh-CN" altLang="en-US" dirty="0"/>
          </a:p>
        </p:txBody>
      </p:sp>
      <p:sp>
        <p:nvSpPr>
          <p:cNvPr id="4096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幻灯片图像占位符 1"/>
          <p:cNvSpPr>
            <a:spLocks noGrp="1" noRot="1" noChangeAspect="1" noTextEdit="1"/>
          </p:cNvSpPr>
          <p:nvPr>
            <p:ph type="sldImg"/>
          </p:nvPr>
        </p:nvSpPr>
        <p:spPr>
          <a:ln>
            <a:solidFill>
              <a:srgbClr val="000000">
                <a:alpha val="100000"/>
              </a:srgbClr>
            </a:solidFill>
            <a:miter lim="800000"/>
          </a:ln>
        </p:spPr>
      </p:sp>
      <p:sp>
        <p:nvSpPr>
          <p:cNvPr id="43011" name="备注占位符 2"/>
          <p:cNvSpPr>
            <a:spLocks noGrp="1"/>
          </p:cNvSpPr>
          <p:nvPr>
            <p:ph type="body" idx="1"/>
          </p:nvPr>
        </p:nvSpPr>
        <p:spPr>
          <a:noFill/>
          <a:ln>
            <a:noFill/>
          </a:ln>
        </p:spPr>
        <p:txBody>
          <a:bodyPr wrap="square" lIns="91440" tIns="45720" rIns="91440" bIns="45720" anchor="t" anchorCtr="0"/>
          <a:p>
            <a:pPr lvl="0"/>
            <a:r>
              <a:rPr lang="en-US" altLang="zh-CN" dirty="0"/>
              <a:t>2.</a:t>
            </a:r>
            <a:r>
              <a:rPr lang="zh-CN" altLang="en-US" dirty="0"/>
              <a:t>数字格式设置数字格式设置实际上是将一个数字用不同的形式来表示</a:t>
            </a:r>
            <a:r>
              <a:rPr lang="en-US" altLang="zh-CN" dirty="0"/>
              <a:t>,</a:t>
            </a:r>
            <a:r>
              <a:rPr lang="zh-CN" altLang="en-US" dirty="0"/>
              <a:t>如科学计数法、分数等</a:t>
            </a:r>
            <a:r>
              <a:rPr lang="en-US" altLang="zh-CN" dirty="0"/>
              <a:t>,</a:t>
            </a:r>
            <a:r>
              <a:rPr lang="zh-CN" altLang="en-US" dirty="0"/>
              <a:t>操作方法如下：①选定单元格或单元格区域。②单击“开始”选项卡“数字”组的对话框启动器</a:t>
            </a:r>
            <a:r>
              <a:rPr lang="en-US" altLang="zh-CN" dirty="0"/>
              <a:t>,</a:t>
            </a:r>
            <a:r>
              <a:rPr lang="zh-CN" altLang="en-US" dirty="0"/>
              <a:t>弹出“设置单元格格式”对话框并显示“数字”选项卡</a:t>
            </a:r>
            <a:r>
              <a:rPr lang="en-US" altLang="zh-CN" dirty="0"/>
              <a:t>,</a:t>
            </a:r>
            <a:r>
              <a:rPr lang="zh-CN" altLang="en-US" dirty="0"/>
              <a:t>如图所示。③在“分类”列表框中选择“数值”“货币”等数字格式</a:t>
            </a:r>
            <a:r>
              <a:rPr lang="en-US" altLang="zh-CN" dirty="0"/>
              <a:t>,</a:t>
            </a:r>
            <a:r>
              <a:rPr lang="zh-CN" altLang="en-US" dirty="0"/>
              <a:t>再在右边的选项中进行详细的设置</a:t>
            </a:r>
            <a:r>
              <a:rPr lang="en-US" altLang="zh-CN" dirty="0"/>
              <a:t>,</a:t>
            </a:r>
            <a:r>
              <a:rPr lang="zh-CN" altLang="en-US" dirty="0"/>
              <a:t>单击“确定”按钮。</a:t>
            </a:r>
            <a:endParaRPr lang="zh-CN" altLang="en-US" dirty="0"/>
          </a:p>
        </p:txBody>
      </p:sp>
      <p:sp>
        <p:nvSpPr>
          <p:cNvPr id="4301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幻灯片图像占位符 1"/>
          <p:cNvSpPr>
            <a:spLocks noGrp="1" noRot="1" noChangeAspect="1" noTextEdit="1"/>
          </p:cNvSpPr>
          <p:nvPr>
            <p:ph type="sldImg"/>
          </p:nvPr>
        </p:nvSpPr>
        <p:spPr>
          <a:ln>
            <a:solidFill>
              <a:srgbClr val="000000">
                <a:alpha val="100000"/>
              </a:srgbClr>
            </a:solidFill>
            <a:miter lim="800000"/>
          </a:ln>
        </p:spPr>
      </p:sp>
      <p:sp>
        <p:nvSpPr>
          <p:cNvPr id="45059" name="备注占位符 2"/>
          <p:cNvSpPr>
            <a:spLocks noGrp="1"/>
          </p:cNvSpPr>
          <p:nvPr>
            <p:ph type="body" idx="1"/>
          </p:nvPr>
        </p:nvSpPr>
        <p:spPr>
          <a:noFill/>
          <a:ln>
            <a:noFill/>
          </a:ln>
        </p:spPr>
        <p:txBody>
          <a:bodyPr wrap="square" lIns="91440" tIns="45720" rIns="91440" bIns="45720" anchor="t" anchorCtr="0"/>
          <a:p>
            <a:pPr lvl="0"/>
            <a:r>
              <a:rPr lang="zh-CN" altLang="en-US" dirty="0"/>
              <a:t>自动套用格式不用设置与调整，可直接应用到表格上，便捷。</a:t>
            </a:r>
            <a:endParaRPr lang="zh-CN" altLang="en-US" dirty="0"/>
          </a:p>
        </p:txBody>
      </p:sp>
      <p:sp>
        <p:nvSpPr>
          <p:cNvPr id="4506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幻灯片图像占位符 1"/>
          <p:cNvSpPr>
            <a:spLocks noGrp="1" noRot="1" noChangeAspect="1" noTextEdit="1"/>
          </p:cNvSpPr>
          <p:nvPr>
            <p:ph type="sldImg"/>
          </p:nvPr>
        </p:nvSpPr>
        <p:spPr>
          <a:ln>
            <a:solidFill>
              <a:srgbClr val="000000">
                <a:alpha val="100000"/>
              </a:srgbClr>
            </a:solidFill>
            <a:miter lim="800000"/>
          </a:ln>
        </p:spPr>
      </p:sp>
      <p:sp>
        <p:nvSpPr>
          <p:cNvPr id="47107" name="备注占位符 2"/>
          <p:cNvSpPr>
            <a:spLocks noGrp="1"/>
          </p:cNvSpPr>
          <p:nvPr>
            <p:ph type="body" idx="1"/>
          </p:nvPr>
        </p:nvSpPr>
        <p:spPr>
          <a:noFill/>
          <a:ln>
            <a:noFill/>
          </a:ln>
        </p:spPr>
        <p:txBody>
          <a:bodyPr wrap="square" lIns="91440" tIns="45720" rIns="91440" bIns="45720" anchor="t" anchorCtr="0"/>
          <a:p>
            <a:pPr lvl="0"/>
            <a:r>
              <a:rPr lang="zh-CN" altLang="en-US" dirty="0"/>
              <a:t>①选定要添加边框的区域。②单击“开始”选项卡“单元格”组中的“格式”下拉按钮</a:t>
            </a:r>
            <a:r>
              <a:rPr lang="en-US" altLang="zh-CN" dirty="0"/>
              <a:t>,</a:t>
            </a:r>
            <a:r>
              <a:rPr lang="zh-CN" altLang="en-US" dirty="0"/>
              <a:t>在弹出的下拉菜单中选择“设置单元格格式”命令</a:t>
            </a:r>
            <a:r>
              <a:rPr lang="en-US" altLang="zh-CN" dirty="0"/>
              <a:t>,</a:t>
            </a:r>
            <a:r>
              <a:rPr lang="zh-CN" altLang="en-US" dirty="0"/>
              <a:t>在弹出的“设置单元格格式”对话框中选择“边框”选项卡</a:t>
            </a:r>
            <a:r>
              <a:rPr lang="en-US" altLang="zh-CN" dirty="0"/>
              <a:t>,</a:t>
            </a:r>
            <a:r>
              <a:rPr lang="zh-CN" altLang="en-US" dirty="0"/>
              <a:t>如图</a:t>
            </a:r>
            <a:r>
              <a:rPr lang="en-US" altLang="zh-CN" dirty="0"/>
              <a:t> </a:t>
            </a:r>
            <a:r>
              <a:rPr lang="zh-CN" altLang="en-US" dirty="0"/>
              <a:t>所示</a:t>
            </a:r>
            <a:r>
              <a:rPr lang="en-US" altLang="zh-CN" dirty="0"/>
              <a:t>,</a:t>
            </a:r>
            <a:r>
              <a:rPr lang="zh-CN" altLang="en-US" dirty="0"/>
              <a:t>用户根据需要进行相应设置。</a:t>
            </a:r>
            <a:endParaRPr lang="zh-CN" altLang="en-US" dirty="0"/>
          </a:p>
        </p:txBody>
      </p:sp>
      <p:sp>
        <p:nvSpPr>
          <p:cNvPr id="47108"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幻灯片图像占位符 1"/>
          <p:cNvSpPr>
            <a:spLocks noGrp="1" noRot="1" noChangeAspect="1" noTextEdit="1"/>
          </p:cNvSpPr>
          <p:nvPr>
            <p:ph type="sldImg"/>
          </p:nvPr>
        </p:nvSpPr>
        <p:spPr>
          <a:ln>
            <a:solidFill>
              <a:srgbClr val="000000">
                <a:alpha val="100000"/>
              </a:srgbClr>
            </a:solidFill>
            <a:miter lim="800000"/>
          </a:ln>
        </p:spPr>
      </p:sp>
      <p:sp>
        <p:nvSpPr>
          <p:cNvPr id="49155" name="备注占位符 2"/>
          <p:cNvSpPr>
            <a:spLocks noGrp="1"/>
          </p:cNvSpPr>
          <p:nvPr>
            <p:ph type="body" idx="1"/>
          </p:nvPr>
        </p:nvSpPr>
        <p:spPr>
          <a:noFill/>
          <a:ln>
            <a:noFill/>
          </a:ln>
        </p:spPr>
        <p:txBody>
          <a:bodyPr wrap="square" lIns="91440" tIns="45720" rIns="91440" bIns="45720" anchor="t" anchorCtr="0"/>
          <a:p>
            <a:pPr lvl="0"/>
            <a:r>
              <a:rPr lang="zh-CN" altLang="en-US" dirty="0"/>
              <a:t>设置单元格底纹：①选定要添加底纹的单元格区域。②单击“开始”选项卡“单元格”组中的“格式”下拉按钮</a:t>
            </a:r>
            <a:r>
              <a:rPr lang="en-US" altLang="zh-CN" dirty="0"/>
              <a:t>,</a:t>
            </a:r>
            <a:r>
              <a:rPr lang="zh-CN" altLang="en-US" dirty="0"/>
              <a:t>在弹出的下拉莱单中选择所示</a:t>
            </a:r>
            <a:r>
              <a:rPr lang="en-US" altLang="zh-CN" dirty="0"/>
              <a:t>,</a:t>
            </a:r>
            <a:r>
              <a:rPr lang="zh-CN" altLang="en-US" dirty="0"/>
              <a:t>然后根据需要进行相应设置。</a:t>
            </a:r>
            <a:endParaRPr lang="zh-CN" altLang="en-US" dirty="0"/>
          </a:p>
        </p:txBody>
      </p:sp>
      <p:sp>
        <p:nvSpPr>
          <p:cNvPr id="4915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幻灯片图像占位符 1"/>
          <p:cNvSpPr>
            <a:spLocks noGrp="1" noRot="1" noChangeAspect="1" noTextEdit="1"/>
          </p:cNvSpPr>
          <p:nvPr>
            <p:ph type="sldImg"/>
          </p:nvPr>
        </p:nvSpPr>
        <p:spPr>
          <a:ln>
            <a:solidFill>
              <a:srgbClr val="000000">
                <a:alpha val="100000"/>
              </a:srgbClr>
            </a:solidFill>
            <a:miter lim="800000"/>
          </a:ln>
        </p:spPr>
      </p:sp>
      <p:sp>
        <p:nvSpPr>
          <p:cNvPr id="51203" name="备注占位符 2"/>
          <p:cNvSpPr>
            <a:spLocks noGrp="1"/>
          </p:cNvSpPr>
          <p:nvPr>
            <p:ph type="body" idx="1"/>
          </p:nvPr>
        </p:nvSpPr>
        <p:spPr>
          <a:noFill/>
          <a:ln>
            <a:noFill/>
          </a:ln>
        </p:spPr>
        <p:txBody>
          <a:bodyPr wrap="square" lIns="91440" tIns="45720" rIns="91440" bIns="45720" anchor="t" anchorCtr="0"/>
          <a:p>
            <a:pPr lvl="0"/>
            <a:r>
              <a:rPr lang="zh-CN" altLang="en-US" dirty="0"/>
              <a:t>创建和使用样式（</a:t>
            </a:r>
            <a:r>
              <a:rPr lang="en-US" altLang="zh-CN" dirty="0"/>
              <a:t>1</a:t>
            </a:r>
            <a:r>
              <a:rPr lang="zh-CN" altLang="en-US" dirty="0"/>
              <a:t>）创建样式：①选定作为样式的单元格区域。②单击“开始”选项卡“样式”组中的“单元格样式”下拉按钮</a:t>
            </a:r>
            <a:r>
              <a:rPr lang="en-US" altLang="zh-CN" dirty="0"/>
              <a:t>,</a:t>
            </a:r>
            <a:r>
              <a:rPr lang="zh-CN" altLang="en-US" dirty="0"/>
              <a:t>在弹出的下拉菜单中选择“新建单元格样式”命令</a:t>
            </a:r>
            <a:r>
              <a:rPr lang="en-US" altLang="zh-CN" dirty="0"/>
              <a:t>,</a:t>
            </a:r>
            <a:r>
              <a:rPr lang="zh-CN" altLang="en-US" dirty="0"/>
              <a:t>弹出“样式”对话框</a:t>
            </a:r>
            <a:r>
              <a:rPr lang="en-US" altLang="zh-CN" dirty="0"/>
              <a:t>,</a:t>
            </a:r>
            <a:r>
              <a:rPr lang="zh-CN" altLang="en-US" dirty="0"/>
              <a:t>根据需要选择相应的选项。若需要设置格式</a:t>
            </a:r>
            <a:r>
              <a:rPr lang="en-US" altLang="zh-CN" dirty="0"/>
              <a:t>,</a:t>
            </a:r>
            <a:r>
              <a:rPr lang="zh-CN" altLang="en-US" dirty="0"/>
              <a:t>可单击“格式”按钮</a:t>
            </a:r>
            <a:r>
              <a:rPr lang="en-US" altLang="zh-CN" dirty="0"/>
              <a:t>,</a:t>
            </a:r>
            <a:r>
              <a:rPr lang="zh-CN" altLang="en-US" dirty="0"/>
              <a:t>在弹出的“设置单元格格式”对话框中进行设置</a:t>
            </a:r>
            <a:r>
              <a:rPr lang="en-US" altLang="zh-CN" dirty="0"/>
              <a:t>,</a:t>
            </a:r>
            <a:r>
              <a:rPr lang="zh-CN" altLang="en-US" dirty="0"/>
              <a:t>设置完成后</a:t>
            </a:r>
            <a:r>
              <a:rPr lang="en-US" altLang="zh-CN" dirty="0"/>
              <a:t>,</a:t>
            </a:r>
            <a:r>
              <a:rPr lang="zh-CN" altLang="en-US" dirty="0"/>
              <a:t>单击“确定”按钮。（</a:t>
            </a:r>
            <a:r>
              <a:rPr lang="en-US" altLang="zh-CN" dirty="0"/>
              <a:t>2</a:t>
            </a:r>
            <a:r>
              <a:rPr lang="zh-CN" altLang="en-US" dirty="0"/>
              <a:t>）使用样式：①选定需要应用样式的单元格或单元格区域。②单击“开始”选项卡“样式”组中的“单元格样式”下拉按钮</a:t>
            </a:r>
            <a:r>
              <a:rPr lang="en-US" altLang="zh-CN" dirty="0"/>
              <a:t>,</a:t>
            </a:r>
            <a:r>
              <a:rPr lang="zh-CN" altLang="en-US" dirty="0"/>
              <a:t>在弹出的下拉列表中单击需要应用的样式。</a:t>
            </a:r>
            <a:endParaRPr lang="en-US" altLang="zh-CN" dirty="0"/>
          </a:p>
          <a:p>
            <a:pPr lvl="0"/>
            <a:r>
              <a:rPr lang="zh-CN" altLang="en-US" dirty="0"/>
              <a:t>设置单元格数据对齐方式：</a:t>
            </a:r>
            <a:r>
              <a:rPr lang="en-US" altLang="zh-CN" dirty="0"/>
              <a:t>•</a:t>
            </a:r>
            <a:r>
              <a:rPr lang="zh-CN" altLang="en-US" dirty="0"/>
              <a:t>先选定要重新设置对齐方式的单元格或单元格区域</a:t>
            </a:r>
            <a:r>
              <a:rPr lang="en-US" altLang="zh-CN" dirty="0"/>
              <a:t>,</a:t>
            </a:r>
            <a:r>
              <a:rPr lang="zh-CN" altLang="en-US" dirty="0"/>
              <a:t>然后根据用户需要单击“开始”选项卡“对齐方式”组中的相应对齐按钮非新自。</a:t>
            </a:r>
            <a:r>
              <a:rPr lang="en-US" altLang="zh-CN" dirty="0"/>
              <a:t>•</a:t>
            </a:r>
            <a:r>
              <a:rPr lang="zh-CN" altLang="en-US" dirty="0"/>
              <a:t>先选定要重新设置对齐方式的单元格或单元格区域</a:t>
            </a:r>
            <a:r>
              <a:rPr lang="en-US" altLang="zh-CN" dirty="0"/>
              <a:t>,</a:t>
            </a:r>
            <a:r>
              <a:rPr lang="zh-CN" altLang="en-US" dirty="0"/>
              <a:t>单击“开始”选项卡“单元格”组中的“格式”下拉按钮</a:t>
            </a:r>
            <a:r>
              <a:rPr lang="en-US" altLang="zh-CN" dirty="0"/>
              <a:t>,</a:t>
            </a:r>
            <a:r>
              <a:rPr lang="zh-CN" altLang="en-US" dirty="0"/>
              <a:t>在弹出的下拉菜单中选择“设置单元格格式”命令</a:t>
            </a:r>
            <a:r>
              <a:rPr lang="en-US" altLang="zh-CN" dirty="0"/>
              <a:t>,</a:t>
            </a:r>
            <a:r>
              <a:rPr lang="zh-CN" altLang="en-US" dirty="0"/>
              <a:t>在弹出的“设置单元格格式”对话框中选择“对齐”选项卡</a:t>
            </a:r>
            <a:r>
              <a:rPr lang="en-US" altLang="zh-CN" dirty="0"/>
              <a:t>,</a:t>
            </a:r>
            <a:r>
              <a:rPr lang="zh-CN" altLang="en-US" dirty="0"/>
              <a:t>用户根据需要进行相应设置</a:t>
            </a:r>
            <a:endParaRPr lang="en-US" altLang="zh-CN" dirty="0"/>
          </a:p>
          <a:p>
            <a:pPr lvl="0"/>
            <a:r>
              <a:rPr lang="zh-CN" altLang="en-US" dirty="0"/>
              <a:t>合并及居中：①选定要合并的单元格区域。②单击“开始”选项卡“对齐方式”组中的“合并后居中”按钮</a:t>
            </a:r>
            <a:r>
              <a:rPr lang="en-US" altLang="zh-CN" dirty="0"/>
              <a:t>·;</a:t>
            </a:r>
            <a:r>
              <a:rPr lang="zh-CN" altLang="en-US" dirty="0"/>
              <a:t>或单击鼠标右键</a:t>
            </a:r>
            <a:r>
              <a:rPr lang="en-US" altLang="zh-CN" dirty="0"/>
              <a:t>,</a:t>
            </a:r>
            <a:r>
              <a:rPr lang="zh-CN" altLang="en-US" dirty="0"/>
              <a:t>在弹出的快捷菜单中选择“设置单元格格式”命令</a:t>
            </a:r>
            <a:r>
              <a:rPr lang="en-US" altLang="zh-CN" dirty="0"/>
              <a:t>,</a:t>
            </a:r>
            <a:r>
              <a:rPr lang="zh-CN" altLang="en-US" dirty="0"/>
              <a:t>此时弹出“设置单元格格式”对话框</a:t>
            </a:r>
            <a:r>
              <a:rPr lang="en-US" altLang="zh-CN" dirty="0"/>
              <a:t>,</a:t>
            </a:r>
            <a:r>
              <a:rPr lang="zh-CN" altLang="en-US" dirty="0"/>
              <a:t>选择“对齐”选项卡</a:t>
            </a:r>
            <a:r>
              <a:rPr lang="en-US" altLang="zh-CN" dirty="0"/>
              <a:t>,</a:t>
            </a:r>
            <a:r>
              <a:rPr lang="zh-CN" altLang="en-US" dirty="0"/>
              <a:t>勾选“文本控制”组中的“合并单元格”复选框</a:t>
            </a:r>
            <a:r>
              <a:rPr lang="en-US" altLang="zh-CN" dirty="0"/>
              <a:t>,</a:t>
            </a:r>
            <a:r>
              <a:rPr lang="zh-CN" altLang="en-US" dirty="0"/>
              <a:t>并分别设置“水平对齐”和“垂直对齐”选项。</a:t>
            </a:r>
            <a:endParaRPr lang="zh-CN" altLang="en-US" dirty="0"/>
          </a:p>
        </p:txBody>
      </p:sp>
      <p:sp>
        <p:nvSpPr>
          <p:cNvPr id="5120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幻灯片图像占位符 1"/>
          <p:cNvSpPr>
            <a:spLocks noGrp="1" noRot="1" noChangeAspect="1" noTextEdit="1"/>
          </p:cNvSpPr>
          <p:nvPr>
            <p:ph type="sldImg"/>
          </p:nvPr>
        </p:nvSpPr>
        <p:spPr>
          <a:ln>
            <a:solidFill>
              <a:srgbClr val="000000">
                <a:alpha val="100000"/>
              </a:srgbClr>
            </a:solidFill>
            <a:miter lim="800000"/>
          </a:ln>
        </p:spPr>
      </p:sp>
      <p:sp>
        <p:nvSpPr>
          <p:cNvPr id="14339" name="备注占位符 2"/>
          <p:cNvSpPr>
            <a:spLocks noGrp="1"/>
          </p:cNvSpPr>
          <p:nvPr>
            <p:ph type="body" idx="1"/>
          </p:nvPr>
        </p:nvSpPr>
        <p:spPr>
          <a:noFill/>
          <a:ln>
            <a:noFill/>
          </a:ln>
        </p:spPr>
        <p:txBody>
          <a:bodyPr wrap="square" lIns="91440" tIns="45720" rIns="91440" bIns="45720" anchor="t" anchorCtr="0"/>
          <a:p>
            <a:pPr lvl="0"/>
            <a:r>
              <a:rPr lang="en-US" altLang="zh-CN" dirty="0"/>
              <a:t>Excel 2016</a:t>
            </a:r>
            <a:r>
              <a:rPr lang="zh-CN" altLang="en-US" dirty="0"/>
              <a:t>窗口由快速访问工具栏、标题栏、窗口控制按钮、功能区、编辑栏、编辑区与状态栏组成。</a:t>
            </a:r>
            <a:endParaRPr lang="zh-CN" altLang="en-US" dirty="0"/>
          </a:p>
        </p:txBody>
      </p:sp>
      <p:sp>
        <p:nvSpPr>
          <p:cNvPr id="1434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幻灯片图像占位符 1"/>
          <p:cNvSpPr>
            <a:spLocks noGrp="1" noRot="1" noChangeAspect="1" noTextEdit="1"/>
          </p:cNvSpPr>
          <p:nvPr>
            <p:ph type="sldImg"/>
          </p:nvPr>
        </p:nvSpPr>
        <p:spPr>
          <a:ln>
            <a:solidFill>
              <a:srgbClr val="000000">
                <a:alpha val="100000"/>
              </a:srgbClr>
            </a:solidFill>
            <a:miter lim="800000"/>
          </a:ln>
        </p:spPr>
      </p:sp>
      <p:sp>
        <p:nvSpPr>
          <p:cNvPr id="54275"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5427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幻灯片图像占位符 1"/>
          <p:cNvSpPr>
            <a:spLocks noGrp="1" noRot="1" noChangeAspect="1" noTextEdit="1"/>
          </p:cNvSpPr>
          <p:nvPr>
            <p:ph type="sldImg"/>
          </p:nvPr>
        </p:nvSpPr>
        <p:spPr>
          <a:ln>
            <a:solidFill>
              <a:srgbClr val="000000">
                <a:alpha val="100000"/>
              </a:srgbClr>
            </a:solidFill>
            <a:miter lim="800000"/>
          </a:ln>
        </p:spPr>
      </p:sp>
      <p:sp>
        <p:nvSpPr>
          <p:cNvPr id="56323"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5632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幻灯片图像占位符 1"/>
          <p:cNvSpPr>
            <a:spLocks noGrp="1" noRot="1" noChangeAspect="1" noTextEdit="1"/>
          </p:cNvSpPr>
          <p:nvPr>
            <p:ph type="sldImg"/>
          </p:nvPr>
        </p:nvSpPr>
        <p:spPr>
          <a:ln>
            <a:solidFill>
              <a:srgbClr val="000000">
                <a:alpha val="100000"/>
              </a:srgbClr>
            </a:solidFill>
            <a:miter lim="800000"/>
          </a:ln>
        </p:spPr>
      </p:sp>
      <p:sp>
        <p:nvSpPr>
          <p:cNvPr id="59395"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5939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幻灯片图像占位符 1"/>
          <p:cNvSpPr>
            <a:spLocks noGrp="1" noRot="1" noChangeAspect="1" noTextEdit="1"/>
          </p:cNvSpPr>
          <p:nvPr>
            <p:ph type="sldImg"/>
          </p:nvPr>
        </p:nvSpPr>
        <p:spPr>
          <a:ln>
            <a:solidFill>
              <a:srgbClr val="000000">
                <a:alpha val="100000"/>
              </a:srgbClr>
            </a:solidFill>
            <a:miter lim="800000"/>
          </a:ln>
        </p:spPr>
      </p:sp>
      <p:sp>
        <p:nvSpPr>
          <p:cNvPr id="61443" name="备注占位符 2"/>
          <p:cNvSpPr>
            <a:spLocks noGrp="1"/>
          </p:cNvSpPr>
          <p:nvPr>
            <p:ph type="body" idx="1"/>
          </p:nvPr>
        </p:nvSpPr>
        <p:spPr>
          <a:noFill/>
          <a:ln>
            <a:noFill/>
          </a:ln>
        </p:spPr>
        <p:txBody>
          <a:bodyPr wrap="square" lIns="91440" tIns="45720" rIns="91440" bIns="45720" anchor="t" anchorCtr="0"/>
          <a:p>
            <a:pPr lvl="0"/>
            <a:r>
              <a:rPr lang="zh-CN" altLang="en-US" dirty="0"/>
              <a:t>数据记录单的作用：</a:t>
            </a:r>
            <a:r>
              <a:rPr lang="zh-CN" altLang="en-US" dirty="0">
                <a:sym typeface="Wingdings" panose="05000000000000000000" pitchFamily="2" charset="2"/>
              </a:rPr>
              <a:t></a:t>
            </a:r>
            <a:r>
              <a:rPr lang="zh-CN" altLang="en-US" dirty="0"/>
              <a:t>新建记录，</a:t>
            </a:r>
            <a:r>
              <a:rPr lang="zh-CN" altLang="en-US" dirty="0">
                <a:sym typeface="Wingdings" panose="05000000000000000000" pitchFamily="2" charset="2"/>
              </a:rPr>
              <a:t></a:t>
            </a:r>
            <a:r>
              <a:rPr lang="zh-CN" altLang="en-US" dirty="0"/>
              <a:t>删除指导记录，</a:t>
            </a:r>
            <a:r>
              <a:rPr lang="zh-CN" altLang="en-US" dirty="0">
                <a:sym typeface="Wingdings" panose="05000000000000000000" pitchFamily="2" charset="2"/>
              </a:rPr>
              <a:t></a:t>
            </a:r>
            <a:r>
              <a:rPr lang="zh-CN" altLang="en-US" dirty="0"/>
              <a:t>查找指定条件的记录。</a:t>
            </a:r>
            <a:endParaRPr lang="en-US" altLang="zh-CN" dirty="0"/>
          </a:p>
        </p:txBody>
      </p:sp>
      <p:sp>
        <p:nvSpPr>
          <p:cNvPr id="6144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幻灯片图像占位符 1"/>
          <p:cNvSpPr>
            <a:spLocks noGrp="1" noRot="1" noChangeAspect="1" noTextEdit="1"/>
          </p:cNvSpPr>
          <p:nvPr>
            <p:ph type="sldImg"/>
          </p:nvPr>
        </p:nvSpPr>
        <p:spPr>
          <a:ln>
            <a:solidFill>
              <a:srgbClr val="000000">
                <a:alpha val="100000"/>
              </a:srgbClr>
            </a:solidFill>
            <a:miter lim="800000"/>
          </a:ln>
        </p:spPr>
      </p:sp>
      <p:sp>
        <p:nvSpPr>
          <p:cNvPr id="63491" name="备注占位符 2"/>
          <p:cNvSpPr>
            <a:spLocks noGrp="1"/>
          </p:cNvSpPr>
          <p:nvPr>
            <p:ph type="body" idx="1"/>
          </p:nvPr>
        </p:nvSpPr>
        <p:spPr>
          <a:noFill/>
          <a:ln>
            <a:noFill/>
          </a:ln>
        </p:spPr>
        <p:txBody>
          <a:bodyPr wrap="square" lIns="91440" tIns="45720" rIns="91440" bIns="45720" anchor="t" anchorCtr="0"/>
          <a:p>
            <a:pPr lvl="0"/>
            <a:r>
              <a:rPr lang="en-US" altLang="zh-CN" dirty="0"/>
              <a:t>1.</a:t>
            </a:r>
            <a:r>
              <a:rPr lang="zh-CN" altLang="en-US" dirty="0"/>
              <a:t>简单排序简单排序</a:t>
            </a:r>
            <a:r>
              <a:rPr lang="en-US" altLang="zh-CN" dirty="0"/>
              <a:t>:①</a:t>
            </a:r>
            <a:r>
              <a:rPr lang="zh-CN" altLang="en-US" dirty="0"/>
              <a:t>选定需要排序列中的任一单元格。②单击“数据”选项卡“排序和筛选”组中的“升序”按钮剑或“降序”按钮即可。</a:t>
            </a:r>
            <a:endParaRPr lang="en-US" altLang="zh-CN" dirty="0"/>
          </a:p>
          <a:p>
            <a:pPr lvl="0"/>
            <a:r>
              <a:rPr lang="en-US" altLang="zh-CN" dirty="0"/>
              <a:t>2.</a:t>
            </a:r>
            <a:r>
              <a:rPr lang="zh-CN" altLang="en-US" dirty="0"/>
              <a:t>复杂排序如果排序</a:t>
            </a:r>
            <a:r>
              <a:rPr lang="en-US" altLang="zh-CN" dirty="0"/>
              <a:t>①</a:t>
            </a:r>
            <a:r>
              <a:rPr lang="zh-CN" altLang="en-US" dirty="0"/>
              <a:t>选定记录单中任一单元格。②单击“数据”选项卡“排序和筛选”组中的“排序”按钮</a:t>
            </a:r>
            <a:r>
              <a:rPr lang="en-US" altLang="zh-CN" dirty="0"/>
              <a:t>,</a:t>
            </a:r>
            <a:r>
              <a:rPr lang="zh-CN" altLang="en-US" dirty="0"/>
              <a:t>弹出“排序”对话框</a:t>
            </a:r>
            <a:r>
              <a:rPr lang="en-US" altLang="zh-CN" dirty="0"/>
              <a:t>,</a:t>
            </a:r>
            <a:r>
              <a:rPr lang="zh-CN" altLang="en-US" dirty="0"/>
              <a:t>在该对话框“列”的“主要关键字”下拉列表框中选择关键字</a:t>
            </a:r>
            <a:r>
              <a:rPr lang="en-US" altLang="zh-CN" dirty="0"/>
              <a:t>,“</a:t>
            </a:r>
            <a:r>
              <a:rPr lang="zh-CN" altLang="en-US" dirty="0"/>
              <a:t>排序依据”中下拉列表框选择“单元格值”</a:t>
            </a:r>
            <a:r>
              <a:rPr lang="en-US" altLang="zh-CN" dirty="0"/>
              <a:t>,“</a:t>
            </a:r>
            <a:r>
              <a:rPr lang="zh-CN" altLang="en-US" dirty="0"/>
              <a:t>次序”下拉列表框中选择“升序”或“降序”</a:t>
            </a:r>
            <a:r>
              <a:rPr lang="en-US" altLang="zh-CN" dirty="0"/>
              <a:t>;</a:t>
            </a:r>
            <a:r>
              <a:rPr lang="zh-CN" altLang="en-US" dirty="0"/>
              <a:t>单击“添加条件”按钮</a:t>
            </a:r>
            <a:r>
              <a:rPr lang="en-US" altLang="zh-CN" dirty="0"/>
              <a:t>,</a:t>
            </a:r>
            <a:r>
              <a:rPr lang="zh-CN" altLang="en-US" dirty="0"/>
              <a:t>在“次要关键字”下拉列表框中选择另一关键字</a:t>
            </a:r>
            <a:r>
              <a:rPr lang="en-US" altLang="zh-CN" dirty="0"/>
              <a:t>,“</a:t>
            </a:r>
            <a:r>
              <a:rPr lang="zh-CN" altLang="en-US" dirty="0"/>
              <a:t>排序依据”下拉列表框中选择“单元格值”</a:t>
            </a:r>
            <a:r>
              <a:rPr lang="en-US" altLang="zh-CN" dirty="0"/>
              <a:t>,“</a:t>
            </a:r>
            <a:r>
              <a:rPr lang="zh-CN" altLang="en-US" dirty="0"/>
              <a:t>次序”下拉列表框中选择“升序”或“降序”。</a:t>
            </a:r>
            <a:endParaRPr lang="en-US" altLang="zh-CN" dirty="0"/>
          </a:p>
          <a:p>
            <a:pPr lvl="0"/>
            <a:r>
              <a:rPr lang="en-US" altLang="zh-CN" dirty="0"/>
              <a:t>3.</a:t>
            </a:r>
            <a:r>
              <a:rPr lang="zh-CN" altLang="en-US" dirty="0"/>
              <a:t>自定义排序：在 “排序”对话框内“次序”下拉列表框中选择“自定义序列</a:t>
            </a:r>
            <a:r>
              <a:rPr lang="en-US" altLang="zh-CN" dirty="0"/>
              <a:t>…”</a:t>
            </a:r>
            <a:r>
              <a:rPr lang="zh-CN" altLang="en-US" dirty="0"/>
              <a:t>选项</a:t>
            </a:r>
            <a:r>
              <a:rPr lang="en-US" altLang="zh-CN" dirty="0"/>
              <a:t>,</a:t>
            </a:r>
            <a:r>
              <a:rPr lang="zh-CN" altLang="en-US" dirty="0"/>
              <a:t>在弹出的对话框中进行相应设置。</a:t>
            </a:r>
            <a:endParaRPr lang="zh-CN" altLang="en-US" dirty="0"/>
          </a:p>
        </p:txBody>
      </p:sp>
      <p:sp>
        <p:nvSpPr>
          <p:cNvPr id="6349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幻灯片图像占位符 1"/>
          <p:cNvSpPr>
            <a:spLocks noGrp="1" noRot="1" noChangeAspect="1" noTextEdit="1"/>
          </p:cNvSpPr>
          <p:nvPr>
            <p:ph type="sldImg"/>
          </p:nvPr>
        </p:nvSpPr>
        <p:spPr>
          <a:ln>
            <a:solidFill>
              <a:srgbClr val="000000">
                <a:alpha val="100000"/>
              </a:srgbClr>
            </a:solidFill>
            <a:miter lim="800000"/>
          </a:ln>
        </p:spPr>
      </p:sp>
      <p:sp>
        <p:nvSpPr>
          <p:cNvPr id="65539" name="备注占位符 2"/>
          <p:cNvSpPr>
            <a:spLocks noGrp="1"/>
          </p:cNvSpPr>
          <p:nvPr>
            <p:ph type="body" idx="1"/>
          </p:nvPr>
        </p:nvSpPr>
        <p:spPr>
          <a:noFill/>
          <a:ln>
            <a:noFill/>
          </a:ln>
        </p:spPr>
        <p:txBody>
          <a:bodyPr wrap="square" lIns="91440" tIns="45720" rIns="91440" bIns="45720" anchor="t" anchorCtr="0"/>
          <a:p>
            <a:pPr lvl="0"/>
            <a:r>
              <a:rPr lang="zh-CN" altLang="en-US" dirty="0"/>
              <a:t>简单筛选：①选定记录单中任一单元格。②单击“数据”选项卡“排序和筛选”组中的“筛选”按钮</a:t>
            </a:r>
            <a:r>
              <a:rPr lang="en-US" altLang="zh-CN" dirty="0"/>
              <a:t>,</a:t>
            </a:r>
            <a:r>
              <a:rPr lang="zh-CN" altLang="en-US" dirty="0"/>
              <a:t>这时每列标题右侧都会出现一个下拉按钮。单击一列的下拉按钮</a:t>
            </a:r>
            <a:r>
              <a:rPr lang="en-US" altLang="zh-CN" dirty="0"/>
              <a:t>,</a:t>
            </a:r>
            <a:r>
              <a:rPr lang="zh-CN" altLang="en-US" dirty="0"/>
              <a:t>并从下拉列表中选择关键字即可筛选</a:t>
            </a:r>
            <a:endParaRPr lang="en-US" altLang="zh-CN" dirty="0"/>
          </a:p>
          <a:p>
            <a:pPr lvl="0"/>
            <a:r>
              <a:rPr lang="zh-CN" altLang="en-US" dirty="0"/>
              <a:t>自定义筛选的筛选条件可根据用户的需要自行定义</a:t>
            </a:r>
            <a:r>
              <a:rPr lang="en-US" altLang="zh-CN" dirty="0"/>
              <a:t>,</a:t>
            </a:r>
            <a:r>
              <a:rPr lang="zh-CN" altLang="en-US" dirty="0"/>
              <a:t>而且定义方式灵活方便。用法：①单击一列的下拉按钮</a:t>
            </a:r>
            <a:r>
              <a:rPr lang="en-US" altLang="zh-CN" dirty="0"/>
              <a:t>,</a:t>
            </a:r>
            <a:r>
              <a:rPr lang="zh-CN" altLang="en-US" dirty="0"/>
              <a:t>在下拉列表中选择“数字筛选”→“自定义筛选”命令</a:t>
            </a:r>
            <a:r>
              <a:rPr lang="en-US" altLang="zh-CN" dirty="0"/>
              <a:t>,</a:t>
            </a:r>
            <a:r>
              <a:rPr lang="zh-CN" altLang="en-US" dirty="0"/>
              <a:t>弹出“自定义自动筛选方式”对话框</a:t>
            </a:r>
            <a:r>
              <a:rPr lang="en-US" altLang="zh-CN" dirty="0"/>
              <a:t>,</a:t>
            </a:r>
            <a:r>
              <a:rPr lang="zh-CN" altLang="en-US" dirty="0"/>
              <a:t> ②在左侧上边的下拉列表框中选择满足需要的条件</a:t>
            </a:r>
            <a:r>
              <a:rPr lang="en-US" altLang="zh-CN" dirty="0"/>
              <a:t>,</a:t>
            </a:r>
            <a:r>
              <a:rPr lang="zh-CN" altLang="en-US" dirty="0"/>
              <a:t>在其右边组合框中输人条件最后单击“确定”按钮即可</a:t>
            </a:r>
            <a:endParaRPr lang="en-US" altLang="zh-CN" dirty="0"/>
          </a:p>
          <a:p>
            <a:pPr lvl="0"/>
            <a:r>
              <a:rPr lang="zh-CN" altLang="en-US" dirty="0"/>
              <a:t>高级筛选：①在空白单元格区域中输入高级筛选的条件 。②选定源数据中的任意一个单元格。③单击“数据”选项卡“排序和筛选”组中的“高级”按钮</a:t>
            </a:r>
            <a:r>
              <a:rPr lang="en-US" altLang="zh-CN" dirty="0"/>
              <a:t>,</a:t>
            </a:r>
            <a:r>
              <a:rPr lang="zh-CN" altLang="en-US" dirty="0"/>
              <a:t>弹出“高级筛选”对话框</a:t>
            </a:r>
            <a:r>
              <a:rPr lang="en-US" altLang="zh-CN" dirty="0"/>
              <a:t>,</a:t>
            </a:r>
            <a:r>
              <a:rPr lang="zh-CN" altLang="en-US" dirty="0"/>
              <a:t>用户可根据需要进行设置</a:t>
            </a:r>
            <a:r>
              <a:rPr lang="en-US" altLang="zh-CN" dirty="0"/>
              <a:t>,</a:t>
            </a:r>
            <a:r>
              <a:rPr lang="zh-CN" altLang="en-US" dirty="0"/>
              <a:t>此处选择“将筛选结果复制到其他位置”</a:t>
            </a:r>
            <a:r>
              <a:rPr lang="en-US" altLang="zh-CN" dirty="0"/>
              <a:t>;“</a:t>
            </a:r>
            <a:r>
              <a:rPr lang="zh-CN" altLang="en-US" dirty="0"/>
              <a:t>列表区域“”条件区域”及“复制到”文本框中输入或选择相应的区域。④设置完成后</a:t>
            </a:r>
            <a:r>
              <a:rPr lang="en-US" altLang="zh-CN" dirty="0"/>
              <a:t>,</a:t>
            </a:r>
            <a:r>
              <a:rPr lang="zh-CN" altLang="en-US" dirty="0"/>
              <a:t>单击确定按钮</a:t>
            </a:r>
            <a:r>
              <a:rPr lang="en-US" altLang="zh-CN" dirty="0"/>
              <a:t>,</a:t>
            </a:r>
            <a:r>
              <a:rPr lang="zh-CN" altLang="en-US" dirty="0"/>
              <a:t>记录单中姓张的人员记录即被筛选并复制到“复制到”文本框中设置的区域中。</a:t>
            </a:r>
            <a:endParaRPr lang="zh-CN" altLang="en-US" dirty="0"/>
          </a:p>
        </p:txBody>
      </p:sp>
      <p:sp>
        <p:nvSpPr>
          <p:cNvPr id="6554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幻灯片图像占位符 1"/>
          <p:cNvSpPr>
            <a:spLocks noGrp="1" noRot="1" noChangeAspect="1" noTextEdit="1"/>
          </p:cNvSpPr>
          <p:nvPr>
            <p:ph type="sldImg"/>
          </p:nvPr>
        </p:nvSpPr>
        <p:spPr>
          <a:ln>
            <a:solidFill>
              <a:srgbClr val="000000">
                <a:alpha val="100000"/>
              </a:srgbClr>
            </a:solidFill>
            <a:miter lim="800000"/>
          </a:ln>
        </p:spPr>
      </p:sp>
      <p:sp>
        <p:nvSpPr>
          <p:cNvPr id="67587" name="备注占位符 2"/>
          <p:cNvSpPr>
            <a:spLocks noGrp="1"/>
          </p:cNvSpPr>
          <p:nvPr>
            <p:ph type="body" idx="1"/>
          </p:nvPr>
        </p:nvSpPr>
        <p:spPr>
          <a:noFill/>
          <a:ln>
            <a:noFill/>
          </a:ln>
        </p:spPr>
        <p:txBody>
          <a:bodyPr wrap="square" lIns="91440" tIns="45720" rIns="91440" bIns="45720" anchor="t" anchorCtr="0"/>
          <a:p>
            <a:pPr lvl="0"/>
            <a:r>
              <a:rPr lang="zh-CN" altLang="en-US" dirty="0"/>
              <a:t>分类汇总的作用：方便对资料的筛选。</a:t>
            </a:r>
            <a:endParaRPr lang="en-US" altLang="zh-CN" dirty="0"/>
          </a:p>
          <a:p>
            <a:pPr lvl="0"/>
            <a:r>
              <a:rPr lang="zh-CN" altLang="en-US" dirty="0"/>
              <a:t>用法：① 选定记录单中任一单元格。②按照排序的方法首先将数据按要求进行排序。③单击“数据”选项卡“分级显示”组中的“分类汇总”按钮</a:t>
            </a:r>
            <a:r>
              <a:rPr lang="en-US" altLang="zh-CN" dirty="0"/>
              <a:t>,</a:t>
            </a:r>
            <a:r>
              <a:rPr lang="zh-CN" altLang="en-US" dirty="0"/>
              <a:t>弹出“分类汇总”对话框</a:t>
            </a:r>
            <a:r>
              <a:rPr lang="en-US" altLang="zh-CN" dirty="0"/>
              <a:t>,</a:t>
            </a:r>
            <a:r>
              <a:rPr lang="zh-CN" altLang="en-US" dirty="0"/>
              <a:t>按用户要求设置，单击“确定”按钮即可。</a:t>
            </a:r>
            <a:endParaRPr lang="zh-CN" altLang="en-US" dirty="0"/>
          </a:p>
        </p:txBody>
      </p:sp>
      <p:sp>
        <p:nvSpPr>
          <p:cNvPr id="67588"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幻灯片图像占位符 1"/>
          <p:cNvSpPr>
            <a:spLocks noGrp="1" noRot="1" noChangeAspect="1" noTextEdit="1"/>
          </p:cNvSpPr>
          <p:nvPr>
            <p:ph type="sldImg"/>
          </p:nvPr>
        </p:nvSpPr>
        <p:spPr>
          <a:ln>
            <a:solidFill>
              <a:srgbClr val="000000">
                <a:alpha val="100000"/>
              </a:srgbClr>
            </a:solidFill>
            <a:miter lim="800000"/>
          </a:ln>
        </p:spPr>
      </p:sp>
      <p:sp>
        <p:nvSpPr>
          <p:cNvPr id="69635"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6963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幻灯片图像占位符 1"/>
          <p:cNvSpPr>
            <a:spLocks noGrp="1" noRot="1" noChangeAspect="1" noTextEdit="1"/>
          </p:cNvSpPr>
          <p:nvPr>
            <p:ph type="sldImg"/>
          </p:nvPr>
        </p:nvSpPr>
        <p:spPr>
          <a:ln>
            <a:solidFill>
              <a:srgbClr val="000000">
                <a:alpha val="100000"/>
              </a:srgbClr>
            </a:solidFill>
            <a:miter lim="800000"/>
          </a:ln>
        </p:spPr>
      </p:sp>
      <p:sp>
        <p:nvSpPr>
          <p:cNvPr id="72707" name="备注占位符 2"/>
          <p:cNvSpPr>
            <a:spLocks noGrp="1"/>
          </p:cNvSpPr>
          <p:nvPr>
            <p:ph type="body" idx="1"/>
          </p:nvPr>
        </p:nvSpPr>
        <p:spPr>
          <a:noFill/>
          <a:ln>
            <a:noFill/>
          </a:ln>
        </p:spPr>
        <p:txBody>
          <a:bodyPr wrap="square" lIns="91440" tIns="45720" rIns="91440" bIns="45720" anchor="t" anchorCtr="0"/>
          <a:p>
            <a:pPr lvl="0"/>
            <a:r>
              <a:rPr lang="zh-CN" altLang="en-US" dirty="0"/>
              <a:t>图表可直观展示统计信息属性</a:t>
            </a:r>
            <a:r>
              <a:rPr lang="en-US" altLang="zh-CN" dirty="0"/>
              <a:t>(</a:t>
            </a:r>
            <a:r>
              <a:rPr lang="zh-CN" altLang="en-US" dirty="0"/>
              <a:t>时间性、数量性等</a:t>
            </a:r>
            <a:r>
              <a:rPr lang="en-US" altLang="zh-CN" dirty="0"/>
              <a:t>)</a:t>
            </a:r>
            <a:r>
              <a:rPr lang="zh-CN" altLang="en-US" dirty="0"/>
              <a:t>，对知识挖掘和信息直观生动感受起关键作用的图形结构，是一种很好的将对象属性数据直观、形象地</a:t>
            </a:r>
            <a:r>
              <a:rPr lang="en-US" altLang="zh-CN" dirty="0"/>
              <a:t>“</a:t>
            </a:r>
            <a:r>
              <a:rPr lang="zh-CN" altLang="en-US" dirty="0"/>
              <a:t>可视化</a:t>
            </a:r>
            <a:r>
              <a:rPr lang="en-US" altLang="zh-CN" dirty="0"/>
              <a:t>”</a:t>
            </a:r>
            <a:r>
              <a:rPr lang="zh-CN" altLang="en-US" dirty="0"/>
              <a:t>的手段。</a:t>
            </a:r>
            <a:endParaRPr lang="zh-CN" altLang="en-US" dirty="0"/>
          </a:p>
        </p:txBody>
      </p:sp>
      <p:sp>
        <p:nvSpPr>
          <p:cNvPr id="72708"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幻灯片图像占位符 1"/>
          <p:cNvSpPr>
            <a:spLocks noGrp="1" noRot="1" noChangeAspect="1" noTextEdit="1"/>
          </p:cNvSpPr>
          <p:nvPr>
            <p:ph type="sldImg"/>
          </p:nvPr>
        </p:nvSpPr>
        <p:spPr>
          <a:ln>
            <a:solidFill>
              <a:srgbClr val="000000">
                <a:alpha val="100000"/>
              </a:srgbClr>
            </a:solidFill>
            <a:miter lim="800000"/>
          </a:ln>
        </p:spPr>
      </p:sp>
      <p:sp>
        <p:nvSpPr>
          <p:cNvPr id="74755"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7475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幻灯片图像占位符 1"/>
          <p:cNvSpPr>
            <a:spLocks noGrp="1" noRot="1" noChangeAspect="1" noTextEdit="1"/>
          </p:cNvSpPr>
          <p:nvPr>
            <p:ph type="sldImg"/>
          </p:nvPr>
        </p:nvSpPr>
        <p:spPr>
          <a:ln>
            <a:solidFill>
              <a:srgbClr val="000000">
                <a:alpha val="100000"/>
              </a:srgbClr>
            </a:solidFill>
            <a:miter lim="800000"/>
          </a:ln>
        </p:spPr>
      </p:sp>
      <p:sp>
        <p:nvSpPr>
          <p:cNvPr id="17411" name="备注占位符 2"/>
          <p:cNvSpPr>
            <a:spLocks noGrp="1"/>
          </p:cNvSpPr>
          <p:nvPr>
            <p:ph type="body" idx="1"/>
          </p:nvPr>
        </p:nvSpPr>
        <p:spPr>
          <a:noFill/>
          <a:ln>
            <a:noFill/>
          </a:ln>
        </p:spPr>
        <p:txBody>
          <a:bodyPr wrap="square" lIns="91440" tIns="45720" rIns="91440" bIns="45720" anchor="t" anchorCtr="0"/>
          <a:p>
            <a:pPr lvl="0"/>
            <a:endParaRPr lang="zh-CN" altLang="en-US" dirty="0"/>
          </a:p>
        </p:txBody>
      </p:sp>
      <p:sp>
        <p:nvSpPr>
          <p:cNvPr id="1741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幻灯片图像占位符 1"/>
          <p:cNvSpPr>
            <a:spLocks noGrp="1" noRot="1" noChangeAspect="1" noTextEdit="1"/>
          </p:cNvSpPr>
          <p:nvPr>
            <p:ph type="sldImg"/>
          </p:nvPr>
        </p:nvSpPr>
        <p:spPr>
          <a:ln>
            <a:solidFill>
              <a:srgbClr val="000000">
                <a:alpha val="100000"/>
              </a:srgbClr>
            </a:solidFill>
            <a:miter lim="800000"/>
          </a:ln>
        </p:spPr>
      </p:sp>
      <p:sp>
        <p:nvSpPr>
          <p:cNvPr id="76803" name="备注占位符 2"/>
          <p:cNvSpPr>
            <a:spLocks noGrp="1"/>
          </p:cNvSpPr>
          <p:nvPr>
            <p:ph type="body" idx="1"/>
          </p:nvPr>
        </p:nvSpPr>
        <p:spPr>
          <a:noFill/>
          <a:ln>
            <a:noFill/>
          </a:ln>
        </p:spPr>
        <p:txBody>
          <a:bodyPr wrap="square" lIns="91440" tIns="45720" rIns="91440" bIns="45720" anchor="t" anchorCtr="0"/>
          <a:p>
            <a:pPr lvl="0"/>
            <a:r>
              <a:rPr lang="zh-CN" altLang="en-US" dirty="0"/>
              <a:t>使用图表向导创建图表的用法：①选定要建立图表的数据区域。②单击“插入”选项卡“图表”组的对话框启动器，弹出“插人图表”对话框</a:t>
            </a:r>
            <a:r>
              <a:rPr lang="en-US" altLang="zh-CN" dirty="0"/>
              <a:t>,</a:t>
            </a:r>
            <a:r>
              <a:rPr lang="zh-CN" altLang="en-US" dirty="0"/>
              <a:t>③选择需要插入的图表类型后</a:t>
            </a:r>
            <a:r>
              <a:rPr lang="en-US" altLang="zh-CN" dirty="0"/>
              <a:t>,</a:t>
            </a:r>
            <a:r>
              <a:rPr lang="zh-CN" altLang="en-US" dirty="0"/>
              <a:t>单击“确定”按钮</a:t>
            </a:r>
            <a:r>
              <a:rPr lang="en-US" altLang="zh-CN" dirty="0"/>
              <a:t>,</a:t>
            </a:r>
            <a:r>
              <a:rPr lang="zh-CN" altLang="en-US" dirty="0"/>
              <a:t>此时 </a:t>
            </a:r>
            <a:r>
              <a:rPr lang="en-US" altLang="zh-CN" dirty="0"/>
              <a:t>Excel </a:t>
            </a:r>
            <a:r>
              <a:rPr lang="zh-CN" altLang="en-US" dirty="0"/>
              <a:t>即插入所选择类型的图表</a:t>
            </a:r>
            <a:r>
              <a:rPr lang="en-US" altLang="zh-CN" dirty="0"/>
              <a:t>;</a:t>
            </a:r>
            <a:r>
              <a:rPr lang="zh-CN" altLang="en-US" dirty="0"/>
              <a:t>单击“图表工具”栏“设计”选项卡“数据”组中的“选择数据”按钮</a:t>
            </a:r>
            <a:r>
              <a:rPr lang="en-US" altLang="zh-CN" dirty="0"/>
              <a:t>,</a:t>
            </a:r>
            <a:r>
              <a:rPr lang="zh-CN" altLang="en-US" dirty="0"/>
              <a:t>弹出“选择数据源”对话框</a:t>
            </a:r>
            <a:r>
              <a:rPr lang="en-US" altLang="zh-CN" dirty="0"/>
              <a:t>,</a:t>
            </a:r>
            <a:r>
              <a:rPr lang="zh-CN" altLang="en-US" dirty="0"/>
              <a:t> 可根据需要对图例项</a:t>
            </a:r>
            <a:r>
              <a:rPr lang="en-US" altLang="zh-CN" dirty="0"/>
              <a:t>(</a:t>
            </a:r>
            <a:r>
              <a:rPr lang="zh-CN" altLang="en-US" dirty="0"/>
              <a:t>系列</a:t>
            </a:r>
            <a:r>
              <a:rPr lang="en-US" altLang="zh-CN" dirty="0"/>
              <a:t>)</a:t>
            </a:r>
            <a:r>
              <a:rPr lang="zh-CN" altLang="en-US" dirty="0"/>
              <a:t>及水平</a:t>
            </a:r>
            <a:r>
              <a:rPr lang="en-US" altLang="zh-CN" dirty="0"/>
              <a:t>(</a:t>
            </a:r>
            <a:r>
              <a:rPr lang="zh-CN" altLang="en-US" dirty="0"/>
              <a:t>分类</a:t>
            </a:r>
            <a:r>
              <a:rPr lang="en-US" altLang="zh-CN" dirty="0"/>
              <a:t>)</a:t>
            </a:r>
            <a:r>
              <a:rPr lang="zh-CN" altLang="en-US" dirty="0"/>
              <a:t>轴标签进行添加</a:t>
            </a:r>
            <a:r>
              <a:rPr lang="en-US" altLang="zh-CN" dirty="0"/>
              <a:t>,</a:t>
            </a:r>
            <a:r>
              <a:rPr lang="zh-CN" altLang="en-US" dirty="0"/>
              <a:t>编辑及删除操作。④若要添加图表标题</a:t>
            </a:r>
            <a:r>
              <a:rPr lang="en-US" altLang="zh-CN" dirty="0"/>
              <a:t>,</a:t>
            </a:r>
            <a:r>
              <a:rPr lang="zh-CN" altLang="en-US" dirty="0"/>
              <a:t>可选择图表</a:t>
            </a:r>
            <a:r>
              <a:rPr lang="en-US" altLang="zh-CN" dirty="0"/>
              <a:t>,</a:t>
            </a:r>
            <a:r>
              <a:rPr lang="zh-CN" altLang="en-US" dirty="0"/>
              <a:t>单击“图表工具”栏“设计”选项卡“图表布局”组中的“添加图表元素”下拉按钮</a:t>
            </a:r>
            <a:r>
              <a:rPr lang="en-US" altLang="zh-CN" dirty="0"/>
              <a:t>,</a:t>
            </a:r>
            <a:r>
              <a:rPr lang="zh-CN" altLang="en-US" dirty="0"/>
              <a:t>在弹出的下拉菜单中选择“图表标题”选项</a:t>
            </a:r>
            <a:r>
              <a:rPr lang="en-US" altLang="zh-CN" dirty="0"/>
              <a:t>,</a:t>
            </a:r>
            <a:r>
              <a:rPr lang="zh-CN" altLang="en-US" dirty="0"/>
              <a:t>在弹出的下级莱单中选择需要的图表标题位置</a:t>
            </a:r>
            <a:r>
              <a:rPr lang="en-US" altLang="zh-CN" dirty="0"/>
              <a:t>,</a:t>
            </a:r>
            <a:r>
              <a:rPr lang="zh-CN" altLang="en-US" dirty="0"/>
              <a:t>然后在图表中更改标题文字。⑤其余图表元素的添加操作步骤同图表标题，如“图例”“坐标轴标题”等元素的添加</a:t>
            </a:r>
            <a:endParaRPr lang="zh-CN" altLang="en-US" dirty="0"/>
          </a:p>
        </p:txBody>
      </p:sp>
      <p:sp>
        <p:nvSpPr>
          <p:cNvPr id="7680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0" name="幻灯片图像占位符 1"/>
          <p:cNvSpPr>
            <a:spLocks noGrp="1" noRot="1" noChangeAspect="1" noTextEdit="1"/>
          </p:cNvSpPr>
          <p:nvPr>
            <p:ph type="sldImg"/>
          </p:nvPr>
        </p:nvSpPr>
        <p:spPr>
          <a:ln>
            <a:solidFill>
              <a:srgbClr val="000000">
                <a:alpha val="100000"/>
              </a:srgbClr>
            </a:solidFill>
            <a:miter lim="800000"/>
          </a:ln>
        </p:spPr>
      </p:sp>
      <p:sp>
        <p:nvSpPr>
          <p:cNvPr id="78851" name="备注占位符 2"/>
          <p:cNvSpPr>
            <a:spLocks noGrp="1"/>
          </p:cNvSpPr>
          <p:nvPr>
            <p:ph type="body" idx="1"/>
          </p:nvPr>
        </p:nvSpPr>
        <p:spPr>
          <a:noFill/>
          <a:ln>
            <a:noFill/>
          </a:ln>
        </p:spPr>
        <p:txBody>
          <a:bodyPr wrap="square" lIns="91440" tIns="45720" rIns="91440" bIns="45720" anchor="t" anchorCtr="0"/>
          <a:p>
            <a:pPr lvl="0"/>
            <a:r>
              <a:rPr lang="zh-CN" altLang="en-US" dirty="0"/>
              <a:t>图表的基本组成元素又称为图表项，一般包括图表区、绘图区、分类轴、数值轴、图例、图表标题、数据表、系列线、数据标志等</a:t>
            </a:r>
            <a:endParaRPr lang="en-US" altLang="zh-CN" dirty="0"/>
          </a:p>
          <a:p>
            <a:pPr lvl="0"/>
            <a:r>
              <a:rPr lang="zh-CN" altLang="en-US" dirty="0"/>
              <a:t>图表格式的用法：</a:t>
            </a:r>
            <a:endParaRPr lang="en-US" altLang="zh-CN" dirty="0"/>
          </a:p>
          <a:p>
            <a:pPr lvl="0"/>
            <a:r>
              <a:rPr lang="en-US" altLang="zh-CN" dirty="0"/>
              <a:t>1.</a:t>
            </a:r>
            <a:r>
              <a:rPr lang="zh-CN" altLang="en-US" dirty="0"/>
              <a:t>设置图表区的格式：①选定图表②单击鼠标右键</a:t>
            </a:r>
            <a:r>
              <a:rPr lang="en-US" altLang="zh-CN" dirty="0"/>
              <a:t>,</a:t>
            </a:r>
            <a:r>
              <a:rPr lang="zh-CN" altLang="en-US" dirty="0"/>
              <a:t>在弹出的快捷菜单中选择“设置图表区域格式”命令</a:t>
            </a:r>
            <a:r>
              <a:rPr lang="en-US" altLang="zh-CN" dirty="0"/>
              <a:t>,</a:t>
            </a:r>
            <a:r>
              <a:rPr lang="zh-CN" altLang="en-US" dirty="0"/>
              <a:t>弹出“设置图表区格式”窗格，在该窗格中可设置图表的填充颜色</a:t>
            </a:r>
            <a:r>
              <a:rPr lang="en-US" altLang="zh-CN" dirty="0"/>
              <a:t>,</a:t>
            </a:r>
            <a:r>
              <a:rPr lang="zh-CN" altLang="en-US" dirty="0"/>
              <a:t>图案等</a:t>
            </a:r>
            <a:r>
              <a:rPr lang="en-US" altLang="zh-CN" dirty="0"/>
              <a:t>,</a:t>
            </a:r>
            <a:r>
              <a:rPr lang="zh-CN" altLang="en-US" dirty="0"/>
              <a:t>边框颜色与样式</a:t>
            </a:r>
            <a:r>
              <a:rPr lang="en-US" altLang="zh-CN" dirty="0"/>
              <a:t>,</a:t>
            </a:r>
            <a:r>
              <a:rPr lang="zh-CN" altLang="en-US" dirty="0"/>
              <a:t>效果</a:t>
            </a:r>
            <a:r>
              <a:rPr lang="en-US" altLang="zh-CN" dirty="0"/>
              <a:t>,</a:t>
            </a:r>
            <a:r>
              <a:rPr lang="zh-CN" altLang="en-US" dirty="0"/>
              <a:t>大小</a:t>
            </a:r>
            <a:r>
              <a:rPr lang="en-US" altLang="zh-CN" dirty="0"/>
              <a:t>,</a:t>
            </a:r>
            <a:r>
              <a:rPr lang="zh-CN" altLang="en-US" dirty="0"/>
              <a:t>属性及可选文字等</a:t>
            </a:r>
            <a:r>
              <a:rPr lang="en-US" altLang="zh-CN" dirty="0"/>
              <a:t>,</a:t>
            </a:r>
            <a:r>
              <a:rPr lang="zh-CN" altLang="en-US" dirty="0"/>
              <a:t>只需选择相应的选项进行设置即可</a:t>
            </a:r>
            <a:endParaRPr lang="en-US" altLang="zh-CN" dirty="0"/>
          </a:p>
          <a:p>
            <a:pPr lvl="0"/>
            <a:r>
              <a:rPr lang="en-US" altLang="zh-CN" dirty="0"/>
              <a:t>2.</a:t>
            </a:r>
            <a:r>
              <a:rPr lang="zh-CN" altLang="en-US" dirty="0"/>
              <a:t>设置绘图区的格式：①选定图表的绘图区②单击鼠标右键</a:t>
            </a:r>
            <a:r>
              <a:rPr lang="en-US" altLang="zh-CN" dirty="0"/>
              <a:t>,</a:t>
            </a:r>
            <a:r>
              <a:rPr lang="zh-CN" altLang="en-US" dirty="0"/>
              <a:t>在弹出的快捷菜单中选择“设置绘图区格式”命令</a:t>
            </a:r>
            <a:r>
              <a:rPr lang="en-US" altLang="zh-CN" dirty="0"/>
              <a:t>,</a:t>
            </a:r>
            <a:r>
              <a:rPr lang="zh-CN" altLang="en-US" dirty="0"/>
              <a:t>弹出“设置绘图区格式”窗格</a:t>
            </a:r>
            <a:r>
              <a:rPr lang="en-US" altLang="zh-CN" dirty="0"/>
              <a:t>,</a:t>
            </a:r>
            <a:r>
              <a:rPr lang="zh-CN" altLang="en-US" dirty="0"/>
              <a:t>只需选择相应的选项进行设置即可。</a:t>
            </a:r>
            <a:endParaRPr lang="en-US" altLang="zh-CN" dirty="0"/>
          </a:p>
          <a:p>
            <a:pPr lvl="0"/>
            <a:r>
              <a:rPr lang="en-US" altLang="zh-CN" dirty="0"/>
              <a:t>3.</a:t>
            </a:r>
            <a:r>
              <a:rPr lang="zh-CN" altLang="en-US" dirty="0"/>
              <a:t>设置图例的格式：①选定图表的图例②单击鼠标右键</a:t>
            </a:r>
            <a:r>
              <a:rPr lang="en-US" altLang="zh-CN" dirty="0"/>
              <a:t>,</a:t>
            </a:r>
            <a:r>
              <a:rPr lang="zh-CN" altLang="en-US" dirty="0"/>
              <a:t>在弹出的快捷菜单中选择“设置图例格式”命令</a:t>
            </a:r>
            <a:r>
              <a:rPr lang="en-US" altLang="zh-CN" dirty="0"/>
              <a:t>,</a:t>
            </a:r>
            <a:r>
              <a:rPr lang="zh-CN" altLang="en-US" dirty="0"/>
              <a:t>弹出“设置图例格式”窗格</a:t>
            </a:r>
            <a:r>
              <a:rPr lang="en-US" altLang="zh-CN" dirty="0"/>
              <a:t>,</a:t>
            </a:r>
            <a:r>
              <a:rPr lang="zh-CN" altLang="en-US" dirty="0"/>
              <a:t>只需选择相应的选项进行设置即可。</a:t>
            </a:r>
            <a:endParaRPr lang="en-US" altLang="zh-CN" dirty="0"/>
          </a:p>
          <a:p>
            <a:pPr lvl="0"/>
            <a:r>
              <a:rPr lang="en-US" altLang="zh-CN" dirty="0"/>
              <a:t>4.</a:t>
            </a:r>
            <a:r>
              <a:rPr lang="zh-CN" altLang="en-US" dirty="0"/>
              <a:t>设置坐标轴的格式：①选定图表的坐标轴。②单击鼠标右键</a:t>
            </a:r>
            <a:r>
              <a:rPr lang="en-US" altLang="zh-CN" dirty="0"/>
              <a:t>,</a:t>
            </a:r>
            <a:r>
              <a:rPr lang="zh-CN" altLang="en-US" dirty="0"/>
              <a:t>在弹出的快捷菜单中选择“设置坐标轴格式”命令</a:t>
            </a:r>
            <a:r>
              <a:rPr lang="en-US" altLang="zh-CN" dirty="0"/>
              <a:t>,</a:t>
            </a:r>
            <a:r>
              <a:rPr lang="zh-CN" altLang="en-US" dirty="0"/>
              <a:t>弹出“设置坐标轴格式”窗格</a:t>
            </a:r>
            <a:r>
              <a:rPr lang="en-US" altLang="zh-CN" dirty="0"/>
              <a:t>,,</a:t>
            </a:r>
            <a:r>
              <a:rPr lang="zh-CN" altLang="en-US" dirty="0"/>
              <a:t>只需选择相应的选项进行设置即可。</a:t>
            </a:r>
            <a:endParaRPr lang="zh-CN" altLang="en-US" dirty="0"/>
          </a:p>
        </p:txBody>
      </p:sp>
      <p:sp>
        <p:nvSpPr>
          <p:cNvPr id="7885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幻灯片图像占位符 1"/>
          <p:cNvSpPr>
            <a:spLocks noGrp="1" noRot="1" noChangeAspect="1" noTextEdit="1"/>
          </p:cNvSpPr>
          <p:nvPr>
            <p:ph type="sldImg"/>
          </p:nvPr>
        </p:nvSpPr>
        <p:spPr>
          <a:ln>
            <a:solidFill>
              <a:srgbClr val="000000">
                <a:alpha val="100000"/>
              </a:srgbClr>
            </a:solidFill>
            <a:miter lim="800000"/>
          </a:ln>
        </p:spPr>
      </p:sp>
      <p:sp>
        <p:nvSpPr>
          <p:cNvPr id="81923" name="备注占位符 2"/>
          <p:cNvSpPr>
            <a:spLocks noGrp="1"/>
          </p:cNvSpPr>
          <p:nvPr>
            <p:ph type="body" idx="1"/>
          </p:nvPr>
        </p:nvSpPr>
        <p:spPr>
          <a:noFill/>
          <a:ln>
            <a:noFill/>
          </a:ln>
        </p:spPr>
        <p:txBody>
          <a:bodyPr wrap="square" lIns="91440" tIns="45720" rIns="91440" bIns="45720" anchor="t" anchorCtr="0"/>
          <a:p>
            <a:pPr lvl="0"/>
            <a:r>
              <a:rPr lang="zh-CN" altLang="en-US" dirty="0">
                <a:sym typeface="Wingdings" panose="05000000000000000000" pitchFamily="2" charset="2"/>
              </a:rPr>
              <a:t></a:t>
            </a:r>
            <a:r>
              <a:rPr lang="zh-CN" altLang="en-US" dirty="0"/>
              <a:t>纸型设置点击</a:t>
            </a:r>
            <a:r>
              <a:rPr lang="en-US" altLang="zh-CN" dirty="0"/>
              <a:t>【</a:t>
            </a:r>
            <a:r>
              <a:rPr lang="zh-CN" altLang="en-US" dirty="0"/>
              <a:t>页面布局</a:t>
            </a:r>
            <a:r>
              <a:rPr lang="en-US" altLang="zh-CN" dirty="0"/>
              <a:t>】→【</a:t>
            </a:r>
            <a:r>
              <a:rPr lang="zh-CN" altLang="en-US" dirty="0"/>
              <a:t>纸张大小</a:t>
            </a:r>
            <a:r>
              <a:rPr lang="en-US" altLang="zh-CN" dirty="0"/>
              <a:t>】</a:t>
            </a:r>
            <a:r>
              <a:rPr lang="zh-CN" altLang="en-US" dirty="0"/>
              <a:t>；在弹出的下拉菜单中有多种纸张类型可以选择</a:t>
            </a:r>
            <a:r>
              <a:rPr lang="en-US" altLang="zh-CN" dirty="0">
                <a:sym typeface="Wingdings" panose="05000000000000000000" pitchFamily="2" charset="2"/>
              </a:rPr>
              <a:t></a:t>
            </a:r>
            <a:r>
              <a:rPr lang="zh-CN" altLang="en-US" dirty="0"/>
              <a:t>在</a:t>
            </a:r>
            <a:r>
              <a:rPr lang="en-US" altLang="zh-CN" dirty="0"/>
              <a:t>【</a:t>
            </a:r>
            <a:r>
              <a:rPr lang="zh-CN" altLang="en-US" dirty="0"/>
              <a:t>页面布局</a:t>
            </a:r>
            <a:r>
              <a:rPr lang="en-US" altLang="zh-CN" dirty="0"/>
              <a:t>】→【</a:t>
            </a:r>
            <a:r>
              <a:rPr lang="zh-CN" altLang="en-US" dirty="0"/>
              <a:t>纸张大小</a:t>
            </a:r>
            <a:r>
              <a:rPr lang="en-US" altLang="zh-CN" dirty="0"/>
              <a:t>】</a:t>
            </a:r>
            <a:r>
              <a:rPr lang="zh-CN" altLang="en-US" dirty="0"/>
              <a:t>中选择</a:t>
            </a:r>
            <a:r>
              <a:rPr lang="en-US" altLang="zh-CN" dirty="0"/>
              <a:t>【</a:t>
            </a:r>
            <a:r>
              <a:rPr lang="zh-CN" altLang="en-US" dirty="0"/>
              <a:t>其他纸张大小</a:t>
            </a:r>
            <a:r>
              <a:rPr lang="en-US" altLang="zh-CN" dirty="0"/>
              <a:t>】</a:t>
            </a:r>
            <a:r>
              <a:rPr lang="zh-CN" altLang="en-US" dirty="0"/>
              <a:t>；可以在弹出的</a:t>
            </a:r>
            <a:r>
              <a:rPr lang="en-US" altLang="zh-CN" dirty="0"/>
              <a:t>【</a:t>
            </a:r>
            <a:r>
              <a:rPr lang="zh-CN" altLang="en-US" dirty="0"/>
              <a:t>页面布局</a:t>
            </a:r>
            <a:r>
              <a:rPr lang="en-US" altLang="zh-CN" dirty="0"/>
              <a:t>】</a:t>
            </a:r>
            <a:r>
              <a:rPr lang="zh-CN" altLang="en-US" dirty="0"/>
              <a:t>对话框中设置特定的纸张尺寸</a:t>
            </a:r>
            <a:r>
              <a:rPr lang="zh-CN" altLang="en-US" dirty="0">
                <a:sym typeface="Wingdings" panose="05000000000000000000" pitchFamily="2" charset="2"/>
              </a:rPr>
              <a:t></a:t>
            </a:r>
            <a:r>
              <a:rPr lang="zh-CN" altLang="en-US" dirty="0"/>
              <a:t>纸张方向纸张方向有</a:t>
            </a:r>
            <a:r>
              <a:rPr lang="en-US" altLang="zh-CN" dirty="0"/>
              <a:t>【</a:t>
            </a:r>
            <a:r>
              <a:rPr lang="zh-CN" altLang="en-US" dirty="0"/>
              <a:t>纵向</a:t>
            </a:r>
            <a:r>
              <a:rPr lang="en-US" altLang="zh-CN" dirty="0"/>
              <a:t>】</a:t>
            </a:r>
            <a:r>
              <a:rPr lang="zh-CN" altLang="en-US" dirty="0"/>
              <a:t>和</a:t>
            </a:r>
            <a:r>
              <a:rPr lang="en-US" altLang="zh-CN" dirty="0"/>
              <a:t>【</a:t>
            </a:r>
            <a:r>
              <a:rPr lang="zh-CN" altLang="en-US" dirty="0"/>
              <a:t>横向</a:t>
            </a:r>
            <a:r>
              <a:rPr lang="en-US" altLang="zh-CN" dirty="0"/>
              <a:t>】</a:t>
            </a:r>
            <a:r>
              <a:rPr lang="zh-CN" altLang="en-US" dirty="0"/>
              <a:t>两种可以选择；</a:t>
            </a:r>
            <a:r>
              <a:rPr lang="en-US" altLang="zh-CN" dirty="0">
                <a:sym typeface="Wingdings" panose="05000000000000000000" pitchFamily="2" charset="2"/>
              </a:rPr>
              <a:t></a:t>
            </a:r>
            <a:r>
              <a:rPr lang="zh-CN" altLang="en-US" dirty="0"/>
              <a:t>页边距点击</a:t>
            </a:r>
            <a:r>
              <a:rPr lang="en-US" altLang="zh-CN" dirty="0"/>
              <a:t>【</a:t>
            </a:r>
            <a:r>
              <a:rPr lang="zh-CN" altLang="en-US" dirty="0"/>
              <a:t>页面布局</a:t>
            </a:r>
            <a:r>
              <a:rPr lang="en-US" altLang="zh-CN" dirty="0"/>
              <a:t>】→【</a:t>
            </a:r>
            <a:r>
              <a:rPr lang="zh-CN" altLang="en-US" dirty="0"/>
              <a:t>页边距</a:t>
            </a:r>
            <a:r>
              <a:rPr lang="en-US" altLang="zh-CN" dirty="0"/>
              <a:t>】</a:t>
            </a:r>
            <a:r>
              <a:rPr lang="zh-CN" altLang="en-US" dirty="0"/>
              <a:t>；在页边距中可以选择</a:t>
            </a:r>
            <a:r>
              <a:rPr lang="en-US" altLang="zh-CN" dirty="0"/>
              <a:t>【</a:t>
            </a:r>
            <a:r>
              <a:rPr lang="zh-CN" altLang="en-US" dirty="0"/>
              <a:t>普通</a:t>
            </a:r>
            <a:r>
              <a:rPr lang="en-US" altLang="zh-CN" dirty="0"/>
              <a:t>】</a:t>
            </a:r>
            <a:r>
              <a:rPr lang="zh-CN" altLang="en-US" dirty="0"/>
              <a:t>、</a:t>
            </a:r>
            <a:r>
              <a:rPr lang="en-US" altLang="zh-CN" dirty="0"/>
              <a:t>【</a:t>
            </a:r>
            <a:r>
              <a:rPr lang="zh-CN" altLang="en-US" dirty="0"/>
              <a:t>宽</a:t>
            </a:r>
            <a:r>
              <a:rPr lang="en-US" altLang="zh-CN" dirty="0"/>
              <a:t>】</a:t>
            </a:r>
            <a:r>
              <a:rPr lang="zh-CN" altLang="en-US" dirty="0"/>
              <a:t>、</a:t>
            </a:r>
            <a:r>
              <a:rPr lang="en-US" altLang="zh-CN" dirty="0"/>
              <a:t>【</a:t>
            </a:r>
            <a:r>
              <a:rPr lang="zh-CN" altLang="en-US" dirty="0"/>
              <a:t>窄</a:t>
            </a:r>
            <a:r>
              <a:rPr lang="en-US" altLang="zh-CN" dirty="0"/>
              <a:t>】</a:t>
            </a:r>
            <a:r>
              <a:rPr lang="zh-CN" altLang="en-US" dirty="0"/>
              <a:t>；还可以选择</a:t>
            </a:r>
            <a:r>
              <a:rPr lang="en-US" altLang="zh-CN" dirty="0"/>
              <a:t>【</a:t>
            </a:r>
            <a:r>
              <a:rPr lang="zh-CN" altLang="en-US" dirty="0"/>
              <a:t>上次的自定义设置</a:t>
            </a:r>
            <a:r>
              <a:rPr lang="en-US" altLang="zh-CN" dirty="0"/>
              <a:t>】</a:t>
            </a:r>
            <a:r>
              <a:rPr lang="zh-CN" altLang="en-US" dirty="0"/>
              <a:t>；如果这些都不是你想要的还可以选择</a:t>
            </a:r>
            <a:r>
              <a:rPr lang="en-US" altLang="zh-CN" dirty="0"/>
              <a:t>【</a:t>
            </a:r>
            <a:r>
              <a:rPr lang="zh-CN" altLang="en-US" dirty="0"/>
              <a:t>自定义边距</a:t>
            </a:r>
            <a:r>
              <a:rPr lang="en-US" altLang="zh-CN" dirty="0"/>
              <a:t>】</a:t>
            </a:r>
            <a:r>
              <a:rPr lang="en-US" altLang="zh-CN" dirty="0">
                <a:sym typeface="Wingdings" panose="05000000000000000000" pitchFamily="2" charset="2"/>
              </a:rPr>
              <a:t></a:t>
            </a:r>
            <a:r>
              <a:rPr lang="zh-CN" altLang="en-US" dirty="0"/>
              <a:t>选择</a:t>
            </a:r>
            <a:r>
              <a:rPr lang="en-US" altLang="zh-CN" dirty="0"/>
              <a:t>【</a:t>
            </a:r>
            <a:r>
              <a:rPr lang="zh-CN" altLang="en-US" dirty="0"/>
              <a:t>自定义边距</a:t>
            </a:r>
            <a:r>
              <a:rPr lang="en-US" altLang="zh-CN" dirty="0"/>
              <a:t>】</a:t>
            </a:r>
            <a:r>
              <a:rPr lang="zh-CN" altLang="en-US" dirty="0"/>
              <a:t>可以在弹出的</a:t>
            </a:r>
            <a:r>
              <a:rPr lang="en-US" altLang="zh-CN" dirty="0"/>
              <a:t>【</a:t>
            </a:r>
            <a:r>
              <a:rPr lang="zh-CN" altLang="en-US" dirty="0"/>
              <a:t>页面布局</a:t>
            </a:r>
            <a:r>
              <a:rPr lang="en-US" altLang="zh-CN" dirty="0"/>
              <a:t>】</a:t>
            </a:r>
            <a:r>
              <a:rPr lang="zh-CN" altLang="en-US" dirty="0"/>
              <a:t>对话框中对纸张的上下左右的边距进行自定义设置</a:t>
            </a:r>
            <a:r>
              <a:rPr lang="zh-CN" altLang="en-US" dirty="0">
                <a:sym typeface="Wingdings" panose="05000000000000000000" pitchFamily="2" charset="2"/>
              </a:rPr>
              <a:t></a:t>
            </a:r>
            <a:r>
              <a:rPr lang="zh-CN" altLang="en-US" dirty="0"/>
              <a:t>页眉页脚设置点击</a:t>
            </a:r>
            <a:r>
              <a:rPr lang="en-US" altLang="zh-CN" dirty="0"/>
              <a:t>【</a:t>
            </a:r>
            <a:r>
              <a:rPr lang="zh-CN" altLang="en-US" dirty="0"/>
              <a:t>插入</a:t>
            </a:r>
            <a:r>
              <a:rPr lang="en-US" altLang="zh-CN" dirty="0"/>
              <a:t>】→【</a:t>
            </a:r>
            <a:r>
              <a:rPr lang="zh-CN" altLang="en-US" dirty="0"/>
              <a:t>页眉页脚</a:t>
            </a:r>
            <a:r>
              <a:rPr lang="en-US" altLang="zh-CN" dirty="0"/>
              <a:t>】</a:t>
            </a:r>
            <a:r>
              <a:rPr lang="zh-CN" altLang="en-US" dirty="0"/>
              <a:t>即可进行页眉页脚的编辑与输入</a:t>
            </a:r>
            <a:r>
              <a:rPr lang="zh-CN" altLang="en-US" dirty="0">
                <a:sym typeface="Wingdings" panose="05000000000000000000" pitchFamily="2" charset="2"/>
              </a:rPr>
              <a:t></a:t>
            </a:r>
            <a:r>
              <a:rPr lang="zh-CN" altLang="en-US" dirty="0"/>
              <a:t>点击</a:t>
            </a:r>
            <a:r>
              <a:rPr lang="en-US" altLang="zh-CN" dirty="0"/>
              <a:t>【</a:t>
            </a:r>
            <a:r>
              <a:rPr lang="zh-CN" altLang="en-US" dirty="0"/>
              <a:t>页面布局</a:t>
            </a:r>
            <a:r>
              <a:rPr lang="en-US" altLang="zh-CN" dirty="0"/>
              <a:t>】</a:t>
            </a:r>
            <a:r>
              <a:rPr lang="zh-CN" altLang="en-US" dirty="0"/>
              <a:t>中</a:t>
            </a:r>
            <a:r>
              <a:rPr lang="en-US" altLang="zh-CN" dirty="0"/>
              <a:t>【</a:t>
            </a:r>
            <a:r>
              <a:rPr lang="zh-CN" altLang="en-US" dirty="0"/>
              <a:t>页面设置</a:t>
            </a:r>
            <a:r>
              <a:rPr lang="en-US" altLang="zh-CN" dirty="0"/>
              <a:t>】</a:t>
            </a:r>
            <a:r>
              <a:rPr lang="zh-CN" altLang="en-US" dirty="0"/>
              <a:t>组右下角的小箭头可以弹出页面布局对话框，在对话框中选择</a:t>
            </a:r>
            <a:r>
              <a:rPr lang="en-US" altLang="zh-CN" dirty="0"/>
              <a:t>【</a:t>
            </a:r>
            <a:r>
              <a:rPr lang="zh-CN" altLang="en-US" dirty="0"/>
              <a:t>页眉页脚</a:t>
            </a:r>
            <a:r>
              <a:rPr lang="en-US" altLang="zh-CN" dirty="0"/>
              <a:t>】</a:t>
            </a:r>
            <a:r>
              <a:rPr lang="zh-CN" altLang="en-US" dirty="0"/>
              <a:t>即可直观的对页眉页脚进行设置。</a:t>
            </a:r>
            <a:endParaRPr lang="zh-CN" altLang="en-US" dirty="0"/>
          </a:p>
        </p:txBody>
      </p:sp>
      <p:sp>
        <p:nvSpPr>
          <p:cNvPr id="8192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3970" name="幻灯片图像占位符 1"/>
          <p:cNvSpPr>
            <a:spLocks noGrp="1" noRot="1" noChangeAspect="1" noTextEdit="1"/>
          </p:cNvSpPr>
          <p:nvPr>
            <p:ph type="sldImg"/>
          </p:nvPr>
        </p:nvSpPr>
        <p:spPr>
          <a:ln>
            <a:solidFill>
              <a:srgbClr val="000000">
                <a:alpha val="100000"/>
              </a:srgbClr>
            </a:solidFill>
            <a:miter lim="800000"/>
          </a:ln>
        </p:spPr>
      </p:sp>
      <p:sp>
        <p:nvSpPr>
          <p:cNvPr id="83971" name="备注占位符 2"/>
          <p:cNvSpPr>
            <a:spLocks noGrp="1"/>
          </p:cNvSpPr>
          <p:nvPr>
            <p:ph type="body" idx="1"/>
          </p:nvPr>
        </p:nvSpPr>
        <p:spPr>
          <a:noFill/>
          <a:ln>
            <a:noFill/>
          </a:ln>
        </p:spPr>
        <p:txBody>
          <a:bodyPr wrap="square" lIns="91440" tIns="45720" rIns="91440" bIns="45720" anchor="t" anchorCtr="0"/>
          <a:p>
            <a:pPr lvl="0"/>
            <a:r>
              <a:rPr lang="zh-CN" altLang="en-US" dirty="0">
                <a:sym typeface="Wingdings" panose="05000000000000000000" pitchFamily="2" charset="2"/>
              </a:rPr>
              <a:t></a:t>
            </a:r>
            <a:r>
              <a:rPr lang="zh-CN" altLang="en-US" dirty="0"/>
              <a:t>选择</a:t>
            </a:r>
            <a:r>
              <a:rPr lang="en-US" altLang="zh-CN" dirty="0"/>
              <a:t>【</a:t>
            </a:r>
            <a:r>
              <a:rPr lang="zh-CN" altLang="en-US" dirty="0"/>
              <a:t>文件</a:t>
            </a:r>
            <a:r>
              <a:rPr lang="en-US" altLang="zh-CN" dirty="0"/>
              <a:t>】-【</a:t>
            </a:r>
            <a:r>
              <a:rPr lang="zh-CN" altLang="en-US" dirty="0"/>
              <a:t>打印</a:t>
            </a:r>
            <a:r>
              <a:rPr lang="en-US" altLang="zh-CN" dirty="0"/>
              <a:t>】</a:t>
            </a:r>
            <a:r>
              <a:rPr lang="zh-CN" altLang="en-US" dirty="0"/>
              <a:t>命令，打开</a:t>
            </a:r>
            <a:r>
              <a:rPr lang="en-US" altLang="zh-CN" dirty="0"/>
              <a:t>【</a:t>
            </a:r>
            <a:r>
              <a:rPr lang="zh-CN" altLang="en-US" dirty="0"/>
              <a:t>打印内容</a:t>
            </a:r>
            <a:r>
              <a:rPr lang="en-US" altLang="zh-CN" dirty="0"/>
              <a:t>】</a:t>
            </a:r>
            <a:r>
              <a:rPr lang="zh-CN" altLang="en-US" dirty="0"/>
              <a:t>对话框</a:t>
            </a:r>
            <a:r>
              <a:rPr lang="en-US" altLang="zh-CN" dirty="0">
                <a:sym typeface="Wingdings" panose="05000000000000000000" pitchFamily="2" charset="2"/>
              </a:rPr>
              <a:t></a:t>
            </a:r>
            <a:r>
              <a:rPr lang="zh-CN" altLang="en-US" dirty="0"/>
              <a:t>在</a:t>
            </a:r>
            <a:r>
              <a:rPr lang="en-US" altLang="zh-CN" dirty="0"/>
              <a:t>【</a:t>
            </a:r>
            <a:r>
              <a:rPr lang="zh-CN" altLang="en-US" dirty="0"/>
              <a:t>打印机</a:t>
            </a:r>
            <a:r>
              <a:rPr lang="en-US" altLang="zh-CN" dirty="0"/>
              <a:t>】</a:t>
            </a:r>
            <a:r>
              <a:rPr lang="zh-CN" altLang="en-US" dirty="0"/>
              <a:t>选项组的</a:t>
            </a:r>
            <a:r>
              <a:rPr lang="en-US" altLang="zh-CN" dirty="0"/>
              <a:t>【</a:t>
            </a:r>
            <a:r>
              <a:rPr lang="zh-CN" altLang="en-US" dirty="0"/>
              <a:t>名称</a:t>
            </a:r>
            <a:r>
              <a:rPr lang="en-US" altLang="zh-CN" dirty="0"/>
              <a:t>】</a:t>
            </a:r>
            <a:r>
              <a:rPr lang="zh-CN" altLang="en-US" dirty="0"/>
              <a:t>列表中选择打印机</a:t>
            </a:r>
            <a:r>
              <a:rPr lang="zh-CN" altLang="en-US" dirty="0">
                <a:sym typeface="Wingdings" panose="05000000000000000000" pitchFamily="2" charset="2"/>
              </a:rPr>
              <a:t></a:t>
            </a:r>
            <a:r>
              <a:rPr lang="zh-CN" altLang="en-US" dirty="0"/>
              <a:t>在</a:t>
            </a:r>
            <a:r>
              <a:rPr lang="en-US" altLang="zh-CN" dirty="0"/>
              <a:t>【</a:t>
            </a:r>
            <a:r>
              <a:rPr lang="zh-CN" altLang="en-US" dirty="0"/>
              <a:t>打印机内容</a:t>
            </a:r>
            <a:r>
              <a:rPr lang="en-US" altLang="zh-CN" dirty="0"/>
              <a:t>】</a:t>
            </a:r>
            <a:r>
              <a:rPr lang="zh-CN" altLang="en-US" dirty="0"/>
              <a:t>组中可以选择打印选定的区域，整个工作簿或选定的工作表，默认打印当前活动工作表</a:t>
            </a:r>
            <a:r>
              <a:rPr lang="en-US" altLang="zh-CN" dirty="0">
                <a:sym typeface="Wingdings" panose="05000000000000000000" pitchFamily="2" charset="2"/>
              </a:rPr>
              <a:t></a:t>
            </a:r>
            <a:r>
              <a:rPr lang="zh-CN" altLang="en-US" dirty="0"/>
              <a:t>在</a:t>
            </a:r>
            <a:r>
              <a:rPr lang="en-US" altLang="zh-CN" dirty="0"/>
              <a:t>【</a:t>
            </a:r>
            <a:r>
              <a:rPr lang="zh-CN" altLang="en-US" dirty="0"/>
              <a:t>打印范围</a:t>
            </a:r>
            <a:r>
              <a:rPr lang="en-US" altLang="zh-CN" dirty="0"/>
              <a:t>】</a:t>
            </a:r>
            <a:r>
              <a:rPr lang="zh-CN" altLang="en-US" dirty="0"/>
              <a:t>选择组中选择打印全部，或者指定的页码范围</a:t>
            </a:r>
            <a:r>
              <a:rPr lang="zh-CN" altLang="en-US" dirty="0">
                <a:sym typeface="Wingdings" panose="05000000000000000000" pitchFamily="2" charset="2"/>
              </a:rPr>
              <a:t></a:t>
            </a:r>
            <a:r>
              <a:rPr lang="zh-CN" altLang="en-US" dirty="0"/>
              <a:t>在</a:t>
            </a:r>
            <a:r>
              <a:rPr lang="en-US" altLang="zh-CN" dirty="0"/>
              <a:t>【</a:t>
            </a:r>
            <a:r>
              <a:rPr lang="zh-CN" altLang="en-US" dirty="0"/>
              <a:t>打印份数</a:t>
            </a:r>
            <a:r>
              <a:rPr lang="en-US" altLang="zh-CN" dirty="0"/>
              <a:t>】</a:t>
            </a:r>
            <a:r>
              <a:rPr lang="zh-CN" altLang="en-US" dirty="0"/>
              <a:t>微调框中设置打印份数，默认为</a:t>
            </a:r>
            <a:r>
              <a:rPr lang="en-US" altLang="zh-CN" dirty="0"/>
              <a:t>1</a:t>
            </a:r>
            <a:r>
              <a:rPr lang="zh-CN" altLang="en-US" dirty="0"/>
              <a:t>份</a:t>
            </a:r>
            <a:r>
              <a:rPr lang="zh-CN" altLang="en-US" dirty="0">
                <a:sym typeface="Wingdings" panose="05000000000000000000" pitchFamily="2" charset="2"/>
              </a:rPr>
              <a:t></a:t>
            </a:r>
            <a:r>
              <a:rPr lang="zh-CN" altLang="en-US" dirty="0"/>
              <a:t>最后单击</a:t>
            </a:r>
            <a:r>
              <a:rPr lang="en-US" altLang="zh-CN" dirty="0"/>
              <a:t>【</a:t>
            </a:r>
            <a:r>
              <a:rPr lang="zh-CN" altLang="en-US" dirty="0"/>
              <a:t>确定</a:t>
            </a:r>
            <a:r>
              <a:rPr lang="en-US" altLang="zh-CN" dirty="0"/>
              <a:t>】</a:t>
            </a:r>
            <a:r>
              <a:rPr lang="zh-CN" altLang="en-US" dirty="0"/>
              <a:t>按钮即可打印。</a:t>
            </a:r>
            <a:endParaRPr lang="zh-CN" altLang="en-US" dirty="0"/>
          </a:p>
        </p:txBody>
      </p:sp>
      <p:sp>
        <p:nvSpPr>
          <p:cNvPr id="8397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幻灯片图像占位符 1"/>
          <p:cNvSpPr>
            <a:spLocks noGrp="1" noRot="1" noChangeAspect="1" noTextEdit="1"/>
          </p:cNvSpPr>
          <p:nvPr>
            <p:ph type="sldImg"/>
          </p:nvPr>
        </p:nvSpPr>
        <p:spPr>
          <a:ln>
            <a:solidFill>
              <a:srgbClr val="000000">
                <a:alpha val="100000"/>
              </a:srgbClr>
            </a:solidFill>
            <a:miter lim="800000"/>
          </a:ln>
        </p:spPr>
      </p:sp>
      <p:sp>
        <p:nvSpPr>
          <p:cNvPr id="19459" name="备注占位符 2"/>
          <p:cNvSpPr>
            <a:spLocks noGrp="1"/>
          </p:cNvSpPr>
          <p:nvPr>
            <p:ph type="body" idx="1"/>
          </p:nvPr>
        </p:nvSpPr>
        <p:spPr>
          <a:noFill/>
          <a:ln>
            <a:noFill/>
          </a:ln>
        </p:spPr>
        <p:txBody>
          <a:bodyPr wrap="square" lIns="91440" tIns="45720" rIns="91440" bIns="45720" anchor="t" anchorCtr="0"/>
          <a:p>
            <a:pPr lvl="0"/>
            <a:r>
              <a:rPr lang="zh-CN" altLang="en-US" dirty="0"/>
              <a:t>工作表的插入：</a:t>
            </a:r>
            <a:r>
              <a:rPr lang="zh-CN" altLang="en-US" dirty="0">
                <a:sym typeface="Wingdings" panose="05000000000000000000" pitchFamily="2" charset="2"/>
              </a:rPr>
              <a:t></a:t>
            </a:r>
            <a:r>
              <a:rPr lang="zh-CN" altLang="en-US" dirty="0"/>
              <a:t>首先打开需要插入工作表的原始文件</a:t>
            </a:r>
            <a:r>
              <a:rPr lang="zh-CN" altLang="en-US" dirty="0">
                <a:sym typeface="Wingdings" panose="05000000000000000000" pitchFamily="2" charset="2"/>
              </a:rPr>
              <a:t></a:t>
            </a:r>
            <a:r>
              <a:rPr lang="zh-CN" altLang="en-US" dirty="0"/>
              <a:t>在工作表标签</a:t>
            </a:r>
            <a:r>
              <a:rPr lang="en-US" altLang="zh-CN" dirty="0"/>
              <a:t>sheet1</a:t>
            </a:r>
            <a:r>
              <a:rPr lang="zh-CN" altLang="en-US" dirty="0"/>
              <a:t>上单击鼠标右键</a:t>
            </a:r>
            <a:r>
              <a:rPr lang="zh-CN" altLang="en-US" dirty="0">
                <a:sym typeface="Wingdings" panose="05000000000000000000" pitchFamily="2" charset="2"/>
              </a:rPr>
              <a:t></a:t>
            </a:r>
            <a:r>
              <a:rPr lang="zh-CN" altLang="en-US" dirty="0"/>
              <a:t>然后从弹出来的选项中选择插入</a:t>
            </a:r>
            <a:r>
              <a:rPr lang="zh-CN" altLang="en-US" dirty="0">
                <a:sym typeface="Wingdings" panose="05000000000000000000" pitchFamily="2" charset="2"/>
              </a:rPr>
              <a:t></a:t>
            </a:r>
            <a:r>
              <a:rPr lang="zh-CN" altLang="en-US" dirty="0"/>
              <a:t>选择常用中的工作表，点击确定</a:t>
            </a:r>
            <a:r>
              <a:rPr lang="en-US" altLang="zh-CN" dirty="0">
                <a:sym typeface="Wingdings" panose="05000000000000000000" pitchFamily="2" charset="2"/>
              </a:rPr>
              <a:t></a:t>
            </a:r>
            <a:r>
              <a:rPr lang="zh-CN" altLang="en-US" dirty="0"/>
              <a:t>即可在工作表</a:t>
            </a:r>
            <a:r>
              <a:rPr lang="en-US" altLang="zh-CN" dirty="0"/>
              <a:t>sheet1</a:t>
            </a:r>
            <a:r>
              <a:rPr lang="zh-CN" altLang="en-US" dirty="0"/>
              <a:t>的左插入一个新的工作表</a:t>
            </a:r>
            <a:r>
              <a:rPr lang="en-US" altLang="zh-CN" dirty="0"/>
              <a:t>sheet2</a:t>
            </a:r>
            <a:r>
              <a:rPr lang="zh-CN" altLang="en-US" dirty="0">
                <a:sym typeface="Wingdings" panose="05000000000000000000" pitchFamily="2" charset="2"/>
              </a:rPr>
              <a:t></a:t>
            </a:r>
            <a:r>
              <a:rPr lang="zh-CN" altLang="en-US" dirty="0"/>
              <a:t>我们还可以在工作表的下方单击新工作符号，在</a:t>
            </a:r>
            <a:r>
              <a:rPr lang="en-US" altLang="zh-CN" dirty="0"/>
              <a:t>sheet2</a:t>
            </a:r>
            <a:r>
              <a:rPr lang="zh-CN" altLang="en-US" dirty="0"/>
              <a:t>的右侧插入新的工作表</a:t>
            </a:r>
            <a:r>
              <a:rPr lang="en-US" altLang="zh-CN" dirty="0"/>
              <a:t>sheet3</a:t>
            </a:r>
            <a:endParaRPr lang="zh-CN" altLang="en-US" dirty="0"/>
          </a:p>
        </p:txBody>
      </p:sp>
      <p:sp>
        <p:nvSpPr>
          <p:cNvPr id="1946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幻灯片图像占位符 1"/>
          <p:cNvSpPr>
            <a:spLocks noGrp="1" noRot="1" noChangeAspect="1" noTextEdit="1"/>
          </p:cNvSpPr>
          <p:nvPr>
            <p:ph type="sldImg"/>
          </p:nvPr>
        </p:nvSpPr>
        <p:spPr>
          <a:ln>
            <a:solidFill>
              <a:srgbClr val="000000">
                <a:alpha val="100000"/>
              </a:srgbClr>
            </a:solidFill>
            <a:miter lim="800000"/>
          </a:ln>
        </p:spPr>
      </p:sp>
      <p:sp>
        <p:nvSpPr>
          <p:cNvPr id="21507" name="备注占位符 2"/>
          <p:cNvSpPr>
            <a:spLocks noGrp="1"/>
          </p:cNvSpPr>
          <p:nvPr>
            <p:ph type="body" idx="1"/>
          </p:nvPr>
        </p:nvSpPr>
        <p:spPr>
          <a:noFill/>
          <a:ln>
            <a:noFill/>
          </a:ln>
        </p:spPr>
        <p:txBody>
          <a:bodyPr wrap="square" lIns="91440" tIns="45720" rIns="91440" bIns="45720" anchor="t" anchorCtr="0"/>
          <a:p>
            <a:pPr lvl="0"/>
            <a:r>
              <a:rPr lang="en-US" altLang="zh-CN" dirty="0"/>
              <a:t>3.</a:t>
            </a:r>
            <a:r>
              <a:rPr lang="zh-CN" altLang="en-US" dirty="0"/>
              <a:t>工作表的删除：①选定需要删除的工作表。②单击“开始”选项卡“单元格”组中的“删除”下拉按钮</a:t>
            </a:r>
            <a:r>
              <a:rPr lang="en-US" altLang="zh-CN" dirty="0"/>
              <a:t>,</a:t>
            </a:r>
            <a:r>
              <a:rPr lang="zh-CN" altLang="en-US" dirty="0"/>
              <a:t>在弹出的下拉菜单中选择“删除工作表”命令</a:t>
            </a:r>
            <a:r>
              <a:rPr lang="en-US" altLang="zh-CN" dirty="0"/>
              <a:t>;</a:t>
            </a:r>
            <a:r>
              <a:rPr lang="zh-CN" altLang="en-US" dirty="0"/>
              <a:t>或者在需要删除的工作表标签上单击鼠标右键</a:t>
            </a:r>
            <a:r>
              <a:rPr lang="en-US" altLang="zh-CN" dirty="0"/>
              <a:t>,</a:t>
            </a:r>
            <a:r>
              <a:rPr lang="zh-CN" altLang="en-US" dirty="0"/>
              <a:t>在弹出的快捷菜单中选择“删除”命令。</a:t>
            </a:r>
            <a:endParaRPr lang="en-US" altLang="zh-CN" dirty="0"/>
          </a:p>
          <a:p>
            <a:pPr lvl="0"/>
            <a:r>
              <a:rPr lang="en-US" altLang="zh-CN" dirty="0"/>
              <a:t>4.</a:t>
            </a:r>
            <a:r>
              <a:rPr lang="zh-CN" altLang="en-US" dirty="0"/>
              <a:t>工作表的移动和复制（</a:t>
            </a:r>
            <a:r>
              <a:rPr lang="en-US" altLang="zh-CN" dirty="0"/>
              <a:t>1</a:t>
            </a:r>
            <a:r>
              <a:rPr lang="zh-CN" altLang="en-US" dirty="0"/>
              <a:t>）鼠标操作选定想要移动的一个或多个工作表</a:t>
            </a:r>
            <a:r>
              <a:rPr lang="en-US" altLang="zh-CN" dirty="0"/>
              <a:t>,</a:t>
            </a:r>
            <a:r>
              <a:rPr lang="zh-CN" altLang="en-US" dirty="0"/>
              <a:t>拖曳工作表标签到目的位置即可移动工作表。在拖曳工作表的同时按住 </a:t>
            </a:r>
            <a:r>
              <a:rPr lang="en-US" altLang="zh-CN" dirty="0"/>
              <a:t>Curl</a:t>
            </a:r>
            <a:r>
              <a:rPr lang="zh-CN" altLang="en-US" dirty="0"/>
              <a:t>键</a:t>
            </a:r>
            <a:r>
              <a:rPr lang="en-US" altLang="zh-CN" dirty="0"/>
              <a:t>,</a:t>
            </a:r>
            <a:r>
              <a:rPr lang="zh-CN" altLang="en-US" dirty="0"/>
              <a:t>可以复制工作表。（</a:t>
            </a:r>
            <a:r>
              <a:rPr lang="en-US" altLang="zh-CN" dirty="0"/>
              <a:t>2</a:t>
            </a:r>
            <a:r>
              <a:rPr lang="zh-CN" altLang="en-US" dirty="0"/>
              <a:t>）菜单命令操作① 选定要移动或复制的一个或多个工作表。②单击“开始”选项卡“单元格”组中的“格式”下拉按钮</a:t>
            </a:r>
            <a:r>
              <a:rPr lang="en-US" altLang="zh-CN" dirty="0"/>
              <a:t>,</a:t>
            </a:r>
            <a:r>
              <a:rPr lang="zh-CN" altLang="en-US" dirty="0"/>
              <a:t>在弹出的下拉菜单中选择“移动或复制工作表”命令</a:t>
            </a:r>
            <a:r>
              <a:rPr lang="en-US" altLang="zh-CN" dirty="0"/>
              <a:t>,</a:t>
            </a:r>
            <a:r>
              <a:rPr lang="zh-CN" altLang="en-US" dirty="0"/>
              <a:t>或右击工作表标签</a:t>
            </a:r>
            <a:r>
              <a:rPr lang="en-US" altLang="zh-CN" dirty="0"/>
              <a:t>,</a:t>
            </a:r>
            <a:r>
              <a:rPr lang="zh-CN" altLang="en-US" dirty="0"/>
              <a:t>在弹出的快捷菜单中选择“移动或复制”命令</a:t>
            </a:r>
            <a:r>
              <a:rPr lang="en-US" altLang="zh-CN" dirty="0"/>
              <a:t>,</a:t>
            </a:r>
            <a:r>
              <a:rPr lang="zh-CN" altLang="en-US" dirty="0"/>
              <a:t>弹出“移动或复制工作表”对话框</a:t>
            </a:r>
            <a:r>
              <a:rPr lang="en-US" altLang="zh-CN" dirty="0"/>
              <a:t>;</a:t>
            </a:r>
            <a:r>
              <a:rPr lang="zh-CN" altLang="en-US" dirty="0"/>
              <a:t>若需要将工作表移动或复制至其他工作簿中</a:t>
            </a:r>
            <a:r>
              <a:rPr lang="en-US" altLang="zh-CN" dirty="0"/>
              <a:t>,</a:t>
            </a:r>
            <a:r>
              <a:rPr lang="zh-CN" altLang="en-US" dirty="0"/>
              <a:t>则在“工作簿”下拉列表框中选择目标工作簿</a:t>
            </a:r>
            <a:r>
              <a:rPr lang="en-US" altLang="zh-CN" dirty="0"/>
              <a:t>,</a:t>
            </a:r>
            <a:r>
              <a:rPr lang="zh-CN" altLang="en-US" dirty="0"/>
              <a:t>在“下列选定工作表之前”列表框中选择移动或复制的工作表的目标位置后的工作表标签</a:t>
            </a:r>
            <a:r>
              <a:rPr lang="en-US" altLang="zh-CN" dirty="0"/>
              <a:t>;</a:t>
            </a:r>
            <a:r>
              <a:rPr lang="zh-CN" altLang="en-US" dirty="0"/>
              <a:t>若仅移动工作表</a:t>
            </a:r>
            <a:r>
              <a:rPr lang="en-US" altLang="zh-CN" dirty="0"/>
              <a:t>,</a:t>
            </a:r>
            <a:r>
              <a:rPr lang="zh-CN" altLang="en-US" dirty="0"/>
              <a:t>则不要选中“建立副本”复选框</a:t>
            </a:r>
            <a:r>
              <a:rPr lang="en-US" altLang="zh-CN" dirty="0"/>
              <a:t>;</a:t>
            </a:r>
            <a:r>
              <a:rPr lang="zh-CN" altLang="en-US" dirty="0"/>
              <a:t>若要复制工作表</a:t>
            </a:r>
            <a:r>
              <a:rPr lang="en-US" altLang="zh-CN" dirty="0"/>
              <a:t>,</a:t>
            </a:r>
            <a:r>
              <a:rPr lang="zh-CN" altLang="en-US" dirty="0"/>
              <a:t>则选中“建立副本”复选框。最后单击“确定”按钮即可。</a:t>
            </a:r>
            <a:endParaRPr lang="zh-CN" altLang="en-US" dirty="0"/>
          </a:p>
        </p:txBody>
      </p:sp>
      <p:sp>
        <p:nvSpPr>
          <p:cNvPr id="21508"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幻灯片图像占位符 1"/>
          <p:cNvSpPr>
            <a:spLocks noGrp="1" noRot="1" noChangeAspect="1" noTextEdit="1"/>
          </p:cNvSpPr>
          <p:nvPr>
            <p:ph type="sldImg"/>
          </p:nvPr>
        </p:nvSpPr>
        <p:spPr>
          <a:ln>
            <a:solidFill>
              <a:srgbClr val="000000"/>
            </a:solidFill>
            <a:miter/>
          </a:ln>
        </p:spPr>
      </p:sp>
      <p:sp>
        <p:nvSpPr>
          <p:cNvPr id="23555" name="备注占位符 2"/>
          <p:cNvSpPr>
            <a:spLocks noGrp="1"/>
          </p:cNvSpPr>
          <p:nvPr>
            <p:ph type="body" idx="1"/>
          </p:nvPr>
        </p:nvSpPr>
        <p:spPr>
          <a:noFill/>
          <a:ln>
            <a:noFill/>
          </a:ln>
        </p:spPr>
        <p:txBody>
          <a:bodyPr wrap="square" lIns="91440" tIns="45720" rIns="91440" bIns="45720" anchor="t" anchorCtr="0"/>
          <a:p>
            <a:pPr lvl="0"/>
            <a:r>
              <a:rPr lang="zh-CN" altLang="en-US" dirty="0"/>
              <a:t>数据输入是</a:t>
            </a:r>
            <a:r>
              <a:rPr lang="en-US" altLang="zh-CN" dirty="0"/>
              <a:t>Excel</a:t>
            </a:r>
            <a:r>
              <a:rPr lang="zh-CN" altLang="en-US" dirty="0"/>
              <a:t>的基本操作，是进行数据处理分析的前提。数据的输入分为文本、数值、日期时间等输入。文本输入单元格是左对齐，可在文本输入前</a:t>
            </a:r>
            <a:r>
              <a:rPr lang="en-US" altLang="zh-CN" dirty="0"/>
              <a:t> ’+</a:t>
            </a:r>
            <a:r>
              <a:rPr lang="zh-CN" altLang="en-US" dirty="0"/>
              <a:t>文字实现右对齐。数值输入单元格默认是右对齐，当数值超过</a:t>
            </a:r>
            <a:r>
              <a:rPr lang="en-US" altLang="zh-CN" dirty="0"/>
              <a:t>12</a:t>
            </a:r>
            <a:r>
              <a:rPr lang="zh-CN" altLang="en-US" dirty="0"/>
              <a:t>位是，会自动采用科学计数法表示。输入时间与日期要按照年月日的顺序。</a:t>
            </a:r>
            <a:endParaRPr lang="zh-CN" altLang="en-US" dirty="0"/>
          </a:p>
        </p:txBody>
      </p:sp>
      <p:sp>
        <p:nvSpPr>
          <p:cNvPr id="2355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buNone/>
            </a:pPr>
            <a:fld id="{9A0DB2DC-4C9A-4742-B13C-FB6460FD3503}" type="slidenum">
              <a:rPr lang="zh-CN" altLang="en-US" sz="1200" dirty="0"/>
            </a:fld>
            <a:endParaRPr lang="zh-CN"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幻灯片图像占位符 1"/>
          <p:cNvSpPr>
            <a:spLocks noGrp="1" noRot="1" noChangeAspect="1" noTextEdit="1"/>
          </p:cNvSpPr>
          <p:nvPr>
            <p:ph type="sldImg"/>
          </p:nvPr>
        </p:nvSpPr>
        <p:spPr>
          <a:ln>
            <a:solidFill>
              <a:srgbClr val="000000">
                <a:alpha val="100000"/>
              </a:srgbClr>
            </a:solidFill>
            <a:miter lim="800000"/>
          </a:ln>
        </p:spPr>
      </p:sp>
      <p:sp>
        <p:nvSpPr>
          <p:cNvPr id="25603" name="备注占位符 2"/>
          <p:cNvSpPr>
            <a:spLocks noGrp="1"/>
          </p:cNvSpPr>
          <p:nvPr>
            <p:ph type="body" idx="1"/>
          </p:nvPr>
        </p:nvSpPr>
        <p:spPr>
          <a:noFill/>
          <a:ln>
            <a:noFill/>
          </a:ln>
        </p:spPr>
        <p:txBody>
          <a:bodyPr wrap="square" lIns="91440" tIns="45720" rIns="91440" bIns="45720" anchor="t" anchorCtr="0"/>
          <a:p>
            <a:pPr lvl="0"/>
            <a:r>
              <a:rPr lang="en-US" altLang="zh-CN" dirty="0"/>
              <a:t>1.</a:t>
            </a:r>
            <a:r>
              <a:rPr lang="zh-CN" altLang="en-US" dirty="0"/>
              <a:t>选定单个单元格用鼠标左键单击目标单元格。</a:t>
            </a:r>
            <a:endParaRPr lang="en-US" altLang="zh-CN" dirty="0"/>
          </a:p>
          <a:p>
            <a:pPr lvl="0"/>
            <a:r>
              <a:rPr lang="en-US" altLang="zh-CN" dirty="0"/>
              <a:t>2</a:t>
            </a:r>
            <a:r>
              <a:rPr lang="zh-CN" altLang="en-US" dirty="0"/>
              <a:t>、选定多个连续单元格选定整行</a:t>
            </a:r>
            <a:r>
              <a:rPr lang="en-US" altLang="zh-CN" dirty="0"/>
              <a:t>(</a:t>
            </a:r>
            <a:r>
              <a:rPr lang="zh-CN" altLang="en-US" dirty="0"/>
              <a:t>列</a:t>
            </a:r>
            <a:r>
              <a:rPr lang="en-US" altLang="zh-CN" dirty="0"/>
              <a:t>)</a:t>
            </a:r>
            <a:r>
              <a:rPr lang="zh-CN" altLang="en-US" dirty="0"/>
              <a:t>时</a:t>
            </a:r>
            <a:r>
              <a:rPr lang="en-US" altLang="zh-CN" dirty="0"/>
              <a:t>,</a:t>
            </a:r>
            <a:r>
              <a:rPr lang="zh-CN" altLang="en-US" dirty="0"/>
              <a:t>单击行号</a:t>
            </a:r>
            <a:r>
              <a:rPr lang="en-US" altLang="zh-CN" dirty="0"/>
              <a:t>(</a:t>
            </a:r>
            <a:r>
              <a:rPr lang="zh-CN" altLang="en-US" dirty="0"/>
              <a:t>列标</a:t>
            </a:r>
            <a:r>
              <a:rPr lang="en-US" altLang="zh-CN" dirty="0"/>
              <a:t>)</a:t>
            </a:r>
            <a:r>
              <a:rPr lang="zh-CN" altLang="en-US" dirty="0"/>
              <a:t>。选定整个工作表时</a:t>
            </a:r>
            <a:r>
              <a:rPr lang="en-US" altLang="zh-CN" dirty="0"/>
              <a:t>,</a:t>
            </a:r>
            <a:r>
              <a:rPr lang="zh-CN" altLang="en-US" dirty="0"/>
              <a:t>单击工作表窗口左上角的全选按钮看。选定多个连续单元格的常用方法有以下两种：</a:t>
            </a:r>
            <a:r>
              <a:rPr lang="en-US" altLang="zh-CN" dirty="0">
                <a:sym typeface="Wingdings" panose="05000000000000000000" pitchFamily="2" charset="2"/>
              </a:rPr>
              <a:t></a:t>
            </a:r>
            <a:r>
              <a:rPr lang="zh-CN" altLang="en-US" dirty="0"/>
              <a:t>在编辑区按住鼠标左键并拖动</a:t>
            </a:r>
            <a:r>
              <a:rPr lang="en-US" altLang="zh-CN" dirty="0"/>
              <a:t>,</a:t>
            </a:r>
            <a:r>
              <a:rPr lang="zh-CN" altLang="en-US" dirty="0"/>
              <a:t>鼠标指针经过的区域即被选中。</a:t>
            </a:r>
            <a:r>
              <a:rPr lang="en-US" altLang="zh-CN" dirty="0">
                <a:sym typeface="Wingdings" panose="05000000000000000000" pitchFamily="2" charset="2"/>
              </a:rPr>
              <a:t></a:t>
            </a:r>
            <a:r>
              <a:rPr lang="zh-CN" altLang="en-US" dirty="0"/>
              <a:t>用鼠标单击要选择区域的起始单元格</a:t>
            </a:r>
            <a:r>
              <a:rPr lang="en-US" altLang="zh-CN" dirty="0"/>
              <a:t>,</a:t>
            </a:r>
            <a:r>
              <a:rPr lang="zh-CN" altLang="en-US" dirty="0"/>
              <a:t>按住 </a:t>
            </a:r>
            <a:r>
              <a:rPr lang="en-US" altLang="zh-CN" dirty="0"/>
              <a:t>Shift </a:t>
            </a:r>
            <a:r>
              <a:rPr lang="zh-CN" altLang="en-US" dirty="0"/>
              <a:t>键</a:t>
            </a:r>
            <a:r>
              <a:rPr lang="en-US" altLang="zh-CN" dirty="0"/>
              <a:t>,</a:t>
            </a:r>
            <a:r>
              <a:rPr lang="zh-CN" altLang="en-US" dirty="0"/>
              <a:t>再单击该区域结束单元格。</a:t>
            </a:r>
            <a:endParaRPr lang="en-US" altLang="zh-CN" dirty="0"/>
          </a:p>
          <a:p>
            <a:pPr lvl="0"/>
            <a:r>
              <a:rPr lang="en-US" altLang="zh-CN" dirty="0"/>
              <a:t>3.</a:t>
            </a:r>
            <a:r>
              <a:rPr lang="zh-CN" altLang="en-US" dirty="0"/>
              <a:t>选定多个不连续单元格按住 </a:t>
            </a:r>
            <a:r>
              <a:rPr lang="en-US" altLang="zh-CN" dirty="0"/>
              <a:t>Ctrl </a:t>
            </a:r>
            <a:r>
              <a:rPr lang="zh-CN" altLang="en-US" dirty="0"/>
              <a:t>键不放</a:t>
            </a:r>
            <a:r>
              <a:rPr lang="en-US" altLang="zh-CN" dirty="0"/>
              <a:t>,</a:t>
            </a:r>
            <a:r>
              <a:rPr lang="zh-CN" altLang="en-US" dirty="0"/>
              <a:t>依次单击需要选定的单元格或拖曳鼠标选定需要的单元格区域。</a:t>
            </a:r>
            <a:endParaRPr lang="en-US" altLang="zh-CN" dirty="0"/>
          </a:p>
          <a:p>
            <a:pPr lvl="0"/>
            <a:r>
              <a:rPr lang="en-US" altLang="zh-CN" dirty="0"/>
              <a:t>4.</a:t>
            </a:r>
            <a:r>
              <a:rPr lang="zh-CN" altLang="en-US" dirty="0"/>
              <a:t>取消选定单击任意一个单元格即可。</a:t>
            </a:r>
            <a:endParaRPr lang="en-US" altLang="zh-CN" dirty="0"/>
          </a:p>
          <a:p>
            <a:pPr lvl="0"/>
            <a:r>
              <a:rPr lang="en-US" altLang="zh-CN" dirty="0"/>
              <a:t>5.</a:t>
            </a:r>
            <a:r>
              <a:rPr lang="zh-CN" altLang="en-US" dirty="0"/>
              <a:t>单元格的插入与删除在工作表中插入或删除单元格时会引起相邻单元格的移动</a:t>
            </a:r>
            <a:r>
              <a:rPr lang="en-US" altLang="zh-CN" dirty="0"/>
              <a:t>,</a:t>
            </a:r>
            <a:r>
              <a:rPr lang="zh-CN" altLang="en-US" dirty="0"/>
              <a:t>即相邻单元格的地址会发生变化</a:t>
            </a:r>
            <a:r>
              <a:rPr lang="en-US" altLang="zh-CN" dirty="0"/>
              <a:t>,</a:t>
            </a:r>
            <a:r>
              <a:rPr lang="zh-CN" altLang="en-US" dirty="0"/>
              <a:t>在操作时应注意。（</a:t>
            </a:r>
            <a:r>
              <a:rPr lang="en-US" altLang="zh-CN" dirty="0"/>
              <a:t>1</a:t>
            </a:r>
            <a:r>
              <a:rPr lang="zh-CN" altLang="en-US" dirty="0"/>
              <a:t>）插入单元格插入单元格的常用方法有以下两种：</a:t>
            </a:r>
            <a:r>
              <a:rPr lang="en-US" altLang="zh-CN" dirty="0">
                <a:sym typeface="Wingdings" panose="05000000000000000000" pitchFamily="2" charset="2"/>
              </a:rPr>
              <a:t></a:t>
            </a:r>
            <a:r>
              <a:rPr lang="zh-CN" altLang="en-US" dirty="0"/>
              <a:t>鼠标右键单击要插入单元格的位置</a:t>
            </a:r>
            <a:r>
              <a:rPr lang="en-US" altLang="zh-CN" dirty="0"/>
              <a:t>,</a:t>
            </a:r>
            <a:r>
              <a:rPr lang="zh-CN" altLang="en-US" dirty="0"/>
              <a:t>在弹出的快捷菜单中选择“插人”命令。</a:t>
            </a:r>
            <a:r>
              <a:rPr lang="en-US" altLang="zh-CN" dirty="0">
                <a:sym typeface="Wingdings" panose="05000000000000000000" pitchFamily="2" charset="2"/>
              </a:rPr>
              <a:t></a:t>
            </a:r>
            <a:r>
              <a:rPr lang="zh-CN" altLang="en-US" dirty="0"/>
              <a:t>单击“开始”选项卡“单元格”组中的“插人”下拉按钮</a:t>
            </a:r>
            <a:r>
              <a:rPr lang="en-US" altLang="zh-CN" dirty="0"/>
              <a:t>,</a:t>
            </a:r>
            <a:r>
              <a:rPr lang="zh-CN" altLang="en-US" dirty="0"/>
              <a:t>在弹出的下拉菜单中选择“插入单元格”命令。（</a:t>
            </a:r>
            <a:r>
              <a:rPr lang="en-US" altLang="zh-CN" dirty="0"/>
              <a:t>2)</a:t>
            </a:r>
            <a:r>
              <a:rPr lang="zh-CN" altLang="en-US" dirty="0"/>
              <a:t>删除单元格删除单元格的常用方法有以下两种：</a:t>
            </a:r>
            <a:r>
              <a:rPr lang="en-US" altLang="zh-CN" dirty="0">
                <a:sym typeface="Wingdings" panose="05000000000000000000" pitchFamily="2" charset="2"/>
              </a:rPr>
              <a:t></a:t>
            </a:r>
            <a:r>
              <a:rPr lang="zh-CN" altLang="en-US" dirty="0"/>
              <a:t>鼠标右键单击要删除的单元格</a:t>
            </a:r>
            <a:r>
              <a:rPr lang="en-US" altLang="zh-CN" dirty="0"/>
              <a:t>,</a:t>
            </a:r>
            <a:r>
              <a:rPr lang="zh-CN" altLang="en-US" dirty="0"/>
              <a:t>在弹出的快捷菜单中选择“删除”命令。</a:t>
            </a:r>
            <a:r>
              <a:rPr lang="en-US" altLang="zh-CN" dirty="0">
                <a:sym typeface="Wingdings" panose="05000000000000000000" pitchFamily="2" charset="2"/>
              </a:rPr>
              <a:t></a:t>
            </a:r>
            <a:r>
              <a:rPr lang="zh-CN" altLang="en-US" dirty="0"/>
              <a:t>选定要删除的单元格</a:t>
            </a:r>
            <a:r>
              <a:rPr lang="en-US" altLang="zh-CN" dirty="0"/>
              <a:t>,</a:t>
            </a:r>
            <a:r>
              <a:rPr lang="zh-CN" altLang="en-US" dirty="0"/>
              <a:t>单击“开始”选项卡“单元格”组中的“删除”下拉按钮</a:t>
            </a:r>
            <a:r>
              <a:rPr lang="en-US" altLang="zh-CN" dirty="0"/>
              <a:t>,</a:t>
            </a:r>
            <a:r>
              <a:rPr lang="zh-CN" altLang="en-US" dirty="0"/>
              <a:t>在弹出的下拉菜单中选择“删除单元格”命令。</a:t>
            </a:r>
            <a:endParaRPr lang="zh-CN" altLang="en-US" dirty="0"/>
          </a:p>
        </p:txBody>
      </p:sp>
      <p:sp>
        <p:nvSpPr>
          <p:cNvPr id="2560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幻灯片图像占位符 1"/>
          <p:cNvSpPr>
            <a:spLocks noGrp="1" noRot="1" noChangeAspect="1" noTextEdit="1"/>
          </p:cNvSpPr>
          <p:nvPr>
            <p:ph type="sldImg"/>
          </p:nvPr>
        </p:nvSpPr>
        <p:spPr>
          <a:ln>
            <a:solidFill>
              <a:srgbClr val="000000">
                <a:alpha val="100000"/>
              </a:srgbClr>
            </a:solidFill>
            <a:miter lim="800000"/>
          </a:ln>
        </p:spPr>
      </p:sp>
      <p:sp>
        <p:nvSpPr>
          <p:cNvPr id="28675" name="备注占位符 2"/>
          <p:cNvSpPr>
            <a:spLocks noGrp="1"/>
          </p:cNvSpPr>
          <p:nvPr>
            <p:ph type="body" idx="1"/>
          </p:nvPr>
        </p:nvSpPr>
        <p:spPr>
          <a:noFill/>
          <a:ln>
            <a:noFill/>
          </a:ln>
        </p:spPr>
        <p:txBody>
          <a:bodyPr wrap="square" lIns="91440" tIns="45720" rIns="91440" bIns="45720" anchor="t" anchorCtr="0"/>
          <a:p>
            <a:pPr lvl="0"/>
            <a:r>
              <a:rPr lang="zh-CN" altLang="en-US" dirty="0"/>
              <a:t>修改单元格数据：① 选定要移动或复制的一个或多个工作表。②单击“开始”选项卡“单元格”组中的“格式”下拉按钮</a:t>
            </a:r>
            <a:r>
              <a:rPr lang="en-US" altLang="zh-CN" dirty="0"/>
              <a:t>,</a:t>
            </a:r>
            <a:r>
              <a:rPr lang="zh-CN" altLang="en-US" dirty="0"/>
              <a:t>在弹出的下拉菜单中选择“移动或复制工作表”命令</a:t>
            </a:r>
            <a:r>
              <a:rPr lang="en-US" altLang="zh-CN" dirty="0"/>
              <a:t>,</a:t>
            </a:r>
            <a:r>
              <a:rPr lang="zh-CN" altLang="en-US" dirty="0"/>
              <a:t>或右击工作表标签</a:t>
            </a:r>
            <a:r>
              <a:rPr lang="en-US" altLang="zh-CN" dirty="0"/>
              <a:t>,</a:t>
            </a:r>
            <a:r>
              <a:rPr lang="zh-CN" altLang="en-US" dirty="0"/>
              <a:t>在弹出的快捷菜单中选择“移动或复制”命令</a:t>
            </a:r>
            <a:r>
              <a:rPr lang="en-US" altLang="zh-CN" dirty="0"/>
              <a:t>,</a:t>
            </a:r>
            <a:r>
              <a:rPr lang="zh-CN" altLang="en-US" dirty="0"/>
              <a:t>弹出“移动或复制工作表”对话框</a:t>
            </a:r>
            <a:r>
              <a:rPr lang="en-US" altLang="zh-CN" dirty="0"/>
              <a:t>;</a:t>
            </a:r>
            <a:r>
              <a:rPr lang="zh-CN" altLang="en-US" dirty="0"/>
              <a:t>若需要将工作表移动或复制至其他工作簿中</a:t>
            </a:r>
            <a:r>
              <a:rPr lang="en-US" altLang="zh-CN" dirty="0"/>
              <a:t>,</a:t>
            </a:r>
            <a:r>
              <a:rPr lang="zh-CN" altLang="en-US" dirty="0"/>
              <a:t>则在“工作簿”下拉列表框中选择目标工作簿</a:t>
            </a:r>
            <a:r>
              <a:rPr lang="en-US" altLang="zh-CN" dirty="0"/>
              <a:t>,</a:t>
            </a:r>
            <a:r>
              <a:rPr lang="zh-CN" altLang="en-US" dirty="0"/>
              <a:t>在“下列选定工作表之前”列表框中选择移动或复制的工作表的目标位置后的工作表标签</a:t>
            </a:r>
            <a:r>
              <a:rPr lang="en-US" altLang="zh-CN" dirty="0"/>
              <a:t>;</a:t>
            </a:r>
            <a:r>
              <a:rPr lang="zh-CN" altLang="en-US" dirty="0"/>
              <a:t>若仅移动工作表</a:t>
            </a:r>
            <a:r>
              <a:rPr lang="en-US" altLang="zh-CN" dirty="0"/>
              <a:t>,</a:t>
            </a:r>
            <a:r>
              <a:rPr lang="zh-CN" altLang="en-US" dirty="0"/>
              <a:t>则不要选中“建立副本”复选框</a:t>
            </a:r>
            <a:r>
              <a:rPr lang="en-US" altLang="zh-CN" dirty="0"/>
              <a:t>;</a:t>
            </a:r>
            <a:r>
              <a:rPr lang="zh-CN" altLang="en-US" dirty="0"/>
              <a:t>若要复制工作表</a:t>
            </a:r>
            <a:r>
              <a:rPr lang="en-US" altLang="zh-CN" dirty="0"/>
              <a:t>,</a:t>
            </a:r>
            <a:r>
              <a:rPr lang="zh-CN" altLang="en-US" dirty="0"/>
              <a:t>则选中“建立副本”复选框。最后单击“确定”按钮即可。</a:t>
            </a:r>
            <a:endParaRPr lang="zh-CN" altLang="en-US" dirty="0"/>
          </a:p>
        </p:txBody>
      </p:sp>
      <p:sp>
        <p:nvSpPr>
          <p:cNvPr id="2867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幻灯片图像占位符 1"/>
          <p:cNvSpPr>
            <a:spLocks noGrp="1" noRot="1" noChangeAspect="1" noTextEdit="1"/>
          </p:cNvSpPr>
          <p:nvPr>
            <p:ph type="sldImg"/>
          </p:nvPr>
        </p:nvSpPr>
        <p:spPr>
          <a:ln>
            <a:solidFill>
              <a:srgbClr val="000000">
                <a:alpha val="100000"/>
              </a:srgbClr>
            </a:solidFill>
            <a:miter lim="800000"/>
          </a:ln>
        </p:spPr>
      </p:sp>
      <p:sp>
        <p:nvSpPr>
          <p:cNvPr id="30723" name="备注占位符 2"/>
          <p:cNvSpPr>
            <a:spLocks noGrp="1"/>
          </p:cNvSpPr>
          <p:nvPr>
            <p:ph type="body" idx="1"/>
          </p:nvPr>
        </p:nvSpPr>
        <p:spPr>
          <a:noFill/>
          <a:ln>
            <a:noFill/>
          </a:ln>
        </p:spPr>
        <p:txBody>
          <a:bodyPr wrap="square" lIns="91440" tIns="45720" rIns="91440" bIns="45720" anchor="t" anchorCtr="0"/>
          <a:p>
            <a:pPr lvl="0"/>
            <a:r>
              <a:rPr lang="en-US" altLang="zh-CN" dirty="0"/>
              <a:t>1.</a:t>
            </a:r>
            <a:r>
              <a:rPr lang="zh-CN" altLang="en-US" dirty="0"/>
              <a:t>使用鼠标实现单元格数据的移动或复制：①选定要进行数据移动的单元格或单元格区域。②将鼠标指针指向单元格边框或单元格区域边框</a:t>
            </a:r>
            <a:r>
              <a:rPr lang="en-US" altLang="zh-CN" dirty="0"/>
              <a:t>,</a:t>
            </a:r>
            <a:r>
              <a:rPr lang="zh-CN" altLang="en-US" dirty="0"/>
              <a:t>这时鼠标指针变成左上箭头加十字形四向箭头。③拖曳鼠标到目标位置即可</a:t>
            </a:r>
            <a:r>
              <a:rPr lang="en-US" altLang="zh-CN" dirty="0"/>
              <a:t>;</a:t>
            </a:r>
            <a:r>
              <a:rPr lang="zh-CN" altLang="en-US" dirty="0"/>
              <a:t>若数据需要复制</a:t>
            </a:r>
            <a:r>
              <a:rPr lang="en-US" altLang="zh-CN" dirty="0"/>
              <a:t>,</a:t>
            </a:r>
            <a:r>
              <a:rPr lang="zh-CN" altLang="en-US" dirty="0"/>
              <a:t>则在拖曳鼠标的同时按住 </a:t>
            </a:r>
            <a:r>
              <a:rPr lang="en-US" altLang="zh-CN" dirty="0"/>
              <a:t>Ctrl </a:t>
            </a:r>
            <a:r>
              <a:rPr lang="zh-CN" altLang="en-US" dirty="0"/>
              <a:t>键。</a:t>
            </a:r>
            <a:endParaRPr lang="en-US" altLang="zh-CN" dirty="0"/>
          </a:p>
          <a:p>
            <a:pPr lvl="0"/>
            <a:r>
              <a:rPr lang="en-US" altLang="zh-CN" dirty="0"/>
              <a:t>2.</a:t>
            </a:r>
            <a:r>
              <a:rPr lang="zh-CN" altLang="en-US" dirty="0"/>
              <a:t>使用命令实现单元格数据的移动或复制：①选定要进行数据移动的单元格或单元格区域。②单击“开始”选项卡“剪贴板”组中的“复制”或“剪切”命令</a:t>
            </a:r>
            <a:r>
              <a:rPr lang="en-US" altLang="zh-CN" dirty="0"/>
              <a:t>,</a:t>
            </a:r>
            <a:r>
              <a:rPr lang="zh-CN" altLang="en-US" dirty="0"/>
              <a:t>或单击鼠标右键</a:t>
            </a:r>
            <a:r>
              <a:rPr lang="en-US" altLang="zh-CN" dirty="0"/>
              <a:t>,</a:t>
            </a:r>
            <a:r>
              <a:rPr lang="zh-CN" altLang="en-US" dirty="0"/>
              <a:t>在弹出的快捷菜单中选择“复制”或“剪切”命令。③单击目标单元格</a:t>
            </a:r>
            <a:r>
              <a:rPr lang="en-US" altLang="zh-CN" dirty="0"/>
              <a:t>,</a:t>
            </a:r>
            <a:r>
              <a:rPr lang="zh-CN" altLang="en-US" dirty="0"/>
              <a:t>然后单击“开始”选项卡“剪贴板”组中的“粘贴”命令</a:t>
            </a:r>
            <a:r>
              <a:rPr lang="en-US" altLang="zh-CN" dirty="0"/>
              <a:t>,</a:t>
            </a:r>
            <a:r>
              <a:rPr lang="zh-CN" altLang="en-US" dirty="0"/>
              <a:t>或单击鼠标右键</a:t>
            </a:r>
            <a:r>
              <a:rPr lang="en-US" altLang="zh-CN" dirty="0"/>
              <a:t>,</a:t>
            </a:r>
            <a:r>
              <a:rPr lang="zh-CN" altLang="en-US" dirty="0"/>
              <a:t>在弹出的快捷菜</a:t>
            </a:r>
            <a:r>
              <a:rPr lang="en-US" altLang="zh-CN" dirty="0"/>
              <a:t>2</a:t>
            </a:r>
            <a:r>
              <a:rPr lang="zh-CN" altLang="en-US" dirty="0"/>
              <a:t>单中选择“粘贴”命令。</a:t>
            </a:r>
            <a:endParaRPr lang="en-US" altLang="zh-CN" dirty="0"/>
          </a:p>
          <a:p>
            <a:pPr lvl="0"/>
            <a:r>
              <a:rPr lang="en-US" altLang="zh-CN" dirty="0"/>
              <a:t>3.</a:t>
            </a:r>
            <a:r>
              <a:rPr lang="zh-CN" altLang="en-US" dirty="0"/>
              <a:t>复制单元格中的特定内容：①选定要进行特定内容复制的单元格或单元格区域。②单击“开始”选项卡“剪贴板”组中的“复制”命令</a:t>
            </a:r>
            <a:r>
              <a:rPr lang="en-US" altLang="zh-CN" dirty="0"/>
              <a:t>,</a:t>
            </a:r>
            <a:r>
              <a:rPr lang="zh-CN" altLang="en-US" dirty="0"/>
              <a:t>或单击鼠标右键</a:t>
            </a:r>
            <a:r>
              <a:rPr lang="en-US" altLang="zh-CN" dirty="0"/>
              <a:t>,</a:t>
            </a:r>
            <a:r>
              <a:rPr lang="zh-CN" altLang="en-US" dirty="0"/>
              <a:t>在弹出的快捷菜单中选择“复制”命令。③单击目标单元格</a:t>
            </a:r>
            <a:r>
              <a:rPr lang="en-US" altLang="zh-CN" dirty="0"/>
              <a:t>,</a:t>
            </a:r>
            <a:r>
              <a:rPr lang="zh-CN" altLang="en-US" dirty="0"/>
              <a:t>然后单击“开始”选项卡“剪贴板”组中的“粘贴”下拉按钮</a:t>
            </a:r>
            <a:r>
              <a:rPr lang="en-US" altLang="zh-CN" dirty="0"/>
              <a:t>,</a:t>
            </a:r>
            <a:r>
              <a:rPr lang="zh-CN" altLang="en-US" dirty="0"/>
              <a:t>在弹出的菜单中选择“选择性粘贴”命令</a:t>
            </a:r>
            <a:r>
              <a:rPr lang="en-US" altLang="zh-CN" dirty="0"/>
              <a:t>,</a:t>
            </a:r>
            <a:r>
              <a:rPr lang="zh-CN" altLang="en-US" dirty="0"/>
              <a:t>此时弹出“选择性粘贴”对话框，根据需要选择粘贴选项</a:t>
            </a:r>
            <a:r>
              <a:rPr lang="en-US" altLang="zh-CN" dirty="0"/>
              <a:t>,</a:t>
            </a:r>
            <a:r>
              <a:rPr lang="zh-CN" altLang="en-US" dirty="0"/>
              <a:t>再单击“确定”按钮。</a:t>
            </a:r>
            <a:endParaRPr lang="zh-CN" altLang="en-US" dirty="0"/>
          </a:p>
        </p:txBody>
      </p:sp>
      <p:sp>
        <p:nvSpPr>
          <p:cNvPr id="3072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燕尾形 6"/>
          <p:cNvSpPr/>
          <p:nvPr/>
        </p:nvSpPr>
        <p:spPr>
          <a:xfrm>
            <a:off x="-36512" y="960438"/>
            <a:ext cx="2000250" cy="4937125"/>
          </a:xfrm>
          <a:custGeom>
            <a:avLst/>
            <a:gdLst>
              <a:gd name="connsiteX0" fmla="*/ 0 w 2987824"/>
              <a:gd name="connsiteY0" fmla="*/ 0 h 2952328"/>
              <a:gd name="connsiteX1" fmla="*/ 1511660 w 2987824"/>
              <a:gd name="connsiteY1" fmla="*/ 0 h 2952328"/>
              <a:gd name="connsiteX2" fmla="*/ 2987824 w 2987824"/>
              <a:gd name="connsiteY2" fmla="*/ 1476164 h 2952328"/>
              <a:gd name="connsiteX3" fmla="*/ 1511660 w 2987824"/>
              <a:gd name="connsiteY3" fmla="*/ 2952328 h 2952328"/>
              <a:gd name="connsiteX4" fmla="*/ 0 w 2987824"/>
              <a:gd name="connsiteY4" fmla="*/ 2952328 h 2952328"/>
              <a:gd name="connsiteX5" fmla="*/ 1476164 w 2987824"/>
              <a:gd name="connsiteY5" fmla="*/ 1476164 h 2952328"/>
              <a:gd name="connsiteX6" fmla="*/ 0 w 2987824"/>
              <a:gd name="connsiteY6" fmla="*/ 0 h 2952328"/>
              <a:gd name="connsiteX0-1" fmla="*/ 8796 w 2996620"/>
              <a:gd name="connsiteY0-2" fmla="*/ 1552353 h 4504681"/>
              <a:gd name="connsiteX1-3" fmla="*/ 0 w 2996620"/>
              <a:gd name="connsiteY1-4" fmla="*/ 0 h 4504681"/>
              <a:gd name="connsiteX2-5" fmla="*/ 2996620 w 2996620"/>
              <a:gd name="connsiteY2-6" fmla="*/ 3028517 h 4504681"/>
              <a:gd name="connsiteX3-7" fmla="*/ 1520456 w 2996620"/>
              <a:gd name="connsiteY3-8" fmla="*/ 4504681 h 4504681"/>
              <a:gd name="connsiteX4-9" fmla="*/ 8796 w 2996620"/>
              <a:gd name="connsiteY4-10" fmla="*/ 4504681 h 4504681"/>
              <a:gd name="connsiteX5-11" fmla="*/ 1484960 w 2996620"/>
              <a:gd name="connsiteY5-12" fmla="*/ 3028517 h 4504681"/>
              <a:gd name="connsiteX6-13" fmla="*/ 8796 w 2996620"/>
              <a:gd name="connsiteY6-14" fmla="*/ 1552353 h 4504681"/>
              <a:gd name="connsiteX0-15" fmla="*/ 8796 w 2996620"/>
              <a:gd name="connsiteY0-16" fmla="*/ 1552353 h 6057034"/>
              <a:gd name="connsiteX1-17" fmla="*/ 0 w 2996620"/>
              <a:gd name="connsiteY1-18" fmla="*/ 0 h 6057034"/>
              <a:gd name="connsiteX2-19" fmla="*/ 2996620 w 2996620"/>
              <a:gd name="connsiteY2-20" fmla="*/ 3028517 h 6057034"/>
              <a:gd name="connsiteX3-21" fmla="*/ 0 w 2996620"/>
              <a:gd name="connsiteY3-22" fmla="*/ 6057034 h 6057034"/>
              <a:gd name="connsiteX4-23" fmla="*/ 8796 w 2996620"/>
              <a:gd name="connsiteY4-24" fmla="*/ 4504681 h 6057034"/>
              <a:gd name="connsiteX5-25" fmla="*/ 1484960 w 2996620"/>
              <a:gd name="connsiteY5-26" fmla="*/ 3028517 h 6057034"/>
              <a:gd name="connsiteX6-27" fmla="*/ 8796 w 2996620"/>
              <a:gd name="connsiteY6-28" fmla="*/ 1552353 h 605703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2996620" h="6057034">
                <a:moveTo>
                  <a:pt x="8796" y="1552353"/>
                </a:moveTo>
                <a:lnTo>
                  <a:pt x="0" y="0"/>
                </a:lnTo>
                <a:lnTo>
                  <a:pt x="2996620" y="3028517"/>
                </a:lnTo>
                <a:lnTo>
                  <a:pt x="0" y="6057034"/>
                </a:lnTo>
                <a:lnTo>
                  <a:pt x="8796" y="4504681"/>
                </a:lnTo>
                <a:lnTo>
                  <a:pt x="1484960" y="3028517"/>
                </a:lnTo>
                <a:lnTo>
                  <a:pt x="8796" y="1552353"/>
                </a:lnTo>
                <a:close/>
              </a:path>
            </a:pathLst>
          </a:custGeom>
          <a:solidFill>
            <a:srgbClr val="C00000"/>
          </a:solidFill>
          <a:ln w="12700">
            <a:solidFill>
              <a:schemeClr val="bg1"/>
            </a:solidFill>
          </a:ln>
          <a:effectLst>
            <a:outerShdw dist="38100" algn="l"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8" name="燕尾形 7"/>
          <p:cNvSpPr/>
          <p:nvPr/>
        </p:nvSpPr>
        <p:spPr>
          <a:xfrm>
            <a:off x="-6350" y="2800350"/>
            <a:ext cx="473075" cy="1257300"/>
          </a:xfrm>
          <a:custGeom>
            <a:avLst/>
            <a:gdLst>
              <a:gd name="connsiteX0" fmla="*/ 0 w 720080"/>
              <a:gd name="connsiteY0" fmla="*/ 0 h 720080"/>
              <a:gd name="connsiteX1" fmla="*/ 360040 w 720080"/>
              <a:gd name="connsiteY1" fmla="*/ 0 h 720080"/>
              <a:gd name="connsiteX2" fmla="*/ 720080 w 720080"/>
              <a:gd name="connsiteY2" fmla="*/ 360040 h 720080"/>
              <a:gd name="connsiteX3" fmla="*/ 360040 w 720080"/>
              <a:gd name="connsiteY3" fmla="*/ 720080 h 720080"/>
              <a:gd name="connsiteX4" fmla="*/ 0 w 720080"/>
              <a:gd name="connsiteY4" fmla="*/ 720080 h 720080"/>
              <a:gd name="connsiteX5" fmla="*/ 360040 w 720080"/>
              <a:gd name="connsiteY5" fmla="*/ 360040 h 720080"/>
              <a:gd name="connsiteX6" fmla="*/ 0 w 720080"/>
              <a:gd name="connsiteY6" fmla="*/ 0 h 720080"/>
              <a:gd name="connsiteX0-1" fmla="*/ 0 w 720080"/>
              <a:gd name="connsiteY0-2" fmla="*/ 0 h 720080"/>
              <a:gd name="connsiteX1-3" fmla="*/ 360040 w 720080"/>
              <a:gd name="connsiteY1-4" fmla="*/ 0 h 720080"/>
              <a:gd name="connsiteX2-5" fmla="*/ 720080 w 720080"/>
              <a:gd name="connsiteY2-6" fmla="*/ 360040 h 720080"/>
              <a:gd name="connsiteX3-7" fmla="*/ 360040 w 720080"/>
              <a:gd name="connsiteY3-8" fmla="*/ 720080 h 720080"/>
              <a:gd name="connsiteX4-9" fmla="*/ 0 w 720080"/>
              <a:gd name="connsiteY4-10" fmla="*/ 720080 h 720080"/>
              <a:gd name="connsiteX5-11" fmla="*/ 10183 w 720080"/>
              <a:gd name="connsiteY5-12" fmla="*/ 391845 h 720080"/>
              <a:gd name="connsiteX6-13" fmla="*/ 0 w 720080"/>
              <a:gd name="connsiteY6-14" fmla="*/ 0 h 720080"/>
              <a:gd name="connsiteX0-15" fmla="*/ 10183 w 720080"/>
              <a:gd name="connsiteY0-16" fmla="*/ 391845 h 720080"/>
              <a:gd name="connsiteX1-17" fmla="*/ 360040 w 720080"/>
              <a:gd name="connsiteY1-18" fmla="*/ 0 h 720080"/>
              <a:gd name="connsiteX2-19" fmla="*/ 720080 w 720080"/>
              <a:gd name="connsiteY2-20" fmla="*/ 360040 h 720080"/>
              <a:gd name="connsiteX3-21" fmla="*/ 360040 w 720080"/>
              <a:gd name="connsiteY3-22" fmla="*/ 720080 h 720080"/>
              <a:gd name="connsiteX4-23" fmla="*/ 0 w 720080"/>
              <a:gd name="connsiteY4-24" fmla="*/ 720080 h 720080"/>
              <a:gd name="connsiteX5-25" fmla="*/ 10183 w 720080"/>
              <a:gd name="connsiteY5-26" fmla="*/ 391845 h 720080"/>
              <a:gd name="connsiteX0-27" fmla="*/ 0 w 720080"/>
              <a:gd name="connsiteY0-28" fmla="*/ 720080 h 720080"/>
              <a:gd name="connsiteX1-29" fmla="*/ 360040 w 720080"/>
              <a:gd name="connsiteY1-30" fmla="*/ 0 h 720080"/>
              <a:gd name="connsiteX2-31" fmla="*/ 720080 w 720080"/>
              <a:gd name="connsiteY2-32" fmla="*/ 360040 h 720080"/>
              <a:gd name="connsiteX3-33" fmla="*/ 360040 w 720080"/>
              <a:gd name="connsiteY3-34" fmla="*/ 720080 h 720080"/>
              <a:gd name="connsiteX4-35" fmla="*/ 0 w 720080"/>
              <a:gd name="connsiteY4-36" fmla="*/ 720080 h 720080"/>
              <a:gd name="connsiteX0-37" fmla="*/ 0 w 360040"/>
              <a:gd name="connsiteY0-38" fmla="*/ 720080 h 720080"/>
              <a:gd name="connsiteX1-39" fmla="*/ 0 w 360040"/>
              <a:gd name="connsiteY1-40" fmla="*/ 0 h 720080"/>
              <a:gd name="connsiteX2-41" fmla="*/ 360040 w 360040"/>
              <a:gd name="connsiteY2-42" fmla="*/ 360040 h 720080"/>
              <a:gd name="connsiteX3-43" fmla="*/ 0 w 360040"/>
              <a:gd name="connsiteY3-44" fmla="*/ 720080 h 720080"/>
            </a:gdLst>
            <a:ahLst/>
            <a:cxnLst>
              <a:cxn ang="0">
                <a:pos x="connsiteX0-1" y="connsiteY0-2"/>
              </a:cxn>
              <a:cxn ang="0">
                <a:pos x="connsiteX1-3" y="connsiteY1-4"/>
              </a:cxn>
              <a:cxn ang="0">
                <a:pos x="connsiteX2-5" y="connsiteY2-6"/>
              </a:cxn>
              <a:cxn ang="0">
                <a:pos x="connsiteX3-7" y="connsiteY3-8"/>
              </a:cxn>
            </a:cxnLst>
            <a:rect l="l" t="t" r="r" b="b"/>
            <a:pathLst>
              <a:path w="360040" h="720080">
                <a:moveTo>
                  <a:pt x="0" y="720080"/>
                </a:moveTo>
                <a:lnTo>
                  <a:pt x="0" y="0"/>
                </a:lnTo>
                <a:lnTo>
                  <a:pt x="360040" y="360040"/>
                </a:lnTo>
                <a:lnTo>
                  <a:pt x="0" y="720080"/>
                </a:lnTo>
                <a:close/>
              </a:path>
            </a:pathLst>
          </a:custGeom>
          <a:solidFill>
            <a:srgbClr val="C0000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2" name="标题 1"/>
          <p:cNvSpPr>
            <a:spLocks noGrp="1"/>
          </p:cNvSpPr>
          <p:nvPr>
            <p:ph type="ctrTitle"/>
          </p:nvPr>
        </p:nvSpPr>
        <p:spPr>
          <a:xfrm>
            <a:off x="3120053" y="2180862"/>
            <a:ext cx="3240360" cy="3360373"/>
          </a:xfrm>
        </p:spPr>
        <p:txBody>
          <a:bodyPr>
            <a:noAutofit/>
          </a:bodyPr>
          <a:lstStyle>
            <a:lvl1pPr>
              <a:defRPr sz="4400">
                <a:latin typeface="微软雅黑" panose="020B0503020204020204" pitchFamily="34" charset="-122"/>
                <a:ea typeface="微软雅黑" panose="020B0503020204020204" pitchFamily="34" charset="-122"/>
              </a:defRPr>
            </a:lvl1pPr>
          </a:lstStyle>
          <a:p>
            <a:r>
              <a:rPr lang="zh-CN" altLang="en-US" smtClean="0"/>
              <a:t>单击此处编辑母版标题样式</a:t>
            </a:r>
            <a:endParaRPr lang="zh-CN" altLang="en-US" dirty="0"/>
          </a:p>
        </p:txBody>
      </p:sp>
      <p:grpSp>
        <p:nvGrpSpPr>
          <p:cNvPr id="2053" name="组合 11"/>
          <p:cNvGrpSpPr/>
          <p:nvPr/>
        </p:nvGrpSpPr>
        <p:grpSpPr>
          <a:xfrm>
            <a:off x="2741613" y="1593850"/>
            <a:ext cx="3997325" cy="3995738"/>
            <a:chOff x="2807094" y="991766"/>
            <a:chExt cx="3240360" cy="3240360"/>
          </a:xfrm>
        </p:grpSpPr>
        <p:sp>
          <p:nvSpPr>
            <p:cNvPr id="13" name="椭圆 12"/>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椭圆 13"/>
            <p:cNvSpPr/>
            <p:nvPr/>
          </p:nvSpPr>
          <p:spPr>
            <a:xfrm>
              <a:off x="2835405" y="1032962"/>
              <a:ext cx="3159286" cy="3157967"/>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9" name="组合 8"/>
          <p:cNvGrpSpPr/>
          <p:nvPr/>
        </p:nvGrpSpPr>
        <p:grpSpPr>
          <a:xfrm flipH="1">
            <a:off x="7147937" y="960637"/>
            <a:ext cx="1999943" cy="4936729"/>
            <a:chOff x="-36512" y="720477"/>
            <a:chExt cx="1999943" cy="3702547"/>
          </a:xfrm>
          <a:solidFill>
            <a:srgbClr val="C00000"/>
          </a:solidFill>
        </p:grpSpPr>
        <p:sp>
          <p:nvSpPr>
            <p:cNvPr id="10" name="燕尾形 6"/>
            <p:cNvSpPr/>
            <p:nvPr/>
          </p:nvSpPr>
          <p:spPr>
            <a:xfrm>
              <a:off x="-36512" y="720477"/>
              <a:ext cx="1999943" cy="3702547"/>
            </a:xfrm>
            <a:custGeom>
              <a:avLst/>
              <a:gdLst>
                <a:gd name="connsiteX0" fmla="*/ 0 w 2987824"/>
                <a:gd name="connsiteY0" fmla="*/ 0 h 2952328"/>
                <a:gd name="connsiteX1" fmla="*/ 1511660 w 2987824"/>
                <a:gd name="connsiteY1" fmla="*/ 0 h 2952328"/>
                <a:gd name="connsiteX2" fmla="*/ 2987824 w 2987824"/>
                <a:gd name="connsiteY2" fmla="*/ 1476164 h 2952328"/>
                <a:gd name="connsiteX3" fmla="*/ 1511660 w 2987824"/>
                <a:gd name="connsiteY3" fmla="*/ 2952328 h 2952328"/>
                <a:gd name="connsiteX4" fmla="*/ 0 w 2987824"/>
                <a:gd name="connsiteY4" fmla="*/ 2952328 h 2952328"/>
                <a:gd name="connsiteX5" fmla="*/ 1476164 w 2987824"/>
                <a:gd name="connsiteY5" fmla="*/ 1476164 h 2952328"/>
                <a:gd name="connsiteX6" fmla="*/ 0 w 2987824"/>
                <a:gd name="connsiteY6" fmla="*/ 0 h 2952328"/>
                <a:gd name="connsiteX0-1" fmla="*/ 8796 w 2996620"/>
                <a:gd name="connsiteY0-2" fmla="*/ 1552353 h 4504681"/>
                <a:gd name="connsiteX1-3" fmla="*/ 0 w 2996620"/>
                <a:gd name="connsiteY1-4" fmla="*/ 0 h 4504681"/>
                <a:gd name="connsiteX2-5" fmla="*/ 2996620 w 2996620"/>
                <a:gd name="connsiteY2-6" fmla="*/ 3028517 h 4504681"/>
                <a:gd name="connsiteX3-7" fmla="*/ 1520456 w 2996620"/>
                <a:gd name="connsiteY3-8" fmla="*/ 4504681 h 4504681"/>
                <a:gd name="connsiteX4-9" fmla="*/ 8796 w 2996620"/>
                <a:gd name="connsiteY4-10" fmla="*/ 4504681 h 4504681"/>
                <a:gd name="connsiteX5-11" fmla="*/ 1484960 w 2996620"/>
                <a:gd name="connsiteY5-12" fmla="*/ 3028517 h 4504681"/>
                <a:gd name="connsiteX6-13" fmla="*/ 8796 w 2996620"/>
                <a:gd name="connsiteY6-14" fmla="*/ 1552353 h 4504681"/>
                <a:gd name="connsiteX0-15" fmla="*/ 8796 w 2996620"/>
                <a:gd name="connsiteY0-16" fmla="*/ 1552353 h 6057034"/>
                <a:gd name="connsiteX1-17" fmla="*/ 0 w 2996620"/>
                <a:gd name="connsiteY1-18" fmla="*/ 0 h 6057034"/>
                <a:gd name="connsiteX2-19" fmla="*/ 2996620 w 2996620"/>
                <a:gd name="connsiteY2-20" fmla="*/ 3028517 h 6057034"/>
                <a:gd name="connsiteX3-21" fmla="*/ 0 w 2996620"/>
                <a:gd name="connsiteY3-22" fmla="*/ 6057034 h 6057034"/>
                <a:gd name="connsiteX4-23" fmla="*/ 8796 w 2996620"/>
                <a:gd name="connsiteY4-24" fmla="*/ 4504681 h 6057034"/>
                <a:gd name="connsiteX5-25" fmla="*/ 1484960 w 2996620"/>
                <a:gd name="connsiteY5-26" fmla="*/ 3028517 h 6057034"/>
                <a:gd name="connsiteX6-27" fmla="*/ 8796 w 2996620"/>
                <a:gd name="connsiteY6-28" fmla="*/ 1552353 h 605703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2996620" h="6057034">
                  <a:moveTo>
                    <a:pt x="8796" y="1552353"/>
                  </a:moveTo>
                  <a:lnTo>
                    <a:pt x="0" y="0"/>
                  </a:lnTo>
                  <a:lnTo>
                    <a:pt x="2996620" y="3028517"/>
                  </a:lnTo>
                  <a:lnTo>
                    <a:pt x="0" y="6057034"/>
                  </a:lnTo>
                  <a:lnTo>
                    <a:pt x="8796" y="4504681"/>
                  </a:lnTo>
                  <a:lnTo>
                    <a:pt x="1484960" y="3028517"/>
                  </a:lnTo>
                  <a:lnTo>
                    <a:pt x="8796" y="1552353"/>
                  </a:lnTo>
                  <a:close/>
                </a:path>
              </a:pathLst>
            </a:custGeom>
            <a:grpFill/>
            <a:ln w="12700">
              <a:solidFill>
                <a:schemeClr val="bg1"/>
              </a:solidFill>
            </a:ln>
            <a:effectLst>
              <a:outerShdw dist="38100" algn="l"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1" name="燕尾形 7"/>
            <p:cNvSpPr/>
            <p:nvPr/>
          </p:nvSpPr>
          <p:spPr>
            <a:xfrm>
              <a:off x="-5720" y="2099722"/>
              <a:ext cx="472028" cy="944055"/>
            </a:xfrm>
            <a:custGeom>
              <a:avLst/>
              <a:gdLst>
                <a:gd name="connsiteX0" fmla="*/ 0 w 720080"/>
                <a:gd name="connsiteY0" fmla="*/ 0 h 720080"/>
                <a:gd name="connsiteX1" fmla="*/ 360040 w 720080"/>
                <a:gd name="connsiteY1" fmla="*/ 0 h 720080"/>
                <a:gd name="connsiteX2" fmla="*/ 720080 w 720080"/>
                <a:gd name="connsiteY2" fmla="*/ 360040 h 720080"/>
                <a:gd name="connsiteX3" fmla="*/ 360040 w 720080"/>
                <a:gd name="connsiteY3" fmla="*/ 720080 h 720080"/>
                <a:gd name="connsiteX4" fmla="*/ 0 w 720080"/>
                <a:gd name="connsiteY4" fmla="*/ 720080 h 720080"/>
                <a:gd name="connsiteX5" fmla="*/ 360040 w 720080"/>
                <a:gd name="connsiteY5" fmla="*/ 360040 h 720080"/>
                <a:gd name="connsiteX6" fmla="*/ 0 w 720080"/>
                <a:gd name="connsiteY6" fmla="*/ 0 h 720080"/>
                <a:gd name="connsiteX0-1" fmla="*/ 0 w 720080"/>
                <a:gd name="connsiteY0-2" fmla="*/ 0 h 720080"/>
                <a:gd name="connsiteX1-3" fmla="*/ 360040 w 720080"/>
                <a:gd name="connsiteY1-4" fmla="*/ 0 h 720080"/>
                <a:gd name="connsiteX2-5" fmla="*/ 720080 w 720080"/>
                <a:gd name="connsiteY2-6" fmla="*/ 360040 h 720080"/>
                <a:gd name="connsiteX3-7" fmla="*/ 360040 w 720080"/>
                <a:gd name="connsiteY3-8" fmla="*/ 720080 h 720080"/>
                <a:gd name="connsiteX4-9" fmla="*/ 0 w 720080"/>
                <a:gd name="connsiteY4-10" fmla="*/ 720080 h 720080"/>
                <a:gd name="connsiteX5-11" fmla="*/ 10183 w 720080"/>
                <a:gd name="connsiteY5-12" fmla="*/ 391845 h 720080"/>
                <a:gd name="connsiteX6-13" fmla="*/ 0 w 720080"/>
                <a:gd name="connsiteY6-14" fmla="*/ 0 h 720080"/>
                <a:gd name="connsiteX0-15" fmla="*/ 10183 w 720080"/>
                <a:gd name="connsiteY0-16" fmla="*/ 391845 h 720080"/>
                <a:gd name="connsiteX1-17" fmla="*/ 360040 w 720080"/>
                <a:gd name="connsiteY1-18" fmla="*/ 0 h 720080"/>
                <a:gd name="connsiteX2-19" fmla="*/ 720080 w 720080"/>
                <a:gd name="connsiteY2-20" fmla="*/ 360040 h 720080"/>
                <a:gd name="connsiteX3-21" fmla="*/ 360040 w 720080"/>
                <a:gd name="connsiteY3-22" fmla="*/ 720080 h 720080"/>
                <a:gd name="connsiteX4-23" fmla="*/ 0 w 720080"/>
                <a:gd name="connsiteY4-24" fmla="*/ 720080 h 720080"/>
                <a:gd name="connsiteX5-25" fmla="*/ 10183 w 720080"/>
                <a:gd name="connsiteY5-26" fmla="*/ 391845 h 720080"/>
                <a:gd name="connsiteX0-27" fmla="*/ 0 w 720080"/>
                <a:gd name="connsiteY0-28" fmla="*/ 720080 h 720080"/>
                <a:gd name="connsiteX1-29" fmla="*/ 360040 w 720080"/>
                <a:gd name="connsiteY1-30" fmla="*/ 0 h 720080"/>
                <a:gd name="connsiteX2-31" fmla="*/ 720080 w 720080"/>
                <a:gd name="connsiteY2-32" fmla="*/ 360040 h 720080"/>
                <a:gd name="connsiteX3-33" fmla="*/ 360040 w 720080"/>
                <a:gd name="connsiteY3-34" fmla="*/ 720080 h 720080"/>
                <a:gd name="connsiteX4-35" fmla="*/ 0 w 720080"/>
                <a:gd name="connsiteY4-36" fmla="*/ 720080 h 720080"/>
                <a:gd name="connsiteX0-37" fmla="*/ 0 w 360040"/>
                <a:gd name="connsiteY0-38" fmla="*/ 720080 h 720080"/>
                <a:gd name="connsiteX1-39" fmla="*/ 0 w 360040"/>
                <a:gd name="connsiteY1-40" fmla="*/ 0 h 720080"/>
                <a:gd name="connsiteX2-41" fmla="*/ 360040 w 360040"/>
                <a:gd name="connsiteY2-42" fmla="*/ 360040 h 720080"/>
                <a:gd name="connsiteX3-43" fmla="*/ 0 w 360040"/>
                <a:gd name="connsiteY3-44" fmla="*/ 720080 h 720080"/>
              </a:gdLst>
              <a:ahLst/>
              <a:cxnLst>
                <a:cxn ang="0">
                  <a:pos x="connsiteX0-1" y="connsiteY0-2"/>
                </a:cxn>
                <a:cxn ang="0">
                  <a:pos x="connsiteX1-3" y="connsiteY1-4"/>
                </a:cxn>
                <a:cxn ang="0">
                  <a:pos x="connsiteX2-5" y="connsiteY2-6"/>
                </a:cxn>
                <a:cxn ang="0">
                  <a:pos x="connsiteX3-7" y="connsiteY3-8"/>
                </a:cxn>
              </a:cxnLst>
              <a:rect l="l" t="t" r="r" b="b"/>
              <a:pathLst>
                <a:path w="360040" h="720080">
                  <a:moveTo>
                    <a:pt x="0" y="720080"/>
                  </a:moveTo>
                  <a:lnTo>
                    <a:pt x="0" y="0"/>
                  </a:lnTo>
                  <a:lnTo>
                    <a:pt x="360040" y="360040"/>
                  </a:lnTo>
                  <a:lnTo>
                    <a:pt x="0" y="720080"/>
                  </a:lnTo>
                  <a:close/>
                </a:path>
              </a:pathLst>
            </a:custGeom>
            <a:grp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15"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AA912E68-0D08-4C5E-A219-90BA9454B74E}"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6"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7" name="灯片编号占位符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8F81931-934A-4D20-BD10-2F04FBF27E5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73049"/>
            <a:ext cx="3008313"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r>
              <a:rPr kumimoji="0" lang="zh-CN" altLang="en-US" sz="3200" b="0" i="0" u="none" strike="noStrike" kern="1200" cap="none" spc="0" normalizeH="0" baseline="0" noProof="0" smtClean="0">
                <a:ln>
                  <a:noFill/>
                </a:ln>
                <a:solidFill>
                  <a:schemeClr val="tx1"/>
                </a:solidFill>
                <a:effectLst/>
                <a:uLnTx/>
                <a:uFillTx/>
                <a:latin typeface="微软雅黑" panose="020B0503020204020204" pitchFamily="34" charset="-122"/>
                <a:ea typeface="微软雅黑" panose="020B0503020204020204" pitchFamily="34" charset="-122"/>
                <a:cs typeface="+mn-cs"/>
              </a:rPr>
              <a:t>单击图标添加图片</a:t>
            </a:r>
            <a:endParaRPr kumimoji="0" lang="zh-CN" altLang="en-US" sz="3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4" name="文本占位符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9"/>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D9D9D9">
            <a:alpha val="70195"/>
          </a:srgbClr>
        </a:solidFill>
        <a:effectLst/>
      </p:bgPr>
    </p:bg>
    <p:spTree>
      <p:nvGrpSpPr>
        <p:cNvPr id="1" name=""/>
        <p:cNvGrpSpPr/>
        <p:nvPr/>
      </p:nvGrpSpPr>
      <p:grpSpPr>
        <a:xfrm>
          <a:off x="0" y="0"/>
          <a:ext cx="0" cy="0"/>
          <a:chOff x="0" y="0"/>
          <a:chExt cx="0" cy="0"/>
        </a:xfrm>
      </p:grpSpPr>
      <p:sp>
        <p:nvSpPr>
          <p:cNvPr id="7" name="燕尾形 6"/>
          <p:cNvSpPr/>
          <p:nvPr/>
        </p:nvSpPr>
        <p:spPr>
          <a:xfrm>
            <a:off x="-36512" y="960438"/>
            <a:ext cx="2000250" cy="4937125"/>
          </a:xfrm>
          <a:custGeom>
            <a:avLst/>
            <a:gdLst>
              <a:gd name="connsiteX0" fmla="*/ 0 w 2987824"/>
              <a:gd name="connsiteY0" fmla="*/ 0 h 2952328"/>
              <a:gd name="connsiteX1" fmla="*/ 1511660 w 2987824"/>
              <a:gd name="connsiteY1" fmla="*/ 0 h 2952328"/>
              <a:gd name="connsiteX2" fmla="*/ 2987824 w 2987824"/>
              <a:gd name="connsiteY2" fmla="*/ 1476164 h 2952328"/>
              <a:gd name="connsiteX3" fmla="*/ 1511660 w 2987824"/>
              <a:gd name="connsiteY3" fmla="*/ 2952328 h 2952328"/>
              <a:gd name="connsiteX4" fmla="*/ 0 w 2987824"/>
              <a:gd name="connsiteY4" fmla="*/ 2952328 h 2952328"/>
              <a:gd name="connsiteX5" fmla="*/ 1476164 w 2987824"/>
              <a:gd name="connsiteY5" fmla="*/ 1476164 h 2952328"/>
              <a:gd name="connsiteX6" fmla="*/ 0 w 2987824"/>
              <a:gd name="connsiteY6" fmla="*/ 0 h 2952328"/>
              <a:gd name="connsiteX0-1" fmla="*/ 8796 w 2996620"/>
              <a:gd name="connsiteY0-2" fmla="*/ 1552353 h 4504681"/>
              <a:gd name="connsiteX1-3" fmla="*/ 0 w 2996620"/>
              <a:gd name="connsiteY1-4" fmla="*/ 0 h 4504681"/>
              <a:gd name="connsiteX2-5" fmla="*/ 2996620 w 2996620"/>
              <a:gd name="connsiteY2-6" fmla="*/ 3028517 h 4504681"/>
              <a:gd name="connsiteX3-7" fmla="*/ 1520456 w 2996620"/>
              <a:gd name="connsiteY3-8" fmla="*/ 4504681 h 4504681"/>
              <a:gd name="connsiteX4-9" fmla="*/ 8796 w 2996620"/>
              <a:gd name="connsiteY4-10" fmla="*/ 4504681 h 4504681"/>
              <a:gd name="connsiteX5-11" fmla="*/ 1484960 w 2996620"/>
              <a:gd name="connsiteY5-12" fmla="*/ 3028517 h 4504681"/>
              <a:gd name="connsiteX6-13" fmla="*/ 8796 w 2996620"/>
              <a:gd name="connsiteY6-14" fmla="*/ 1552353 h 4504681"/>
              <a:gd name="connsiteX0-15" fmla="*/ 8796 w 2996620"/>
              <a:gd name="connsiteY0-16" fmla="*/ 1552353 h 6057034"/>
              <a:gd name="connsiteX1-17" fmla="*/ 0 w 2996620"/>
              <a:gd name="connsiteY1-18" fmla="*/ 0 h 6057034"/>
              <a:gd name="connsiteX2-19" fmla="*/ 2996620 w 2996620"/>
              <a:gd name="connsiteY2-20" fmla="*/ 3028517 h 6057034"/>
              <a:gd name="connsiteX3-21" fmla="*/ 0 w 2996620"/>
              <a:gd name="connsiteY3-22" fmla="*/ 6057034 h 6057034"/>
              <a:gd name="connsiteX4-23" fmla="*/ 8796 w 2996620"/>
              <a:gd name="connsiteY4-24" fmla="*/ 4504681 h 6057034"/>
              <a:gd name="connsiteX5-25" fmla="*/ 1484960 w 2996620"/>
              <a:gd name="connsiteY5-26" fmla="*/ 3028517 h 6057034"/>
              <a:gd name="connsiteX6-27" fmla="*/ 8796 w 2996620"/>
              <a:gd name="connsiteY6-28" fmla="*/ 1552353 h 605703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2996620" h="6057034">
                <a:moveTo>
                  <a:pt x="8796" y="1552353"/>
                </a:moveTo>
                <a:lnTo>
                  <a:pt x="0" y="0"/>
                </a:lnTo>
                <a:lnTo>
                  <a:pt x="2996620" y="3028517"/>
                </a:lnTo>
                <a:lnTo>
                  <a:pt x="0" y="6057034"/>
                </a:lnTo>
                <a:lnTo>
                  <a:pt x="8796" y="4504681"/>
                </a:lnTo>
                <a:lnTo>
                  <a:pt x="1484960" y="3028517"/>
                </a:lnTo>
                <a:lnTo>
                  <a:pt x="8796" y="1552353"/>
                </a:lnTo>
                <a:close/>
              </a:path>
            </a:pathLst>
          </a:custGeom>
          <a:solidFill>
            <a:srgbClr val="C00000"/>
          </a:solidFill>
          <a:ln w="12700">
            <a:solidFill>
              <a:schemeClr val="bg1"/>
            </a:solidFill>
          </a:ln>
          <a:effectLst>
            <a:outerShdw dist="38100" algn="l"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nvGrpSpPr>
          <p:cNvPr id="3075" name="组合 7"/>
          <p:cNvGrpSpPr/>
          <p:nvPr/>
        </p:nvGrpSpPr>
        <p:grpSpPr>
          <a:xfrm>
            <a:off x="431800" y="2335213"/>
            <a:ext cx="2173288" cy="2173287"/>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497" y="1032003"/>
              <a:ext cx="3159884" cy="3159885"/>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1" name="矩形 11"/>
          <p:cNvSpPr/>
          <p:nvPr/>
        </p:nvSpPr>
        <p:spPr>
          <a:xfrm rot="18722252">
            <a:off x="7796213" y="-1030287"/>
            <a:ext cx="717550" cy="3927475"/>
          </a:xfrm>
          <a:custGeom>
            <a:avLst/>
            <a:gdLst>
              <a:gd name="connsiteX0" fmla="*/ 0 w 576064"/>
              <a:gd name="connsiteY0" fmla="*/ 0 h 3628720"/>
              <a:gd name="connsiteX1" fmla="*/ 576064 w 576064"/>
              <a:gd name="connsiteY1" fmla="*/ 0 h 3628720"/>
              <a:gd name="connsiteX2" fmla="*/ 576064 w 576064"/>
              <a:gd name="connsiteY2" fmla="*/ 3628720 h 3628720"/>
              <a:gd name="connsiteX3" fmla="*/ 0 w 576064"/>
              <a:gd name="connsiteY3" fmla="*/ 3628720 h 3628720"/>
              <a:gd name="connsiteX4" fmla="*/ 0 w 576064"/>
              <a:gd name="connsiteY4" fmla="*/ 0 h 3628720"/>
              <a:gd name="connsiteX0-1" fmla="*/ 0 w 576064"/>
              <a:gd name="connsiteY0-2" fmla="*/ 0 h 3628720"/>
              <a:gd name="connsiteX1-3" fmla="*/ 518063 w 576064"/>
              <a:gd name="connsiteY1-4" fmla="*/ 599480 h 3628720"/>
              <a:gd name="connsiteX2-5" fmla="*/ 576064 w 576064"/>
              <a:gd name="connsiteY2-6" fmla="*/ 3628720 h 3628720"/>
              <a:gd name="connsiteX3-7" fmla="*/ 0 w 576064"/>
              <a:gd name="connsiteY3-8" fmla="*/ 3628720 h 3628720"/>
              <a:gd name="connsiteX4-9" fmla="*/ 0 w 576064"/>
              <a:gd name="connsiteY4-10" fmla="*/ 0 h 3628720"/>
              <a:gd name="connsiteX0-11" fmla="*/ 0 w 576064"/>
              <a:gd name="connsiteY0-12" fmla="*/ 0 h 3628720"/>
              <a:gd name="connsiteX1-13" fmla="*/ 528423 w 576064"/>
              <a:gd name="connsiteY1-14" fmla="*/ 573039 h 3628720"/>
              <a:gd name="connsiteX2-15" fmla="*/ 576064 w 576064"/>
              <a:gd name="connsiteY2-16" fmla="*/ 3628720 h 3628720"/>
              <a:gd name="connsiteX3-17" fmla="*/ 0 w 576064"/>
              <a:gd name="connsiteY3-18" fmla="*/ 3628720 h 3628720"/>
              <a:gd name="connsiteX4-19" fmla="*/ 0 w 576064"/>
              <a:gd name="connsiteY4-20" fmla="*/ 0 h 3628720"/>
              <a:gd name="connsiteX0-21" fmla="*/ 6020 w 582084"/>
              <a:gd name="connsiteY0-22" fmla="*/ 0 h 3628720"/>
              <a:gd name="connsiteX1-23" fmla="*/ 534443 w 582084"/>
              <a:gd name="connsiteY1-24" fmla="*/ 573039 h 3628720"/>
              <a:gd name="connsiteX2-25" fmla="*/ 582084 w 582084"/>
              <a:gd name="connsiteY2-26" fmla="*/ 3628720 h 3628720"/>
              <a:gd name="connsiteX3-27" fmla="*/ 0 w 582084"/>
              <a:gd name="connsiteY3-28" fmla="*/ 3223756 h 3628720"/>
              <a:gd name="connsiteX4-29" fmla="*/ 6020 w 582084"/>
              <a:gd name="connsiteY4-30" fmla="*/ 0 h 3628720"/>
              <a:gd name="connsiteX0-31" fmla="*/ 6020 w 556750"/>
              <a:gd name="connsiteY0-32" fmla="*/ 0 h 3223756"/>
              <a:gd name="connsiteX1-33" fmla="*/ 534443 w 556750"/>
              <a:gd name="connsiteY1-34" fmla="*/ 573039 h 3223756"/>
              <a:gd name="connsiteX2-35" fmla="*/ 556750 w 556750"/>
              <a:gd name="connsiteY2-36" fmla="*/ 2728181 h 3223756"/>
              <a:gd name="connsiteX3-37" fmla="*/ 0 w 556750"/>
              <a:gd name="connsiteY3-38" fmla="*/ 3223756 h 3223756"/>
              <a:gd name="connsiteX4-39" fmla="*/ 6020 w 556750"/>
              <a:gd name="connsiteY4-40" fmla="*/ 0 h 3223756"/>
              <a:gd name="connsiteX0-41" fmla="*/ 9105 w 559835"/>
              <a:gd name="connsiteY0-42" fmla="*/ 0 h 2935843"/>
              <a:gd name="connsiteX1-43" fmla="*/ 537528 w 559835"/>
              <a:gd name="connsiteY1-44" fmla="*/ 573039 h 2935843"/>
              <a:gd name="connsiteX2-45" fmla="*/ 559835 w 559835"/>
              <a:gd name="connsiteY2-46" fmla="*/ 2728181 h 2935843"/>
              <a:gd name="connsiteX3-47" fmla="*/ 0 w 559835"/>
              <a:gd name="connsiteY3-48" fmla="*/ 2935843 h 2935843"/>
              <a:gd name="connsiteX4-49" fmla="*/ 9105 w 559835"/>
              <a:gd name="connsiteY4-50" fmla="*/ 0 h 2935843"/>
              <a:gd name="connsiteX0-51" fmla="*/ 9105 w 538814"/>
              <a:gd name="connsiteY0-52" fmla="*/ 0 h 2935843"/>
              <a:gd name="connsiteX1-53" fmla="*/ 537528 w 538814"/>
              <a:gd name="connsiteY1-54" fmla="*/ 573039 h 2935843"/>
              <a:gd name="connsiteX2-55" fmla="*/ 538814 w 538814"/>
              <a:gd name="connsiteY2-56" fmla="*/ 2439340 h 2935843"/>
              <a:gd name="connsiteX3-57" fmla="*/ 0 w 538814"/>
              <a:gd name="connsiteY3-58" fmla="*/ 2935843 h 2935843"/>
              <a:gd name="connsiteX4-59" fmla="*/ 9105 w 538814"/>
              <a:gd name="connsiteY4-60" fmla="*/ 0 h 2935843"/>
              <a:gd name="connsiteX0-61" fmla="*/ 9105 w 538814"/>
              <a:gd name="connsiteY0-62" fmla="*/ 0 h 2935843"/>
              <a:gd name="connsiteX1-63" fmla="*/ 537528 w 538814"/>
              <a:gd name="connsiteY1-64" fmla="*/ 573039 h 2935843"/>
              <a:gd name="connsiteX2-65" fmla="*/ 538814 w 538814"/>
              <a:gd name="connsiteY2-66" fmla="*/ 2439340 h 2935843"/>
              <a:gd name="connsiteX3-67" fmla="*/ 0 w 538814"/>
              <a:gd name="connsiteY3-68" fmla="*/ 2935843 h 2935843"/>
              <a:gd name="connsiteX4-69" fmla="*/ 9105 w 538814"/>
              <a:gd name="connsiteY4-70" fmla="*/ 0 h 2935843"/>
              <a:gd name="connsiteX0-71" fmla="*/ 12885 w 538814"/>
              <a:gd name="connsiteY0-72" fmla="*/ 0 h 3436829"/>
              <a:gd name="connsiteX1-73" fmla="*/ 537528 w 538814"/>
              <a:gd name="connsiteY1-74" fmla="*/ 1074025 h 3436829"/>
              <a:gd name="connsiteX2-75" fmla="*/ 538814 w 538814"/>
              <a:gd name="connsiteY2-76" fmla="*/ 2940326 h 3436829"/>
              <a:gd name="connsiteX3-77" fmla="*/ 0 w 538814"/>
              <a:gd name="connsiteY3-78" fmla="*/ 3436829 h 3436829"/>
              <a:gd name="connsiteX4-79" fmla="*/ 12885 w 538814"/>
              <a:gd name="connsiteY4-80" fmla="*/ 0 h 3436829"/>
              <a:gd name="connsiteX0-81" fmla="*/ 12885 w 538814"/>
              <a:gd name="connsiteY0-82" fmla="*/ 0 h 3436829"/>
              <a:gd name="connsiteX1-83" fmla="*/ 526626 w 538814"/>
              <a:gd name="connsiteY1-84" fmla="*/ 749551 h 3436829"/>
              <a:gd name="connsiteX2-85" fmla="*/ 538814 w 538814"/>
              <a:gd name="connsiteY2-86" fmla="*/ 2940326 h 3436829"/>
              <a:gd name="connsiteX3-87" fmla="*/ 0 w 538814"/>
              <a:gd name="connsiteY3-88" fmla="*/ 3436829 h 3436829"/>
              <a:gd name="connsiteX4-89" fmla="*/ 12885 w 538814"/>
              <a:gd name="connsiteY4-90" fmla="*/ 0 h 3436829"/>
              <a:gd name="connsiteX0-91" fmla="*/ 12885 w 538814"/>
              <a:gd name="connsiteY0-92" fmla="*/ 0 h 3436829"/>
              <a:gd name="connsiteX1-93" fmla="*/ 526626 w 538814"/>
              <a:gd name="connsiteY1-94" fmla="*/ 749551 h 3436829"/>
              <a:gd name="connsiteX2-95" fmla="*/ 538814 w 538814"/>
              <a:gd name="connsiteY2-96" fmla="*/ 2940326 h 3436829"/>
              <a:gd name="connsiteX3-97" fmla="*/ 0 w 538814"/>
              <a:gd name="connsiteY3-98" fmla="*/ 3436829 h 3436829"/>
              <a:gd name="connsiteX4-99" fmla="*/ 12885 w 538814"/>
              <a:gd name="connsiteY4-100" fmla="*/ 0 h 3436829"/>
              <a:gd name="connsiteX0-101" fmla="*/ 18544 w 538814"/>
              <a:gd name="connsiteY0-102" fmla="*/ 0 h 3582635"/>
              <a:gd name="connsiteX1-103" fmla="*/ 526626 w 538814"/>
              <a:gd name="connsiteY1-104" fmla="*/ 895357 h 3582635"/>
              <a:gd name="connsiteX2-105" fmla="*/ 538814 w 538814"/>
              <a:gd name="connsiteY2-106" fmla="*/ 3086132 h 3582635"/>
              <a:gd name="connsiteX3-107" fmla="*/ 0 w 538814"/>
              <a:gd name="connsiteY3-108" fmla="*/ 3582635 h 3582635"/>
              <a:gd name="connsiteX4-109" fmla="*/ 18544 w 538814"/>
              <a:gd name="connsiteY4-110" fmla="*/ 0 h 3582635"/>
              <a:gd name="connsiteX0-111" fmla="*/ 18544 w 538814"/>
              <a:gd name="connsiteY0-112" fmla="*/ 0 h 3582635"/>
              <a:gd name="connsiteX1-113" fmla="*/ 524069 w 538814"/>
              <a:gd name="connsiteY1-114" fmla="*/ 759427 h 3582635"/>
              <a:gd name="connsiteX2-115" fmla="*/ 538814 w 538814"/>
              <a:gd name="connsiteY2-116" fmla="*/ 3086132 h 3582635"/>
              <a:gd name="connsiteX3-117" fmla="*/ 0 w 538814"/>
              <a:gd name="connsiteY3-118" fmla="*/ 3582635 h 3582635"/>
              <a:gd name="connsiteX4-119" fmla="*/ 18544 w 538814"/>
              <a:gd name="connsiteY4-120" fmla="*/ 0 h 3582635"/>
              <a:gd name="connsiteX0-121" fmla="*/ 8450 w 528720"/>
              <a:gd name="connsiteY0-122" fmla="*/ 0 h 3927939"/>
              <a:gd name="connsiteX1-123" fmla="*/ 513975 w 528720"/>
              <a:gd name="connsiteY1-124" fmla="*/ 759427 h 3927939"/>
              <a:gd name="connsiteX2-125" fmla="*/ 528720 w 528720"/>
              <a:gd name="connsiteY2-126" fmla="*/ 3086132 h 3927939"/>
              <a:gd name="connsiteX3-127" fmla="*/ 0 w 528720"/>
              <a:gd name="connsiteY3-128" fmla="*/ 3927939 h 3927939"/>
              <a:gd name="connsiteX4-129" fmla="*/ 8450 w 528720"/>
              <a:gd name="connsiteY4-130" fmla="*/ 0 h 3927939"/>
              <a:gd name="connsiteX0-131" fmla="*/ 8450 w 538745"/>
              <a:gd name="connsiteY0-132" fmla="*/ 0 h 3927939"/>
              <a:gd name="connsiteX1-133" fmla="*/ 513975 w 538745"/>
              <a:gd name="connsiteY1-134" fmla="*/ 759427 h 3927939"/>
              <a:gd name="connsiteX2-135" fmla="*/ 528720 w 538745"/>
              <a:gd name="connsiteY2-136" fmla="*/ 3086132 h 3927939"/>
              <a:gd name="connsiteX3-137" fmla="*/ 538637 w 538745"/>
              <a:gd name="connsiteY3-138" fmla="*/ 3368977 h 3927939"/>
              <a:gd name="connsiteX4-139" fmla="*/ 0 w 538745"/>
              <a:gd name="connsiteY4-140" fmla="*/ 3927939 h 3927939"/>
              <a:gd name="connsiteX5" fmla="*/ 8450 w 538745"/>
              <a:gd name="connsiteY5" fmla="*/ 0 h 392793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538745" h="3927939">
                <a:moveTo>
                  <a:pt x="8450" y="0"/>
                </a:moveTo>
                <a:cubicBezTo>
                  <a:pt x="184591" y="191013"/>
                  <a:pt x="370696" y="528911"/>
                  <a:pt x="513975" y="759427"/>
                </a:cubicBezTo>
                <a:cubicBezTo>
                  <a:pt x="514404" y="1381527"/>
                  <a:pt x="528291" y="2464032"/>
                  <a:pt x="528720" y="3086132"/>
                </a:cubicBezTo>
                <a:cubicBezTo>
                  <a:pt x="527314" y="3100028"/>
                  <a:pt x="540043" y="3355081"/>
                  <a:pt x="538637" y="3368977"/>
                </a:cubicBezTo>
                <a:lnTo>
                  <a:pt x="0" y="3927939"/>
                </a:lnTo>
                <a:cubicBezTo>
                  <a:pt x="2007" y="2853354"/>
                  <a:pt x="6443" y="1074585"/>
                  <a:pt x="8450" y="0"/>
                </a:cubicBezTo>
                <a:close/>
              </a:path>
            </a:pathLst>
          </a:cu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矩形 11"/>
          <p:cNvSpPr/>
          <p:nvPr/>
        </p:nvSpPr>
        <p:spPr>
          <a:xfrm rot="2877748" flipV="1">
            <a:off x="7785894" y="4180681"/>
            <a:ext cx="738188" cy="3654425"/>
          </a:xfrm>
          <a:custGeom>
            <a:avLst/>
            <a:gdLst>
              <a:gd name="connsiteX0" fmla="*/ 0 w 576064"/>
              <a:gd name="connsiteY0" fmla="*/ 0 h 3628720"/>
              <a:gd name="connsiteX1" fmla="*/ 576064 w 576064"/>
              <a:gd name="connsiteY1" fmla="*/ 0 h 3628720"/>
              <a:gd name="connsiteX2" fmla="*/ 576064 w 576064"/>
              <a:gd name="connsiteY2" fmla="*/ 3628720 h 3628720"/>
              <a:gd name="connsiteX3" fmla="*/ 0 w 576064"/>
              <a:gd name="connsiteY3" fmla="*/ 3628720 h 3628720"/>
              <a:gd name="connsiteX4" fmla="*/ 0 w 576064"/>
              <a:gd name="connsiteY4" fmla="*/ 0 h 3628720"/>
              <a:gd name="connsiteX0-1" fmla="*/ 0 w 576064"/>
              <a:gd name="connsiteY0-2" fmla="*/ 0 h 3628720"/>
              <a:gd name="connsiteX1-3" fmla="*/ 518063 w 576064"/>
              <a:gd name="connsiteY1-4" fmla="*/ 599480 h 3628720"/>
              <a:gd name="connsiteX2-5" fmla="*/ 576064 w 576064"/>
              <a:gd name="connsiteY2-6" fmla="*/ 3628720 h 3628720"/>
              <a:gd name="connsiteX3-7" fmla="*/ 0 w 576064"/>
              <a:gd name="connsiteY3-8" fmla="*/ 3628720 h 3628720"/>
              <a:gd name="connsiteX4-9" fmla="*/ 0 w 576064"/>
              <a:gd name="connsiteY4-10" fmla="*/ 0 h 3628720"/>
              <a:gd name="connsiteX0-11" fmla="*/ 0 w 576064"/>
              <a:gd name="connsiteY0-12" fmla="*/ 0 h 3628720"/>
              <a:gd name="connsiteX1-13" fmla="*/ 528423 w 576064"/>
              <a:gd name="connsiteY1-14" fmla="*/ 573039 h 3628720"/>
              <a:gd name="connsiteX2-15" fmla="*/ 576064 w 576064"/>
              <a:gd name="connsiteY2-16" fmla="*/ 3628720 h 3628720"/>
              <a:gd name="connsiteX3-17" fmla="*/ 0 w 576064"/>
              <a:gd name="connsiteY3-18" fmla="*/ 3628720 h 3628720"/>
              <a:gd name="connsiteX4-19" fmla="*/ 0 w 576064"/>
              <a:gd name="connsiteY4-20" fmla="*/ 0 h 3628720"/>
              <a:gd name="connsiteX0-21" fmla="*/ 6020 w 582084"/>
              <a:gd name="connsiteY0-22" fmla="*/ 0 h 3628720"/>
              <a:gd name="connsiteX1-23" fmla="*/ 534443 w 582084"/>
              <a:gd name="connsiteY1-24" fmla="*/ 573039 h 3628720"/>
              <a:gd name="connsiteX2-25" fmla="*/ 582084 w 582084"/>
              <a:gd name="connsiteY2-26" fmla="*/ 3628720 h 3628720"/>
              <a:gd name="connsiteX3-27" fmla="*/ 0 w 582084"/>
              <a:gd name="connsiteY3-28" fmla="*/ 3223756 h 3628720"/>
              <a:gd name="connsiteX4-29" fmla="*/ 6020 w 582084"/>
              <a:gd name="connsiteY4-30" fmla="*/ 0 h 3628720"/>
              <a:gd name="connsiteX0-31" fmla="*/ 6020 w 556750"/>
              <a:gd name="connsiteY0-32" fmla="*/ 0 h 3223756"/>
              <a:gd name="connsiteX1-33" fmla="*/ 534443 w 556750"/>
              <a:gd name="connsiteY1-34" fmla="*/ 573039 h 3223756"/>
              <a:gd name="connsiteX2-35" fmla="*/ 556750 w 556750"/>
              <a:gd name="connsiteY2-36" fmla="*/ 2728181 h 3223756"/>
              <a:gd name="connsiteX3-37" fmla="*/ 0 w 556750"/>
              <a:gd name="connsiteY3-38" fmla="*/ 3223756 h 3223756"/>
              <a:gd name="connsiteX4-39" fmla="*/ 6020 w 556750"/>
              <a:gd name="connsiteY4-40" fmla="*/ 0 h 3223756"/>
              <a:gd name="connsiteX0-41" fmla="*/ 12039 w 562769"/>
              <a:gd name="connsiteY0-42" fmla="*/ 0 h 2818793"/>
              <a:gd name="connsiteX1-43" fmla="*/ 540462 w 562769"/>
              <a:gd name="connsiteY1-44" fmla="*/ 573039 h 2818793"/>
              <a:gd name="connsiteX2-45" fmla="*/ 562769 w 562769"/>
              <a:gd name="connsiteY2-46" fmla="*/ 2728181 h 2818793"/>
              <a:gd name="connsiteX3-47" fmla="*/ 0 w 562769"/>
              <a:gd name="connsiteY3-48" fmla="*/ 2818793 h 2818793"/>
              <a:gd name="connsiteX4-49" fmla="*/ 12039 w 562769"/>
              <a:gd name="connsiteY4-50" fmla="*/ 0 h 2818793"/>
              <a:gd name="connsiteX0-51" fmla="*/ 12039 w 540462"/>
              <a:gd name="connsiteY0-52" fmla="*/ 0 h 2818793"/>
              <a:gd name="connsiteX1-53" fmla="*/ 540462 w 540462"/>
              <a:gd name="connsiteY1-54" fmla="*/ 573039 h 2818793"/>
              <a:gd name="connsiteX2-55" fmla="*/ 527524 w 540462"/>
              <a:gd name="connsiteY2-56" fmla="*/ 2366666 h 2818793"/>
              <a:gd name="connsiteX3-57" fmla="*/ 0 w 540462"/>
              <a:gd name="connsiteY3-58" fmla="*/ 2818793 h 2818793"/>
              <a:gd name="connsiteX4-59" fmla="*/ 12039 w 540462"/>
              <a:gd name="connsiteY4-60" fmla="*/ 0 h 2818793"/>
              <a:gd name="connsiteX0-61" fmla="*/ 13526 w 541949"/>
              <a:gd name="connsiteY0-62" fmla="*/ 0 h 3058872"/>
              <a:gd name="connsiteX1-63" fmla="*/ 541949 w 541949"/>
              <a:gd name="connsiteY1-64" fmla="*/ 573039 h 3058872"/>
              <a:gd name="connsiteX2-65" fmla="*/ 529011 w 541949"/>
              <a:gd name="connsiteY2-66" fmla="*/ 2366666 h 3058872"/>
              <a:gd name="connsiteX3-67" fmla="*/ 0 w 541949"/>
              <a:gd name="connsiteY3-68" fmla="*/ 3058872 h 3058872"/>
              <a:gd name="connsiteX4-69" fmla="*/ 13526 w 541949"/>
              <a:gd name="connsiteY4-70" fmla="*/ 0 h 3058872"/>
              <a:gd name="connsiteX0-71" fmla="*/ 13526 w 541949"/>
              <a:gd name="connsiteY0-72" fmla="*/ 0 h 3058872"/>
              <a:gd name="connsiteX1-73" fmla="*/ 541949 w 541949"/>
              <a:gd name="connsiteY1-74" fmla="*/ 573039 h 3058872"/>
              <a:gd name="connsiteX2-75" fmla="*/ 539782 w 541949"/>
              <a:gd name="connsiteY2-76" fmla="*/ 2492721 h 3058872"/>
              <a:gd name="connsiteX3-77" fmla="*/ 0 w 541949"/>
              <a:gd name="connsiteY3-78" fmla="*/ 3058872 h 3058872"/>
              <a:gd name="connsiteX4-79" fmla="*/ 13526 w 541949"/>
              <a:gd name="connsiteY4-80" fmla="*/ 0 h 3058872"/>
              <a:gd name="connsiteX0-81" fmla="*/ 13526 w 550712"/>
              <a:gd name="connsiteY0-82" fmla="*/ 0 h 3058872"/>
              <a:gd name="connsiteX1-83" fmla="*/ 550712 w 550712"/>
              <a:gd name="connsiteY1-84" fmla="*/ 145495 h 3058872"/>
              <a:gd name="connsiteX2-85" fmla="*/ 539782 w 550712"/>
              <a:gd name="connsiteY2-86" fmla="*/ 2492721 h 3058872"/>
              <a:gd name="connsiteX3-87" fmla="*/ 0 w 550712"/>
              <a:gd name="connsiteY3-88" fmla="*/ 3058872 h 3058872"/>
              <a:gd name="connsiteX4-89" fmla="*/ 13526 w 550712"/>
              <a:gd name="connsiteY4-90" fmla="*/ 0 h 3058872"/>
              <a:gd name="connsiteX0-91" fmla="*/ 389 w 553589"/>
              <a:gd name="connsiteY0-92" fmla="*/ 0 h 3655208"/>
              <a:gd name="connsiteX1-93" fmla="*/ 553589 w 553589"/>
              <a:gd name="connsiteY1-94" fmla="*/ 741831 h 3655208"/>
              <a:gd name="connsiteX2-95" fmla="*/ 542659 w 553589"/>
              <a:gd name="connsiteY2-96" fmla="*/ 3089057 h 3655208"/>
              <a:gd name="connsiteX3-97" fmla="*/ 2877 w 553589"/>
              <a:gd name="connsiteY3-98" fmla="*/ 3655208 h 3655208"/>
              <a:gd name="connsiteX4-99" fmla="*/ 389 w 553589"/>
              <a:gd name="connsiteY4-100" fmla="*/ 0 h 365520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53589" h="3655208">
                <a:moveTo>
                  <a:pt x="389" y="0"/>
                </a:moveTo>
                <a:lnTo>
                  <a:pt x="553589" y="741831"/>
                </a:lnTo>
                <a:cubicBezTo>
                  <a:pt x="549276" y="1339707"/>
                  <a:pt x="546972" y="2491181"/>
                  <a:pt x="542659" y="3089057"/>
                </a:cubicBezTo>
                <a:cubicBezTo>
                  <a:pt x="366818" y="3239766"/>
                  <a:pt x="178718" y="3504499"/>
                  <a:pt x="2877" y="3655208"/>
                </a:cubicBezTo>
                <a:cubicBezTo>
                  <a:pt x="4884" y="2580623"/>
                  <a:pt x="-1618" y="1074585"/>
                  <a:pt x="389" y="0"/>
                </a:cubicBezTo>
                <a:close/>
              </a:path>
            </a:pathLst>
          </a:cu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3078" name="组合 12"/>
          <p:cNvGrpSpPr/>
          <p:nvPr/>
        </p:nvGrpSpPr>
        <p:grpSpPr>
          <a:xfrm>
            <a:off x="3617913" y="476250"/>
            <a:ext cx="576262" cy="576263"/>
            <a:chOff x="3627396" y="815912"/>
            <a:chExt cx="576064" cy="576064"/>
          </a:xfrm>
        </p:grpSpPr>
        <p:sp>
          <p:nvSpPr>
            <p:cNvPr id="14" name="椭圆 13"/>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椭圆 14"/>
            <p:cNvSpPr/>
            <p:nvPr/>
          </p:nvSpPr>
          <p:spPr>
            <a:xfrm>
              <a:off x="3632156" y="820673"/>
              <a:ext cx="561782" cy="561781"/>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TextBox 15"/>
            <p:cNvSpPr txBox="1"/>
            <p:nvPr/>
          </p:nvSpPr>
          <p:spPr>
            <a:xfrm>
              <a:off x="3686696" y="854504"/>
              <a:ext cx="288032" cy="392415"/>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1</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grpSp>
        <p:nvGrpSpPr>
          <p:cNvPr id="3079" name="组合 16"/>
          <p:cNvGrpSpPr/>
          <p:nvPr userDrawn="1"/>
        </p:nvGrpSpPr>
        <p:grpSpPr>
          <a:xfrm>
            <a:off x="3617913" y="1352550"/>
            <a:ext cx="576262" cy="576263"/>
            <a:chOff x="3628813" y="2217511"/>
            <a:chExt cx="576064" cy="768085"/>
          </a:xfrm>
        </p:grpSpPr>
        <p:sp>
          <p:nvSpPr>
            <p:cNvPr id="18" name="椭圆 17"/>
            <p:cNvSpPr/>
            <p:nvPr/>
          </p:nvSpPr>
          <p:spPr>
            <a:xfrm>
              <a:off x="3628813" y="2217511"/>
              <a:ext cx="576064" cy="768085"/>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9" name="椭圆 18"/>
            <p:cNvSpPr/>
            <p:nvPr/>
          </p:nvSpPr>
          <p:spPr>
            <a:xfrm>
              <a:off x="3633573" y="2223859"/>
              <a:ext cx="561782" cy="749041"/>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TextBox 19"/>
            <p:cNvSpPr txBox="1"/>
            <p:nvPr/>
          </p:nvSpPr>
          <p:spPr>
            <a:xfrm>
              <a:off x="3686696" y="2268967"/>
              <a:ext cx="288032" cy="697703"/>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2</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grpSp>
        <p:nvGrpSpPr>
          <p:cNvPr id="3080" name="组合 20"/>
          <p:cNvGrpSpPr/>
          <p:nvPr userDrawn="1"/>
        </p:nvGrpSpPr>
        <p:grpSpPr>
          <a:xfrm>
            <a:off x="3617913" y="2228850"/>
            <a:ext cx="576262" cy="576263"/>
            <a:chOff x="3604582" y="3378523"/>
            <a:chExt cx="576064" cy="768085"/>
          </a:xfrm>
        </p:grpSpPr>
        <p:sp>
          <p:nvSpPr>
            <p:cNvPr id="22" name="椭圆 21"/>
            <p:cNvSpPr/>
            <p:nvPr/>
          </p:nvSpPr>
          <p:spPr>
            <a:xfrm>
              <a:off x="3604582" y="3378523"/>
              <a:ext cx="576064" cy="768085"/>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椭圆 22"/>
            <p:cNvSpPr/>
            <p:nvPr/>
          </p:nvSpPr>
          <p:spPr>
            <a:xfrm>
              <a:off x="3609342" y="3384871"/>
              <a:ext cx="561782" cy="749041"/>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TextBox 23"/>
            <p:cNvSpPr txBox="1"/>
            <p:nvPr/>
          </p:nvSpPr>
          <p:spPr>
            <a:xfrm>
              <a:off x="3648596" y="3429979"/>
              <a:ext cx="288032" cy="697703"/>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3</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grpSp>
        <p:nvGrpSpPr>
          <p:cNvPr id="3081" name="组合 24"/>
          <p:cNvGrpSpPr/>
          <p:nvPr userDrawn="1"/>
        </p:nvGrpSpPr>
        <p:grpSpPr>
          <a:xfrm>
            <a:off x="3617913" y="3105150"/>
            <a:ext cx="576262" cy="576263"/>
            <a:chOff x="3604582" y="4509343"/>
            <a:chExt cx="576064" cy="768085"/>
          </a:xfrm>
        </p:grpSpPr>
        <p:sp>
          <p:nvSpPr>
            <p:cNvPr id="26" name="椭圆 25"/>
            <p:cNvSpPr/>
            <p:nvPr/>
          </p:nvSpPr>
          <p:spPr>
            <a:xfrm>
              <a:off x="3604582" y="4509343"/>
              <a:ext cx="576064" cy="768085"/>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椭圆 26"/>
            <p:cNvSpPr/>
            <p:nvPr/>
          </p:nvSpPr>
          <p:spPr>
            <a:xfrm>
              <a:off x="3609342" y="4515691"/>
              <a:ext cx="561782" cy="749041"/>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8" name="TextBox 27"/>
            <p:cNvSpPr txBox="1"/>
            <p:nvPr/>
          </p:nvSpPr>
          <p:spPr>
            <a:xfrm>
              <a:off x="3648596" y="4560799"/>
              <a:ext cx="288032" cy="697703"/>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4</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grpSp>
        <p:nvGrpSpPr>
          <p:cNvPr id="3082" name="组合 28"/>
          <p:cNvGrpSpPr/>
          <p:nvPr userDrawn="1"/>
        </p:nvGrpSpPr>
        <p:grpSpPr>
          <a:xfrm>
            <a:off x="3617913" y="3981450"/>
            <a:ext cx="576262" cy="576263"/>
            <a:chOff x="3627396" y="815912"/>
            <a:chExt cx="576064" cy="576064"/>
          </a:xfrm>
        </p:grpSpPr>
        <p:sp>
          <p:nvSpPr>
            <p:cNvPr id="30" name="椭圆 29"/>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1" name="椭圆 30"/>
            <p:cNvSpPr/>
            <p:nvPr/>
          </p:nvSpPr>
          <p:spPr>
            <a:xfrm>
              <a:off x="3632156" y="820673"/>
              <a:ext cx="561782" cy="561781"/>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2" name="TextBox 31"/>
            <p:cNvSpPr txBox="1"/>
            <p:nvPr/>
          </p:nvSpPr>
          <p:spPr>
            <a:xfrm>
              <a:off x="3686696" y="854504"/>
              <a:ext cx="288032" cy="523278"/>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5</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grpSp>
        <p:nvGrpSpPr>
          <p:cNvPr id="3083" name="组合 32"/>
          <p:cNvGrpSpPr/>
          <p:nvPr userDrawn="1"/>
        </p:nvGrpSpPr>
        <p:grpSpPr>
          <a:xfrm>
            <a:off x="3617913" y="4857750"/>
            <a:ext cx="576262" cy="574675"/>
            <a:chOff x="3627396" y="815912"/>
            <a:chExt cx="576064" cy="576064"/>
          </a:xfrm>
        </p:grpSpPr>
        <p:sp>
          <p:nvSpPr>
            <p:cNvPr id="34" name="椭圆 33"/>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5" name="椭圆 34"/>
            <p:cNvSpPr/>
            <p:nvPr/>
          </p:nvSpPr>
          <p:spPr>
            <a:xfrm>
              <a:off x="3632156" y="820687"/>
              <a:ext cx="561782" cy="561741"/>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6" name="TextBox 35"/>
            <p:cNvSpPr txBox="1"/>
            <p:nvPr/>
          </p:nvSpPr>
          <p:spPr>
            <a:xfrm>
              <a:off x="3686696" y="854504"/>
              <a:ext cx="288032" cy="523278"/>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6</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grpSp>
        <p:nvGrpSpPr>
          <p:cNvPr id="3084" name="组合 36"/>
          <p:cNvGrpSpPr/>
          <p:nvPr userDrawn="1"/>
        </p:nvGrpSpPr>
        <p:grpSpPr>
          <a:xfrm>
            <a:off x="3617913" y="5732463"/>
            <a:ext cx="576262" cy="576262"/>
            <a:chOff x="3627396" y="815912"/>
            <a:chExt cx="576064" cy="576064"/>
          </a:xfrm>
        </p:grpSpPr>
        <p:sp>
          <p:nvSpPr>
            <p:cNvPr id="38" name="椭圆 37"/>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9" name="椭圆 38"/>
            <p:cNvSpPr/>
            <p:nvPr/>
          </p:nvSpPr>
          <p:spPr>
            <a:xfrm>
              <a:off x="3632156" y="820672"/>
              <a:ext cx="561782"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0" name="TextBox 39"/>
            <p:cNvSpPr txBox="1"/>
            <p:nvPr/>
          </p:nvSpPr>
          <p:spPr>
            <a:xfrm>
              <a:off x="3686696" y="854504"/>
              <a:ext cx="288032" cy="523278"/>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rPr>
                <a:t>7</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itchFamily="34" charset="-128"/>
                <a:cs typeface="Gautami" panose="020B0502040204020203" pitchFamily="34" charset="0"/>
              </a:endParaRPr>
            </a:p>
          </p:txBody>
        </p:sp>
      </p:grpSp>
      <p:sp>
        <p:nvSpPr>
          <p:cNvPr id="2" name="标题 1"/>
          <p:cNvSpPr>
            <a:spLocks noGrp="1"/>
          </p:cNvSpPr>
          <p:nvPr>
            <p:ph type="title"/>
          </p:nvPr>
        </p:nvSpPr>
        <p:spPr>
          <a:xfrm>
            <a:off x="836296" y="2857500"/>
            <a:ext cx="1348729" cy="1143000"/>
          </a:xfrm>
        </p:spPr>
        <p:txBody>
          <a:bodyPr/>
          <a:lstStyle>
            <a:lvl1pPr>
              <a:defRPr>
                <a:latin typeface="微软雅黑" panose="020B0503020204020204" pitchFamily="34" charset="-122"/>
                <a:ea typeface="微软雅黑" panose="020B0503020204020204" pitchFamily="34" charset="-122"/>
              </a:defRPr>
            </a:lvl1pPr>
          </a:lstStyle>
          <a:p>
            <a:r>
              <a:rPr lang="zh-CN" altLang="en-US" smtClean="0"/>
              <a:t>单击此处编辑母版标题样式</a:t>
            </a:r>
            <a:endParaRPr lang="zh-CN" altLang="en-US" dirty="0"/>
          </a:p>
        </p:txBody>
      </p:sp>
      <p:sp>
        <p:nvSpPr>
          <p:cNvPr id="3" name="内容占位符 2"/>
          <p:cNvSpPr>
            <a:spLocks noGrp="1"/>
          </p:cNvSpPr>
          <p:nvPr>
            <p:ph idx="1"/>
          </p:nvPr>
        </p:nvSpPr>
        <p:spPr>
          <a:xfrm>
            <a:off x="4240894" y="534557"/>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59" name="内容占位符 2"/>
          <p:cNvSpPr>
            <a:spLocks noGrp="1"/>
          </p:cNvSpPr>
          <p:nvPr>
            <p:ph idx="13"/>
          </p:nvPr>
        </p:nvSpPr>
        <p:spPr>
          <a:xfrm>
            <a:off x="4240894" y="1410654"/>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60" name="内容占位符 2"/>
          <p:cNvSpPr>
            <a:spLocks noGrp="1"/>
          </p:cNvSpPr>
          <p:nvPr>
            <p:ph idx="14"/>
          </p:nvPr>
        </p:nvSpPr>
        <p:spPr>
          <a:xfrm>
            <a:off x="4240894" y="2262813"/>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61" name="内容占位符 2"/>
          <p:cNvSpPr>
            <a:spLocks noGrp="1"/>
          </p:cNvSpPr>
          <p:nvPr>
            <p:ph idx="15"/>
          </p:nvPr>
        </p:nvSpPr>
        <p:spPr>
          <a:xfrm>
            <a:off x="4240894" y="3143551"/>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62" name="内容占位符 2"/>
          <p:cNvSpPr>
            <a:spLocks noGrp="1"/>
          </p:cNvSpPr>
          <p:nvPr>
            <p:ph idx="16"/>
          </p:nvPr>
        </p:nvSpPr>
        <p:spPr>
          <a:xfrm>
            <a:off x="4240894" y="4031404"/>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63" name="内容占位符 2"/>
          <p:cNvSpPr>
            <a:spLocks noGrp="1"/>
          </p:cNvSpPr>
          <p:nvPr>
            <p:ph idx="17"/>
          </p:nvPr>
        </p:nvSpPr>
        <p:spPr>
          <a:xfrm>
            <a:off x="4240894" y="4915042"/>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64" name="内容占位符 2"/>
          <p:cNvSpPr>
            <a:spLocks noGrp="1"/>
          </p:cNvSpPr>
          <p:nvPr>
            <p:ph idx="18"/>
          </p:nvPr>
        </p:nvSpPr>
        <p:spPr>
          <a:xfrm>
            <a:off x="4240894" y="5791205"/>
            <a:ext cx="4618856" cy="518115"/>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41"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5442A255-F581-4F6B-9C0B-998BE3CE7157}"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2"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3" name="灯片编号占位符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5ECE147-2DD1-4D5A-81A1-D03E03B58387}"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自定义版式">
    <p:bg>
      <p:bgPr>
        <a:solidFill>
          <a:schemeClr val="bg1"/>
        </a:solidFill>
        <a:effectLst/>
      </p:bgPr>
    </p:bg>
    <p:spTree>
      <p:nvGrpSpPr>
        <p:cNvPr id="1" name=""/>
        <p:cNvGrpSpPr/>
        <p:nvPr/>
      </p:nvGrpSpPr>
      <p:grpSpPr>
        <a:xfrm>
          <a:off x="0" y="0"/>
          <a:ext cx="0" cy="0"/>
          <a:chOff x="0" y="0"/>
          <a:chExt cx="0" cy="0"/>
        </a:xfrm>
      </p:grpSpPr>
      <p:sp>
        <p:nvSpPr>
          <p:cNvPr id="3" name="矩形 6"/>
          <p:cNvSpPr/>
          <p:nvPr/>
        </p:nvSpPr>
        <p:spPr>
          <a:xfrm>
            <a:off x="611188" y="-26987"/>
            <a:ext cx="8532813" cy="107315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4099" name="组合 7"/>
          <p:cNvGrpSpPr/>
          <p:nvPr/>
        </p:nvGrpSpPr>
        <p:grpSpPr>
          <a:xfrm>
            <a:off x="71438" y="-26987"/>
            <a:ext cx="1087437" cy="1087437"/>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477" y="1034342"/>
              <a:ext cx="3159944" cy="3155212"/>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7" name="内容占位符 6"/>
          <p:cNvSpPr>
            <a:spLocks noGrp="1"/>
          </p:cNvSpPr>
          <p:nvPr>
            <p:ph sz="quarter" idx="13"/>
          </p:nvPr>
        </p:nvSpPr>
        <p:spPr>
          <a:xfrm>
            <a:off x="468314" y="1509185"/>
            <a:ext cx="8207375" cy="460798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2" name="标题 1"/>
          <p:cNvSpPr>
            <a:spLocks noGrp="1"/>
          </p:cNvSpPr>
          <p:nvPr>
            <p:ph type="title"/>
          </p:nvPr>
        </p:nvSpPr>
        <p:spPr>
          <a:xfrm>
            <a:off x="806896" y="-18256"/>
            <a:ext cx="8229600" cy="1143000"/>
          </a:xfrm>
        </p:spPr>
        <p:txBody>
          <a:bodyPr/>
          <a:lstStyle>
            <a:lvl1pPr>
              <a:defRPr>
                <a:solidFill>
                  <a:schemeClr val="bg1"/>
                </a:solidFill>
              </a:defRPr>
            </a:lvl1pPr>
          </a:lstStyle>
          <a:p>
            <a:r>
              <a:rPr lang="zh-CN" altLang="en-US" dirty="0" smtClean="0"/>
              <a:t>单击此处编辑母版标题样式</a:t>
            </a:r>
            <a:endParaRPr lang="zh-CN" altLang="en-US" dirty="0"/>
          </a:p>
        </p:txBody>
      </p:sp>
      <p:sp>
        <p:nvSpPr>
          <p:cNvPr id="11" name="日期占位符 2"/>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3CEF55B8-9329-402F-826C-2A0D78DE9940}"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2" name="页脚占位符 3"/>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 name="灯片编号占位符 4"/>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805E8F4F-5450-4706-BE8E-CC4AFC1816D9}"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1"/>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7" name="矩形 6"/>
          <p:cNvSpPr/>
          <p:nvPr/>
        </p:nvSpPr>
        <p:spPr>
          <a:xfrm>
            <a:off x="3203575" y="2852738"/>
            <a:ext cx="5580063" cy="107315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5123" name="组合 7"/>
          <p:cNvGrpSpPr/>
          <p:nvPr userDrawn="1"/>
        </p:nvGrpSpPr>
        <p:grpSpPr>
          <a:xfrm>
            <a:off x="8237538" y="2846388"/>
            <a:ext cx="1087437" cy="1087437"/>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477" y="1034339"/>
              <a:ext cx="3159944" cy="3155215"/>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1" name="日期占位符 1"/>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5A7E636C-DF40-44DC-8050-E9FA623125AE}"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2" name="页脚占位符 2"/>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 name="灯片编号占位符 3"/>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E0ED1B4-3CD7-4E6E-AF2A-6C94F4F92F17}"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空白">
    <p:bg>
      <p:bgPr>
        <a:solidFill>
          <a:schemeClr val="bg1"/>
        </a:solidFill>
        <a:effectLst/>
      </p:bgPr>
    </p:bg>
    <p:spTree>
      <p:nvGrpSpPr>
        <p:cNvPr id="1" name=""/>
        <p:cNvGrpSpPr/>
        <p:nvPr/>
      </p:nvGrpSpPr>
      <p:grpSpPr>
        <a:xfrm>
          <a:off x="0" y="0"/>
          <a:ext cx="0" cy="0"/>
          <a:chOff x="0" y="0"/>
          <a:chExt cx="0" cy="0"/>
        </a:xfrm>
      </p:grpSpPr>
      <p:sp>
        <p:nvSpPr>
          <p:cNvPr id="7" name="矩形 6"/>
          <p:cNvSpPr/>
          <p:nvPr/>
        </p:nvSpPr>
        <p:spPr>
          <a:xfrm>
            <a:off x="2944813" y="2300288"/>
            <a:ext cx="6192838" cy="139223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6147" name="组合 7"/>
          <p:cNvGrpSpPr/>
          <p:nvPr userDrawn="1"/>
        </p:nvGrpSpPr>
        <p:grpSpPr>
          <a:xfrm>
            <a:off x="2124075" y="2271713"/>
            <a:ext cx="1439863" cy="1439862"/>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675" y="1034637"/>
              <a:ext cx="3158189" cy="3154617"/>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2" name="文本占位符 11"/>
          <p:cNvSpPr>
            <a:spLocks noGrp="1"/>
          </p:cNvSpPr>
          <p:nvPr>
            <p:ph type="body" sz="quarter" idx="13"/>
          </p:nvPr>
        </p:nvSpPr>
        <p:spPr>
          <a:xfrm>
            <a:off x="3539265" y="2475706"/>
            <a:ext cx="5975027" cy="1081088"/>
          </a:xfrm>
        </p:spPr>
        <p:txBody>
          <a:bodyPr/>
          <a:lstStyle>
            <a:lvl1pPr marL="0" indent="0">
              <a:buNone/>
              <a:defRPr sz="4400">
                <a:solidFill>
                  <a:schemeClr val="bg1"/>
                </a:solidFill>
              </a:defRPr>
            </a:lvl1pPr>
          </a:lstStyle>
          <a:p>
            <a:pPr lvl="0"/>
            <a:r>
              <a:rPr lang="zh-CN" altLang="en-US" dirty="0" smtClean="0"/>
              <a:t>单击此处编辑母版文本样式</a:t>
            </a:r>
            <a:endParaRPr lang="zh-CN" altLang="en-US" dirty="0" smtClean="0"/>
          </a:p>
        </p:txBody>
      </p:sp>
      <p:sp>
        <p:nvSpPr>
          <p:cNvPr id="11"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C2F8E903-49AC-4C6C-AF61-66C360863D03}"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 name="灯片编号占位符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0871FAD-04A7-4096-9D60-922019F7E9F6}" type="slidenum">
              <a:rPr kumimoji="0" lang="en-US"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文本占位符 2"/>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999EAC5E-EA5E-48AF-9B5A-F337C5CEFA9B}" type="datetime1">
              <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6EA9C0AD-C870-49CD-BAFE-F094FB17BCB2}" type="slidenum">
              <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1030" name="标题占位符 1"/>
          <p:cNvSpPr>
            <a:spLocks noGrp="1"/>
          </p:cNvSpPr>
          <p:nvPr>
            <p:ph type="title"/>
          </p:nvPr>
        </p:nvSpPr>
        <p:spPr>
          <a:xfrm>
            <a:off x="457200" y="165100"/>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ctr" rtl="0" eaLnBrk="0" fontAlgn="base" hangingPunct="0">
        <a:spcBef>
          <a:spcPct val="0"/>
        </a:spcBef>
        <a:spcAft>
          <a:spcPct val="0"/>
        </a:spcAft>
        <a:defRPr sz="4400" kern="1200">
          <a:solidFill>
            <a:schemeClr val="tx1"/>
          </a:solidFill>
          <a:latin typeface="微软雅黑" panose="020B0503020204020204" pitchFamily="34" charset="-122"/>
          <a:ea typeface="微软雅黑" panose="020B0503020204020204" pitchFamily="34" charset="-122"/>
          <a:cs typeface="+mj-cs"/>
        </a:defRPr>
      </a:lvl1pPr>
      <a:lvl2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2pPr>
      <a:lvl3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3pPr>
      <a:lvl4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4pPr>
      <a:lvl5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5pPr>
      <a:lvl6pPr marL="4572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6pPr>
      <a:lvl7pPr marL="9144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7pPr>
      <a:lvl8pPr marL="13716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8pPr>
      <a:lvl9pPr marL="18288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3.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3.xml"/><Relationship Id="rId2" Type="http://schemas.openxmlformats.org/officeDocument/2006/relationships/image" Target="../media/image9.png"/><Relationship Id="rId1"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image" Target="../media/image11.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image" Target="../media/image13.png"/></Relationships>
</file>

<file path=ppt/slides/_rels/slide24.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3.xml"/><Relationship Id="rId2" Type="http://schemas.openxmlformats.org/officeDocument/2006/relationships/image" Target="../media/image15.png"/><Relationship Id="rId1" Type="http://schemas.openxmlformats.org/officeDocument/2006/relationships/image" Target="../media/image1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4" Type="http://schemas.openxmlformats.org/officeDocument/2006/relationships/notesSlide" Target="../notesSlides/notesSlide30.xml"/><Relationship Id="rId3" Type="http://schemas.openxmlformats.org/officeDocument/2006/relationships/slideLayout" Target="../slideLayouts/slideLayout3.xml"/><Relationship Id="rId2" Type="http://schemas.openxmlformats.org/officeDocument/2006/relationships/image" Target="../media/image17.png"/><Relationship Id="rId1" Type="http://schemas.openxmlformats.org/officeDocument/2006/relationships/image" Target="../media/image16.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3.xml"/><Relationship Id="rId1" Type="http://schemas.openxmlformats.org/officeDocument/2006/relationships/image" Target="../media/image18.tiff"/></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3.xml"/><Relationship Id="rId1" Type="http://schemas.openxmlformats.org/officeDocument/2006/relationships/image" Target="../media/image19.tif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标题 1"/>
          <p:cNvSpPr>
            <a:spLocks noGrp="1"/>
          </p:cNvSpPr>
          <p:nvPr>
            <p:ph type="ctrTitle"/>
          </p:nvPr>
        </p:nvSpPr>
        <p:spPr>
          <a:xfrm>
            <a:off x="2484438" y="1797050"/>
            <a:ext cx="4608512" cy="3455988"/>
          </a:xfrm>
          <a:ln/>
        </p:spPr>
        <p:txBody>
          <a:bodyPr vert="horz" wrap="square" lIns="91440" tIns="45720" rIns="91440" bIns="45720" anchor="ctr" anchorCtr="0"/>
          <a:p>
            <a:pPr eaLnBrk="1" hangingPunct="1">
              <a:buClrTx/>
              <a:buSzTx/>
              <a:buFontTx/>
            </a:pPr>
            <a:r>
              <a:rPr lang="zh-CN" altLang="en-US" kern="1200" dirty="0">
                <a:latin typeface="微软雅黑" panose="020B0503020204020204" pitchFamily="34" charset="-122"/>
                <a:ea typeface="微软雅黑" panose="020B0503020204020204" pitchFamily="34" charset="-122"/>
                <a:cs typeface="+mj-cs"/>
              </a:rPr>
              <a:t>第</a:t>
            </a:r>
            <a:r>
              <a:rPr lang="en-US" altLang="zh-CN" kern="1200" dirty="0">
                <a:latin typeface="微软雅黑" panose="020B0503020204020204" pitchFamily="34" charset="-122"/>
                <a:ea typeface="微软雅黑" panose="020B0503020204020204" pitchFamily="34" charset="-122"/>
                <a:cs typeface="+mj-cs"/>
              </a:rPr>
              <a:t>4</a:t>
            </a:r>
            <a:r>
              <a:rPr lang="zh-CN" altLang="en-US" kern="1200" dirty="0">
                <a:latin typeface="微软雅黑" panose="020B0503020204020204" pitchFamily="34" charset="-122"/>
                <a:ea typeface="微软雅黑" panose="020B0503020204020204" pitchFamily="34" charset="-122"/>
                <a:cs typeface="+mj-cs"/>
              </a:rPr>
              <a:t>章</a:t>
            </a:r>
            <a:br>
              <a:rPr lang="zh-CN" altLang="en-US" kern="1200" dirty="0">
                <a:latin typeface="微软雅黑" panose="020B0503020204020204" pitchFamily="34" charset="-122"/>
                <a:ea typeface="微软雅黑" panose="020B0503020204020204" pitchFamily="34" charset="-122"/>
                <a:cs typeface="+mj-cs"/>
              </a:rPr>
            </a:br>
            <a:r>
              <a:rPr lang="zh-CN" altLang="en-US" kern="1200" dirty="0">
                <a:latin typeface="微软雅黑" panose="020B0503020204020204" pitchFamily="34" charset="-122"/>
                <a:ea typeface="微软雅黑" panose="020B0503020204020204" pitchFamily="34" charset="-122"/>
                <a:cs typeface="+mj-cs"/>
              </a:rPr>
              <a:t>电子表格软件</a:t>
            </a:r>
            <a:r>
              <a:rPr lang="en-US" altLang="zh-CN" kern="1200" dirty="0">
                <a:latin typeface="微软雅黑" panose="020B0503020204020204" pitchFamily="34" charset="-122"/>
                <a:ea typeface="微软雅黑" panose="020B0503020204020204" pitchFamily="34" charset="-122"/>
                <a:cs typeface="+mj-cs"/>
              </a:rPr>
              <a:t>Excel 2016</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196"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工作表数据的输入</a:t>
            </a:r>
            <a:endParaRPr lang="en-US" altLang="zh-CN" sz="2400" dirty="0"/>
          </a:p>
          <a:p>
            <a:pPr lvl="1" eaLnBrk="1" hangingPunct="1">
              <a:lnSpc>
                <a:spcPct val="150000"/>
              </a:lnSpc>
              <a:buFont typeface="Arial" panose="020B0604020202020204" pitchFamily="34" charset="0"/>
            </a:pPr>
            <a:r>
              <a:rPr lang="zh-CN" altLang="en-US" sz="2000" dirty="0"/>
              <a:t>文本的输入</a:t>
            </a:r>
            <a:endParaRPr lang="en-US" altLang="zh-CN" sz="2000" dirty="0"/>
          </a:p>
          <a:p>
            <a:pPr lvl="1" eaLnBrk="1" hangingPunct="1">
              <a:lnSpc>
                <a:spcPct val="150000"/>
              </a:lnSpc>
              <a:buFont typeface="Arial" panose="020B0604020202020204" pitchFamily="34" charset="0"/>
            </a:pPr>
            <a:r>
              <a:rPr lang="zh-CN" altLang="en-US" sz="2000" dirty="0"/>
              <a:t>数值的输入</a:t>
            </a:r>
            <a:endParaRPr lang="en-US" altLang="zh-CN" sz="2000" dirty="0"/>
          </a:p>
          <a:p>
            <a:pPr lvl="1" eaLnBrk="1" hangingPunct="1">
              <a:lnSpc>
                <a:spcPct val="150000"/>
              </a:lnSpc>
              <a:buFont typeface="Arial" panose="020B0604020202020204" pitchFamily="34" charset="0"/>
            </a:pPr>
            <a:r>
              <a:rPr lang="zh-CN" altLang="en-US" sz="2000" dirty="0"/>
              <a:t>日期和时间的输入</a:t>
            </a:r>
            <a:endParaRPr lang="en-US" altLang="zh-CN" sz="2000" dirty="0"/>
          </a:p>
          <a:p>
            <a:pPr lvl="1" eaLnBrk="1" hangingPunct="1">
              <a:lnSpc>
                <a:spcPct val="150000"/>
              </a:lnSpc>
              <a:buFont typeface="Arial" panose="020B0604020202020204" pitchFamily="34" charset="0"/>
            </a:pPr>
            <a:r>
              <a:rPr lang="zh-CN" altLang="en-US" sz="2000" dirty="0"/>
              <a:t>记忆输入功能</a:t>
            </a:r>
            <a:endParaRPr lang="en-US" altLang="zh-CN" sz="2000" dirty="0"/>
          </a:p>
        </p:txBody>
      </p:sp>
      <p:sp>
        <p:nvSpPr>
          <p:cNvPr id="22531"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工作表的基本操作</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253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内容占位符 1"/>
          <p:cNvSpPr>
            <a:spLocks noGrp="1"/>
          </p:cNvSpPr>
          <p:nvPr>
            <p:ph sz="quarter" idx="13"/>
          </p:nvPr>
        </p:nvSpPr>
        <p:spPr>
          <a:xfrm>
            <a:off x="468313" y="981075"/>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800" dirty="0"/>
              <a:t>选定单个单元格</a:t>
            </a:r>
            <a:endParaRPr lang="en-US" altLang="zh-CN" sz="2800" dirty="0"/>
          </a:p>
          <a:p>
            <a:pPr eaLnBrk="1" hangingPunct="1">
              <a:lnSpc>
                <a:spcPct val="150000"/>
              </a:lnSpc>
              <a:buClrTx/>
              <a:buSzTx/>
              <a:buFont typeface="Arial" panose="020B0604020202020204" pitchFamily="34" charset="0"/>
            </a:pPr>
            <a:r>
              <a:rPr lang="zh-CN" altLang="en-US" sz="2800" dirty="0"/>
              <a:t>选定多个连续单元格</a:t>
            </a:r>
            <a:endParaRPr lang="en-US" altLang="zh-CN" sz="2800" dirty="0"/>
          </a:p>
          <a:p>
            <a:pPr eaLnBrk="1" hangingPunct="1">
              <a:lnSpc>
                <a:spcPct val="150000"/>
              </a:lnSpc>
              <a:buClrTx/>
              <a:buSzTx/>
              <a:buFont typeface="Arial" panose="020B0604020202020204" pitchFamily="34" charset="0"/>
            </a:pPr>
            <a:r>
              <a:rPr lang="zh-CN" altLang="en-US" sz="2800" dirty="0"/>
              <a:t>选定多个不连续单元格</a:t>
            </a:r>
            <a:endParaRPr lang="en-US" altLang="zh-CN" sz="2800" dirty="0"/>
          </a:p>
          <a:p>
            <a:pPr eaLnBrk="1" hangingPunct="1">
              <a:lnSpc>
                <a:spcPct val="150000"/>
              </a:lnSpc>
              <a:buClrTx/>
              <a:buSzTx/>
              <a:buFont typeface="Arial" panose="020B0604020202020204" pitchFamily="34" charset="0"/>
            </a:pPr>
            <a:r>
              <a:rPr lang="zh-CN" altLang="en-US" sz="2800" dirty="0"/>
              <a:t>取消选定</a:t>
            </a:r>
            <a:endParaRPr lang="en-US" altLang="zh-CN" sz="2800" dirty="0"/>
          </a:p>
          <a:p>
            <a:pPr eaLnBrk="1" hangingPunct="1">
              <a:lnSpc>
                <a:spcPct val="150000"/>
              </a:lnSpc>
              <a:buClrTx/>
              <a:buSzTx/>
              <a:buFont typeface="Arial" panose="020B0604020202020204" pitchFamily="34" charset="0"/>
            </a:pPr>
            <a:r>
              <a:rPr lang="zh-CN" altLang="en-US" sz="2800" dirty="0"/>
              <a:t>单元格的插入与删除</a:t>
            </a:r>
            <a:endParaRPr lang="zh-CN" altLang="en-US" sz="2800" dirty="0"/>
          </a:p>
        </p:txBody>
      </p:sp>
      <p:sp>
        <p:nvSpPr>
          <p:cNvPr id="24579"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单元格的基本操作</a:t>
            </a:r>
            <a:endParaRPr lang="zh-CN" altLang="en-US" kern="1200" dirty="0">
              <a:latin typeface="微软雅黑" panose="020B0503020204020204" pitchFamily="34" charset="-122"/>
              <a:ea typeface="微软雅黑" panose="020B0503020204020204" pitchFamily="34" charset="-122"/>
              <a:cs typeface="+mj-cs"/>
            </a:endParaRPr>
          </a:p>
        </p:txBody>
      </p:sp>
      <p:pic>
        <p:nvPicPr>
          <p:cNvPr id="24580" name="Picture 2"/>
          <p:cNvPicPr>
            <a:picLocks noChangeAspect="1"/>
          </p:cNvPicPr>
          <p:nvPr/>
        </p:nvPicPr>
        <p:blipFill>
          <a:blip r:embed="rId1"/>
          <a:stretch>
            <a:fillRect/>
          </a:stretch>
        </p:blipFill>
        <p:spPr>
          <a:xfrm>
            <a:off x="1692275" y="4652963"/>
            <a:ext cx="2300288" cy="2016125"/>
          </a:xfrm>
          <a:prstGeom prst="rect">
            <a:avLst/>
          </a:prstGeom>
          <a:noFill/>
          <a:ln w="9525">
            <a:noFill/>
          </a:ln>
        </p:spPr>
      </p:pic>
      <p:pic>
        <p:nvPicPr>
          <p:cNvPr id="24581" name="Picture 3"/>
          <p:cNvPicPr>
            <a:picLocks noChangeAspect="1"/>
          </p:cNvPicPr>
          <p:nvPr/>
        </p:nvPicPr>
        <p:blipFill>
          <a:blip r:embed="rId2"/>
          <a:stretch>
            <a:fillRect/>
          </a:stretch>
        </p:blipFill>
        <p:spPr>
          <a:xfrm>
            <a:off x="4352925" y="4652963"/>
            <a:ext cx="2306638" cy="2016125"/>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458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文本占位符 3"/>
          <p:cNvSpPr>
            <a:spLocks noGrp="1"/>
          </p:cNvSpPr>
          <p:nvPr>
            <p:ph type="body" sz="quarter" idx="13"/>
          </p:nvPr>
        </p:nvSpPr>
        <p:spPr>
          <a:xfrm>
            <a:off x="3708400" y="2781300"/>
            <a:ext cx="5362575" cy="647700"/>
          </a:xfrm>
          <a:ln/>
        </p:spPr>
        <p:txBody>
          <a:bodyPr vert="horz" wrap="square" lIns="91440" tIns="45720" rIns="91440" bIns="45720" anchor="t" anchorCtr="0"/>
          <a:p>
            <a:pPr eaLnBrk="1" hangingPunct="1">
              <a:lnSpc>
                <a:spcPct val="80000"/>
              </a:lnSpc>
              <a:buClrTx/>
              <a:buSzTx/>
            </a:pPr>
            <a:r>
              <a:rPr lang="en-US" altLang="zh-CN" kern="1200" dirty="0">
                <a:latin typeface="微软雅黑" panose="020B0503020204020204" pitchFamily="34" charset="-122"/>
                <a:ea typeface="微软雅黑" panose="020B0503020204020204" pitchFamily="34" charset="-122"/>
                <a:cs typeface="+mn-cs"/>
              </a:rPr>
              <a:t>4.3  </a:t>
            </a:r>
            <a:r>
              <a:rPr lang="zh-CN" altLang="en-US" kern="1200" dirty="0">
                <a:latin typeface="微软雅黑" panose="020B0503020204020204" pitchFamily="34" charset="-122"/>
                <a:ea typeface="微软雅黑" panose="020B0503020204020204" pitchFamily="34" charset="-122"/>
                <a:cs typeface="+mn-cs"/>
              </a:rPr>
              <a:t>工作表的编辑</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6628"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内容占位符 3"/>
          <p:cNvSpPr>
            <a:spLocks noGrp="1"/>
          </p:cNvSpPr>
          <p:nvPr>
            <p:ph sz="quarter" idx="13"/>
          </p:nvPr>
        </p:nvSpPr>
        <p:spPr>
          <a:xfrm>
            <a:off x="107950" y="1509713"/>
            <a:ext cx="9036050"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清除内容</a:t>
            </a:r>
            <a:endParaRPr lang="en-US" altLang="zh-CN" sz="2400" dirty="0"/>
          </a:p>
          <a:p>
            <a:pPr lvl="1" eaLnBrk="1" hangingPunct="1">
              <a:lnSpc>
                <a:spcPct val="150000"/>
              </a:lnSpc>
              <a:buFont typeface="Arial" panose="020B0604020202020204" pitchFamily="34" charset="0"/>
            </a:pPr>
            <a:r>
              <a:rPr lang="zh-CN" altLang="en-US" sz="2000" dirty="0"/>
              <a:t>选定目标单元格或单元格区域，然后按</a:t>
            </a:r>
            <a:r>
              <a:rPr lang="en-US" altLang="zh-CN" sz="2000" dirty="0"/>
              <a:t>Del</a:t>
            </a:r>
            <a:r>
              <a:rPr lang="zh-CN" altLang="en-US" sz="2000" dirty="0"/>
              <a:t>键</a:t>
            </a:r>
            <a:endParaRPr lang="en-US" altLang="zh-CN" sz="2000" dirty="0"/>
          </a:p>
          <a:p>
            <a:pPr lvl="1" eaLnBrk="1" hangingPunct="1">
              <a:lnSpc>
                <a:spcPct val="150000"/>
              </a:lnSpc>
              <a:buFont typeface="Arial" panose="020B0604020202020204" pitchFamily="34" charset="0"/>
            </a:pPr>
            <a:r>
              <a:rPr lang="zh-CN" altLang="en-US" sz="2000" dirty="0"/>
              <a:t>选定目标单元格或单元格区域，单击鼠标右键，选择“清除内容”命令</a:t>
            </a:r>
            <a:endParaRPr lang="en-US" altLang="zh-CN" sz="2000" dirty="0"/>
          </a:p>
          <a:p>
            <a:pPr eaLnBrk="1" hangingPunct="1">
              <a:lnSpc>
                <a:spcPct val="150000"/>
              </a:lnSpc>
              <a:buClrTx/>
              <a:buSzTx/>
              <a:buFont typeface="Arial" panose="020B0604020202020204" pitchFamily="34" charset="0"/>
            </a:pPr>
            <a:r>
              <a:rPr lang="zh-CN" altLang="en-US" sz="2400" dirty="0"/>
              <a:t>删除内容及相关属性</a:t>
            </a:r>
            <a:endParaRPr lang="en-US" altLang="zh-CN" sz="2400" dirty="0"/>
          </a:p>
          <a:p>
            <a:pPr lvl="1" eaLnBrk="1" hangingPunct="1">
              <a:lnSpc>
                <a:spcPct val="150000"/>
              </a:lnSpc>
              <a:buFont typeface="Arial" panose="020B0604020202020204" pitchFamily="34" charset="0"/>
            </a:pPr>
            <a:r>
              <a:rPr lang="zh-CN" altLang="en-US" sz="2000" dirty="0"/>
              <a:t>选择目标单元格或单元格区域，执行开始→编辑→清除→全部清除</a:t>
            </a:r>
            <a:endParaRPr lang="en-US" altLang="zh-CN" sz="2000" dirty="0"/>
          </a:p>
          <a:p>
            <a:pPr eaLnBrk="1" hangingPunct="1">
              <a:lnSpc>
                <a:spcPct val="150000"/>
              </a:lnSpc>
              <a:buClrTx/>
              <a:buSzTx/>
              <a:buFont typeface="Arial" panose="020B0604020202020204" pitchFamily="34" charset="0"/>
            </a:pPr>
            <a:r>
              <a:rPr lang="zh-CN" altLang="en-US" sz="2400" dirty="0"/>
              <a:t>修改单元格数据</a:t>
            </a:r>
            <a:endParaRPr lang="en-US" altLang="zh-CN" sz="2400" dirty="0"/>
          </a:p>
          <a:p>
            <a:pPr lvl="1" eaLnBrk="1" hangingPunct="1">
              <a:lnSpc>
                <a:spcPct val="150000"/>
              </a:lnSpc>
              <a:buFont typeface="Arial" panose="020B0604020202020204" pitchFamily="34" charset="0"/>
            </a:pPr>
            <a:r>
              <a:rPr lang="zh-CN" altLang="en-US" sz="2000" dirty="0"/>
              <a:t>双击要修改数据的单元格</a:t>
            </a:r>
            <a:endParaRPr lang="en-US" altLang="zh-CN" sz="2000" dirty="0"/>
          </a:p>
          <a:p>
            <a:pPr lvl="1" eaLnBrk="1" hangingPunct="1">
              <a:lnSpc>
                <a:spcPct val="150000"/>
              </a:lnSpc>
              <a:buFont typeface="Arial" panose="020B0604020202020204" pitchFamily="34" charset="0"/>
            </a:pPr>
            <a:r>
              <a:rPr lang="zh-CN" altLang="en-US" sz="2000" dirty="0"/>
              <a:t>利用编辑栏进行修改</a:t>
            </a:r>
            <a:endParaRPr lang="en-US" altLang="zh-CN" sz="2000" dirty="0"/>
          </a:p>
        </p:txBody>
      </p:sp>
      <p:sp>
        <p:nvSpPr>
          <p:cNvPr id="27651"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数据的清除和修改</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765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内容占位符 3"/>
          <p:cNvSpPr>
            <a:spLocks noGrp="1"/>
          </p:cNvSpPr>
          <p:nvPr>
            <p:ph sz="quarter" idx="13"/>
          </p:nvPr>
        </p:nvSpPr>
        <p:spPr>
          <a:xfrm>
            <a:off x="107950" y="1509713"/>
            <a:ext cx="9036050"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使用鼠标实现单元格数据的移动或复制</a:t>
            </a:r>
            <a:endParaRPr lang="en-US" altLang="zh-CN" sz="2400" dirty="0"/>
          </a:p>
          <a:p>
            <a:pPr eaLnBrk="1" hangingPunct="1">
              <a:lnSpc>
                <a:spcPct val="150000"/>
              </a:lnSpc>
              <a:buClrTx/>
              <a:buSzTx/>
              <a:buFont typeface="Arial" panose="020B0604020202020204" pitchFamily="34" charset="0"/>
            </a:pPr>
            <a:r>
              <a:rPr lang="zh-CN" altLang="en-US" sz="2400" dirty="0"/>
              <a:t>使用命令实现单元格数据的移动或复制</a:t>
            </a:r>
            <a:endParaRPr lang="en-US" altLang="zh-CN" sz="2400" dirty="0"/>
          </a:p>
          <a:p>
            <a:pPr lvl="1" eaLnBrk="1" hangingPunct="1">
              <a:lnSpc>
                <a:spcPct val="150000"/>
              </a:lnSpc>
              <a:buFont typeface="Arial" panose="020B0604020202020204" pitchFamily="34" charset="0"/>
            </a:pPr>
            <a:r>
              <a:rPr lang="zh-CN" altLang="en-US" sz="2000" dirty="0"/>
              <a:t>开始→剪贴板→复制或剪切</a:t>
            </a:r>
            <a:endParaRPr lang="en-US" altLang="zh-CN" sz="2000" dirty="0"/>
          </a:p>
          <a:p>
            <a:pPr eaLnBrk="1" hangingPunct="1">
              <a:lnSpc>
                <a:spcPct val="150000"/>
              </a:lnSpc>
              <a:buClrTx/>
              <a:buSzTx/>
              <a:buFont typeface="Arial" panose="020B0604020202020204" pitchFamily="34" charset="0"/>
            </a:pPr>
            <a:r>
              <a:rPr lang="zh-CN" altLang="en-US" sz="2400" dirty="0"/>
              <a:t>复制单元格中的特定内容</a:t>
            </a:r>
            <a:endParaRPr lang="en-US" altLang="zh-CN" sz="2400" dirty="0"/>
          </a:p>
          <a:p>
            <a:pPr lvl="1" eaLnBrk="1" hangingPunct="1">
              <a:lnSpc>
                <a:spcPct val="150000"/>
              </a:lnSpc>
              <a:buFont typeface="Arial" panose="020B0604020202020204" pitchFamily="34" charset="0"/>
            </a:pPr>
            <a:r>
              <a:rPr lang="zh-CN" altLang="en-US" sz="2000" dirty="0"/>
              <a:t>首先执行复制操作</a:t>
            </a:r>
            <a:endParaRPr lang="en-US" altLang="zh-CN" sz="2000" dirty="0"/>
          </a:p>
          <a:p>
            <a:pPr lvl="1" eaLnBrk="1" hangingPunct="1">
              <a:lnSpc>
                <a:spcPct val="150000"/>
              </a:lnSpc>
              <a:buFont typeface="Arial" panose="020B0604020202020204" pitchFamily="34" charset="0"/>
            </a:pPr>
            <a:r>
              <a:rPr lang="zh-CN" altLang="en-US" sz="2000" dirty="0"/>
              <a:t>执行选择性粘贴</a:t>
            </a:r>
            <a:endParaRPr lang="en-US" altLang="zh-CN" sz="2000" dirty="0"/>
          </a:p>
        </p:txBody>
      </p:sp>
      <p:sp>
        <p:nvSpPr>
          <p:cNvPr id="29699"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数据的移动和复制</a:t>
            </a:r>
            <a:endParaRPr lang="zh-CN" altLang="en-US" kern="1200" dirty="0">
              <a:latin typeface="微软雅黑" panose="020B0503020204020204" pitchFamily="34" charset="-122"/>
              <a:ea typeface="微软雅黑" panose="020B0503020204020204" pitchFamily="34" charset="-122"/>
              <a:cs typeface="+mj-cs"/>
            </a:endParaRPr>
          </a:p>
        </p:txBody>
      </p:sp>
      <p:pic>
        <p:nvPicPr>
          <p:cNvPr id="29700" name="Picture 2"/>
          <p:cNvPicPr>
            <a:picLocks noChangeAspect="1"/>
          </p:cNvPicPr>
          <p:nvPr/>
        </p:nvPicPr>
        <p:blipFill>
          <a:blip r:embed="rId1"/>
          <a:stretch>
            <a:fillRect/>
          </a:stretch>
        </p:blipFill>
        <p:spPr>
          <a:xfrm>
            <a:off x="4643438" y="2708275"/>
            <a:ext cx="3282950" cy="3529013"/>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9702"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内容占位符 1"/>
          <p:cNvSpPr>
            <a:spLocks noGrp="1"/>
          </p:cNvSpPr>
          <p:nvPr>
            <p:ph sz="quarter" idx="13"/>
          </p:nvPr>
        </p:nvSpPr>
        <p:spPr>
          <a:xfrm>
            <a:off x="468313" y="1125538"/>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使用填充柄填充单元格数据</a:t>
            </a:r>
            <a:endParaRPr lang="en-US" altLang="zh-CN" sz="2400" dirty="0"/>
          </a:p>
          <a:p>
            <a:pPr lvl="1" eaLnBrk="1" hangingPunct="1">
              <a:lnSpc>
                <a:spcPct val="150000"/>
              </a:lnSpc>
              <a:buFont typeface="Arial" panose="020B0604020202020204" pitchFamily="34" charset="0"/>
            </a:pPr>
            <a:r>
              <a:rPr lang="zh-CN" altLang="en-US" sz="2000" dirty="0"/>
              <a:t>初始值为数字时，直接拖动实现复制操作，按住</a:t>
            </a:r>
            <a:r>
              <a:rPr lang="en-US" altLang="zh-CN" sz="2000" dirty="0"/>
              <a:t>Ctrl</a:t>
            </a:r>
            <a:r>
              <a:rPr lang="zh-CN" altLang="en-US" sz="2000" dirty="0"/>
              <a:t>键，实现数字递增</a:t>
            </a:r>
            <a:endParaRPr lang="en-US" altLang="zh-CN" sz="2000" dirty="0"/>
          </a:p>
          <a:p>
            <a:pPr lvl="1" eaLnBrk="1" hangingPunct="1">
              <a:lnSpc>
                <a:spcPct val="150000"/>
              </a:lnSpc>
              <a:buFont typeface="Arial" panose="020B0604020202020204" pitchFamily="34" charset="0"/>
            </a:pPr>
            <a:r>
              <a:rPr lang="zh-CN" altLang="en-US" sz="2000" dirty="0"/>
              <a:t>初始值为纯字符时，实现复制操作</a:t>
            </a:r>
            <a:endParaRPr lang="en-US" altLang="zh-CN" sz="2000" dirty="0"/>
          </a:p>
          <a:p>
            <a:pPr lvl="1" eaLnBrk="1" hangingPunct="1">
              <a:lnSpc>
                <a:spcPct val="150000"/>
              </a:lnSpc>
              <a:buFont typeface="Arial" panose="020B0604020202020204" pitchFamily="34" charset="0"/>
            </a:pPr>
            <a:r>
              <a:rPr lang="zh-CN" altLang="en-US" sz="2000" dirty="0"/>
              <a:t>初始值为文字和数字的组合时，字符保持不变，数字依次递增</a:t>
            </a:r>
            <a:endParaRPr lang="en-US" altLang="zh-CN" sz="2000" dirty="0"/>
          </a:p>
          <a:p>
            <a:pPr eaLnBrk="1" hangingPunct="1">
              <a:lnSpc>
                <a:spcPct val="150000"/>
              </a:lnSpc>
              <a:buClrTx/>
              <a:buSzTx/>
              <a:buFont typeface="Arial" panose="020B0604020202020204" pitchFamily="34" charset="0"/>
            </a:pPr>
            <a:r>
              <a:rPr lang="zh-CN" altLang="en-US" sz="2400" dirty="0"/>
              <a:t>使用对话框填充数据序列</a:t>
            </a:r>
            <a:endParaRPr lang="zh-CN" altLang="en-US" sz="2400" dirty="0"/>
          </a:p>
        </p:txBody>
      </p:sp>
      <p:sp>
        <p:nvSpPr>
          <p:cNvPr id="31747"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自动填充与序列的输入</a:t>
            </a:r>
            <a:endParaRPr lang="zh-CN" altLang="en-US" kern="1200" dirty="0">
              <a:latin typeface="微软雅黑" panose="020B0503020204020204" pitchFamily="34" charset="-122"/>
              <a:ea typeface="微软雅黑" panose="020B0503020204020204" pitchFamily="34" charset="-122"/>
              <a:cs typeface="+mj-cs"/>
            </a:endParaRPr>
          </a:p>
        </p:txBody>
      </p:sp>
      <p:pic>
        <p:nvPicPr>
          <p:cNvPr id="31748" name="Picture 2"/>
          <p:cNvPicPr>
            <a:picLocks noChangeAspect="1"/>
          </p:cNvPicPr>
          <p:nvPr/>
        </p:nvPicPr>
        <p:blipFill>
          <a:blip r:embed="rId1"/>
          <a:stretch>
            <a:fillRect/>
          </a:stretch>
        </p:blipFill>
        <p:spPr>
          <a:xfrm>
            <a:off x="4787900" y="3860800"/>
            <a:ext cx="3373438" cy="2736850"/>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1750"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相对引用</a:t>
            </a:r>
            <a:endParaRPr lang="en-US" altLang="zh-CN" sz="2400" dirty="0"/>
          </a:p>
          <a:p>
            <a:pPr lvl="1" eaLnBrk="1" hangingPunct="1">
              <a:lnSpc>
                <a:spcPct val="150000"/>
              </a:lnSpc>
              <a:buFont typeface="Arial" panose="020B0604020202020204" pitchFamily="34" charset="0"/>
            </a:pPr>
            <a:r>
              <a:rPr lang="zh-CN" altLang="en-US" sz="2000" dirty="0"/>
              <a:t>相对引用就是在用鼠标拖动公式所在单元格的填充柄时，公式中引用的单元格地址相应地发生变化，如</a:t>
            </a:r>
            <a:r>
              <a:rPr lang="en-US" altLang="zh-CN" sz="2000" dirty="0"/>
              <a:t>A5</a:t>
            </a:r>
            <a:endParaRPr lang="en-US" altLang="zh-CN" sz="2400" dirty="0"/>
          </a:p>
          <a:p>
            <a:pPr eaLnBrk="1" hangingPunct="1">
              <a:lnSpc>
                <a:spcPct val="150000"/>
              </a:lnSpc>
              <a:buClrTx/>
              <a:buSzTx/>
              <a:buFont typeface="Arial" panose="020B0604020202020204" pitchFamily="34" charset="0"/>
            </a:pPr>
            <a:r>
              <a:rPr lang="zh-CN" altLang="en-US" sz="2400" dirty="0"/>
              <a:t>绝对引用</a:t>
            </a:r>
            <a:endParaRPr lang="en-US" altLang="zh-CN" sz="2400" dirty="0"/>
          </a:p>
          <a:p>
            <a:pPr lvl="1" eaLnBrk="1" hangingPunct="1">
              <a:lnSpc>
                <a:spcPct val="150000"/>
              </a:lnSpc>
              <a:buFont typeface="Arial" panose="020B0604020202020204" pitchFamily="34" charset="0"/>
            </a:pPr>
            <a:r>
              <a:rPr lang="zh-CN" altLang="en-US" sz="2000" dirty="0"/>
              <a:t>绝对引用就是鼠标拖动公式所在的单元格的填充柄时，公式中引用的单元格地址的行号和列标分别用</a:t>
            </a:r>
            <a:r>
              <a:rPr lang="en-US" altLang="zh-CN" sz="2000" dirty="0"/>
              <a:t>$</a:t>
            </a:r>
            <a:r>
              <a:rPr lang="zh-CN" altLang="en-US" sz="2000" dirty="0"/>
              <a:t>符号锁定，不随之发生变化。如</a:t>
            </a:r>
            <a:r>
              <a:rPr lang="en-US" altLang="zh-CN" sz="2000" dirty="0"/>
              <a:t>$A$5</a:t>
            </a:r>
            <a:endParaRPr lang="en-US" altLang="zh-CN" sz="2000" dirty="0"/>
          </a:p>
        </p:txBody>
      </p:sp>
      <p:sp>
        <p:nvSpPr>
          <p:cNvPr id="33795"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单元格地址的引用</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3797"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单元格数据的查找</a:t>
            </a:r>
            <a:endParaRPr lang="en-US" altLang="zh-CN" sz="2400" dirty="0"/>
          </a:p>
          <a:p>
            <a:pPr lvl="1" eaLnBrk="1" hangingPunct="1">
              <a:lnSpc>
                <a:spcPct val="150000"/>
              </a:lnSpc>
              <a:buFont typeface="Arial" panose="020B0604020202020204" pitchFamily="34" charset="0"/>
            </a:pPr>
            <a:r>
              <a:rPr lang="zh-CN" altLang="en-US" sz="2000" dirty="0"/>
              <a:t>选定数据查找区域</a:t>
            </a:r>
            <a:endParaRPr lang="en-US" altLang="zh-CN" sz="2000" dirty="0"/>
          </a:p>
          <a:p>
            <a:pPr lvl="1" eaLnBrk="1" hangingPunct="1">
              <a:lnSpc>
                <a:spcPct val="150000"/>
              </a:lnSpc>
              <a:buFont typeface="Arial" panose="020B0604020202020204" pitchFamily="34" charset="0"/>
            </a:pPr>
            <a:r>
              <a:rPr lang="zh-CN" altLang="en-US" sz="2000" dirty="0"/>
              <a:t>开始→编辑→查找和选择→查找</a:t>
            </a:r>
            <a:endParaRPr lang="en-US" altLang="zh-CN" sz="2000" dirty="0"/>
          </a:p>
          <a:p>
            <a:pPr eaLnBrk="1" hangingPunct="1">
              <a:lnSpc>
                <a:spcPct val="150000"/>
              </a:lnSpc>
              <a:buClrTx/>
              <a:buSzTx/>
              <a:buFont typeface="Arial" panose="020B0604020202020204" pitchFamily="34" charset="0"/>
            </a:pPr>
            <a:r>
              <a:rPr lang="zh-CN" altLang="en-US" sz="2400" dirty="0"/>
              <a:t>单元格数据的替换</a:t>
            </a:r>
            <a:endParaRPr lang="en-US" altLang="zh-CN" sz="2400" dirty="0"/>
          </a:p>
          <a:p>
            <a:pPr lvl="1" eaLnBrk="1" hangingPunct="1">
              <a:lnSpc>
                <a:spcPct val="150000"/>
              </a:lnSpc>
              <a:buFont typeface="Arial" panose="020B0604020202020204" pitchFamily="34" charset="0"/>
            </a:pPr>
            <a:r>
              <a:rPr lang="zh-CN" altLang="en-US" sz="2000" dirty="0"/>
              <a:t>选定数据查找区域</a:t>
            </a:r>
            <a:endParaRPr lang="en-US" altLang="zh-CN" sz="2000" dirty="0"/>
          </a:p>
          <a:p>
            <a:pPr lvl="1" eaLnBrk="1" hangingPunct="1">
              <a:lnSpc>
                <a:spcPct val="150000"/>
              </a:lnSpc>
              <a:buFont typeface="Arial" panose="020B0604020202020204" pitchFamily="34" charset="0"/>
            </a:pPr>
            <a:r>
              <a:rPr lang="zh-CN" altLang="en-US" sz="2000" dirty="0"/>
              <a:t>开始→编辑→查找和选择→替换</a:t>
            </a:r>
            <a:endParaRPr lang="en-US" altLang="zh-CN" sz="2000" dirty="0"/>
          </a:p>
        </p:txBody>
      </p:sp>
      <p:sp>
        <p:nvSpPr>
          <p:cNvPr id="35843"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查找与替换</a:t>
            </a:r>
            <a:endParaRPr lang="zh-CN" altLang="en-US" kern="1200" dirty="0">
              <a:latin typeface="微软雅黑" panose="020B0503020204020204" pitchFamily="34" charset="-122"/>
              <a:ea typeface="微软雅黑" panose="020B0503020204020204" pitchFamily="34" charset="-122"/>
              <a:cs typeface="+mj-cs"/>
            </a:endParaRPr>
          </a:p>
        </p:txBody>
      </p:sp>
      <p:pic>
        <p:nvPicPr>
          <p:cNvPr id="35844" name="Picture 2"/>
          <p:cNvPicPr>
            <a:picLocks noChangeAspect="1"/>
          </p:cNvPicPr>
          <p:nvPr/>
        </p:nvPicPr>
        <p:blipFill>
          <a:blip r:embed="rId1"/>
          <a:stretch>
            <a:fillRect/>
          </a:stretch>
        </p:blipFill>
        <p:spPr>
          <a:xfrm>
            <a:off x="4954588" y="1290638"/>
            <a:ext cx="3938587" cy="2224087"/>
          </a:xfrm>
          <a:prstGeom prst="rect">
            <a:avLst/>
          </a:prstGeom>
          <a:noFill/>
          <a:ln w="9525">
            <a:noFill/>
          </a:ln>
        </p:spPr>
      </p:pic>
      <p:pic>
        <p:nvPicPr>
          <p:cNvPr id="35845" name="Picture 3"/>
          <p:cNvPicPr>
            <a:picLocks noChangeAspect="1"/>
          </p:cNvPicPr>
          <p:nvPr/>
        </p:nvPicPr>
        <p:blipFill>
          <a:blip r:embed="rId2"/>
          <a:stretch>
            <a:fillRect/>
          </a:stretch>
        </p:blipFill>
        <p:spPr>
          <a:xfrm>
            <a:off x="4954588" y="3933825"/>
            <a:ext cx="3962400" cy="2070100"/>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5847"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内容占位符 1"/>
          <p:cNvSpPr>
            <a:spLocks noGrp="1"/>
          </p:cNvSpPr>
          <p:nvPr>
            <p:ph sz="quarter" idx="13"/>
          </p:nvPr>
        </p:nvSpPr>
        <p:spPr>
          <a:xfrm>
            <a:off x="468313" y="1484313"/>
            <a:ext cx="8207375" cy="4608512"/>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设置行高</a:t>
            </a:r>
            <a:endParaRPr lang="en-US" altLang="zh-CN" sz="2400" dirty="0"/>
          </a:p>
          <a:p>
            <a:pPr lvl="1">
              <a:lnSpc>
                <a:spcPct val="150000"/>
              </a:lnSpc>
              <a:buFont typeface="Arial" panose="020B0604020202020204" pitchFamily="34" charset="0"/>
            </a:pPr>
            <a:r>
              <a:rPr lang="zh-CN" altLang="en-US" sz="2000" dirty="0"/>
              <a:t>开始→单元格→格式→行高</a:t>
            </a:r>
            <a:endParaRPr lang="en-US" altLang="zh-CN" sz="2000" dirty="0"/>
          </a:p>
          <a:p>
            <a:pPr>
              <a:lnSpc>
                <a:spcPct val="150000"/>
              </a:lnSpc>
              <a:buClrTx/>
              <a:buSzTx/>
              <a:buFont typeface="Arial" panose="020B0604020202020204" pitchFamily="34" charset="0"/>
            </a:pPr>
            <a:r>
              <a:rPr lang="zh-CN" altLang="en-US" sz="2400" dirty="0"/>
              <a:t>设置列宽</a:t>
            </a:r>
            <a:endParaRPr lang="en-US" altLang="zh-CN" sz="2400" dirty="0"/>
          </a:p>
          <a:p>
            <a:pPr lvl="1">
              <a:lnSpc>
                <a:spcPct val="150000"/>
              </a:lnSpc>
              <a:buFont typeface="Arial" panose="020B0604020202020204" pitchFamily="34" charset="0"/>
            </a:pPr>
            <a:r>
              <a:rPr lang="zh-CN" altLang="en-US" sz="2000" dirty="0"/>
              <a:t>开始→单元格→格式→列宽</a:t>
            </a:r>
            <a:endParaRPr lang="en-US" altLang="zh-CN" sz="2000" dirty="0"/>
          </a:p>
          <a:p>
            <a:pPr>
              <a:lnSpc>
                <a:spcPct val="150000"/>
              </a:lnSpc>
              <a:buClrTx/>
              <a:buSzTx/>
              <a:buFont typeface="Arial" panose="020B0604020202020204" pitchFamily="34" charset="0"/>
            </a:pPr>
            <a:r>
              <a:rPr lang="zh-CN" altLang="en-US" sz="2400" dirty="0"/>
              <a:t>利用鼠标设置行高和列宽</a:t>
            </a:r>
            <a:endParaRPr lang="en-US" altLang="zh-CN" sz="2400" dirty="0"/>
          </a:p>
          <a:p>
            <a:pPr lvl="1">
              <a:lnSpc>
                <a:spcPct val="150000"/>
              </a:lnSpc>
              <a:buFont typeface="Arial" panose="020B0604020202020204" pitchFamily="34" charset="0"/>
            </a:pPr>
            <a:endParaRPr lang="zh-CN" altLang="en-US" sz="2000" dirty="0"/>
          </a:p>
        </p:txBody>
      </p:sp>
      <p:sp>
        <p:nvSpPr>
          <p:cNvPr id="37891"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行高和列宽的设置</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789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内容占位符 1"/>
          <p:cNvSpPr>
            <a:spLocks noGrp="1"/>
          </p:cNvSpPr>
          <p:nvPr>
            <p:ph sz="quarter" idx="13"/>
          </p:nvPr>
        </p:nvSpPr>
        <p:spPr>
          <a:xfrm>
            <a:off x="468313" y="1509713"/>
            <a:ext cx="8207375" cy="4606925"/>
          </a:xfrm>
          <a:ln/>
        </p:spPr>
        <p:txBody>
          <a:bodyPr vert="horz" wrap="square" lIns="91440" tIns="45720" rIns="91440" bIns="45720" anchor="t" anchorCtr="0"/>
          <a:p>
            <a:pPr>
              <a:buClrTx/>
              <a:buSzTx/>
              <a:buFont typeface="Arial" panose="020B0604020202020204" pitchFamily="34" charset="0"/>
            </a:pPr>
            <a:r>
              <a:rPr lang="zh-CN" altLang="en-US" sz="2400" dirty="0"/>
              <a:t>字符格式设置</a:t>
            </a:r>
            <a:endParaRPr lang="en-US" altLang="zh-CN" sz="2400" dirty="0"/>
          </a:p>
          <a:p>
            <a:pPr>
              <a:buClrTx/>
              <a:buSzTx/>
              <a:buFont typeface="Arial" panose="020B0604020202020204" pitchFamily="34" charset="0"/>
            </a:pPr>
            <a:endParaRPr lang="zh-CN" altLang="en-US" sz="2400" dirty="0"/>
          </a:p>
        </p:txBody>
      </p:sp>
      <p:sp>
        <p:nvSpPr>
          <p:cNvPr id="39939"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单元格数据格式的设置</a:t>
            </a:r>
            <a:endParaRPr lang="zh-CN" altLang="en-US" kern="1200" dirty="0">
              <a:latin typeface="微软雅黑" panose="020B0503020204020204" pitchFamily="34" charset="-122"/>
              <a:ea typeface="微软雅黑" panose="020B0503020204020204" pitchFamily="34" charset="-122"/>
              <a:cs typeface="+mj-cs"/>
            </a:endParaRPr>
          </a:p>
        </p:txBody>
      </p:sp>
      <p:pic>
        <p:nvPicPr>
          <p:cNvPr id="39940" name="Picture 2"/>
          <p:cNvPicPr>
            <a:picLocks noChangeAspect="1"/>
          </p:cNvPicPr>
          <p:nvPr/>
        </p:nvPicPr>
        <p:blipFill>
          <a:blip r:embed="rId1"/>
          <a:stretch>
            <a:fillRect/>
          </a:stretch>
        </p:blipFill>
        <p:spPr>
          <a:xfrm>
            <a:off x="1619250" y="1989138"/>
            <a:ext cx="6265863" cy="4321175"/>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9942"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标题 6"/>
          <p:cNvSpPr>
            <a:spLocks noGrp="1"/>
          </p:cNvSpPr>
          <p:nvPr>
            <p:ph type="title"/>
          </p:nvPr>
        </p:nvSpPr>
        <p:spPr>
          <a:xfrm>
            <a:off x="836613" y="2857500"/>
            <a:ext cx="1347788" cy="1143000"/>
          </a:xfrm>
        </p:spPr>
        <p:txBody>
          <a:bodyPr vert="horz" wrap="square" lIns="91440" tIns="45720" rIns="91440" bIns="45720" numCol="1" rtlCol="0" anchor="ctr"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本章要点</a:t>
            </a:r>
            <a:endParaRPr kumimoji="0" lang="zh-CN" altLang="en-US" sz="4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9219" name="内容占位符 16"/>
          <p:cNvSpPr>
            <a:spLocks noGrp="1"/>
          </p:cNvSpPr>
          <p:nvPr>
            <p:ph idx="1"/>
          </p:nvPr>
        </p:nvSpPr>
        <p:spPr>
          <a:xfrm>
            <a:off x="4240213" y="534988"/>
            <a:ext cx="4619625" cy="517525"/>
          </a:xfrm>
          <a:ln/>
        </p:spPr>
        <p:txBody>
          <a:bodyPr vert="horz" wrap="square" lIns="91440" tIns="45720" rIns="91440" bIns="45720" anchor="t" anchorCtr="0"/>
          <a:p>
            <a:pPr eaLnBrk="1" hangingPunct="1"/>
            <a:r>
              <a:rPr lang="en-US" altLang="zh-CN" kern="1200" dirty="0">
                <a:latin typeface="微软雅黑" panose="020B0503020204020204" pitchFamily="34" charset="-122"/>
                <a:ea typeface="微软雅黑" panose="020B0503020204020204" pitchFamily="34" charset="-122"/>
                <a:cs typeface="+mn-cs"/>
              </a:rPr>
              <a:t>Excel 2016</a:t>
            </a:r>
            <a:r>
              <a:rPr lang="zh-CN" altLang="en-US" kern="1200" dirty="0">
                <a:latin typeface="微软雅黑" panose="020B0503020204020204" pitchFamily="34" charset="-122"/>
                <a:ea typeface="微软雅黑" panose="020B0503020204020204" pitchFamily="34" charset="-122"/>
                <a:cs typeface="+mn-cs"/>
              </a:rPr>
              <a:t>概述</a:t>
            </a:r>
            <a:endParaRPr lang="zh-CN" altLang="en-US" kern="1200" dirty="0">
              <a:latin typeface="微软雅黑" panose="020B0503020204020204" pitchFamily="34" charset="-122"/>
              <a:ea typeface="微软雅黑" panose="020B0503020204020204" pitchFamily="34" charset="-122"/>
              <a:cs typeface="+mn-cs"/>
            </a:endParaRPr>
          </a:p>
        </p:txBody>
      </p:sp>
      <p:sp>
        <p:nvSpPr>
          <p:cNvPr id="9220" name="内容占位符 17"/>
          <p:cNvSpPr>
            <a:spLocks noGrp="1"/>
          </p:cNvSpPr>
          <p:nvPr>
            <p:ph idx="13"/>
          </p:nvPr>
        </p:nvSpPr>
        <p:spPr>
          <a:xfrm>
            <a:off x="4240213" y="1411288"/>
            <a:ext cx="4619625" cy="517525"/>
          </a:xfrm>
          <a:ln/>
        </p:spPr>
        <p:txBody>
          <a:bodyPr vert="horz" wrap="square" lIns="91440" tIns="45720" rIns="91440" bIns="45720" anchor="t" anchorCtr="0"/>
          <a:p>
            <a:pPr eaLnBrk="1" hangingPunct="1"/>
            <a:r>
              <a:rPr lang="en-US" altLang="zh-CN" kern="1200" dirty="0">
                <a:latin typeface="微软雅黑" panose="020B0503020204020204" pitchFamily="34" charset="-122"/>
                <a:ea typeface="微软雅黑" panose="020B0503020204020204" pitchFamily="34" charset="-122"/>
                <a:cs typeface="+mn-cs"/>
              </a:rPr>
              <a:t>Excel 2016</a:t>
            </a:r>
            <a:r>
              <a:rPr lang="zh-CN" altLang="en-US" kern="1200" dirty="0">
                <a:latin typeface="微软雅黑" panose="020B0503020204020204" pitchFamily="34" charset="-122"/>
                <a:ea typeface="微软雅黑" panose="020B0503020204020204" pitchFamily="34" charset="-122"/>
                <a:cs typeface="+mn-cs"/>
              </a:rPr>
              <a:t>的基本操作</a:t>
            </a:r>
            <a:endParaRPr lang="zh-CN" altLang="en-US" kern="1200" dirty="0">
              <a:latin typeface="微软雅黑" panose="020B0503020204020204" pitchFamily="34" charset="-122"/>
              <a:ea typeface="微软雅黑" panose="020B0503020204020204" pitchFamily="34" charset="-122"/>
              <a:cs typeface="+mn-cs"/>
            </a:endParaRPr>
          </a:p>
        </p:txBody>
      </p:sp>
      <p:sp>
        <p:nvSpPr>
          <p:cNvPr id="9221" name="内容占位符 18"/>
          <p:cNvSpPr>
            <a:spLocks noGrp="1"/>
          </p:cNvSpPr>
          <p:nvPr>
            <p:ph idx="14"/>
          </p:nvPr>
        </p:nvSpPr>
        <p:spPr>
          <a:xfrm>
            <a:off x="4240213" y="2262188"/>
            <a:ext cx="4619625" cy="519112"/>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工作表的编辑</a:t>
            </a:r>
            <a:endParaRPr lang="zh-CN" altLang="en-US" kern="1200" dirty="0">
              <a:latin typeface="微软雅黑" panose="020B0503020204020204" pitchFamily="34" charset="-122"/>
              <a:ea typeface="微软雅黑" panose="020B0503020204020204" pitchFamily="34" charset="-122"/>
              <a:cs typeface="+mn-cs"/>
            </a:endParaRPr>
          </a:p>
        </p:txBody>
      </p:sp>
      <p:sp>
        <p:nvSpPr>
          <p:cNvPr id="9222" name="内容占位符 19"/>
          <p:cNvSpPr>
            <a:spLocks noGrp="1"/>
          </p:cNvSpPr>
          <p:nvPr>
            <p:ph idx="15"/>
          </p:nvPr>
        </p:nvSpPr>
        <p:spPr>
          <a:xfrm>
            <a:off x="4240213" y="3143250"/>
            <a:ext cx="4619625" cy="519113"/>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公式与函数</a:t>
            </a:r>
            <a:endParaRPr lang="zh-CN" altLang="en-US" kern="1200" dirty="0">
              <a:latin typeface="微软雅黑" panose="020B0503020204020204" pitchFamily="34" charset="-122"/>
              <a:ea typeface="微软雅黑" panose="020B0503020204020204" pitchFamily="34" charset="-122"/>
              <a:cs typeface="+mn-cs"/>
            </a:endParaRPr>
          </a:p>
        </p:txBody>
      </p:sp>
      <p:sp>
        <p:nvSpPr>
          <p:cNvPr id="9223" name="内容占位符 20"/>
          <p:cNvSpPr>
            <a:spLocks noGrp="1"/>
          </p:cNvSpPr>
          <p:nvPr>
            <p:ph idx="16"/>
          </p:nvPr>
        </p:nvSpPr>
        <p:spPr>
          <a:xfrm>
            <a:off x="4240213" y="4030663"/>
            <a:ext cx="4619625" cy="519112"/>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数据管理与数据分析</a:t>
            </a:r>
            <a:endParaRPr lang="zh-CN" altLang="en-US" kern="1200" dirty="0">
              <a:latin typeface="微软雅黑" panose="020B0503020204020204" pitchFamily="34" charset="-122"/>
              <a:ea typeface="微软雅黑" panose="020B0503020204020204" pitchFamily="34" charset="-122"/>
              <a:cs typeface="+mn-cs"/>
            </a:endParaRPr>
          </a:p>
        </p:txBody>
      </p:sp>
      <p:sp>
        <p:nvSpPr>
          <p:cNvPr id="9224" name="内容占位符 21"/>
          <p:cNvSpPr>
            <a:spLocks noGrp="1"/>
          </p:cNvSpPr>
          <p:nvPr>
            <p:ph idx="17"/>
          </p:nvPr>
        </p:nvSpPr>
        <p:spPr>
          <a:xfrm>
            <a:off x="4240213" y="4914900"/>
            <a:ext cx="4619625" cy="5175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图表的操作</a:t>
            </a:r>
            <a:endParaRPr lang="zh-CN" altLang="en-US" kern="1200" dirty="0">
              <a:latin typeface="微软雅黑" panose="020B0503020204020204" pitchFamily="34" charset="-122"/>
              <a:ea typeface="微软雅黑" panose="020B0503020204020204" pitchFamily="34" charset="-122"/>
              <a:cs typeface="+mn-cs"/>
            </a:endParaRPr>
          </a:p>
        </p:txBody>
      </p:sp>
      <p:sp>
        <p:nvSpPr>
          <p:cNvPr id="9225" name="内容占位符 22"/>
          <p:cNvSpPr>
            <a:spLocks noGrp="1"/>
          </p:cNvSpPr>
          <p:nvPr>
            <p:ph idx="18"/>
          </p:nvPr>
        </p:nvSpPr>
        <p:spPr>
          <a:xfrm>
            <a:off x="4240213" y="5791200"/>
            <a:ext cx="4619625" cy="5175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电子表格的输出</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227"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内容占位符 1"/>
          <p:cNvSpPr>
            <a:spLocks noGrp="1"/>
          </p:cNvSpPr>
          <p:nvPr>
            <p:ph sz="quarter" idx="13"/>
          </p:nvPr>
        </p:nvSpPr>
        <p:spPr>
          <a:xfrm>
            <a:off x="468313" y="1509713"/>
            <a:ext cx="8207375" cy="4606925"/>
          </a:xfrm>
          <a:ln/>
        </p:spPr>
        <p:txBody>
          <a:bodyPr vert="horz" wrap="square" lIns="91440" tIns="45720" rIns="91440" bIns="45720" anchor="t" anchorCtr="0"/>
          <a:p>
            <a:pPr>
              <a:buClrTx/>
              <a:buSzTx/>
              <a:buFont typeface="Arial" panose="020B0604020202020204" pitchFamily="34" charset="0"/>
            </a:pPr>
            <a:r>
              <a:rPr lang="zh-CN" altLang="en-US" sz="2400" dirty="0"/>
              <a:t>数字格式设置</a:t>
            </a:r>
            <a:endParaRPr lang="en-US" altLang="zh-CN" sz="2400" dirty="0"/>
          </a:p>
          <a:p>
            <a:pPr>
              <a:buClrTx/>
              <a:buSzTx/>
              <a:buFont typeface="Arial" panose="020B0604020202020204" pitchFamily="34" charset="0"/>
            </a:pPr>
            <a:endParaRPr lang="zh-CN" altLang="en-US" sz="2400" dirty="0"/>
          </a:p>
        </p:txBody>
      </p:sp>
      <p:sp>
        <p:nvSpPr>
          <p:cNvPr id="41987"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单元格数据格式的设置</a:t>
            </a:r>
            <a:endParaRPr lang="zh-CN" altLang="en-US" kern="1200" dirty="0">
              <a:latin typeface="微软雅黑" panose="020B0503020204020204" pitchFamily="34" charset="-122"/>
              <a:ea typeface="微软雅黑" panose="020B0503020204020204" pitchFamily="34" charset="-122"/>
              <a:cs typeface="+mj-cs"/>
            </a:endParaRPr>
          </a:p>
        </p:txBody>
      </p:sp>
      <p:pic>
        <p:nvPicPr>
          <p:cNvPr id="41988" name="Picture 2"/>
          <p:cNvPicPr>
            <a:picLocks noChangeAspect="1"/>
          </p:cNvPicPr>
          <p:nvPr/>
        </p:nvPicPr>
        <p:blipFill>
          <a:blip r:embed="rId1"/>
          <a:stretch>
            <a:fillRect/>
          </a:stretch>
        </p:blipFill>
        <p:spPr>
          <a:xfrm>
            <a:off x="1258888" y="1916113"/>
            <a:ext cx="7273925" cy="4394200"/>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1990"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内容占位符 1"/>
          <p:cNvSpPr>
            <a:spLocks noGrp="1"/>
          </p:cNvSpPr>
          <p:nvPr>
            <p:ph sz="quarter" idx="13"/>
          </p:nvPr>
        </p:nvSpPr>
        <p:spPr>
          <a:xfrm>
            <a:off x="468313" y="1509713"/>
            <a:ext cx="8207375" cy="4606925"/>
          </a:xfrm>
        </p:spPr>
        <p:txBody>
          <a:bodyPr vert="horz" wrap="square" lIns="91440" tIns="45720" rIns="91440" bIns="45720" numCol="1" anchor="t" anchorCtr="0" compatLnSpc="1"/>
          <a:lstStyle/>
          <a:p>
            <a:pPr marL="342900" marR="0" lvl="0" indent="-342900" algn="l" defTabSz="914400" rtl="0" eaLnBrk="0" fontAlgn="base" latinLnBrk="0" hangingPunct="0">
              <a:lnSpc>
                <a:spcPct val="150000"/>
              </a:lnSpc>
              <a:spcBef>
                <a:spcPct val="20000"/>
              </a:spcBef>
              <a:spcAft>
                <a:spcPct val="0"/>
              </a:spcAft>
              <a:buClrTx/>
              <a:buSzTx/>
              <a:buFont typeface="Arial" panose="020B0604020202020204" pitchFamily="34" charset="0"/>
              <a:buChar char="•"/>
              <a:defRPr/>
            </a:pPr>
            <a:r>
              <a:rPr kumimoji="0" lang="zh-CN" altLang="en-US"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操作步骤如下：</a:t>
            </a:r>
            <a:endParaRPr kumimoji="0" lang="en-US" altLang="zh-CN"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742950" marR="0" lvl="1" indent="-285750" algn="l" defTabSz="914400" rtl="0" eaLnBrk="0" fontAlgn="base" latinLnBrk="0" hangingPunct="0">
              <a:lnSpc>
                <a:spcPct val="150000"/>
              </a:lnSpc>
              <a:spcBef>
                <a:spcPct val="20000"/>
              </a:spcBef>
              <a:spcAft>
                <a:spcPct val="0"/>
              </a:spcAft>
              <a:buClrTx/>
              <a:buSzTx/>
              <a:buFont typeface="Arial" panose="020B0604020202020204" pitchFamily="34" charset="0"/>
              <a:buChar char="–"/>
              <a:defRPr/>
            </a:pPr>
            <a:r>
              <a:rPr kumimoji="0" lang="zh-CN" altLang="en-US" sz="20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选定单元格区域</a:t>
            </a:r>
            <a:endParaRPr kumimoji="0" lang="en-US" altLang="zh-CN" sz="20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742950" marR="0" lvl="1" indent="-285750" algn="l" defTabSz="914400" rtl="0" eaLnBrk="0" fontAlgn="base" latinLnBrk="0" hangingPunct="0">
              <a:lnSpc>
                <a:spcPct val="150000"/>
              </a:lnSpc>
              <a:spcBef>
                <a:spcPct val="20000"/>
              </a:spcBef>
              <a:spcAft>
                <a:spcPct val="0"/>
              </a:spcAft>
              <a:buClrTx/>
              <a:buSzTx/>
              <a:buFont typeface="Arial" panose="020B0604020202020204" pitchFamily="34" charset="0"/>
              <a:buChar char="–"/>
              <a:defRPr/>
            </a:pPr>
            <a:r>
              <a:rPr kumimoji="0" lang="zh-CN" altLang="en-US" sz="20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开</a:t>
            </a:r>
            <a:r>
              <a:rPr kumimoji="0" lang="zh-CN" altLang="en-US" sz="20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始→样式→套用表格格式</a:t>
            </a:r>
            <a:endParaRPr kumimoji="0" lang="en-US" altLang="zh-CN" sz="20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457200" marR="0" lvl="1" indent="0" algn="l" defTabSz="914400" rtl="0" eaLnBrk="0" fontAlgn="base" latinLnBrk="0" hangingPunct="0">
              <a:lnSpc>
                <a:spcPct val="150000"/>
              </a:lnSpc>
              <a:spcBef>
                <a:spcPct val="20000"/>
              </a:spcBef>
              <a:spcAft>
                <a:spcPct val="0"/>
              </a:spcAft>
              <a:buClrTx/>
              <a:buSzTx/>
              <a:buFont typeface="Arial" panose="020B0604020202020204" pitchFamily="34" charset="0"/>
              <a:buNone/>
              <a:defRPr/>
            </a:pPr>
            <a:r>
              <a:rPr kumimoji="0" lang="zh-CN" altLang="en-US" sz="20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注：若对已有样式不满意，可在下拉列表中单击“新建表样式”命令，弹出“新建表快速样式”对话框，根据需要输入样式名称，选择对应的表元素，单击“格式”按钮，打开“设置单元格格式”对话框，用户根据需要进行相应格式的设置，单击两次“确定”按钮。</a:t>
            </a:r>
            <a:endParaRPr kumimoji="0" lang="zh-CN" altLang="en-US" sz="20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44035"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自动套用格式</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4037"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设置单元格边框</a:t>
            </a:r>
            <a:endParaRPr lang="en-US" altLang="zh-CN" sz="2400" dirty="0"/>
          </a:p>
          <a:p>
            <a:pPr lvl="1">
              <a:lnSpc>
                <a:spcPct val="150000"/>
              </a:lnSpc>
              <a:buFont typeface="Arial" panose="020B0604020202020204" pitchFamily="34" charset="0"/>
            </a:pPr>
            <a:r>
              <a:rPr lang="zh-CN" altLang="en-US" sz="2000" dirty="0"/>
              <a:t>开始→单元格→格式→设置单元格格式</a:t>
            </a:r>
            <a:endParaRPr lang="zh-CN" altLang="en-US" sz="2000" dirty="0"/>
          </a:p>
        </p:txBody>
      </p:sp>
      <p:sp>
        <p:nvSpPr>
          <p:cNvPr id="46083"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编辑工作表</a:t>
            </a:r>
            <a:endParaRPr lang="zh-CN" altLang="en-US" kern="1200" dirty="0">
              <a:latin typeface="微软雅黑" panose="020B0503020204020204" pitchFamily="34" charset="-122"/>
              <a:ea typeface="微软雅黑" panose="020B0503020204020204" pitchFamily="34" charset="-122"/>
              <a:cs typeface="+mj-cs"/>
            </a:endParaRPr>
          </a:p>
        </p:txBody>
      </p:sp>
      <p:pic>
        <p:nvPicPr>
          <p:cNvPr id="46084" name="Picture 2"/>
          <p:cNvPicPr>
            <a:picLocks noChangeAspect="1"/>
          </p:cNvPicPr>
          <p:nvPr/>
        </p:nvPicPr>
        <p:blipFill>
          <a:blip r:embed="rId1"/>
          <a:stretch>
            <a:fillRect/>
          </a:stretch>
        </p:blipFill>
        <p:spPr>
          <a:xfrm>
            <a:off x="1403350" y="2708275"/>
            <a:ext cx="6264275" cy="4105275"/>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6086"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设置单元格底纹</a:t>
            </a:r>
            <a:endParaRPr lang="en-US" altLang="zh-CN" sz="2400" dirty="0"/>
          </a:p>
          <a:p>
            <a:pPr lvl="1">
              <a:lnSpc>
                <a:spcPct val="150000"/>
              </a:lnSpc>
              <a:buFont typeface="Arial" panose="020B0604020202020204" pitchFamily="34" charset="0"/>
            </a:pPr>
            <a:r>
              <a:rPr lang="zh-CN" altLang="en-US" sz="2000" dirty="0"/>
              <a:t>开始→单元格→格式→设置单元格格式</a:t>
            </a:r>
            <a:endParaRPr lang="zh-CN" altLang="en-US" sz="2000" dirty="0"/>
          </a:p>
        </p:txBody>
      </p:sp>
      <p:sp>
        <p:nvSpPr>
          <p:cNvPr id="48131"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编辑工作表</a:t>
            </a:r>
            <a:endParaRPr lang="zh-CN" altLang="en-US" kern="1200" dirty="0">
              <a:latin typeface="微软雅黑" panose="020B0503020204020204" pitchFamily="34" charset="-122"/>
              <a:ea typeface="微软雅黑" panose="020B0503020204020204" pitchFamily="34" charset="-122"/>
              <a:cs typeface="+mj-cs"/>
            </a:endParaRPr>
          </a:p>
        </p:txBody>
      </p:sp>
      <p:pic>
        <p:nvPicPr>
          <p:cNvPr id="48132" name="Picture 2"/>
          <p:cNvPicPr>
            <a:picLocks noChangeAspect="1"/>
          </p:cNvPicPr>
          <p:nvPr/>
        </p:nvPicPr>
        <p:blipFill>
          <a:blip r:embed="rId1"/>
          <a:stretch>
            <a:fillRect/>
          </a:stretch>
        </p:blipFill>
        <p:spPr>
          <a:xfrm>
            <a:off x="1116013" y="2708275"/>
            <a:ext cx="7056437" cy="4105275"/>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8134"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创建和使用样式</a:t>
            </a:r>
            <a:endParaRPr lang="en-US" altLang="zh-CN" sz="2400" dirty="0"/>
          </a:p>
          <a:p>
            <a:pPr lvl="1">
              <a:lnSpc>
                <a:spcPct val="150000"/>
              </a:lnSpc>
              <a:buFont typeface="Arial" panose="020B0604020202020204" pitchFamily="34" charset="0"/>
            </a:pPr>
            <a:r>
              <a:rPr lang="zh-CN" altLang="en-US" sz="2000" dirty="0"/>
              <a:t>创建样式</a:t>
            </a:r>
            <a:endParaRPr lang="en-US" altLang="zh-CN" sz="2000" dirty="0"/>
          </a:p>
          <a:p>
            <a:pPr lvl="1">
              <a:lnSpc>
                <a:spcPct val="150000"/>
              </a:lnSpc>
              <a:buFont typeface="Arial" panose="020B0604020202020204" pitchFamily="34" charset="0"/>
            </a:pPr>
            <a:r>
              <a:rPr lang="zh-CN" altLang="en-US" sz="2000" dirty="0"/>
              <a:t>使用样式</a:t>
            </a:r>
            <a:endParaRPr lang="en-US" altLang="zh-CN" sz="2000" dirty="0"/>
          </a:p>
          <a:p>
            <a:pPr>
              <a:lnSpc>
                <a:spcPct val="150000"/>
              </a:lnSpc>
              <a:buClrTx/>
              <a:buSzTx/>
              <a:buFont typeface="Arial" panose="020B0604020202020204" pitchFamily="34" charset="0"/>
            </a:pPr>
            <a:r>
              <a:rPr lang="zh-CN" altLang="en-US" sz="2400" dirty="0"/>
              <a:t>数据对齐方式</a:t>
            </a:r>
            <a:endParaRPr lang="en-US" altLang="zh-CN" sz="2400" dirty="0"/>
          </a:p>
          <a:p>
            <a:pPr>
              <a:lnSpc>
                <a:spcPct val="150000"/>
              </a:lnSpc>
              <a:buClrTx/>
              <a:buSzTx/>
              <a:buFont typeface="Arial" panose="020B0604020202020204" pitchFamily="34" charset="0"/>
            </a:pPr>
            <a:endParaRPr lang="en-US" altLang="zh-CN" sz="2400" dirty="0"/>
          </a:p>
          <a:p>
            <a:pPr>
              <a:lnSpc>
                <a:spcPct val="150000"/>
              </a:lnSpc>
              <a:buClrTx/>
              <a:buSzTx/>
              <a:buFont typeface="Arial" panose="020B0604020202020204" pitchFamily="34" charset="0"/>
            </a:pPr>
            <a:endParaRPr lang="en-US" altLang="zh-CN" sz="2400" dirty="0"/>
          </a:p>
          <a:p>
            <a:pPr>
              <a:lnSpc>
                <a:spcPct val="150000"/>
              </a:lnSpc>
              <a:buClrTx/>
              <a:buSzTx/>
              <a:buFont typeface="Arial" panose="020B0604020202020204" pitchFamily="34" charset="0"/>
            </a:pPr>
            <a:r>
              <a:rPr lang="zh-CN" altLang="en-US" sz="2400" dirty="0"/>
              <a:t>合并及居中</a:t>
            </a:r>
            <a:endParaRPr lang="en-US" altLang="zh-CN" sz="2400" dirty="0"/>
          </a:p>
        </p:txBody>
      </p:sp>
      <p:sp>
        <p:nvSpPr>
          <p:cNvPr id="50179"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编辑工作表</a:t>
            </a:r>
            <a:endParaRPr lang="zh-CN" altLang="en-US" kern="1200" dirty="0">
              <a:latin typeface="微软雅黑" panose="020B0503020204020204" pitchFamily="34" charset="-122"/>
              <a:ea typeface="微软雅黑" panose="020B0503020204020204" pitchFamily="34" charset="-122"/>
              <a:cs typeface="+mj-cs"/>
            </a:endParaRPr>
          </a:p>
        </p:txBody>
      </p:sp>
      <p:pic>
        <p:nvPicPr>
          <p:cNvPr id="50180" name="Picture 2"/>
          <p:cNvPicPr>
            <a:picLocks noChangeAspect="1"/>
          </p:cNvPicPr>
          <p:nvPr/>
        </p:nvPicPr>
        <p:blipFill>
          <a:blip r:embed="rId1"/>
          <a:srcRect l="-900" t="10818" r="900"/>
          <a:stretch>
            <a:fillRect/>
          </a:stretch>
        </p:blipFill>
        <p:spPr>
          <a:xfrm>
            <a:off x="1547813" y="4005263"/>
            <a:ext cx="1400175" cy="1027112"/>
          </a:xfrm>
          <a:prstGeom prst="rect">
            <a:avLst/>
          </a:prstGeom>
          <a:noFill/>
          <a:ln w="9525">
            <a:noFill/>
          </a:ln>
        </p:spPr>
      </p:pic>
      <p:pic>
        <p:nvPicPr>
          <p:cNvPr id="50181" name="Picture 3"/>
          <p:cNvPicPr>
            <a:picLocks noChangeAspect="1"/>
          </p:cNvPicPr>
          <p:nvPr/>
        </p:nvPicPr>
        <p:blipFill>
          <a:blip r:embed="rId2"/>
          <a:stretch>
            <a:fillRect/>
          </a:stretch>
        </p:blipFill>
        <p:spPr>
          <a:xfrm>
            <a:off x="3708400" y="1628775"/>
            <a:ext cx="3167063" cy="3600450"/>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018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文本占位符 3"/>
          <p:cNvSpPr>
            <a:spLocks noGrp="1"/>
          </p:cNvSpPr>
          <p:nvPr>
            <p:ph type="body" sz="quarter" idx="13"/>
          </p:nvPr>
        </p:nvSpPr>
        <p:spPr>
          <a:xfrm>
            <a:off x="3781425" y="2635250"/>
            <a:ext cx="5975350" cy="1081088"/>
          </a:xfrm>
          <a:ln/>
        </p:spPr>
        <p:txBody>
          <a:bodyPr vert="horz" wrap="square" lIns="91440" tIns="45720" rIns="91440" bIns="45720" anchor="t" anchorCtr="0"/>
          <a:p>
            <a:pPr>
              <a:buClrTx/>
              <a:buSzTx/>
            </a:pPr>
            <a:r>
              <a:rPr lang="en-US" altLang="zh-CN" kern="1200" dirty="0">
                <a:latin typeface="微软雅黑" panose="020B0503020204020204" pitchFamily="34" charset="-122"/>
                <a:ea typeface="微软雅黑" panose="020B0503020204020204" pitchFamily="34" charset="-122"/>
                <a:cs typeface="+mn-cs"/>
              </a:rPr>
              <a:t>4.4 </a:t>
            </a:r>
            <a:r>
              <a:rPr lang="zh-CN" altLang="en-US" kern="1200" dirty="0">
                <a:latin typeface="微软雅黑" panose="020B0503020204020204" pitchFamily="34" charset="-122"/>
                <a:ea typeface="微软雅黑" panose="020B0503020204020204" pitchFamily="34" charset="-122"/>
                <a:cs typeface="+mn-cs"/>
              </a:rPr>
              <a:t>公式与函数</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2228"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公式</a:t>
            </a:r>
            <a:endParaRPr lang="en-US" altLang="zh-CN" sz="2400" dirty="0"/>
          </a:p>
          <a:p>
            <a:pPr lvl="1">
              <a:lnSpc>
                <a:spcPct val="150000"/>
              </a:lnSpc>
              <a:buFont typeface="Arial" panose="020B0604020202020204" pitchFamily="34" charset="0"/>
            </a:pPr>
            <a:r>
              <a:rPr lang="zh-CN" altLang="en-US" sz="2000" dirty="0"/>
              <a:t>通常公式是单个或多个函数的结合运用。使用公式时必须以等号“</a:t>
            </a:r>
            <a:r>
              <a:rPr lang="en-US" altLang="zh-CN" sz="2000" dirty="0"/>
              <a:t>=</a:t>
            </a:r>
            <a:r>
              <a:rPr lang="zh-CN" altLang="en-US" sz="2000" dirty="0"/>
              <a:t>”开始，其后由函数、数据、运算符等组成</a:t>
            </a:r>
            <a:endParaRPr lang="en-US" altLang="zh-CN" sz="2000" dirty="0"/>
          </a:p>
        </p:txBody>
      </p:sp>
      <p:sp>
        <p:nvSpPr>
          <p:cNvPr id="53251"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公式</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325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内容占位符 1"/>
          <p:cNvSpPr>
            <a:spLocks noGrp="1"/>
          </p:cNvSpPr>
          <p:nvPr>
            <p:ph sz="quarter" idx="13"/>
          </p:nvPr>
        </p:nvSpPr>
        <p:spPr>
          <a:xfrm>
            <a:off x="468313" y="1509713"/>
            <a:ext cx="8675687" cy="515937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函数</a:t>
            </a:r>
            <a:endParaRPr lang="en-US" altLang="zh-CN" sz="2400" dirty="0"/>
          </a:p>
          <a:p>
            <a:pPr lvl="1">
              <a:lnSpc>
                <a:spcPct val="150000"/>
              </a:lnSpc>
              <a:buFont typeface="Arial" panose="020B0604020202020204" pitchFamily="34" charset="0"/>
            </a:pPr>
            <a:r>
              <a:rPr lang="zh-CN" altLang="en-US" sz="2000" dirty="0"/>
              <a:t>函数其实是一些预定义的公式，它们使用一些称为参数的特定数值按特定的顺序或结构进行计算。用户可以直接用它们对某个区域的数值进行一系列运算。</a:t>
            </a:r>
            <a:endParaRPr lang="en-US" altLang="zh-CN" sz="2000" dirty="0"/>
          </a:p>
          <a:p>
            <a:pPr>
              <a:lnSpc>
                <a:spcPct val="150000"/>
              </a:lnSpc>
              <a:buClrTx/>
              <a:buSzTx/>
              <a:buFont typeface="Arial" panose="020B0604020202020204" pitchFamily="34" charset="0"/>
            </a:pPr>
            <a:r>
              <a:rPr lang="zh-CN" altLang="en-US" sz="2400" dirty="0"/>
              <a:t>函数的插入</a:t>
            </a:r>
            <a:endParaRPr lang="en-US" altLang="zh-CN" sz="2400" dirty="0"/>
          </a:p>
          <a:p>
            <a:pPr>
              <a:lnSpc>
                <a:spcPct val="150000"/>
              </a:lnSpc>
              <a:buClrTx/>
              <a:buSzTx/>
              <a:buFont typeface="Arial" panose="020B0604020202020204" pitchFamily="34" charset="0"/>
            </a:pPr>
            <a:r>
              <a:rPr lang="zh-CN" altLang="en-US" sz="2400" dirty="0"/>
              <a:t>常用函数简介</a:t>
            </a:r>
            <a:endParaRPr lang="en-US" altLang="zh-CN" sz="2400" dirty="0"/>
          </a:p>
          <a:p>
            <a:pPr lvl="1">
              <a:lnSpc>
                <a:spcPct val="150000"/>
              </a:lnSpc>
              <a:buFont typeface="Arial" panose="020B0604020202020204" pitchFamily="34" charset="0"/>
            </a:pPr>
            <a:r>
              <a:rPr lang="en-US" altLang="zh-CN" sz="2000" dirty="0"/>
              <a:t>SUM	AVERAGE	IF	COUNT		MAX	MIN</a:t>
            </a:r>
            <a:endParaRPr lang="en-US" altLang="zh-CN" sz="2000" dirty="0"/>
          </a:p>
          <a:p>
            <a:pPr lvl="1">
              <a:lnSpc>
                <a:spcPct val="150000"/>
              </a:lnSpc>
              <a:buFont typeface="Arial" panose="020B0604020202020204" pitchFamily="34" charset="0"/>
            </a:pPr>
            <a:r>
              <a:rPr lang="en-US" altLang="zh-CN" sz="2000" dirty="0"/>
              <a:t>RADIANS	SIN	COS	SUMIF	PMT	DATE	TIME</a:t>
            </a:r>
            <a:endParaRPr lang="en-US" altLang="zh-CN" sz="2000" dirty="0"/>
          </a:p>
          <a:p>
            <a:pPr lvl="1">
              <a:lnSpc>
                <a:spcPct val="150000"/>
              </a:lnSpc>
              <a:buFont typeface="Arial" panose="020B0604020202020204" pitchFamily="34" charset="0"/>
            </a:pPr>
            <a:r>
              <a:rPr lang="en-US" altLang="zh-CN" sz="2000" dirty="0"/>
              <a:t>YEAR	MONTH	DAY	HOUR	SECOND	MINUTE</a:t>
            </a:r>
            <a:endParaRPr lang="en-US" altLang="zh-CN" sz="2000" dirty="0"/>
          </a:p>
          <a:p>
            <a:pPr lvl="1">
              <a:lnSpc>
                <a:spcPct val="150000"/>
              </a:lnSpc>
              <a:buFont typeface="Arial" panose="020B0604020202020204" pitchFamily="34" charset="0"/>
            </a:pPr>
            <a:r>
              <a:rPr lang="en-US" altLang="zh-CN" sz="2000" dirty="0"/>
              <a:t>NOW	TODAY	PRODUCT	POWER	INT	AND</a:t>
            </a:r>
            <a:r>
              <a:rPr lang="zh-CN" altLang="en-US" sz="2000" dirty="0"/>
              <a:t>等</a:t>
            </a:r>
            <a:endParaRPr lang="en-US" altLang="zh-CN" sz="2000" dirty="0"/>
          </a:p>
          <a:p>
            <a:pPr lvl="1">
              <a:lnSpc>
                <a:spcPct val="150000"/>
              </a:lnSpc>
              <a:buFont typeface="Arial" panose="020B0604020202020204" pitchFamily="34" charset="0"/>
            </a:pPr>
            <a:endParaRPr lang="zh-CN" altLang="en-US" sz="2000" dirty="0"/>
          </a:p>
        </p:txBody>
      </p:sp>
      <p:sp>
        <p:nvSpPr>
          <p:cNvPr id="55299"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函数</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5301"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文本占位符 3"/>
          <p:cNvSpPr>
            <a:spLocks noGrp="1"/>
          </p:cNvSpPr>
          <p:nvPr>
            <p:ph type="body" sz="quarter" idx="13"/>
          </p:nvPr>
        </p:nvSpPr>
        <p:spPr>
          <a:xfrm>
            <a:off x="3538538" y="2635250"/>
            <a:ext cx="5975350" cy="1081088"/>
          </a:xfrm>
          <a:ln/>
        </p:spPr>
        <p:txBody>
          <a:bodyPr vert="horz" wrap="square" lIns="91440" tIns="45720" rIns="91440" bIns="45720" anchor="t" anchorCtr="0"/>
          <a:p>
            <a:pPr>
              <a:buClrTx/>
              <a:buSzTx/>
            </a:pPr>
            <a:r>
              <a:rPr lang="en-US" altLang="zh-CN" sz="4000" kern="1200" dirty="0">
                <a:latin typeface="微软雅黑" panose="020B0503020204020204" pitchFamily="34" charset="-122"/>
                <a:ea typeface="微软雅黑" panose="020B0503020204020204" pitchFamily="34" charset="-122"/>
                <a:cs typeface="+mn-cs"/>
              </a:rPr>
              <a:t>4.5 </a:t>
            </a:r>
            <a:r>
              <a:rPr lang="zh-CN" altLang="en-US" sz="4000" kern="1200" dirty="0">
                <a:latin typeface="微软雅黑" panose="020B0503020204020204" pitchFamily="34" charset="-122"/>
                <a:ea typeface="微软雅黑" panose="020B0503020204020204" pitchFamily="34" charset="-122"/>
                <a:cs typeface="+mn-cs"/>
              </a:rPr>
              <a:t>数据管理与数据分析</a:t>
            </a:r>
            <a:endParaRPr lang="zh-CN" altLang="en-US" sz="4000"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7348"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内容占位符 3"/>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数据管理是指对数据进行排序、筛选、分类汇总等操作。合理运用这些功能，用户可以很容易地对工作簿文件中的大量数据进行符合自己需要的各种操作。</a:t>
            </a:r>
            <a:endParaRPr lang="en-US" altLang="zh-CN" sz="2400" dirty="0"/>
          </a:p>
          <a:p>
            <a:pPr>
              <a:lnSpc>
                <a:spcPct val="150000"/>
              </a:lnSpc>
              <a:buClrTx/>
              <a:buSzTx/>
              <a:buFont typeface="Arial" panose="020B0604020202020204" pitchFamily="34" charset="0"/>
            </a:pPr>
            <a:r>
              <a:rPr lang="zh-CN" altLang="en-US" sz="2400" dirty="0"/>
              <a:t>数据分析是指用适当的统计方法对收集来的大量数据进行分析，以求最大化地利用数据资料的价值，是为了提取有用信息和形成结论而对数据加以详细研究和概括总结的过程。</a:t>
            </a:r>
            <a:endParaRPr lang="zh-CN" altLang="en-US" sz="2400" dirty="0"/>
          </a:p>
        </p:txBody>
      </p:sp>
      <p:sp>
        <p:nvSpPr>
          <p:cNvPr id="58371"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数据管理与数据分析概述</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837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文本占位符 9"/>
          <p:cNvSpPr>
            <a:spLocks noGrp="1"/>
          </p:cNvSpPr>
          <p:nvPr>
            <p:ph type="body" sz="quarter" idx="13"/>
          </p:nvPr>
        </p:nvSpPr>
        <p:spPr>
          <a:xfrm>
            <a:off x="3538538" y="2635250"/>
            <a:ext cx="5975350" cy="1081088"/>
          </a:xfrm>
          <a:ln/>
        </p:spPr>
        <p:txBody>
          <a:bodyPr vert="horz" wrap="square" lIns="91440" tIns="45720" rIns="91440" bIns="45720" anchor="t" anchorCtr="0"/>
          <a:p>
            <a:pPr eaLnBrk="1" hangingPunct="1">
              <a:buClrTx/>
              <a:buSzTx/>
            </a:pPr>
            <a:r>
              <a:rPr lang="en-US" altLang="zh-CN" kern="1200" dirty="0">
                <a:latin typeface="微软雅黑" panose="020B0503020204020204" pitchFamily="34" charset="-122"/>
                <a:ea typeface="微软雅黑" panose="020B0503020204020204" pitchFamily="34" charset="-122"/>
                <a:cs typeface="+mn-cs"/>
              </a:rPr>
              <a:t>4.1  Excel 2016</a:t>
            </a:r>
            <a:r>
              <a:rPr lang="zh-CN" altLang="en-US" kern="1200" dirty="0">
                <a:latin typeface="微软雅黑" panose="020B0503020204020204" pitchFamily="34" charset="-122"/>
                <a:ea typeface="微软雅黑" panose="020B0503020204020204" pitchFamily="34" charset="-122"/>
                <a:cs typeface="+mn-cs"/>
              </a:rPr>
              <a:t>概述</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0244"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内容占位符 3"/>
          <p:cNvSpPr>
            <a:spLocks noGrp="1"/>
          </p:cNvSpPr>
          <p:nvPr>
            <p:ph sz="quarter" idx="13"/>
          </p:nvPr>
        </p:nvSpPr>
        <p:spPr>
          <a:xfrm>
            <a:off x="468313" y="1484313"/>
            <a:ext cx="8207375" cy="5113337"/>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记录单是数据清单，又称为工作表数据库，它是一张二维表。</a:t>
            </a:r>
            <a:endParaRPr lang="en-US" altLang="zh-CN" sz="2400" dirty="0"/>
          </a:p>
          <a:p>
            <a:pPr>
              <a:lnSpc>
                <a:spcPct val="150000"/>
              </a:lnSpc>
              <a:buClrTx/>
              <a:buSzTx/>
              <a:buFont typeface="Arial" panose="020B0604020202020204" pitchFamily="34" charset="0"/>
            </a:pPr>
            <a:r>
              <a:rPr lang="zh-CN" altLang="en-US" sz="2400" dirty="0"/>
              <a:t>注意</a:t>
            </a:r>
            <a:endParaRPr lang="en-US" altLang="zh-CN" sz="2400" dirty="0"/>
          </a:p>
          <a:p>
            <a:pPr lvl="1">
              <a:lnSpc>
                <a:spcPct val="150000"/>
              </a:lnSpc>
              <a:buFont typeface="Arial" panose="020B0604020202020204" pitchFamily="34" charset="0"/>
            </a:pPr>
            <a:r>
              <a:rPr lang="zh-CN" altLang="en-US" sz="2000" dirty="0"/>
              <a:t>一个工作表中最好只建立一个记录单</a:t>
            </a:r>
            <a:endParaRPr lang="en-US" altLang="zh-CN" sz="2000" dirty="0"/>
          </a:p>
          <a:p>
            <a:pPr lvl="1">
              <a:lnSpc>
                <a:spcPct val="150000"/>
              </a:lnSpc>
              <a:buFont typeface="Arial" panose="020B0604020202020204" pitchFamily="34" charset="0"/>
            </a:pPr>
            <a:r>
              <a:rPr lang="zh-CN" altLang="en-US" sz="2000" dirty="0"/>
              <a:t>在记录单和工作表的其他数据之间至少空一行或一列</a:t>
            </a:r>
            <a:endParaRPr lang="en-US" altLang="zh-CN" sz="2000" dirty="0"/>
          </a:p>
          <a:p>
            <a:pPr lvl="1">
              <a:lnSpc>
                <a:spcPct val="150000"/>
              </a:lnSpc>
              <a:buFont typeface="Arial" panose="020B0604020202020204" pitchFamily="34" charset="0"/>
            </a:pPr>
            <a:r>
              <a:rPr lang="zh-CN" altLang="en-US" sz="2000" dirty="0"/>
              <a:t>记录单中最好不要有空行或空列</a:t>
            </a:r>
            <a:endParaRPr lang="en-US" altLang="zh-CN" sz="2000" dirty="0"/>
          </a:p>
          <a:p>
            <a:pPr lvl="1">
              <a:lnSpc>
                <a:spcPct val="150000"/>
              </a:lnSpc>
              <a:buFont typeface="Arial" panose="020B0604020202020204" pitchFamily="34" charset="0"/>
            </a:pPr>
            <a:r>
              <a:rPr lang="zh-CN" altLang="en-US" sz="2000" dirty="0"/>
              <a:t>记录单中的第一行必须是字段名，且只能是文本类型，各个字段名必须不同</a:t>
            </a:r>
            <a:endParaRPr lang="en-US" altLang="zh-CN" sz="2000" dirty="0"/>
          </a:p>
          <a:p>
            <a:pPr lvl="1">
              <a:lnSpc>
                <a:spcPct val="150000"/>
              </a:lnSpc>
              <a:buFont typeface="Arial" panose="020B0604020202020204" pitchFamily="34" charset="0"/>
            </a:pPr>
            <a:r>
              <a:rPr lang="zh-CN" altLang="en-US" sz="2000" dirty="0"/>
              <a:t>字段名和记录之间不能有空行</a:t>
            </a:r>
            <a:endParaRPr lang="en-US" altLang="zh-CN" sz="2000" dirty="0"/>
          </a:p>
          <a:p>
            <a:pPr lvl="1">
              <a:lnSpc>
                <a:spcPct val="150000"/>
              </a:lnSpc>
              <a:buFont typeface="Arial" panose="020B0604020202020204" pitchFamily="34" charset="0"/>
            </a:pPr>
            <a:endParaRPr lang="en-US" altLang="zh-CN" sz="2000" dirty="0"/>
          </a:p>
        </p:txBody>
      </p:sp>
      <p:sp>
        <p:nvSpPr>
          <p:cNvPr id="60419"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数据记录单</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0421"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dirty="0"/>
              <a:t>简单排序</a:t>
            </a:r>
            <a:endParaRPr lang="en-US" altLang="zh-CN" dirty="0"/>
          </a:p>
          <a:p>
            <a:pPr>
              <a:lnSpc>
                <a:spcPct val="150000"/>
              </a:lnSpc>
              <a:buClrTx/>
              <a:buSzTx/>
              <a:buFont typeface="Arial" panose="020B0604020202020204" pitchFamily="34" charset="0"/>
            </a:pPr>
            <a:r>
              <a:rPr lang="zh-CN" altLang="en-US" dirty="0"/>
              <a:t>复杂排序</a:t>
            </a:r>
            <a:endParaRPr lang="en-US" altLang="zh-CN" dirty="0"/>
          </a:p>
          <a:p>
            <a:pPr>
              <a:lnSpc>
                <a:spcPct val="150000"/>
              </a:lnSpc>
              <a:buClrTx/>
              <a:buSzTx/>
              <a:buFont typeface="Arial" panose="020B0604020202020204" pitchFamily="34" charset="0"/>
            </a:pPr>
            <a:r>
              <a:rPr lang="zh-CN" altLang="en-US" dirty="0"/>
              <a:t>自定义排序</a:t>
            </a:r>
            <a:endParaRPr lang="zh-CN" altLang="en-US" dirty="0"/>
          </a:p>
        </p:txBody>
      </p:sp>
      <p:sp>
        <p:nvSpPr>
          <p:cNvPr id="62467"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数据的排序</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246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dirty="0"/>
              <a:t>简单筛选</a:t>
            </a:r>
            <a:endParaRPr lang="en-US" altLang="zh-CN" dirty="0"/>
          </a:p>
          <a:p>
            <a:pPr>
              <a:lnSpc>
                <a:spcPct val="150000"/>
              </a:lnSpc>
              <a:buClrTx/>
              <a:buSzTx/>
              <a:buFont typeface="Arial" panose="020B0604020202020204" pitchFamily="34" charset="0"/>
            </a:pPr>
            <a:r>
              <a:rPr lang="zh-CN" altLang="en-US" dirty="0"/>
              <a:t>自定义筛选</a:t>
            </a:r>
            <a:endParaRPr lang="en-US" altLang="zh-CN" dirty="0"/>
          </a:p>
          <a:p>
            <a:pPr>
              <a:lnSpc>
                <a:spcPct val="150000"/>
              </a:lnSpc>
              <a:buClrTx/>
              <a:buSzTx/>
              <a:buFont typeface="Arial" panose="020B0604020202020204" pitchFamily="34" charset="0"/>
            </a:pPr>
            <a:r>
              <a:rPr lang="zh-CN" altLang="en-US" dirty="0"/>
              <a:t>高级筛选</a:t>
            </a:r>
            <a:endParaRPr lang="zh-CN" altLang="en-US" dirty="0"/>
          </a:p>
        </p:txBody>
      </p:sp>
      <p:sp>
        <p:nvSpPr>
          <p:cNvPr id="64515"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筛选数据</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4517"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内容占位符 1"/>
          <p:cNvSpPr>
            <a:spLocks noGrp="1"/>
          </p:cNvSpPr>
          <p:nvPr>
            <p:ph sz="quarter" idx="13"/>
          </p:nvPr>
        </p:nvSpPr>
        <p:spPr>
          <a:xfrm>
            <a:off x="684213" y="1557338"/>
            <a:ext cx="75596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dirty="0"/>
              <a:t>分类汇总是对数据进行统计计算，灵活运用分类汇总功能，可以避免多次求和运算、从而提高工作效率。</a:t>
            </a:r>
            <a:endParaRPr lang="zh-CN" altLang="en-US" dirty="0"/>
          </a:p>
        </p:txBody>
      </p:sp>
      <p:sp>
        <p:nvSpPr>
          <p:cNvPr id="66563"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分类汇总</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656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数据透视表是指对已有的记录单或表格中的数据或来自外部的数据建立交叉列表和快速汇总的交互式表格。通过使用数据透视表，用户可以交换行和列来查看源数据的不同汇总结果，可以显示不同页面来筛选数据，还可以根据需要显示区域中的不同明细数据。</a:t>
            </a:r>
            <a:endParaRPr lang="en-US" altLang="zh-CN" sz="2400" dirty="0"/>
          </a:p>
          <a:p>
            <a:pPr>
              <a:lnSpc>
                <a:spcPct val="150000"/>
              </a:lnSpc>
              <a:buClrTx/>
              <a:buSzTx/>
              <a:buFont typeface="Arial" panose="020B0604020202020204" pitchFamily="34" charset="0"/>
            </a:pPr>
            <a:r>
              <a:rPr lang="zh-CN" altLang="en-US" sz="2400" dirty="0"/>
              <a:t>创建数据透视表</a:t>
            </a:r>
            <a:endParaRPr lang="en-US" altLang="zh-CN" sz="2400" dirty="0"/>
          </a:p>
          <a:p>
            <a:pPr>
              <a:lnSpc>
                <a:spcPct val="150000"/>
              </a:lnSpc>
              <a:buClrTx/>
              <a:buSzTx/>
              <a:buFont typeface="Arial" panose="020B0604020202020204" pitchFamily="34" charset="0"/>
            </a:pPr>
            <a:r>
              <a:rPr lang="zh-CN" altLang="en-US" sz="2400" dirty="0"/>
              <a:t>数据透视表的编辑</a:t>
            </a:r>
            <a:endParaRPr lang="zh-CN" altLang="en-US" sz="2400" dirty="0"/>
          </a:p>
        </p:txBody>
      </p:sp>
      <p:sp>
        <p:nvSpPr>
          <p:cNvPr id="68611"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数据透视表</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861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文本占位符 3"/>
          <p:cNvSpPr>
            <a:spLocks noGrp="1"/>
          </p:cNvSpPr>
          <p:nvPr>
            <p:ph type="body" sz="quarter" idx="13"/>
          </p:nvPr>
        </p:nvSpPr>
        <p:spPr>
          <a:xfrm>
            <a:off x="3709988" y="2635250"/>
            <a:ext cx="5975350" cy="1081088"/>
          </a:xfrm>
          <a:ln/>
        </p:spPr>
        <p:txBody>
          <a:bodyPr vert="horz" wrap="square" lIns="91440" tIns="45720" rIns="91440" bIns="45720" anchor="t" anchorCtr="0"/>
          <a:p>
            <a:pPr>
              <a:buClrTx/>
              <a:buSzTx/>
            </a:pPr>
            <a:r>
              <a:rPr lang="en-US" altLang="zh-CN" kern="1200" dirty="0">
                <a:latin typeface="微软雅黑" panose="020B0503020204020204" pitchFamily="34" charset="-122"/>
                <a:ea typeface="微软雅黑" panose="020B0503020204020204" pitchFamily="34" charset="-122"/>
                <a:cs typeface="+mn-cs"/>
              </a:rPr>
              <a:t>4.6  </a:t>
            </a:r>
            <a:r>
              <a:rPr lang="zh-CN" altLang="en-US" kern="1200" dirty="0">
                <a:latin typeface="微软雅黑" panose="020B0503020204020204" pitchFamily="34" charset="-122"/>
                <a:ea typeface="微软雅黑" panose="020B0503020204020204" pitchFamily="34" charset="-122"/>
                <a:cs typeface="+mn-cs"/>
              </a:rPr>
              <a:t>图表的操作</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0660"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内容占位符 3"/>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在</a:t>
            </a:r>
            <a:r>
              <a:rPr lang="en-US" altLang="zh-CN" sz="2400" dirty="0"/>
              <a:t>Excel</a:t>
            </a:r>
            <a:r>
              <a:rPr lang="zh-CN" altLang="en-US" sz="2400" dirty="0"/>
              <a:t>中记录单虽然能精确地反映现实情况，但如果用图表方式来表示，将更加直观、更容易反映数据之间的关系、数据的变化趋势等特征。</a:t>
            </a:r>
            <a:endParaRPr lang="en-US" altLang="zh-CN" sz="2400" dirty="0"/>
          </a:p>
          <a:p>
            <a:pPr>
              <a:lnSpc>
                <a:spcPct val="150000"/>
              </a:lnSpc>
              <a:buClrTx/>
              <a:buSzTx/>
              <a:buFont typeface="Arial" panose="020B0604020202020204" pitchFamily="34" charset="0"/>
            </a:pPr>
            <a:r>
              <a:rPr lang="zh-CN" altLang="en-US" sz="2400" dirty="0"/>
              <a:t>数据的图表化是将工作表中的数据以各种统计图表的形式显示，使那些显得杂乱无章的抽象、复杂的数据更易于理解和交流</a:t>
            </a:r>
            <a:endParaRPr lang="en-US" altLang="zh-CN" sz="2400" dirty="0"/>
          </a:p>
          <a:p>
            <a:pPr>
              <a:lnSpc>
                <a:spcPct val="150000"/>
              </a:lnSpc>
              <a:buClrTx/>
              <a:buSzTx/>
              <a:buFont typeface="Arial" panose="020B0604020202020204" pitchFamily="34" charset="0"/>
            </a:pPr>
            <a:r>
              <a:rPr lang="zh-CN" altLang="en-US" sz="2400" dirty="0"/>
              <a:t>图表的基本组成元素又称为图表项，一般包括图表区、绘图区、分类轴、数值轴、图例、图表标题、数据表、系列线、数据标志等。</a:t>
            </a:r>
            <a:endParaRPr lang="zh-CN" altLang="en-US" sz="2400" dirty="0"/>
          </a:p>
        </p:txBody>
      </p:sp>
      <p:sp>
        <p:nvSpPr>
          <p:cNvPr id="71683"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图表概述</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168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400" dirty="0"/>
              <a:t>一种是将图表直接插入数据所在的工作表中，称为嵌入式图表，嵌入式图表与数据处于同一个工作表中，位于数据层的上方，因此它有可能将数据区中的数据挡住，此时只需用鼠标拖动的方式将图表移开即可。</a:t>
            </a:r>
            <a:endParaRPr lang="en-US" altLang="zh-CN" sz="2400" dirty="0"/>
          </a:p>
          <a:p>
            <a:pPr>
              <a:lnSpc>
                <a:spcPct val="150000"/>
              </a:lnSpc>
              <a:buClrTx/>
              <a:buSzTx/>
              <a:buFont typeface="Arial" panose="020B0604020202020204" pitchFamily="34" charset="0"/>
            </a:pPr>
            <a:r>
              <a:rPr lang="zh-CN" altLang="en-US" sz="2400" dirty="0"/>
              <a:t>另一种是专门为图表建立一个工作表，这样的工作表没有单元格，没有数据，没有行列标题，只有图标和图形，称为图表工作表</a:t>
            </a:r>
            <a:endParaRPr lang="en-US" altLang="zh-CN" sz="2400" dirty="0"/>
          </a:p>
          <a:p>
            <a:pPr>
              <a:lnSpc>
                <a:spcPct val="150000"/>
              </a:lnSpc>
              <a:buClrTx/>
              <a:buSzTx/>
              <a:buFont typeface="Arial" panose="020B0604020202020204" pitchFamily="34" charset="0"/>
            </a:pPr>
            <a:endParaRPr lang="zh-CN" altLang="en-US" sz="2400" dirty="0"/>
          </a:p>
        </p:txBody>
      </p:sp>
      <p:sp>
        <p:nvSpPr>
          <p:cNvPr id="73731"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图表的形式</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373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sz="2800" dirty="0"/>
              <a:t>创建图表工作表（</a:t>
            </a:r>
            <a:r>
              <a:rPr lang="en-US" altLang="zh-CN" sz="2800" dirty="0"/>
              <a:t>F11</a:t>
            </a:r>
            <a:r>
              <a:rPr lang="zh-CN" altLang="en-US" sz="2800" dirty="0"/>
              <a:t>）</a:t>
            </a:r>
            <a:endParaRPr lang="en-US" altLang="zh-CN" sz="2800" dirty="0"/>
          </a:p>
          <a:p>
            <a:pPr>
              <a:lnSpc>
                <a:spcPct val="150000"/>
              </a:lnSpc>
              <a:buClrTx/>
              <a:buSzTx/>
              <a:buFont typeface="Arial" panose="020B0604020202020204" pitchFamily="34" charset="0"/>
            </a:pPr>
            <a:r>
              <a:rPr lang="zh-CN" altLang="en-US" sz="2800" dirty="0"/>
              <a:t>使用图表向导创建图表</a:t>
            </a:r>
            <a:endParaRPr lang="zh-CN" altLang="en-US" sz="2800" dirty="0"/>
          </a:p>
        </p:txBody>
      </p:sp>
      <p:sp>
        <p:nvSpPr>
          <p:cNvPr id="75779"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创建图表</a:t>
            </a:r>
            <a:endParaRPr lang="zh-CN" altLang="en-US" kern="1200" dirty="0">
              <a:latin typeface="微软雅黑" panose="020B0503020204020204" pitchFamily="34" charset="-122"/>
              <a:ea typeface="微软雅黑" panose="020B0503020204020204" pitchFamily="34" charset="-122"/>
              <a:cs typeface="+mj-cs"/>
            </a:endParaRPr>
          </a:p>
        </p:txBody>
      </p:sp>
      <p:pic>
        <p:nvPicPr>
          <p:cNvPr id="75780" name="Picture 2"/>
          <p:cNvPicPr>
            <a:picLocks noChangeAspect="1"/>
          </p:cNvPicPr>
          <p:nvPr/>
        </p:nvPicPr>
        <p:blipFill>
          <a:blip r:embed="rId1"/>
          <a:stretch>
            <a:fillRect/>
          </a:stretch>
        </p:blipFill>
        <p:spPr>
          <a:xfrm>
            <a:off x="611188" y="2852738"/>
            <a:ext cx="3455987" cy="3384550"/>
          </a:xfrm>
          <a:prstGeom prst="rect">
            <a:avLst/>
          </a:prstGeom>
          <a:noFill/>
          <a:ln w="9525">
            <a:noFill/>
          </a:ln>
        </p:spPr>
      </p:pic>
      <p:pic>
        <p:nvPicPr>
          <p:cNvPr id="75781" name="Picture 3"/>
          <p:cNvPicPr>
            <a:picLocks noChangeAspect="1"/>
          </p:cNvPicPr>
          <p:nvPr/>
        </p:nvPicPr>
        <p:blipFill>
          <a:blip r:embed="rId2"/>
          <a:stretch>
            <a:fillRect/>
          </a:stretch>
        </p:blipFill>
        <p:spPr>
          <a:xfrm>
            <a:off x="4508500" y="2852738"/>
            <a:ext cx="4329113" cy="3281362"/>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5783"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dirty="0"/>
              <a:t>设置图表区的格式</a:t>
            </a:r>
            <a:endParaRPr lang="en-US" altLang="zh-CN" dirty="0"/>
          </a:p>
          <a:p>
            <a:pPr>
              <a:lnSpc>
                <a:spcPct val="150000"/>
              </a:lnSpc>
              <a:buClrTx/>
              <a:buSzTx/>
              <a:buFont typeface="Arial" panose="020B0604020202020204" pitchFamily="34" charset="0"/>
            </a:pPr>
            <a:r>
              <a:rPr lang="zh-CN" altLang="en-US" dirty="0"/>
              <a:t>设置绘图区的格式</a:t>
            </a:r>
            <a:endParaRPr lang="en-US" altLang="zh-CN" dirty="0"/>
          </a:p>
          <a:p>
            <a:pPr>
              <a:lnSpc>
                <a:spcPct val="150000"/>
              </a:lnSpc>
              <a:buClrTx/>
              <a:buSzTx/>
              <a:buFont typeface="Arial" panose="020B0604020202020204" pitchFamily="34" charset="0"/>
            </a:pPr>
            <a:r>
              <a:rPr lang="zh-CN" altLang="en-US" dirty="0"/>
              <a:t>设置图例的格式</a:t>
            </a:r>
            <a:endParaRPr lang="en-US" altLang="zh-CN" dirty="0"/>
          </a:p>
          <a:p>
            <a:pPr>
              <a:lnSpc>
                <a:spcPct val="150000"/>
              </a:lnSpc>
              <a:buClrTx/>
              <a:buSzTx/>
              <a:buFont typeface="Arial" panose="020B0604020202020204" pitchFamily="34" charset="0"/>
            </a:pPr>
            <a:r>
              <a:rPr lang="zh-CN" altLang="en-US" dirty="0"/>
              <a:t>设置坐标轴的格式</a:t>
            </a:r>
            <a:endParaRPr lang="zh-CN" altLang="en-US" dirty="0"/>
          </a:p>
        </p:txBody>
      </p:sp>
      <p:sp>
        <p:nvSpPr>
          <p:cNvPr id="77827"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设置图表的格式</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782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内容占位符 10"/>
          <p:cNvSpPr>
            <a:spLocks noGrp="1"/>
          </p:cNvSpPr>
          <p:nvPr>
            <p:ph sz="quarter" idx="13"/>
          </p:nvPr>
        </p:nvSpPr>
        <p:spPr>
          <a:xfrm>
            <a:off x="34925" y="1341438"/>
            <a:ext cx="9217025" cy="5087937"/>
          </a:xfrm>
          <a:ln/>
        </p:spPr>
        <p:txBody>
          <a:bodyPr vert="horz" wrap="square" lIns="91440" tIns="45720" rIns="91440" bIns="45720" anchor="t" anchorCtr="0"/>
          <a:p>
            <a:pPr eaLnBrk="1" hangingPunct="1">
              <a:lnSpc>
                <a:spcPct val="140000"/>
              </a:lnSpc>
              <a:buClrTx/>
              <a:buSzTx/>
              <a:buFont typeface="Arial" panose="020B0604020202020204" pitchFamily="34" charset="0"/>
            </a:pPr>
            <a:r>
              <a:rPr lang="en-US" altLang="zh-CN" dirty="0"/>
              <a:t>Excel 2016</a:t>
            </a:r>
            <a:r>
              <a:rPr lang="zh-CN" altLang="en-US" dirty="0"/>
              <a:t>的启动</a:t>
            </a:r>
            <a:endParaRPr lang="en-US" altLang="zh-CN" dirty="0"/>
          </a:p>
          <a:p>
            <a:pPr lvl="1" eaLnBrk="1" hangingPunct="1">
              <a:lnSpc>
                <a:spcPct val="140000"/>
              </a:lnSpc>
              <a:buFont typeface="Arial" panose="020B0604020202020204" pitchFamily="34" charset="0"/>
            </a:pPr>
            <a:r>
              <a:rPr lang="zh-CN" altLang="en-US" sz="2400" dirty="0"/>
              <a:t>开始→</a:t>
            </a:r>
            <a:r>
              <a:rPr lang="en-US" altLang="zh-CN" sz="2400" dirty="0"/>
              <a:t>Excel 2016</a:t>
            </a:r>
            <a:endParaRPr lang="en-US" altLang="zh-CN" sz="2400" dirty="0"/>
          </a:p>
          <a:p>
            <a:pPr lvl="1" eaLnBrk="1" hangingPunct="1">
              <a:lnSpc>
                <a:spcPct val="140000"/>
              </a:lnSpc>
              <a:buFont typeface="Arial" panose="020B0604020202020204" pitchFamily="34" charset="0"/>
            </a:pPr>
            <a:r>
              <a:rPr lang="zh-CN" altLang="en-US" sz="2400" dirty="0"/>
              <a:t>双击该软件快捷图标</a:t>
            </a:r>
            <a:endParaRPr lang="en-US" altLang="zh-CN" sz="2400" dirty="0"/>
          </a:p>
          <a:p>
            <a:pPr lvl="1" eaLnBrk="1" hangingPunct="1">
              <a:lnSpc>
                <a:spcPct val="140000"/>
              </a:lnSpc>
              <a:buFont typeface="Arial" panose="020B0604020202020204" pitchFamily="34" charset="0"/>
            </a:pPr>
            <a:r>
              <a:rPr lang="zh-CN" altLang="en-US" sz="2400" dirty="0"/>
              <a:t>双击任意一个已经建立的</a:t>
            </a:r>
            <a:r>
              <a:rPr lang="en-US" altLang="zh-CN" sz="2400" dirty="0"/>
              <a:t>Excel</a:t>
            </a:r>
            <a:r>
              <a:rPr lang="zh-CN" altLang="en-US" sz="2400" dirty="0"/>
              <a:t>工作簿文件</a:t>
            </a:r>
            <a:endParaRPr lang="zh-CN" altLang="en-US" sz="2400" dirty="0"/>
          </a:p>
          <a:p>
            <a:pPr eaLnBrk="1" hangingPunct="1">
              <a:lnSpc>
                <a:spcPct val="140000"/>
              </a:lnSpc>
              <a:buClrTx/>
              <a:buSzTx/>
              <a:buFont typeface="Arial" panose="020B0604020202020204" pitchFamily="34" charset="0"/>
            </a:pPr>
            <a:r>
              <a:rPr lang="en-US" altLang="zh-CN" dirty="0">
                <a:sym typeface="+mn-ea"/>
              </a:rPr>
              <a:t>Excel</a:t>
            </a:r>
            <a:r>
              <a:rPr lang="en-US" altLang="zh-CN" dirty="0"/>
              <a:t> 2016</a:t>
            </a:r>
            <a:r>
              <a:rPr lang="zh-CN" altLang="en-US" dirty="0"/>
              <a:t>的退出</a:t>
            </a:r>
            <a:endParaRPr lang="en-US" altLang="zh-CN" dirty="0"/>
          </a:p>
          <a:p>
            <a:pPr lvl="1" eaLnBrk="1" hangingPunct="1">
              <a:lnSpc>
                <a:spcPct val="140000"/>
              </a:lnSpc>
              <a:buFont typeface="Arial" panose="020B0604020202020204" pitchFamily="34" charset="0"/>
            </a:pPr>
            <a:r>
              <a:rPr lang="zh-CN" altLang="en-US" sz="2400" dirty="0"/>
              <a:t>文件→退出</a:t>
            </a:r>
            <a:endParaRPr lang="en-US" altLang="zh-CN" sz="2400" dirty="0"/>
          </a:p>
          <a:p>
            <a:pPr lvl="1" eaLnBrk="1" hangingPunct="1">
              <a:lnSpc>
                <a:spcPct val="140000"/>
              </a:lnSpc>
              <a:buFont typeface="Arial" panose="020B0604020202020204" pitchFamily="34" charset="0"/>
            </a:pPr>
            <a:r>
              <a:rPr lang="zh-CN" altLang="en-US" sz="2400" dirty="0"/>
              <a:t>关闭按钮</a:t>
            </a:r>
            <a:endParaRPr lang="en-US" altLang="zh-CN" sz="2400" dirty="0"/>
          </a:p>
          <a:p>
            <a:pPr lvl="1" eaLnBrk="1" hangingPunct="1">
              <a:lnSpc>
                <a:spcPct val="140000"/>
              </a:lnSpc>
              <a:buFont typeface="Arial" panose="020B0604020202020204" pitchFamily="34" charset="0"/>
            </a:pPr>
            <a:r>
              <a:rPr lang="en-US" altLang="zh-CN" sz="2400" dirty="0"/>
              <a:t>Alt+F4</a:t>
            </a:r>
            <a:endParaRPr lang="zh-CN" altLang="en-US" sz="2400" dirty="0"/>
          </a:p>
        </p:txBody>
      </p:sp>
      <p:sp>
        <p:nvSpPr>
          <p:cNvPr id="11267" name="标题 9"/>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en-US" altLang="zh-CN" kern="1200" dirty="0">
                <a:latin typeface="微软雅黑" panose="020B0503020204020204" pitchFamily="34" charset="-122"/>
                <a:ea typeface="微软雅黑" panose="020B0503020204020204" pitchFamily="34" charset="-122"/>
                <a:cs typeface="+mj-cs"/>
              </a:rPr>
              <a:t>Excel 2016</a:t>
            </a:r>
            <a:r>
              <a:rPr lang="zh-CN" altLang="en-US" kern="1200" dirty="0">
                <a:latin typeface="微软雅黑" panose="020B0503020204020204" pitchFamily="34" charset="-122"/>
                <a:ea typeface="微软雅黑" panose="020B0503020204020204" pitchFamily="34" charset="-122"/>
                <a:cs typeface="+mj-cs"/>
              </a:rPr>
              <a:t>概述</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126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文本占位符 3"/>
          <p:cNvSpPr>
            <a:spLocks noGrp="1"/>
          </p:cNvSpPr>
          <p:nvPr>
            <p:ph type="body" sz="quarter" idx="13"/>
          </p:nvPr>
        </p:nvSpPr>
        <p:spPr>
          <a:xfrm>
            <a:off x="3709988" y="2565400"/>
            <a:ext cx="5975350" cy="1081088"/>
          </a:xfrm>
          <a:ln/>
        </p:spPr>
        <p:txBody>
          <a:bodyPr vert="horz" wrap="square" lIns="91440" tIns="45720" rIns="91440" bIns="45720" anchor="t" anchorCtr="0"/>
          <a:p>
            <a:pPr>
              <a:buClrTx/>
              <a:buSzTx/>
            </a:pPr>
            <a:r>
              <a:rPr lang="en-US" altLang="zh-CN" kern="1200" dirty="0">
                <a:latin typeface="微软雅黑" panose="020B0503020204020204" pitchFamily="34" charset="-122"/>
                <a:ea typeface="微软雅黑" panose="020B0503020204020204" pitchFamily="34" charset="-122"/>
                <a:cs typeface="+mn-cs"/>
              </a:rPr>
              <a:t>4.7 </a:t>
            </a:r>
            <a:r>
              <a:rPr lang="zh-CN" altLang="en-US" kern="1200" dirty="0">
                <a:latin typeface="微软雅黑" panose="020B0503020204020204" pitchFamily="34" charset="-122"/>
                <a:ea typeface="微软雅黑" panose="020B0503020204020204" pitchFamily="34" charset="-122"/>
                <a:cs typeface="+mn-cs"/>
              </a:rPr>
              <a:t>电子表格的输出</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9876"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内容占位符 3"/>
          <p:cNvSpPr>
            <a:spLocks noGrp="1"/>
          </p:cNvSpPr>
          <p:nvPr>
            <p:ph sz="quarter" idx="13"/>
          </p:nvPr>
        </p:nvSpPr>
        <p:spPr>
          <a:xfrm>
            <a:off x="468313" y="1509713"/>
            <a:ext cx="8207375" cy="4606925"/>
          </a:xfrm>
          <a:ln/>
        </p:spPr>
        <p:txBody>
          <a:bodyPr vert="horz" wrap="square" lIns="91440" tIns="45720" rIns="91440" bIns="45720" anchor="t" anchorCtr="0"/>
          <a:p>
            <a:pPr>
              <a:buClrTx/>
              <a:buSzTx/>
              <a:buFont typeface="Arial" panose="020B0604020202020204" pitchFamily="34" charset="0"/>
            </a:pPr>
            <a:endParaRPr lang="zh-CN" altLang="en-US" dirty="0"/>
          </a:p>
        </p:txBody>
      </p:sp>
      <p:sp>
        <p:nvSpPr>
          <p:cNvPr id="80899"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页面设置</a:t>
            </a:r>
            <a:endParaRPr lang="zh-CN" altLang="en-US" kern="1200" dirty="0">
              <a:latin typeface="微软雅黑" panose="020B0503020204020204" pitchFamily="34" charset="-122"/>
              <a:ea typeface="微软雅黑" panose="020B0503020204020204" pitchFamily="34" charset="-122"/>
              <a:cs typeface="+mj-cs"/>
            </a:endParaRPr>
          </a:p>
        </p:txBody>
      </p:sp>
      <p:pic>
        <p:nvPicPr>
          <p:cNvPr id="46082" name="Picture 2"/>
          <p:cNvPicPr>
            <a:picLocks noChangeAspect="1" noChangeArrowheads="1"/>
          </p:cNvPicPr>
          <p:nvPr/>
        </p:nvPicPr>
        <p:blipFill>
          <a:blip r:embed="rId1">
            <a:extLst>
              <a:ext uri="{28A0092B-C50C-407E-A947-70E740481C1C}">
                <a14:useLocalDpi xmlns:a14="http://schemas.microsoft.com/office/drawing/2010/main" val="0"/>
              </a:ext>
            </a:extLst>
          </a:blip>
          <a:stretch>
            <a:fillRect/>
          </a:stretch>
        </p:blipFill>
        <p:spPr bwMode="auto">
          <a:xfrm>
            <a:off x="468313" y="1509712"/>
            <a:ext cx="8218487" cy="4606925"/>
          </a:xfrm>
          <a:prstGeom prst="rect">
            <a:avLst/>
          </a:prstGeom>
          <a:solidFill>
            <a:srgbClr val="FFFFFF">
              <a:shade val="85000"/>
            </a:srgbClr>
          </a:solidFill>
          <a:ln w="9525">
            <a:solidFill>
              <a:schemeClr val="tx1"/>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0902"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内容占位符 1"/>
          <p:cNvSpPr>
            <a:spLocks noGrp="1"/>
          </p:cNvSpPr>
          <p:nvPr>
            <p:ph sz="quarter" idx="13"/>
          </p:nvPr>
        </p:nvSpPr>
        <p:spPr>
          <a:xfrm>
            <a:off x="468313" y="1509713"/>
            <a:ext cx="8207375" cy="4606925"/>
          </a:xfrm>
          <a:ln/>
        </p:spPr>
        <p:txBody>
          <a:bodyPr vert="horz" wrap="square" lIns="91440" tIns="45720" rIns="91440" bIns="45720" anchor="t" anchorCtr="0"/>
          <a:p>
            <a:pPr>
              <a:lnSpc>
                <a:spcPct val="150000"/>
              </a:lnSpc>
              <a:buClrTx/>
              <a:buSzTx/>
              <a:buFont typeface="Arial" panose="020B0604020202020204" pitchFamily="34" charset="0"/>
            </a:pPr>
            <a:r>
              <a:rPr lang="zh-CN" altLang="en-US" dirty="0"/>
              <a:t>打印预览</a:t>
            </a:r>
            <a:endParaRPr lang="en-US" altLang="zh-CN" dirty="0"/>
          </a:p>
          <a:p>
            <a:pPr>
              <a:lnSpc>
                <a:spcPct val="150000"/>
              </a:lnSpc>
              <a:buClrTx/>
              <a:buSzTx/>
              <a:buFont typeface="Arial" panose="020B0604020202020204" pitchFamily="34" charset="0"/>
            </a:pPr>
            <a:r>
              <a:rPr lang="zh-CN" altLang="en-US" dirty="0"/>
              <a:t>打印输出</a:t>
            </a:r>
            <a:endParaRPr lang="zh-CN" altLang="en-US" dirty="0"/>
          </a:p>
        </p:txBody>
      </p:sp>
      <p:sp>
        <p:nvSpPr>
          <p:cNvPr id="82947" name="标题 2"/>
          <p:cNvSpPr>
            <a:spLocks noGrp="1"/>
          </p:cNvSpPr>
          <p:nvPr>
            <p:ph type="title"/>
          </p:nvPr>
        </p:nvSpPr>
        <p:spPr>
          <a:xfrm>
            <a:off x="806450" y="-17462"/>
            <a:ext cx="8229600"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打印输出</a:t>
            </a:r>
            <a:endParaRPr lang="zh-CN" altLang="en-US" kern="1200" dirty="0">
              <a:latin typeface="微软雅黑" panose="020B0503020204020204" pitchFamily="34" charset="-122"/>
              <a:ea typeface="微软雅黑" panose="020B0503020204020204" pitchFamily="34" charset="-122"/>
              <a:cs typeface="+mj-cs"/>
            </a:endParaRPr>
          </a:p>
        </p:txBody>
      </p:sp>
      <p:pic>
        <p:nvPicPr>
          <p:cNvPr id="47106" name="Picture 2"/>
          <p:cNvPicPr>
            <a:picLocks noChangeAspect="1" noChangeArrowheads="1"/>
          </p:cNvPicPr>
          <p:nvPr/>
        </p:nvPicPr>
        <p:blipFill>
          <a:blip r:embed="rId1">
            <a:extLst>
              <a:ext uri="{28A0092B-C50C-407E-A947-70E740481C1C}">
                <a14:useLocalDpi xmlns:a14="http://schemas.microsoft.com/office/drawing/2010/main" val="0"/>
              </a:ext>
            </a:extLst>
          </a:blip>
          <a:stretch>
            <a:fillRect/>
          </a:stretch>
        </p:blipFill>
        <p:spPr bwMode="auto">
          <a:xfrm>
            <a:off x="5580112" y="1196752"/>
            <a:ext cx="2808312" cy="5289773"/>
          </a:xfrm>
          <a:prstGeom prst="snip2DiagRect">
            <a:avLst/>
          </a:prstGeom>
          <a:solidFill>
            <a:srgbClr val="FFFFFF">
              <a:shade val="85000"/>
            </a:srgbClr>
          </a:solidFill>
          <a:ln w="88900" cap="sq">
            <a:solidFill>
              <a:srgbClr val="FFFFFF"/>
            </a:solidFill>
            <a:miter lim="800000"/>
            <a:headEnd/>
            <a:tailEnd/>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2950"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标题 9"/>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en-US" altLang="zh-CN" kern="1200" dirty="0">
                <a:latin typeface="微软雅黑" panose="020B0503020204020204" pitchFamily="34" charset="-122"/>
                <a:ea typeface="微软雅黑" panose="020B0503020204020204" pitchFamily="34" charset="-122"/>
                <a:cs typeface="+mj-cs"/>
              </a:rPr>
              <a:t>Excel 2016</a:t>
            </a:r>
            <a:r>
              <a:rPr lang="zh-CN" altLang="en-US" kern="1200" dirty="0">
                <a:latin typeface="微软雅黑" panose="020B0503020204020204" pitchFamily="34" charset="-122"/>
                <a:ea typeface="微软雅黑" panose="020B0503020204020204" pitchFamily="34" charset="-122"/>
                <a:cs typeface="+mj-cs"/>
              </a:rPr>
              <a:t>的窗口组成</a:t>
            </a:r>
            <a:endParaRPr lang="zh-CN" altLang="en-US" kern="1200" dirty="0">
              <a:latin typeface="微软雅黑" panose="020B0503020204020204" pitchFamily="34" charset="-122"/>
              <a:ea typeface="微软雅黑" panose="020B0503020204020204" pitchFamily="34" charset="-122"/>
              <a:cs typeface="+mj-cs"/>
            </a:endParaRPr>
          </a:p>
        </p:txBody>
      </p:sp>
      <p:sp>
        <p:nvSpPr>
          <p:cNvPr id="13315"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buClrTx/>
              <a:buSzTx/>
              <a:buFont typeface="Arial" panose="020B0604020202020204" pitchFamily="34" charset="0"/>
            </a:pPr>
            <a:endParaRPr lang="zh-CN" altLang="en-US" dirty="0"/>
          </a:p>
        </p:txBody>
      </p:sp>
      <p:pic>
        <p:nvPicPr>
          <p:cNvPr id="13316" name="Picture 6"/>
          <p:cNvPicPr>
            <a:picLocks noChangeAspect="1"/>
          </p:cNvPicPr>
          <p:nvPr/>
        </p:nvPicPr>
        <p:blipFill>
          <a:blip r:embed="rId1"/>
          <a:stretch>
            <a:fillRect/>
          </a:stretch>
        </p:blipFill>
        <p:spPr>
          <a:xfrm>
            <a:off x="468313" y="1509713"/>
            <a:ext cx="8218487" cy="4606925"/>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318"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文本占位符 3"/>
          <p:cNvSpPr>
            <a:spLocks noGrp="1"/>
          </p:cNvSpPr>
          <p:nvPr>
            <p:ph type="body" sz="quarter" idx="13"/>
          </p:nvPr>
        </p:nvSpPr>
        <p:spPr>
          <a:xfrm>
            <a:off x="3708400" y="2781300"/>
            <a:ext cx="5362575" cy="647700"/>
          </a:xfrm>
          <a:ln/>
        </p:spPr>
        <p:txBody>
          <a:bodyPr vert="horz" wrap="square" lIns="91440" tIns="45720" rIns="91440" bIns="45720" anchor="t" anchorCtr="0"/>
          <a:p>
            <a:pPr eaLnBrk="1" hangingPunct="1">
              <a:lnSpc>
                <a:spcPct val="80000"/>
              </a:lnSpc>
              <a:buClrTx/>
              <a:buSzTx/>
            </a:pPr>
            <a:r>
              <a:rPr lang="en-US" altLang="zh-CN" sz="3200" kern="1200" dirty="0">
                <a:latin typeface="微软雅黑" panose="020B0503020204020204" pitchFamily="34" charset="-122"/>
                <a:ea typeface="微软雅黑" panose="020B0503020204020204" pitchFamily="34" charset="-122"/>
                <a:cs typeface="+mn-cs"/>
              </a:rPr>
              <a:t>4.2 Excel 2016</a:t>
            </a:r>
            <a:r>
              <a:rPr lang="zh-CN" altLang="en-US" sz="3200" kern="1200" dirty="0">
                <a:latin typeface="微软雅黑" panose="020B0503020204020204" pitchFamily="34" charset="-122"/>
                <a:ea typeface="微软雅黑" panose="020B0503020204020204" pitchFamily="34" charset="-122"/>
                <a:cs typeface="+mn-cs"/>
              </a:rPr>
              <a:t>的基本操作</a:t>
            </a:r>
            <a:endParaRPr lang="zh-CN" altLang="en-US" sz="3200"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5364"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200" kern="1200" dirty="0">
                <a:solidFill>
                  <a:srgbClr val="898989"/>
                </a:solidFill>
                <a:latin typeface="Arial" panose="020B0604020202020204" pitchFamily="34" charset="0"/>
                <a:ea typeface="宋体" panose="02010600030101010101" pitchFamily="2" charset="-122"/>
                <a:cs typeface="+mn-cs"/>
              </a:rPr>
            </a:fld>
            <a:endParaRPr lang="en-US" altLang="zh-CN"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内容占位符 3"/>
          <p:cNvSpPr>
            <a:spLocks noGrp="1"/>
          </p:cNvSpPr>
          <p:nvPr>
            <p:ph sz="quarter" idx="13"/>
          </p:nvPr>
        </p:nvSpPr>
        <p:spPr>
          <a:xfrm>
            <a:off x="468313" y="1268413"/>
            <a:ext cx="8207375" cy="5589587"/>
          </a:xfrm>
          <a:ln/>
        </p:spPr>
        <p:txBody>
          <a:bodyPr vert="horz" wrap="square" lIns="91440" tIns="45720" rIns="91440" bIns="45720" anchor="t" anchorCtr="0"/>
          <a:p>
            <a:pPr eaLnBrk="1" hangingPunct="1">
              <a:lnSpc>
                <a:spcPct val="130000"/>
              </a:lnSpc>
              <a:buClrTx/>
              <a:buSzTx/>
              <a:buFont typeface="Arial" panose="020B0604020202020204" pitchFamily="34" charset="0"/>
            </a:pPr>
            <a:r>
              <a:rPr lang="zh-CN" altLang="en-US" sz="2500" dirty="0"/>
              <a:t>创建工作簿</a:t>
            </a:r>
            <a:endParaRPr lang="en-US" altLang="zh-CN" sz="2500" dirty="0"/>
          </a:p>
          <a:p>
            <a:pPr lvl="1" eaLnBrk="1" hangingPunct="1">
              <a:lnSpc>
                <a:spcPct val="130000"/>
              </a:lnSpc>
              <a:buFont typeface="Arial" panose="020B0604020202020204" pitchFamily="34" charset="0"/>
            </a:pPr>
            <a:r>
              <a:rPr lang="zh-CN" altLang="en-US" sz="1900" dirty="0"/>
              <a:t>文件→新建</a:t>
            </a:r>
            <a:endParaRPr lang="en-US" altLang="zh-CN" sz="1900" dirty="0"/>
          </a:p>
          <a:p>
            <a:pPr lvl="1" eaLnBrk="1" hangingPunct="1">
              <a:lnSpc>
                <a:spcPct val="130000"/>
              </a:lnSpc>
              <a:buFont typeface="Arial" panose="020B0604020202020204" pitchFamily="34" charset="0"/>
            </a:pPr>
            <a:r>
              <a:rPr lang="en-US" altLang="zh-CN" sz="1900" dirty="0"/>
              <a:t>Ctrl+N</a:t>
            </a:r>
            <a:endParaRPr lang="en-US" altLang="zh-CN" sz="1900" dirty="0"/>
          </a:p>
          <a:p>
            <a:pPr eaLnBrk="1" hangingPunct="1">
              <a:lnSpc>
                <a:spcPct val="130000"/>
              </a:lnSpc>
              <a:buClrTx/>
              <a:buSzTx/>
              <a:buFont typeface="Arial" panose="020B0604020202020204" pitchFamily="34" charset="0"/>
            </a:pPr>
            <a:r>
              <a:rPr lang="zh-CN" altLang="en-US" sz="2500" dirty="0"/>
              <a:t>保存工作簿</a:t>
            </a:r>
            <a:endParaRPr lang="zh-CN" altLang="en-US" sz="2500" dirty="0"/>
          </a:p>
          <a:p>
            <a:pPr lvl="1" eaLnBrk="1" hangingPunct="1">
              <a:lnSpc>
                <a:spcPct val="130000"/>
              </a:lnSpc>
              <a:buFont typeface="Arial" panose="020B0604020202020204" pitchFamily="34" charset="0"/>
            </a:pPr>
            <a:r>
              <a:rPr lang="zh-CN" altLang="en-US" sz="1900" dirty="0"/>
              <a:t>保存新建的工作簿</a:t>
            </a:r>
            <a:endParaRPr lang="zh-CN" altLang="en-US" sz="1900" dirty="0"/>
          </a:p>
          <a:p>
            <a:pPr lvl="1" eaLnBrk="1" hangingPunct="1">
              <a:lnSpc>
                <a:spcPct val="130000"/>
              </a:lnSpc>
              <a:buFont typeface="Arial" panose="020B0604020202020204" pitchFamily="34" charset="0"/>
            </a:pPr>
            <a:r>
              <a:rPr lang="zh-CN" altLang="en-US" sz="1900" dirty="0"/>
              <a:t>保存已命名的工作簿</a:t>
            </a:r>
            <a:endParaRPr lang="zh-CN" altLang="en-US" sz="1900" dirty="0"/>
          </a:p>
          <a:p>
            <a:pPr eaLnBrk="1" hangingPunct="1">
              <a:lnSpc>
                <a:spcPct val="130000"/>
              </a:lnSpc>
              <a:buClrTx/>
              <a:buSzTx/>
              <a:buFont typeface="Arial" panose="020B0604020202020204" pitchFamily="34" charset="0"/>
            </a:pPr>
            <a:r>
              <a:rPr lang="zh-CN" altLang="en-US" sz="2500" dirty="0"/>
              <a:t>打开工作簿</a:t>
            </a:r>
            <a:endParaRPr lang="zh-CN" altLang="en-US" sz="2500" dirty="0"/>
          </a:p>
          <a:p>
            <a:pPr eaLnBrk="1" hangingPunct="1">
              <a:lnSpc>
                <a:spcPct val="130000"/>
              </a:lnSpc>
              <a:buClrTx/>
              <a:buSzTx/>
              <a:buFont typeface="Arial" panose="020B0604020202020204" pitchFamily="34" charset="0"/>
            </a:pPr>
            <a:r>
              <a:rPr lang="zh-CN" altLang="en-US" sz="2500" dirty="0"/>
              <a:t>关闭工作簿</a:t>
            </a:r>
            <a:endParaRPr lang="zh-CN" altLang="en-US" sz="2500" dirty="0"/>
          </a:p>
          <a:p>
            <a:pPr lvl="1" eaLnBrk="1" hangingPunct="1">
              <a:lnSpc>
                <a:spcPct val="130000"/>
              </a:lnSpc>
              <a:buFont typeface="Arial" panose="020B0604020202020204" pitchFamily="34" charset="0"/>
            </a:pPr>
            <a:r>
              <a:rPr lang="zh-CN" altLang="en-US" sz="2100" dirty="0"/>
              <a:t>文件</a:t>
            </a:r>
            <a:r>
              <a:rPr lang="zh-CN" altLang="en-US" sz="1900" dirty="0"/>
              <a:t>→关闭</a:t>
            </a:r>
            <a:endParaRPr lang="zh-CN" altLang="en-US" sz="1900" dirty="0"/>
          </a:p>
          <a:p>
            <a:pPr lvl="1" eaLnBrk="1" hangingPunct="1">
              <a:lnSpc>
                <a:spcPct val="130000"/>
              </a:lnSpc>
              <a:buFont typeface="Arial" panose="020B0604020202020204" pitchFamily="34" charset="0"/>
            </a:pPr>
            <a:r>
              <a:rPr lang="en-US" altLang="zh-CN" sz="1900" dirty="0"/>
              <a:t>Ctrl+F4</a:t>
            </a:r>
            <a:endParaRPr lang="en-US" altLang="zh-CN" sz="1900" dirty="0"/>
          </a:p>
          <a:p>
            <a:pPr lvl="1" eaLnBrk="1" hangingPunct="1">
              <a:lnSpc>
                <a:spcPct val="130000"/>
              </a:lnSpc>
              <a:buFont typeface="Arial" panose="020B0604020202020204" pitchFamily="34" charset="0"/>
            </a:pPr>
            <a:r>
              <a:rPr lang="zh-CN" altLang="en-US" sz="1900" dirty="0"/>
              <a:t>关闭按钮</a:t>
            </a:r>
            <a:endParaRPr lang="zh-CN" altLang="en-US" sz="1900" dirty="0"/>
          </a:p>
        </p:txBody>
      </p:sp>
      <p:sp>
        <p:nvSpPr>
          <p:cNvPr id="16387" name="标题 2"/>
          <p:cNvSpPr>
            <a:spLocks noGrp="1"/>
          </p:cNvSpPr>
          <p:nvPr>
            <p:ph type="title"/>
          </p:nvPr>
        </p:nvSpPr>
        <p:spPr>
          <a:xfrm>
            <a:off x="1095375" y="-10001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工作簿的基本操作</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638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工作表的选定</a:t>
            </a:r>
            <a:endParaRPr lang="en-US" altLang="zh-CN" sz="2400" dirty="0"/>
          </a:p>
          <a:p>
            <a:pPr lvl="1" eaLnBrk="1" hangingPunct="1">
              <a:lnSpc>
                <a:spcPct val="150000"/>
              </a:lnSpc>
              <a:buFont typeface="Arial" panose="020B0604020202020204" pitchFamily="34" charset="0"/>
            </a:pPr>
            <a:r>
              <a:rPr lang="zh-CN" altLang="en-US" sz="2000" dirty="0"/>
              <a:t>选定单个工作表</a:t>
            </a:r>
            <a:endParaRPr lang="en-US" altLang="zh-CN" sz="2000" dirty="0"/>
          </a:p>
          <a:p>
            <a:pPr lvl="1" eaLnBrk="1" hangingPunct="1">
              <a:lnSpc>
                <a:spcPct val="150000"/>
              </a:lnSpc>
              <a:buFont typeface="Arial" panose="020B0604020202020204" pitchFamily="34" charset="0"/>
            </a:pPr>
            <a:r>
              <a:rPr lang="zh-CN" altLang="en-US" sz="2000" dirty="0"/>
              <a:t>选取多个连续的工作表</a:t>
            </a:r>
            <a:endParaRPr lang="en-US" altLang="zh-CN" sz="2000" dirty="0"/>
          </a:p>
          <a:p>
            <a:pPr lvl="1" eaLnBrk="1" hangingPunct="1">
              <a:lnSpc>
                <a:spcPct val="150000"/>
              </a:lnSpc>
              <a:buFont typeface="Arial" panose="020B0604020202020204" pitchFamily="34" charset="0"/>
            </a:pPr>
            <a:r>
              <a:rPr lang="zh-CN" altLang="en-US" sz="2000" dirty="0"/>
              <a:t>选取多个不连续的工作表</a:t>
            </a:r>
            <a:endParaRPr lang="en-US" altLang="zh-CN" sz="2000" dirty="0"/>
          </a:p>
          <a:p>
            <a:pPr eaLnBrk="1" hangingPunct="1">
              <a:lnSpc>
                <a:spcPct val="150000"/>
              </a:lnSpc>
              <a:buClrTx/>
              <a:buSzTx/>
              <a:buFont typeface="Arial" panose="020B0604020202020204" pitchFamily="34" charset="0"/>
            </a:pPr>
            <a:r>
              <a:rPr lang="zh-CN" altLang="en-US" sz="2400" dirty="0"/>
              <a:t>工作表的插入</a:t>
            </a:r>
            <a:endParaRPr lang="en-US" altLang="zh-CN" sz="2400" dirty="0"/>
          </a:p>
        </p:txBody>
      </p:sp>
      <p:sp>
        <p:nvSpPr>
          <p:cNvPr id="18435"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工作表的基本操作</a:t>
            </a:r>
            <a:endParaRPr lang="zh-CN" altLang="en-US" kern="1200" dirty="0">
              <a:latin typeface="微软雅黑" panose="020B0503020204020204" pitchFamily="34" charset="-122"/>
              <a:ea typeface="微软雅黑" panose="020B0503020204020204" pitchFamily="34" charset="-122"/>
              <a:cs typeface="+mj-cs"/>
            </a:endParaRPr>
          </a:p>
        </p:txBody>
      </p:sp>
      <p:pic>
        <p:nvPicPr>
          <p:cNvPr id="18436" name="Picture 2"/>
          <p:cNvPicPr>
            <a:picLocks noChangeAspect="1"/>
          </p:cNvPicPr>
          <p:nvPr/>
        </p:nvPicPr>
        <p:blipFill>
          <a:blip r:embed="rId1"/>
          <a:stretch>
            <a:fillRect/>
          </a:stretch>
        </p:blipFill>
        <p:spPr>
          <a:xfrm>
            <a:off x="2987675" y="3644900"/>
            <a:ext cx="4860925" cy="3076575"/>
          </a:xfrm>
          <a:prstGeom prst="rect">
            <a:avLst/>
          </a:prstGeom>
          <a:noFill/>
          <a:ln w="9525">
            <a:noFill/>
          </a:ln>
        </p:spPr>
      </p:pic>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8438"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工作表的删除</a:t>
            </a:r>
            <a:endParaRPr lang="en-US" altLang="zh-CN" sz="2400" dirty="0"/>
          </a:p>
          <a:p>
            <a:pPr eaLnBrk="1" hangingPunct="1">
              <a:lnSpc>
                <a:spcPct val="150000"/>
              </a:lnSpc>
              <a:buClrTx/>
              <a:buSzTx/>
              <a:buFont typeface="Arial" panose="020B0604020202020204" pitchFamily="34" charset="0"/>
            </a:pPr>
            <a:r>
              <a:rPr lang="zh-CN" altLang="en-US" sz="2400" dirty="0"/>
              <a:t>工作表的移动和复制</a:t>
            </a:r>
            <a:endParaRPr lang="en-US" altLang="zh-CN" sz="2400" dirty="0"/>
          </a:p>
          <a:p>
            <a:pPr lvl="1" eaLnBrk="1" hangingPunct="1">
              <a:lnSpc>
                <a:spcPct val="150000"/>
              </a:lnSpc>
              <a:buFont typeface="Arial" panose="020B0604020202020204" pitchFamily="34" charset="0"/>
            </a:pPr>
            <a:r>
              <a:rPr lang="zh-CN" altLang="en-US" sz="2000" dirty="0"/>
              <a:t>鼠标操作</a:t>
            </a:r>
            <a:endParaRPr lang="en-US" altLang="zh-CN" sz="2000" dirty="0"/>
          </a:p>
          <a:p>
            <a:pPr lvl="1" eaLnBrk="1" hangingPunct="1">
              <a:lnSpc>
                <a:spcPct val="150000"/>
              </a:lnSpc>
              <a:buFont typeface="Arial" panose="020B0604020202020204" pitchFamily="34" charset="0"/>
            </a:pPr>
            <a:r>
              <a:rPr lang="zh-CN" altLang="en-US" sz="2000" dirty="0"/>
              <a:t>菜单命令操作</a:t>
            </a:r>
            <a:endParaRPr lang="en-US" altLang="zh-CN" sz="2000" dirty="0"/>
          </a:p>
          <a:p>
            <a:pPr eaLnBrk="1" hangingPunct="1">
              <a:lnSpc>
                <a:spcPct val="150000"/>
              </a:lnSpc>
              <a:buClrTx/>
              <a:buSzTx/>
              <a:buFont typeface="Arial" panose="020B0604020202020204" pitchFamily="34" charset="0"/>
            </a:pPr>
            <a:r>
              <a:rPr lang="zh-CN" altLang="en-US" sz="2400" dirty="0"/>
              <a:t>工作表的重命名</a:t>
            </a:r>
            <a:endParaRPr lang="en-US" altLang="zh-CN" sz="2400" dirty="0"/>
          </a:p>
          <a:p>
            <a:pPr lvl="1" eaLnBrk="1" hangingPunct="1">
              <a:lnSpc>
                <a:spcPct val="150000"/>
              </a:lnSpc>
              <a:buFont typeface="Arial" panose="020B0604020202020204" pitchFamily="34" charset="0"/>
            </a:pPr>
            <a:r>
              <a:rPr lang="zh-CN" altLang="en-US" sz="2000" dirty="0"/>
              <a:t>双击工作表标签</a:t>
            </a:r>
            <a:endParaRPr lang="en-US" altLang="zh-CN" sz="2000" dirty="0"/>
          </a:p>
          <a:p>
            <a:pPr lvl="1" eaLnBrk="1" hangingPunct="1">
              <a:lnSpc>
                <a:spcPct val="150000"/>
              </a:lnSpc>
              <a:buFont typeface="Arial" panose="020B0604020202020204" pitchFamily="34" charset="0"/>
            </a:pPr>
            <a:r>
              <a:rPr lang="zh-CN" altLang="en-US" sz="2000" dirty="0"/>
              <a:t>选择工作表标签，单击鼠标右键，选择“重命名”命令</a:t>
            </a:r>
            <a:endParaRPr lang="en-US" altLang="zh-CN" sz="2000" dirty="0"/>
          </a:p>
          <a:p>
            <a:pPr lvl="1" eaLnBrk="1" hangingPunct="1">
              <a:lnSpc>
                <a:spcPct val="150000"/>
              </a:lnSpc>
              <a:buFont typeface="Arial" panose="020B0604020202020204" pitchFamily="34" charset="0"/>
            </a:pPr>
            <a:r>
              <a:rPr lang="zh-CN" altLang="en-US" sz="2000" dirty="0"/>
              <a:t>开始→单元格→格式→重命名工作表</a:t>
            </a:r>
            <a:endParaRPr lang="en-US" altLang="zh-CN" sz="2000" dirty="0"/>
          </a:p>
        </p:txBody>
      </p:sp>
      <p:sp>
        <p:nvSpPr>
          <p:cNvPr id="20483" name="标题 2"/>
          <p:cNvSpPr>
            <a:spLocks noGrp="1"/>
          </p:cNvSpPr>
          <p:nvPr>
            <p:ph type="title"/>
          </p:nvPr>
        </p:nvSpPr>
        <p:spPr>
          <a:xfrm>
            <a:off x="806450" y="-17462"/>
            <a:ext cx="8229600"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工作表的基本操作</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048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zh-CN" altLang="en-US" sz="1200" kern="1200" dirty="0">
                <a:solidFill>
                  <a:srgbClr val="898989"/>
                </a:solidFill>
                <a:latin typeface="Arial" panose="020B0604020202020204" pitchFamily="34" charset="0"/>
                <a:ea typeface="宋体" panose="02010600030101010101" pitchFamily="2" charset="-122"/>
                <a:cs typeface="+mn-cs"/>
              </a:rPr>
            </a:fld>
            <a:endParaRPr lang="zh-CN" altLang="en-US" sz="1200"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sld>
</file>

<file path=ppt/tags/tag1.xml><?xml version="1.0" encoding="utf-8"?>
<p:tagLst xmlns:p="http://schemas.openxmlformats.org/presentationml/2006/main">
  <p:tag name="commondata" val="eyJoZGlkIjoiZGFhOWY0NTYwNDdjYTAyZTg3MjQ0ZmNhOTU3OGVmOGIifQ=="/>
</p:tagLst>
</file>

<file path=ppt/theme/theme1.xml><?xml version="1.0" encoding="utf-8"?>
<a:theme xmlns:a="http://schemas.openxmlformats.org/drawingml/2006/main" name="主题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0</TotalTime>
  <Words>2636</Words>
  <Application>WPS 演示</Application>
  <PresentationFormat>全屏显示(4:3)</PresentationFormat>
  <Paragraphs>354</Paragraphs>
  <Slides>42</Slides>
  <Notes>33</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42</vt:i4>
      </vt:variant>
    </vt:vector>
  </HeadingPairs>
  <TitlesOfParts>
    <vt:vector size="54" baseType="lpstr">
      <vt:lpstr>Arial</vt:lpstr>
      <vt:lpstr>宋体</vt:lpstr>
      <vt:lpstr>Wingdings</vt:lpstr>
      <vt:lpstr>微软雅黑</vt:lpstr>
      <vt:lpstr>Calibri</vt:lpstr>
      <vt:lpstr>Copperplate Gothic Bold</vt:lpstr>
      <vt:lpstr>Segoe Print</vt:lpstr>
      <vt:lpstr>Kozuka Gothic Pr6N B</vt:lpstr>
      <vt:lpstr>Gautami</vt:lpstr>
      <vt:lpstr>Arial Unicode MS</vt:lpstr>
      <vt:lpstr>MS Mincho</vt:lpstr>
      <vt:lpstr>主题1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MC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MC SYSTEM</dc:creator>
  <cp:lastModifiedBy>admin</cp:lastModifiedBy>
  <cp:revision>210</cp:revision>
  <dcterms:created xsi:type="dcterms:W3CDTF">2006-07-06T13:06:58Z</dcterms:created>
  <dcterms:modified xsi:type="dcterms:W3CDTF">2023-10-08T02:52:31Z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66F4711B125042B4996D5DFA389AB4D2_12</vt:lpwstr>
  </property>
  <property fmtid="{D5CDD505-2E9C-101B-9397-08002B2CF9AE}" pid="3" name="KSOProductBuildVer">
    <vt:lpwstr>2052-12.1.0.15374</vt:lpwstr>
  </property>
</Properties>
</file>