
<file path=[Content_Types].xml><?xml version="1.0" encoding="utf-8"?>
<Types xmlns="http://schemas.openxmlformats.org/package/2006/content-types">
  <Default Extension="jpeg" ContentType="image/jpeg"/>
  <Default Extension="JPG" ContentType="image/.jpg"/>
  <Default Extension="vml" ContentType="application/vnd.openxmlformats-officedocument.vmlDrawing"/>
  <Default Extension="bin" ContentType="application/vnd.openxmlformats-officedocument.oleObject"/>
  <Default Extension="png" ContentType="image/png"/>
  <Default Extension="emf" ContentType="image/x-em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2" r:id="rId3"/>
  </p:sldMasterIdLst>
  <p:notesMasterIdLst>
    <p:notesMasterId r:id="rId75"/>
  </p:notesMasterIdLst>
  <p:sldIdLst>
    <p:sldId id="329" r:id="rId4"/>
    <p:sldId id="330" r:id="rId5"/>
    <p:sldId id="321" r:id="rId6"/>
    <p:sldId id="331" r:id="rId7"/>
    <p:sldId id="257" r:id="rId8"/>
    <p:sldId id="258" r:id="rId9"/>
    <p:sldId id="262" r:id="rId10"/>
    <p:sldId id="322" r:id="rId11"/>
    <p:sldId id="323" r:id="rId12"/>
    <p:sldId id="263" r:id="rId13"/>
    <p:sldId id="324" r:id="rId14"/>
    <p:sldId id="259" r:id="rId15"/>
    <p:sldId id="261" r:id="rId16"/>
    <p:sldId id="264" r:id="rId17"/>
    <p:sldId id="265" r:id="rId18"/>
    <p:sldId id="266" r:id="rId19"/>
    <p:sldId id="332" r:id="rId20"/>
    <p:sldId id="267" r:id="rId21"/>
    <p:sldId id="269" r:id="rId22"/>
    <p:sldId id="315" r:id="rId23"/>
    <p:sldId id="316" r:id="rId24"/>
    <p:sldId id="317" r:id="rId25"/>
    <p:sldId id="268" r:id="rId26"/>
    <p:sldId id="271" r:id="rId27"/>
    <p:sldId id="272" r:id="rId28"/>
    <p:sldId id="273" r:id="rId29"/>
    <p:sldId id="338" r:id="rId30"/>
    <p:sldId id="339" r:id="rId31"/>
    <p:sldId id="275" r:id="rId32"/>
    <p:sldId id="340" r:id="rId33"/>
    <p:sldId id="341" r:id="rId34"/>
    <p:sldId id="283" r:id="rId35"/>
    <p:sldId id="284" r:id="rId36"/>
    <p:sldId id="342" r:id="rId37"/>
    <p:sldId id="286" r:id="rId38"/>
    <p:sldId id="343" r:id="rId39"/>
    <p:sldId id="288" r:id="rId40"/>
    <p:sldId id="344" r:id="rId41"/>
    <p:sldId id="345" r:id="rId42"/>
    <p:sldId id="291" r:id="rId43"/>
    <p:sldId id="346" r:id="rId44"/>
    <p:sldId id="293" r:id="rId45"/>
    <p:sldId id="294" r:id="rId46"/>
    <p:sldId id="347" r:id="rId47"/>
    <p:sldId id="296" r:id="rId48"/>
    <p:sldId id="348" r:id="rId49"/>
    <p:sldId id="298" r:id="rId50"/>
    <p:sldId id="299" r:id="rId51"/>
    <p:sldId id="300" r:id="rId52"/>
    <p:sldId id="301" r:id="rId53"/>
    <p:sldId id="302" r:id="rId54"/>
    <p:sldId id="319" r:id="rId55"/>
    <p:sldId id="349" r:id="rId56"/>
    <p:sldId id="325" r:id="rId57"/>
    <p:sldId id="326" r:id="rId58"/>
    <p:sldId id="327" r:id="rId59"/>
    <p:sldId id="350" r:id="rId60"/>
    <p:sldId id="303" r:id="rId61"/>
    <p:sldId id="304" r:id="rId62"/>
    <p:sldId id="305" r:id="rId63"/>
    <p:sldId id="306" r:id="rId64"/>
    <p:sldId id="307" r:id="rId65"/>
    <p:sldId id="309" r:id="rId66"/>
    <p:sldId id="310" r:id="rId67"/>
    <p:sldId id="318" r:id="rId68"/>
    <p:sldId id="351" r:id="rId69"/>
    <p:sldId id="352" r:id="rId70"/>
    <p:sldId id="353" r:id="rId71"/>
    <p:sldId id="354" r:id="rId72"/>
    <p:sldId id="355" r:id="rId73"/>
    <p:sldId id="356" r:id="rId74"/>
  </p:sldIdLst>
  <p:sldSz cx="9144000" cy="6858000" type="screen4x3"/>
  <p:notesSz cx="6858000" cy="9144000"/>
  <p:custDataLst>
    <p:tags r:id="rId79"/>
  </p:custDataLst>
  <p:defaultTextStyle>
    <a:defPPr>
      <a:defRPr lang="zh-CN"/>
    </a:defPPr>
    <a:lvl1pPr marL="0" lvl="0"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0" fontAlgn="base" latinLnBrk="0" hangingPunct="0">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2775"/>
  </p:normalViewPr>
  <p:slideViewPr>
    <p:cSldViewPr showGuides="1">
      <p:cViewPr varScale="1">
        <p:scale>
          <a:sx n="81" d="100"/>
          <a:sy n="81" d="100"/>
        </p:scale>
        <p:origin x="1498"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9" Type="http://schemas.openxmlformats.org/officeDocument/2006/relationships/tags" Target="tags/tag1.xml"/><Relationship Id="rId78" Type="http://schemas.openxmlformats.org/officeDocument/2006/relationships/tableStyles" Target="tableStyles.xml"/><Relationship Id="rId77" Type="http://schemas.openxmlformats.org/officeDocument/2006/relationships/viewProps" Target="viewProps.xml"/><Relationship Id="rId76" Type="http://schemas.openxmlformats.org/officeDocument/2006/relationships/presProps" Target="presProps.xml"/><Relationship Id="rId75" Type="http://schemas.openxmlformats.org/officeDocument/2006/relationships/notesMaster" Target="notesMasters/notesMaster1.xml"/><Relationship Id="rId74" Type="http://schemas.openxmlformats.org/officeDocument/2006/relationships/slide" Target="slides/slide71.xml"/><Relationship Id="rId73" Type="http://schemas.openxmlformats.org/officeDocument/2006/relationships/slide" Target="slides/slide70.xml"/><Relationship Id="rId72" Type="http://schemas.openxmlformats.org/officeDocument/2006/relationships/slide" Target="slides/slide69.xml"/><Relationship Id="rId71" Type="http://schemas.openxmlformats.org/officeDocument/2006/relationships/slide" Target="slides/slide68.xml"/><Relationship Id="rId70" Type="http://schemas.openxmlformats.org/officeDocument/2006/relationships/slide" Target="slides/slide67.xml"/><Relationship Id="rId7" Type="http://schemas.openxmlformats.org/officeDocument/2006/relationships/slide" Target="slides/slide4.xml"/><Relationship Id="rId69" Type="http://schemas.openxmlformats.org/officeDocument/2006/relationships/slide" Target="slides/slide66.xml"/><Relationship Id="rId68" Type="http://schemas.openxmlformats.org/officeDocument/2006/relationships/slide" Target="slides/slide65.xml"/><Relationship Id="rId67" Type="http://schemas.openxmlformats.org/officeDocument/2006/relationships/slide" Target="slides/slide64.xml"/><Relationship Id="rId66" Type="http://schemas.openxmlformats.org/officeDocument/2006/relationships/slide" Target="slides/slide63.xml"/><Relationship Id="rId65" Type="http://schemas.openxmlformats.org/officeDocument/2006/relationships/slide" Target="slides/slide62.xml"/><Relationship Id="rId64" Type="http://schemas.openxmlformats.org/officeDocument/2006/relationships/slide" Target="slides/slide61.xml"/><Relationship Id="rId63" Type="http://schemas.openxmlformats.org/officeDocument/2006/relationships/slide" Target="slides/slide60.xml"/><Relationship Id="rId62" Type="http://schemas.openxmlformats.org/officeDocument/2006/relationships/slide" Target="slides/slide59.xml"/><Relationship Id="rId61" Type="http://schemas.openxmlformats.org/officeDocument/2006/relationships/slide" Target="slides/slide58.xml"/><Relationship Id="rId60" Type="http://schemas.openxmlformats.org/officeDocument/2006/relationships/slide" Target="slides/slide57.xml"/><Relationship Id="rId6" Type="http://schemas.openxmlformats.org/officeDocument/2006/relationships/slide" Target="slides/slide3.xml"/><Relationship Id="rId59" Type="http://schemas.openxmlformats.org/officeDocument/2006/relationships/slide" Target="slides/slide56.xml"/><Relationship Id="rId58" Type="http://schemas.openxmlformats.org/officeDocument/2006/relationships/slide" Target="slides/slide55.xml"/><Relationship Id="rId57" Type="http://schemas.openxmlformats.org/officeDocument/2006/relationships/slide" Target="slides/slide54.xml"/><Relationship Id="rId56" Type="http://schemas.openxmlformats.org/officeDocument/2006/relationships/slide" Target="slides/slide53.xml"/><Relationship Id="rId55" Type="http://schemas.openxmlformats.org/officeDocument/2006/relationships/slide" Target="slides/slide52.xml"/><Relationship Id="rId54" Type="http://schemas.openxmlformats.org/officeDocument/2006/relationships/slide" Target="slides/slide51.xml"/><Relationship Id="rId53" Type="http://schemas.openxmlformats.org/officeDocument/2006/relationships/slide" Target="slides/slide50.xml"/><Relationship Id="rId52" Type="http://schemas.openxmlformats.org/officeDocument/2006/relationships/slide" Target="slides/slide49.xml"/><Relationship Id="rId51" Type="http://schemas.openxmlformats.org/officeDocument/2006/relationships/slide" Target="slides/slide48.xml"/><Relationship Id="rId50" Type="http://schemas.openxmlformats.org/officeDocument/2006/relationships/slide" Target="slides/slide47.xml"/><Relationship Id="rId5" Type="http://schemas.openxmlformats.org/officeDocument/2006/relationships/slide" Target="slides/slide2.xml"/><Relationship Id="rId49" Type="http://schemas.openxmlformats.org/officeDocument/2006/relationships/slide" Target="slides/slide46.xml"/><Relationship Id="rId48" Type="http://schemas.openxmlformats.org/officeDocument/2006/relationships/slide" Target="slides/slide45.xml"/><Relationship Id="rId47" Type="http://schemas.openxmlformats.org/officeDocument/2006/relationships/slide" Target="slides/slide44.xml"/><Relationship Id="rId46" Type="http://schemas.openxmlformats.org/officeDocument/2006/relationships/slide" Target="slides/slide43.xml"/><Relationship Id="rId45" Type="http://schemas.openxmlformats.org/officeDocument/2006/relationships/slide" Target="slides/slide42.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slide" Target="slides/slide1.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Master" Target="slideMasters/slideMaster2.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9.png"/></Relationships>
</file>

<file path=ppt/drawings/_rels/vmlDrawing3.vml.rels><?xml version="1.0" encoding="UTF-8" standalone="yes"?>
<Relationships xmlns="http://schemas.openxmlformats.org/package/2006/relationships"><Relationship Id="rId1" Type="http://schemas.openxmlformats.org/officeDocument/2006/relationships/image" Target="../media/image20.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hangingPunct="1">
              <a:defRPr sz="1200"/>
            </a:lvl1pPr>
          </a:lstStyle>
          <a:p>
            <a:pPr marL="0" marR="0" lvl="0" indent="0" algn="r" defTabSz="914400" rtl="0" eaLnBrk="1" fontAlgn="base" latinLnBrk="0" hangingPunct="1">
              <a:lnSpc>
                <a:spcPct val="100000"/>
              </a:lnSpc>
              <a:spcBef>
                <a:spcPct val="0"/>
              </a:spcBef>
              <a:spcAft>
                <a:spcPct val="0"/>
              </a:spcAft>
              <a:buClrTx/>
              <a:buSzTx/>
              <a:buFontTx/>
              <a:buNone/>
              <a:defRPr/>
            </a:pPr>
            <a:fld id="{EF1B652C-D16F-4E4A-8ED4-45ABF496FD48}" type="datetimeFigureOut">
              <a:rPr kumimoji="0" lang="zh-CN" altLang="en-US"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rPr>
            </a:fld>
            <a:endParaRPr kumimoji="0" lang="zh-CN" altLang="en-US"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marL="0" marR="0" lvl="0" indent="0" algn="l" defTabSz="914400" rtl="0" eaLnBrk="0" fontAlgn="base" latinLnBrk="0" hangingPunct="0">
              <a:lnSpc>
                <a:spcPct val="100000"/>
              </a:lnSpc>
              <a:spcBef>
                <a:spcPct val="30000"/>
              </a:spcBef>
              <a:spcAft>
                <a:spcPct val="0"/>
              </a:spcAft>
              <a:buClrTx/>
              <a:buSzTx/>
              <a:buFontTx/>
              <a:buNone/>
              <a:defRPr/>
            </a:pPr>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单击此处编辑母版文本样式</a:t>
            </a:r>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第二级</a:t>
            </a:r>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第三级</a:t>
            </a:r>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第四级</a:t>
            </a:r>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zh-CN" altLang="en-US" sz="1200" b="0" i="0" u="none" strike="noStrike" kern="1200" cap="none" spc="0" normalizeH="0" baseline="0" noProof="0" smtClean="0">
                <a:ln>
                  <a:noFill/>
                </a:ln>
                <a:solidFill>
                  <a:schemeClr val="tx1"/>
                </a:solidFill>
                <a:effectLst/>
                <a:uLnTx/>
                <a:uFillTx/>
                <a:latin typeface="+mn-lt"/>
                <a:ea typeface="+mn-ea"/>
                <a:cs typeface="+mn-cs"/>
              </a:rPr>
              <a:t>第五级</a:t>
            </a:r>
            <a:endParaRPr kumimoji="0" lang="zh-CN" altLang="en-US" sz="1200" b="0" i="0" u="none" strike="noStrike" kern="1200" cap="none" spc="0" normalizeH="0" baseline="0" noProof="0" smtClean="0">
              <a:ln>
                <a:noFill/>
              </a:ln>
              <a:solidFill>
                <a:schemeClr val="tx1"/>
              </a:solidFill>
              <a:effectLst/>
              <a:uLnTx/>
              <a:uFillTx/>
              <a:latin typeface="+mn-lt"/>
              <a:ea typeface="+mn-ea"/>
              <a:cs typeface="+mn-cs"/>
            </a:endParaRP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hangingPunct="1">
              <a:defRPr sz="12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en-US"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lstStyle>
            <a:lvl1pPr algn="r" eaLnBrk="1" hangingPunct="1">
              <a:defRPr sz="1200"/>
            </a:lvl1pPr>
          </a:lstStyle>
          <a:p>
            <a:pPr marL="0" marR="0" lvl="0" indent="0" algn="r" defTabSz="914400" rtl="0" eaLnBrk="1" fontAlgn="base" latinLnBrk="0" hangingPunct="1">
              <a:lnSpc>
                <a:spcPct val="100000"/>
              </a:lnSpc>
              <a:spcBef>
                <a:spcPct val="0"/>
              </a:spcBef>
              <a:spcAft>
                <a:spcPct val="0"/>
              </a:spcAft>
              <a:buClrTx/>
              <a:buSzTx/>
              <a:buFontTx/>
              <a:buNone/>
              <a:defRPr/>
            </a:pPr>
            <a:fld id="{E221CBE3-CDF2-4786-875C-B63B1CA2E53F}" type="slidenum">
              <a:rPr kumimoji="0" lang="zh-CN" altLang="en-US"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rPr>
            </a:fld>
            <a:endParaRPr kumimoji="0" lang="zh-CN" altLang="en-US"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PhAnim="0">
  <p:cSld name="标题幻灯片">
    <p:bg>
      <p:bgPr>
        <a:blipFill rotWithShape="0">
          <a:blip r:embed="rId2"/>
          <a:stretch>
            <a:fillRect/>
          </a:stretch>
        </a:blip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1443038" y="2971800"/>
            <a:ext cx="7313612" cy="990600"/>
          </a:xfrm>
        </p:spPr>
        <p:txBody>
          <a:bodyPr/>
          <a:lstStyle>
            <a:lvl1pPr>
              <a:defRPr/>
            </a:lvl1pPr>
          </a:lstStyle>
          <a:p>
            <a:r>
              <a:rPr lang="zh-CN" altLang="en-US" dirty="0"/>
              <a:t>单击此处编辑母版标题样式</a:t>
            </a:r>
            <a:endParaRPr lang="zh-CN" altLang="en-US" dirty="0"/>
          </a:p>
        </p:txBody>
      </p:sp>
      <p:sp>
        <p:nvSpPr>
          <p:cNvPr id="5123" name="Rectangle 3"/>
          <p:cNvSpPr>
            <a:spLocks noGrp="1" noChangeArrowheads="1"/>
          </p:cNvSpPr>
          <p:nvPr>
            <p:ph type="subTitle" idx="1"/>
          </p:nvPr>
        </p:nvSpPr>
        <p:spPr>
          <a:xfrm>
            <a:off x="1443038" y="4191000"/>
            <a:ext cx="7313612" cy="1447800"/>
          </a:xfrm>
        </p:spPr>
        <p:txBody>
          <a:bodyPr/>
          <a:lstStyle>
            <a:lvl1pPr marL="0" indent="0">
              <a:buFontTx/>
              <a:buNone/>
              <a:defRPr/>
            </a:lvl1pPr>
          </a:lstStyle>
          <a:p>
            <a:r>
              <a:rPr lang="zh-CN" altLang="en-US"/>
              <a:t>单击此处编辑母版副标题样式</a:t>
            </a:r>
            <a:endParaRPr lang="zh-CN" altLang="en-US"/>
          </a:p>
        </p:txBody>
      </p:sp>
      <p:sp>
        <p:nvSpPr>
          <p:cNvPr id="7" name="Rectangle 4"/>
          <p:cNvSpPr>
            <a:spLocks noGrp="1" noChangeArrowheads="1"/>
          </p:cNvSpPr>
          <p:nvPr>
            <p:ph type="dt" sz="half" idx="2"/>
          </p:nvPr>
        </p:nvSpPr>
        <p:spPr bwMode="auto">
          <a:xfrm>
            <a:off x="1443038" y="6526213"/>
            <a:ext cx="2133600" cy="331788"/>
          </a:xfrm>
          <a:prstGeom prst="rect">
            <a:avLst/>
          </a:prstGeom>
          <a:ln>
            <a:miter lim="800000"/>
          </a:ln>
        </p:spPr>
        <p:txBody>
          <a:bodyPr vert="horz" wrap="square" lIns="91440" tIns="45720" rIns="91440" bIns="45720" numCol="1" anchor="t" anchorCtr="0" compatLnSpc="1"/>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8" name="Rectangle 5"/>
          <p:cNvSpPr>
            <a:spLocks noGrp="1" noChangeArrowheads="1"/>
          </p:cNvSpPr>
          <p:nvPr>
            <p:ph type="ftr" sz="quarter" idx="3"/>
          </p:nvPr>
        </p:nvSpPr>
        <p:spPr bwMode="auto">
          <a:xfrm>
            <a:off x="3733800" y="6526213"/>
            <a:ext cx="2895600" cy="331788"/>
          </a:xfrm>
          <a:prstGeom prst="rect">
            <a:avLst/>
          </a:prstGeom>
          <a:ln>
            <a:miter lim="800000"/>
          </a:ln>
        </p:spPr>
        <p:txBody>
          <a:bodyPr vert="horz" wrap="square" lIns="91440" tIns="45720" rIns="91440" bIns="45720" numCol="1" anchor="t" anchorCtr="0" compatLnSpc="1"/>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9" name="Rectangle 6"/>
          <p:cNvSpPr>
            <a:spLocks noGrp="1" noChangeArrowheads="1"/>
          </p:cNvSpPr>
          <p:nvPr>
            <p:ph type="sldNum" sz="quarter" idx="4"/>
          </p:nvPr>
        </p:nvSpPr>
        <p:spPr bwMode="auto">
          <a:xfrm>
            <a:off x="6781800" y="6526213"/>
            <a:ext cx="2133600" cy="331788"/>
          </a:xfrm>
          <a:prstGeom prst="rect">
            <a:avLst/>
          </a:prstGeom>
          <a:ln>
            <a:miter lim="800000"/>
          </a:ln>
        </p:spPr>
        <p:txBody>
          <a:bodyPr vert="horz" wrap="square" lIns="91440" tIns="45720" rIns="91440" bIns="45720" numCol="1" anchor="t"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B78A91F4-48A0-40C1-AB92-8649148E5BAB}" type="slidenum">
              <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rPr>
            </a:fld>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77605C2F-48FC-4496-B015-149095A5DD0E}" type="slidenum">
              <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rPr>
            </a:fld>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934206" y="274640"/>
            <a:ext cx="1827213"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1447800" y="274640"/>
            <a:ext cx="533400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77605C2F-48FC-4496-B015-149095A5DD0E}" type="slidenum">
              <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rPr>
            </a:fld>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1447801" y="274639"/>
            <a:ext cx="7313613" cy="1143000"/>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1447806" y="1600201"/>
            <a:ext cx="3579813"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5180013" y="1600201"/>
            <a:ext cx="3581400"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77605C2F-48FC-4496-B015-149095A5DD0E}" type="slidenum">
              <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rPr>
            </a:fld>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bl" preserve="1">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a:xfrm>
            <a:off x="1447801" y="274639"/>
            <a:ext cx="7313613" cy="1143000"/>
          </a:xfrm>
        </p:spPr>
        <p:txBody>
          <a:bodyPr/>
          <a:lstStyle/>
          <a:p>
            <a:r>
              <a:rPr lang="zh-CN" altLang="en-US" smtClean="0"/>
              <a:t>单击此处编辑母版标题样式</a:t>
            </a:r>
            <a:endParaRPr lang="zh-CN" altLang="en-US"/>
          </a:p>
        </p:txBody>
      </p:sp>
      <p:sp>
        <p:nvSpPr>
          <p:cNvPr id="3" name="表格占位符 2"/>
          <p:cNvSpPr>
            <a:spLocks noGrp="1"/>
          </p:cNvSpPr>
          <p:nvPr>
            <p:ph type="tbl" idx="1"/>
          </p:nvPr>
        </p:nvSpPr>
        <p:spPr>
          <a:xfrm>
            <a:off x="1447801" y="1600201"/>
            <a:ext cx="7313613" cy="4525963"/>
          </a:xfrm>
        </p:spPr>
        <p:txBody>
          <a:bodyPr vert="horz" wrap="square" lIns="91440" tIns="45720" rIns="91440" bIns="45720" numCol="1" anchor="t" anchorCtr="0" compatLnSpc="1"/>
          <a:lstStyle/>
          <a:p>
            <a:pPr marL="342900" marR="0" lvl="0" indent="-342900" algn="l" defTabSz="914400" rtl="0" eaLnBrk="0" fontAlgn="base" latinLnBrk="0" hangingPunct="0">
              <a:lnSpc>
                <a:spcPct val="100000"/>
              </a:lnSpc>
              <a:spcBef>
                <a:spcPct val="20000"/>
              </a:spcBef>
              <a:spcAft>
                <a:spcPct val="0"/>
              </a:spcAft>
              <a:buClrTx/>
              <a:buSzTx/>
              <a:buFontTx/>
              <a:buBlip>
                <a:blip r:embed="rId2"/>
              </a:buBlip>
              <a:defRPr/>
            </a:pPr>
            <a:endParaRPr kumimoji="0" lang="zh-CN" altLang="en-US" sz="3200" b="0" i="0" u="none" strike="noStrike" kern="0" cap="none" spc="0" normalizeH="0" baseline="0" noProof="0">
              <a:ln>
                <a:noFill/>
              </a:ln>
              <a:solidFill>
                <a:schemeClr val="tx1"/>
              </a:solidFill>
              <a:effectLst/>
              <a:uLnTx/>
              <a:uFillTx/>
              <a:latin typeface="+mn-lt"/>
              <a:ea typeface="+mn-ea"/>
              <a:cs typeface="+mn-cs"/>
            </a:endParaRPr>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77605C2F-48FC-4496-B015-149095A5DD0E}" type="slidenum">
              <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rPr>
            </a:fld>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标题幻灯片">
    <p:bg>
      <p:bgPr>
        <a:blipFill rotWithShape="0">
          <a:blip r:embed="rId2"/>
          <a:stretch>
            <a:fillRect/>
          </a:stretch>
        </a:blipFill>
        <a:effectLst/>
      </p:bgPr>
    </p:bg>
    <p:spTree>
      <p:nvGrpSpPr>
        <p:cNvPr id="1" name=""/>
        <p:cNvGrpSpPr/>
        <p:nvPr/>
      </p:nvGrpSpPr>
      <p:grpSpPr>
        <a:xfrm>
          <a:off x="0" y="0"/>
          <a:ext cx="0" cy="0"/>
          <a:chOff x="0" y="0"/>
          <a:chExt cx="0" cy="0"/>
        </a:xfrm>
      </p:grpSpPr>
      <p:sp>
        <p:nvSpPr>
          <p:cNvPr id="7" name="燕尾形 6"/>
          <p:cNvSpPr/>
          <p:nvPr/>
        </p:nvSpPr>
        <p:spPr>
          <a:xfrm>
            <a:off x="-36512" y="960438"/>
            <a:ext cx="2000250" cy="4937125"/>
          </a:xfrm>
          <a:custGeom>
            <a:avLst/>
            <a:gdLst>
              <a:gd name="connsiteX0" fmla="*/ 0 w 2987824"/>
              <a:gd name="connsiteY0" fmla="*/ 0 h 2952328"/>
              <a:gd name="connsiteX1" fmla="*/ 1511660 w 2987824"/>
              <a:gd name="connsiteY1" fmla="*/ 0 h 2952328"/>
              <a:gd name="connsiteX2" fmla="*/ 2987824 w 2987824"/>
              <a:gd name="connsiteY2" fmla="*/ 1476164 h 2952328"/>
              <a:gd name="connsiteX3" fmla="*/ 1511660 w 2987824"/>
              <a:gd name="connsiteY3" fmla="*/ 2952328 h 2952328"/>
              <a:gd name="connsiteX4" fmla="*/ 0 w 2987824"/>
              <a:gd name="connsiteY4" fmla="*/ 2952328 h 2952328"/>
              <a:gd name="connsiteX5" fmla="*/ 1476164 w 2987824"/>
              <a:gd name="connsiteY5" fmla="*/ 1476164 h 2952328"/>
              <a:gd name="connsiteX6" fmla="*/ 0 w 2987824"/>
              <a:gd name="connsiteY6" fmla="*/ 0 h 2952328"/>
              <a:gd name="connsiteX0-1" fmla="*/ 8796 w 2996620"/>
              <a:gd name="connsiteY0-2" fmla="*/ 1552353 h 4504681"/>
              <a:gd name="connsiteX1-3" fmla="*/ 0 w 2996620"/>
              <a:gd name="connsiteY1-4" fmla="*/ 0 h 4504681"/>
              <a:gd name="connsiteX2-5" fmla="*/ 2996620 w 2996620"/>
              <a:gd name="connsiteY2-6" fmla="*/ 3028517 h 4504681"/>
              <a:gd name="connsiteX3-7" fmla="*/ 1520456 w 2996620"/>
              <a:gd name="connsiteY3-8" fmla="*/ 4504681 h 4504681"/>
              <a:gd name="connsiteX4-9" fmla="*/ 8796 w 2996620"/>
              <a:gd name="connsiteY4-10" fmla="*/ 4504681 h 4504681"/>
              <a:gd name="connsiteX5-11" fmla="*/ 1484960 w 2996620"/>
              <a:gd name="connsiteY5-12" fmla="*/ 3028517 h 4504681"/>
              <a:gd name="connsiteX6-13" fmla="*/ 8796 w 2996620"/>
              <a:gd name="connsiteY6-14" fmla="*/ 1552353 h 4504681"/>
              <a:gd name="connsiteX0-15" fmla="*/ 8796 w 2996620"/>
              <a:gd name="connsiteY0-16" fmla="*/ 1552353 h 6057034"/>
              <a:gd name="connsiteX1-17" fmla="*/ 0 w 2996620"/>
              <a:gd name="connsiteY1-18" fmla="*/ 0 h 6057034"/>
              <a:gd name="connsiteX2-19" fmla="*/ 2996620 w 2996620"/>
              <a:gd name="connsiteY2-20" fmla="*/ 3028517 h 6057034"/>
              <a:gd name="connsiteX3-21" fmla="*/ 0 w 2996620"/>
              <a:gd name="connsiteY3-22" fmla="*/ 6057034 h 6057034"/>
              <a:gd name="connsiteX4-23" fmla="*/ 8796 w 2996620"/>
              <a:gd name="connsiteY4-24" fmla="*/ 4504681 h 6057034"/>
              <a:gd name="connsiteX5-25" fmla="*/ 1484960 w 2996620"/>
              <a:gd name="connsiteY5-26" fmla="*/ 3028517 h 6057034"/>
              <a:gd name="connsiteX6-27" fmla="*/ 8796 w 2996620"/>
              <a:gd name="connsiteY6-28" fmla="*/ 1552353 h 605703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2996620" h="6057034">
                <a:moveTo>
                  <a:pt x="8796" y="1552353"/>
                </a:moveTo>
                <a:lnTo>
                  <a:pt x="0" y="0"/>
                </a:lnTo>
                <a:lnTo>
                  <a:pt x="2996620" y="3028517"/>
                </a:lnTo>
                <a:lnTo>
                  <a:pt x="0" y="6057034"/>
                </a:lnTo>
                <a:lnTo>
                  <a:pt x="8796" y="4504681"/>
                </a:lnTo>
                <a:lnTo>
                  <a:pt x="1484960" y="3028517"/>
                </a:lnTo>
                <a:lnTo>
                  <a:pt x="8796" y="1552353"/>
                </a:lnTo>
                <a:close/>
              </a:path>
            </a:pathLst>
          </a:custGeom>
          <a:solidFill>
            <a:srgbClr val="C00000"/>
          </a:solidFill>
          <a:ln w="12700">
            <a:solidFill>
              <a:schemeClr val="bg1"/>
            </a:solidFill>
          </a:ln>
          <a:effectLst>
            <a:outerShdw dist="38100" algn="l" rotWithShape="0">
              <a:schemeClr val="bg1"/>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mn-lt"/>
              <a:ea typeface="+mn-ea"/>
              <a:cs typeface="+mn-cs"/>
            </a:endParaRPr>
          </a:p>
        </p:txBody>
      </p:sp>
      <p:sp>
        <p:nvSpPr>
          <p:cNvPr id="8" name="燕尾形 7"/>
          <p:cNvSpPr/>
          <p:nvPr/>
        </p:nvSpPr>
        <p:spPr>
          <a:xfrm>
            <a:off x="-6350" y="2800350"/>
            <a:ext cx="473075" cy="1257300"/>
          </a:xfrm>
          <a:custGeom>
            <a:avLst/>
            <a:gdLst>
              <a:gd name="connsiteX0" fmla="*/ 0 w 720080"/>
              <a:gd name="connsiteY0" fmla="*/ 0 h 720080"/>
              <a:gd name="connsiteX1" fmla="*/ 360040 w 720080"/>
              <a:gd name="connsiteY1" fmla="*/ 0 h 720080"/>
              <a:gd name="connsiteX2" fmla="*/ 720080 w 720080"/>
              <a:gd name="connsiteY2" fmla="*/ 360040 h 720080"/>
              <a:gd name="connsiteX3" fmla="*/ 360040 w 720080"/>
              <a:gd name="connsiteY3" fmla="*/ 720080 h 720080"/>
              <a:gd name="connsiteX4" fmla="*/ 0 w 720080"/>
              <a:gd name="connsiteY4" fmla="*/ 720080 h 720080"/>
              <a:gd name="connsiteX5" fmla="*/ 360040 w 720080"/>
              <a:gd name="connsiteY5" fmla="*/ 360040 h 720080"/>
              <a:gd name="connsiteX6" fmla="*/ 0 w 720080"/>
              <a:gd name="connsiteY6" fmla="*/ 0 h 720080"/>
              <a:gd name="connsiteX0-1" fmla="*/ 0 w 720080"/>
              <a:gd name="connsiteY0-2" fmla="*/ 0 h 720080"/>
              <a:gd name="connsiteX1-3" fmla="*/ 360040 w 720080"/>
              <a:gd name="connsiteY1-4" fmla="*/ 0 h 720080"/>
              <a:gd name="connsiteX2-5" fmla="*/ 720080 w 720080"/>
              <a:gd name="connsiteY2-6" fmla="*/ 360040 h 720080"/>
              <a:gd name="connsiteX3-7" fmla="*/ 360040 w 720080"/>
              <a:gd name="connsiteY3-8" fmla="*/ 720080 h 720080"/>
              <a:gd name="connsiteX4-9" fmla="*/ 0 w 720080"/>
              <a:gd name="connsiteY4-10" fmla="*/ 720080 h 720080"/>
              <a:gd name="connsiteX5-11" fmla="*/ 10183 w 720080"/>
              <a:gd name="connsiteY5-12" fmla="*/ 391845 h 720080"/>
              <a:gd name="connsiteX6-13" fmla="*/ 0 w 720080"/>
              <a:gd name="connsiteY6-14" fmla="*/ 0 h 720080"/>
              <a:gd name="connsiteX0-15" fmla="*/ 10183 w 720080"/>
              <a:gd name="connsiteY0-16" fmla="*/ 391845 h 720080"/>
              <a:gd name="connsiteX1-17" fmla="*/ 360040 w 720080"/>
              <a:gd name="connsiteY1-18" fmla="*/ 0 h 720080"/>
              <a:gd name="connsiteX2-19" fmla="*/ 720080 w 720080"/>
              <a:gd name="connsiteY2-20" fmla="*/ 360040 h 720080"/>
              <a:gd name="connsiteX3-21" fmla="*/ 360040 w 720080"/>
              <a:gd name="connsiteY3-22" fmla="*/ 720080 h 720080"/>
              <a:gd name="connsiteX4-23" fmla="*/ 0 w 720080"/>
              <a:gd name="connsiteY4-24" fmla="*/ 720080 h 720080"/>
              <a:gd name="connsiteX5-25" fmla="*/ 10183 w 720080"/>
              <a:gd name="connsiteY5-26" fmla="*/ 391845 h 720080"/>
              <a:gd name="connsiteX0-27" fmla="*/ 0 w 720080"/>
              <a:gd name="connsiteY0-28" fmla="*/ 720080 h 720080"/>
              <a:gd name="connsiteX1-29" fmla="*/ 360040 w 720080"/>
              <a:gd name="connsiteY1-30" fmla="*/ 0 h 720080"/>
              <a:gd name="connsiteX2-31" fmla="*/ 720080 w 720080"/>
              <a:gd name="connsiteY2-32" fmla="*/ 360040 h 720080"/>
              <a:gd name="connsiteX3-33" fmla="*/ 360040 w 720080"/>
              <a:gd name="connsiteY3-34" fmla="*/ 720080 h 720080"/>
              <a:gd name="connsiteX4-35" fmla="*/ 0 w 720080"/>
              <a:gd name="connsiteY4-36" fmla="*/ 720080 h 720080"/>
              <a:gd name="connsiteX0-37" fmla="*/ 0 w 360040"/>
              <a:gd name="connsiteY0-38" fmla="*/ 720080 h 720080"/>
              <a:gd name="connsiteX1-39" fmla="*/ 0 w 360040"/>
              <a:gd name="connsiteY1-40" fmla="*/ 0 h 720080"/>
              <a:gd name="connsiteX2-41" fmla="*/ 360040 w 360040"/>
              <a:gd name="connsiteY2-42" fmla="*/ 360040 h 720080"/>
              <a:gd name="connsiteX3-43" fmla="*/ 0 w 360040"/>
              <a:gd name="connsiteY3-44" fmla="*/ 720080 h 720080"/>
            </a:gdLst>
            <a:ahLst/>
            <a:cxnLst>
              <a:cxn ang="0">
                <a:pos x="connsiteX0-1" y="connsiteY0-2"/>
              </a:cxn>
              <a:cxn ang="0">
                <a:pos x="connsiteX1-3" y="connsiteY1-4"/>
              </a:cxn>
              <a:cxn ang="0">
                <a:pos x="connsiteX2-5" y="connsiteY2-6"/>
              </a:cxn>
              <a:cxn ang="0">
                <a:pos x="connsiteX3-7" y="connsiteY3-8"/>
              </a:cxn>
            </a:cxnLst>
            <a:rect l="l" t="t" r="r" b="b"/>
            <a:pathLst>
              <a:path w="360040" h="720080">
                <a:moveTo>
                  <a:pt x="0" y="720080"/>
                </a:moveTo>
                <a:lnTo>
                  <a:pt x="0" y="0"/>
                </a:lnTo>
                <a:lnTo>
                  <a:pt x="360040" y="360040"/>
                </a:lnTo>
                <a:lnTo>
                  <a:pt x="0" y="720080"/>
                </a:lnTo>
                <a:close/>
              </a:path>
            </a:pathLst>
          </a:custGeom>
          <a:solidFill>
            <a:srgbClr val="C00000"/>
          </a:solid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mn-lt"/>
              <a:ea typeface="+mn-ea"/>
              <a:cs typeface="+mn-cs"/>
            </a:endParaRPr>
          </a:p>
        </p:txBody>
      </p:sp>
      <p:sp>
        <p:nvSpPr>
          <p:cNvPr id="2" name="标题 1"/>
          <p:cNvSpPr>
            <a:spLocks noGrp="1"/>
          </p:cNvSpPr>
          <p:nvPr>
            <p:ph type="ctrTitle"/>
          </p:nvPr>
        </p:nvSpPr>
        <p:spPr>
          <a:xfrm>
            <a:off x="3120053" y="2180864"/>
            <a:ext cx="3240360" cy="3360373"/>
          </a:xfrm>
        </p:spPr>
        <p:txBody>
          <a:bodyPr>
            <a:noAutofit/>
          </a:bodyPr>
          <a:lstStyle>
            <a:lvl1pPr>
              <a:defRPr sz="4400">
                <a:latin typeface="微软雅黑" panose="020B0503020204020204" pitchFamily="34" charset="-122"/>
                <a:ea typeface="微软雅黑" panose="020B0503020204020204" pitchFamily="34" charset="-122"/>
              </a:defRPr>
            </a:lvl1pPr>
          </a:lstStyle>
          <a:p>
            <a:r>
              <a:rPr lang="zh-CN" altLang="en-US" dirty="0" smtClean="0"/>
              <a:t>单击此处编辑母版标题样式</a:t>
            </a:r>
            <a:endParaRPr lang="zh-CN" altLang="en-US" dirty="0"/>
          </a:p>
        </p:txBody>
      </p:sp>
      <p:grpSp>
        <p:nvGrpSpPr>
          <p:cNvPr id="4101" name="组合 11"/>
          <p:cNvGrpSpPr/>
          <p:nvPr/>
        </p:nvGrpSpPr>
        <p:grpSpPr>
          <a:xfrm>
            <a:off x="2741613" y="1884363"/>
            <a:ext cx="3848100" cy="3848100"/>
            <a:chOff x="2807094" y="991766"/>
            <a:chExt cx="3240360" cy="3240360"/>
          </a:xfrm>
        </p:grpSpPr>
        <p:sp>
          <p:nvSpPr>
            <p:cNvPr id="13" name="椭圆 12"/>
            <p:cNvSpPr/>
            <p:nvPr/>
          </p:nvSpPr>
          <p:spPr>
            <a:xfrm>
              <a:off x="2807094" y="991766"/>
              <a:ext cx="3240360" cy="3240360"/>
            </a:xfrm>
            <a:prstGeom prst="ellipse">
              <a:avLst/>
            </a:prstGeom>
            <a:gradFill>
              <a:gsLst>
                <a:gs pos="0">
                  <a:schemeClr val="bg1">
                    <a:lumMod val="65000"/>
                  </a:schemeClr>
                </a:gs>
                <a:gs pos="100000">
                  <a:schemeClr val="bg1"/>
                </a:gs>
              </a:gsLst>
              <a:lin ang="16200000" scaled="0"/>
            </a:gradFill>
            <a:ln>
              <a:noFill/>
            </a:ln>
            <a:effectLst>
              <a:outerShdw blurRad="152400" dist="76200" dir="882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4" name="椭圆 13"/>
            <p:cNvSpPr/>
            <p:nvPr/>
          </p:nvSpPr>
          <p:spPr>
            <a:xfrm>
              <a:off x="2835166" y="1033206"/>
              <a:ext cx="3160153" cy="3157480"/>
            </a:xfrm>
            <a:prstGeom prst="ellipse">
              <a:avLst/>
            </a:prstGeom>
            <a:gradFill>
              <a:gsLst>
                <a:gs pos="0">
                  <a:schemeClr val="bg1">
                    <a:lumMod val="65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grpSp>
        <p:nvGrpSpPr>
          <p:cNvPr id="9" name="组合 8"/>
          <p:cNvGrpSpPr/>
          <p:nvPr/>
        </p:nvGrpSpPr>
        <p:grpSpPr>
          <a:xfrm flipH="1">
            <a:off x="7147937" y="960641"/>
            <a:ext cx="1999943" cy="4936729"/>
            <a:chOff x="-36512" y="720477"/>
            <a:chExt cx="1999943" cy="3702547"/>
          </a:xfrm>
          <a:solidFill>
            <a:srgbClr val="C00000"/>
          </a:solidFill>
        </p:grpSpPr>
        <p:sp>
          <p:nvSpPr>
            <p:cNvPr id="10" name="燕尾形 6"/>
            <p:cNvSpPr/>
            <p:nvPr/>
          </p:nvSpPr>
          <p:spPr>
            <a:xfrm>
              <a:off x="-36512" y="720477"/>
              <a:ext cx="1999943" cy="3702547"/>
            </a:xfrm>
            <a:custGeom>
              <a:avLst/>
              <a:gdLst>
                <a:gd name="connsiteX0" fmla="*/ 0 w 2987824"/>
                <a:gd name="connsiteY0" fmla="*/ 0 h 2952328"/>
                <a:gd name="connsiteX1" fmla="*/ 1511660 w 2987824"/>
                <a:gd name="connsiteY1" fmla="*/ 0 h 2952328"/>
                <a:gd name="connsiteX2" fmla="*/ 2987824 w 2987824"/>
                <a:gd name="connsiteY2" fmla="*/ 1476164 h 2952328"/>
                <a:gd name="connsiteX3" fmla="*/ 1511660 w 2987824"/>
                <a:gd name="connsiteY3" fmla="*/ 2952328 h 2952328"/>
                <a:gd name="connsiteX4" fmla="*/ 0 w 2987824"/>
                <a:gd name="connsiteY4" fmla="*/ 2952328 h 2952328"/>
                <a:gd name="connsiteX5" fmla="*/ 1476164 w 2987824"/>
                <a:gd name="connsiteY5" fmla="*/ 1476164 h 2952328"/>
                <a:gd name="connsiteX6" fmla="*/ 0 w 2987824"/>
                <a:gd name="connsiteY6" fmla="*/ 0 h 2952328"/>
                <a:gd name="connsiteX0-1" fmla="*/ 8796 w 2996620"/>
                <a:gd name="connsiteY0-2" fmla="*/ 1552353 h 4504681"/>
                <a:gd name="connsiteX1-3" fmla="*/ 0 w 2996620"/>
                <a:gd name="connsiteY1-4" fmla="*/ 0 h 4504681"/>
                <a:gd name="connsiteX2-5" fmla="*/ 2996620 w 2996620"/>
                <a:gd name="connsiteY2-6" fmla="*/ 3028517 h 4504681"/>
                <a:gd name="connsiteX3-7" fmla="*/ 1520456 w 2996620"/>
                <a:gd name="connsiteY3-8" fmla="*/ 4504681 h 4504681"/>
                <a:gd name="connsiteX4-9" fmla="*/ 8796 w 2996620"/>
                <a:gd name="connsiteY4-10" fmla="*/ 4504681 h 4504681"/>
                <a:gd name="connsiteX5-11" fmla="*/ 1484960 w 2996620"/>
                <a:gd name="connsiteY5-12" fmla="*/ 3028517 h 4504681"/>
                <a:gd name="connsiteX6-13" fmla="*/ 8796 w 2996620"/>
                <a:gd name="connsiteY6-14" fmla="*/ 1552353 h 4504681"/>
                <a:gd name="connsiteX0-15" fmla="*/ 8796 w 2996620"/>
                <a:gd name="connsiteY0-16" fmla="*/ 1552353 h 6057034"/>
                <a:gd name="connsiteX1-17" fmla="*/ 0 w 2996620"/>
                <a:gd name="connsiteY1-18" fmla="*/ 0 h 6057034"/>
                <a:gd name="connsiteX2-19" fmla="*/ 2996620 w 2996620"/>
                <a:gd name="connsiteY2-20" fmla="*/ 3028517 h 6057034"/>
                <a:gd name="connsiteX3-21" fmla="*/ 0 w 2996620"/>
                <a:gd name="connsiteY3-22" fmla="*/ 6057034 h 6057034"/>
                <a:gd name="connsiteX4-23" fmla="*/ 8796 w 2996620"/>
                <a:gd name="connsiteY4-24" fmla="*/ 4504681 h 6057034"/>
                <a:gd name="connsiteX5-25" fmla="*/ 1484960 w 2996620"/>
                <a:gd name="connsiteY5-26" fmla="*/ 3028517 h 6057034"/>
                <a:gd name="connsiteX6-27" fmla="*/ 8796 w 2996620"/>
                <a:gd name="connsiteY6-28" fmla="*/ 1552353 h 605703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2996620" h="6057034">
                  <a:moveTo>
                    <a:pt x="8796" y="1552353"/>
                  </a:moveTo>
                  <a:lnTo>
                    <a:pt x="0" y="0"/>
                  </a:lnTo>
                  <a:lnTo>
                    <a:pt x="2996620" y="3028517"/>
                  </a:lnTo>
                  <a:lnTo>
                    <a:pt x="0" y="6057034"/>
                  </a:lnTo>
                  <a:lnTo>
                    <a:pt x="8796" y="4504681"/>
                  </a:lnTo>
                  <a:lnTo>
                    <a:pt x="1484960" y="3028517"/>
                  </a:lnTo>
                  <a:lnTo>
                    <a:pt x="8796" y="1552353"/>
                  </a:lnTo>
                  <a:close/>
                </a:path>
              </a:pathLst>
            </a:custGeom>
            <a:grpFill/>
            <a:ln w="12700">
              <a:solidFill>
                <a:schemeClr val="bg1"/>
              </a:solidFill>
            </a:ln>
            <a:effectLst>
              <a:outerShdw dist="38100" algn="l" rotWithShape="0">
                <a:schemeClr val="bg1"/>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mn-lt"/>
                <a:ea typeface="+mn-ea"/>
                <a:cs typeface="+mn-cs"/>
              </a:endParaRPr>
            </a:p>
          </p:txBody>
        </p:sp>
        <p:sp>
          <p:nvSpPr>
            <p:cNvPr id="11" name="燕尾形 7"/>
            <p:cNvSpPr/>
            <p:nvPr/>
          </p:nvSpPr>
          <p:spPr>
            <a:xfrm>
              <a:off x="-5720" y="2099722"/>
              <a:ext cx="472028" cy="944055"/>
            </a:xfrm>
            <a:custGeom>
              <a:avLst/>
              <a:gdLst>
                <a:gd name="connsiteX0" fmla="*/ 0 w 720080"/>
                <a:gd name="connsiteY0" fmla="*/ 0 h 720080"/>
                <a:gd name="connsiteX1" fmla="*/ 360040 w 720080"/>
                <a:gd name="connsiteY1" fmla="*/ 0 h 720080"/>
                <a:gd name="connsiteX2" fmla="*/ 720080 w 720080"/>
                <a:gd name="connsiteY2" fmla="*/ 360040 h 720080"/>
                <a:gd name="connsiteX3" fmla="*/ 360040 w 720080"/>
                <a:gd name="connsiteY3" fmla="*/ 720080 h 720080"/>
                <a:gd name="connsiteX4" fmla="*/ 0 w 720080"/>
                <a:gd name="connsiteY4" fmla="*/ 720080 h 720080"/>
                <a:gd name="connsiteX5" fmla="*/ 360040 w 720080"/>
                <a:gd name="connsiteY5" fmla="*/ 360040 h 720080"/>
                <a:gd name="connsiteX6" fmla="*/ 0 w 720080"/>
                <a:gd name="connsiteY6" fmla="*/ 0 h 720080"/>
                <a:gd name="connsiteX0-1" fmla="*/ 0 w 720080"/>
                <a:gd name="connsiteY0-2" fmla="*/ 0 h 720080"/>
                <a:gd name="connsiteX1-3" fmla="*/ 360040 w 720080"/>
                <a:gd name="connsiteY1-4" fmla="*/ 0 h 720080"/>
                <a:gd name="connsiteX2-5" fmla="*/ 720080 w 720080"/>
                <a:gd name="connsiteY2-6" fmla="*/ 360040 h 720080"/>
                <a:gd name="connsiteX3-7" fmla="*/ 360040 w 720080"/>
                <a:gd name="connsiteY3-8" fmla="*/ 720080 h 720080"/>
                <a:gd name="connsiteX4-9" fmla="*/ 0 w 720080"/>
                <a:gd name="connsiteY4-10" fmla="*/ 720080 h 720080"/>
                <a:gd name="connsiteX5-11" fmla="*/ 10183 w 720080"/>
                <a:gd name="connsiteY5-12" fmla="*/ 391845 h 720080"/>
                <a:gd name="connsiteX6-13" fmla="*/ 0 w 720080"/>
                <a:gd name="connsiteY6-14" fmla="*/ 0 h 720080"/>
                <a:gd name="connsiteX0-15" fmla="*/ 10183 w 720080"/>
                <a:gd name="connsiteY0-16" fmla="*/ 391845 h 720080"/>
                <a:gd name="connsiteX1-17" fmla="*/ 360040 w 720080"/>
                <a:gd name="connsiteY1-18" fmla="*/ 0 h 720080"/>
                <a:gd name="connsiteX2-19" fmla="*/ 720080 w 720080"/>
                <a:gd name="connsiteY2-20" fmla="*/ 360040 h 720080"/>
                <a:gd name="connsiteX3-21" fmla="*/ 360040 w 720080"/>
                <a:gd name="connsiteY3-22" fmla="*/ 720080 h 720080"/>
                <a:gd name="connsiteX4-23" fmla="*/ 0 w 720080"/>
                <a:gd name="connsiteY4-24" fmla="*/ 720080 h 720080"/>
                <a:gd name="connsiteX5-25" fmla="*/ 10183 w 720080"/>
                <a:gd name="connsiteY5-26" fmla="*/ 391845 h 720080"/>
                <a:gd name="connsiteX0-27" fmla="*/ 0 w 720080"/>
                <a:gd name="connsiteY0-28" fmla="*/ 720080 h 720080"/>
                <a:gd name="connsiteX1-29" fmla="*/ 360040 w 720080"/>
                <a:gd name="connsiteY1-30" fmla="*/ 0 h 720080"/>
                <a:gd name="connsiteX2-31" fmla="*/ 720080 w 720080"/>
                <a:gd name="connsiteY2-32" fmla="*/ 360040 h 720080"/>
                <a:gd name="connsiteX3-33" fmla="*/ 360040 w 720080"/>
                <a:gd name="connsiteY3-34" fmla="*/ 720080 h 720080"/>
                <a:gd name="connsiteX4-35" fmla="*/ 0 w 720080"/>
                <a:gd name="connsiteY4-36" fmla="*/ 720080 h 720080"/>
                <a:gd name="connsiteX0-37" fmla="*/ 0 w 360040"/>
                <a:gd name="connsiteY0-38" fmla="*/ 720080 h 720080"/>
                <a:gd name="connsiteX1-39" fmla="*/ 0 w 360040"/>
                <a:gd name="connsiteY1-40" fmla="*/ 0 h 720080"/>
                <a:gd name="connsiteX2-41" fmla="*/ 360040 w 360040"/>
                <a:gd name="connsiteY2-42" fmla="*/ 360040 h 720080"/>
                <a:gd name="connsiteX3-43" fmla="*/ 0 w 360040"/>
                <a:gd name="connsiteY3-44" fmla="*/ 720080 h 720080"/>
              </a:gdLst>
              <a:ahLst/>
              <a:cxnLst>
                <a:cxn ang="0">
                  <a:pos x="connsiteX0-1" y="connsiteY0-2"/>
                </a:cxn>
                <a:cxn ang="0">
                  <a:pos x="connsiteX1-3" y="connsiteY1-4"/>
                </a:cxn>
                <a:cxn ang="0">
                  <a:pos x="connsiteX2-5" y="connsiteY2-6"/>
                </a:cxn>
                <a:cxn ang="0">
                  <a:pos x="connsiteX3-7" y="connsiteY3-8"/>
                </a:cxn>
              </a:cxnLst>
              <a:rect l="l" t="t" r="r" b="b"/>
              <a:pathLst>
                <a:path w="360040" h="720080">
                  <a:moveTo>
                    <a:pt x="0" y="720080"/>
                  </a:moveTo>
                  <a:lnTo>
                    <a:pt x="0" y="0"/>
                  </a:lnTo>
                  <a:lnTo>
                    <a:pt x="360040" y="360040"/>
                  </a:lnTo>
                  <a:lnTo>
                    <a:pt x="0" y="720080"/>
                  </a:lnTo>
                  <a:close/>
                </a:path>
              </a:pathLst>
            </a:custGeom>
            <a:grp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mn-lt"/>
                <a:ea typeface="+mn-ea"/>
                <a:cs typeface="+mn-cs"/>
              </a:endParaRPr>
            </a:p>
          </p:txBody>
        </p:sp>
      </p:grpSp>
      <p:sp>
        <p:nvSpPr>
          <p:cNvPr id="15" name="日期占位符 3"/>
          <p:cNvSpPr>
            <a:spLocks noGrp="1"/>
          </p:cNvSpPr>
          <p:nvPr>
            <p:ph type="dt" sz="half" idx="2"/>
          </p:nvPr>
        </p:nvSpPr>
        <p:spPr>
          <a:xfrm>
            <a:off x="457200" y="6356350"/>
            <a:ext cx="2133600" cy="366713"/>
          </a:xfrm>
          <a:prstGeom prst="rect">
            <a:avLst/>
          </a:prstGeom>
        </p:spPr>
        <p:txBody>
          <a:bodyPr vert="horz" lIns="91440" tIns="45720" rIns="91440" bIns="45720" rtlCol="0" anchor="ct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16" name="页脚占位符 4"/>
          <p:cNvSpPr>
            <a:spLocks noGrp="1"/>
          </p:cNvSpPr>
          <p:nvPr>
            <p:ph type="ftr" sz="quarter" idx="3"/>
          </p:nvPr>
        </p:nvSpPr>
        <p:spPr>
          <a:xfrm>
            <a:off x="25400" y="6381750"/>
            <a:ext cx="2895600" cy="366713"/>
          </a:xfrm>
          <a:prstGeom prst="rect">
            <a:avLst/>
          </a:prstGeom>
        </p:spPr>
        <p:txBody>
          <a:bodyPr vert="horz" lIns="91440" tIns="45720" rIns="91440" bIns="45720" rtlCol="0" anchor="ct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17" name="灯片编号占位符 5"/>
          <p:cNvSpPr>
            <a:spLocks noGrp="1"/>
          </p:cNvSpPr>
          <p:nvPr>
            <p:ph type="sldNum" sz="quarter" idx="4"/>
          </p:nvPr>
        </p:nvSpPr>
        <p:spPr>
          <a:xfrm>
            <a:off x="6553200" y="6356350"/>
            <a:ext cx="2133600" cy="366713"/>
          </a:xfrm>
          <a:prstGeom prst="rect">
            <a:avLst/>
          </a:prstGeom>
        </p:spPr>
        <p:txBody>
          <a:bodyPr vert="horz" wrap="square" lIns="91440" tIns="45720" rIns="91440" bIns="45720" numCol="1" anchor="ctr"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0227FED7-E7A0-42CF-96FF-D73BBD44DED4}" type="slidenum">
              <a:rPr kumimoji="0" lang="en-US" altLang="zh-CN" sz="1800" b="1"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rPr>
            </a:fld>
            <a:endParaRPr kumimoji="0" lang="en-US" altLang="zh-CN" sz="1800" b="1"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标题和内容">
    <p:bg>
      <p:bgPr>
        <a:solidFill>
          <a:srgbClr val="D9D9D9">
            <a:alpha val="70195"/>
          </a:srgbClr>
        </a:solidFill>
        <a:effectLst/>
      </p:bgPr>
    </p:bg>
    <p:spTree>
      <p:nvGrpSpPr>
        <p:cNvPr id="1" name=""/>
        <p:cNvGrpSpPr/>
        <p:nvPr/>
      </p:nvGrpSpPr>
      <p:grpSpPr>
        <a:xfrm>
          <a:off x="0" y="0"/>
          <a:ext cx="0" cy="0"/>
          <a:chOff x="0" y="0"/>
          <a:chExt cx="0" cy="0"/>
        </a:xfrm>
      </p:grpSpPr>
      <p:sp>
        <p:nvSpPr>
          <p:cNvPr id="7" name="燕尾形 6"/>
          <p:cNvSpPr/>
          <p:nvPr/>
        </p:nvSpPr>
        <p:spPr>
          <a:xfrm>
            <a:off x="-36512" y="960438"/>
            <a:ext cx="2000250" cy="4937125"/>
          </a:xfrm>
          <a:custGeom>
            <a:avLst/>
            <a:gdLst>
              <a:gd name="connsiteX0" fmla="*/ 0 w 2987824"/>
              <a:gd name="connsiteY0" fmla="*/ 0 h 2952328"/>
              <a:gd name="connsiteX1" fmla="*/ 1511660 w 2987824"/>
              <a:gd name="connsiteY1" fmla="*/ 0 h 2952328"/>
              <a:gd name="connsiteX2" fmla="*/ 2987824 w 2987824"/>
              <a:gd name="connsiteY2" fmla="*/ 1476164 h 2952328"/>
              <a:gd name="connsiteX3" fmla="*/ 1511660 w 2987824"/>
              <a:gd name="connsiteY3" fmla="*/ 2952328 h 2952328"/>
              <a:gd name="connsiteX4" fmla="*/ 0 w 2987824"/>
              <a:gd name="connsiteY4" fmla="*/ 2952328 h 2952328"/>
              <a:gd name="connsiteX5" fmla="*/ 1476164 w 2987824"/>
              <a:gd name="connsiteY5" fmla="*/ 1476164 h 2952328"/>
              <a:gd name="connsiteX6" fmla="*/ 0 w 2987824"/>
              <a:gd name="connsiteY6" fmla="*/ 0 h 2952328"/>
              <a:gd name="connsiteX0-1" fmla="*/ 8796 w 2996620"/>
              <a:gd name="connsiteY0-2" fmla="*/ 1552353 h 4504681"/>
              <a:gd name="connsiteX1-3" fmla="*/ 0 w 2996620"/>
              <a:gd name="connsiteY1-4" fmla="*/ 0 h 4504681"/>
              <a:gd name="connsiteX2-5" fmla="*/ 2996620 w 2996620"/>
              <a:gd name="connsiteY2-6" fmla="*/ 3028517 h 4504681"/>
              <a:gd name="connsiteX3-7" fmla="*/ 1520456 w 2996620"/>
              <a:gd name="connsiteY3-8" fmla="*/ 4504681 h 4504681"/>
              <a:gd name="connsiteX4-9" fmla="*/ 8796 w 2996620"/>
              <a:gd name="connsiteY4-10" fmla="*/ 4504681 h 4504681"/>
              <a:gd name="connsiteX5-11" fmla="*/ 1484960 w 2996620"/>
              <a:gd name="connsiteY5-12" fmla="*/ 3028517 h 4504681"/>
              <a:gd name="connsiteX6-13" fmla="*/ 8796 w 2996620"/>
              <a:gd name="connsiteY6-14" fmla="*/ 1552353 h 4504681"/>
              <a:gd name="connsiteX0-15" fmla="*/ 8796 w 2996620"/>
              <a:gd name="connsiteY0-16" fmla="*/ 1552353 h 6057034"/>
              <a:gd name="connsiteX1-17" fmla="*/ 0 w 2996620"/>
              <a:gd name="connsiteY1-18" fmla="*/ 0 h 6057034"/>
              <a:gd name="connsiteX2-19" fmla="*/ 2996620 w 2996620"/>
              <a:gd name="connsiteY2-20" fmla="*/ 3028517 h 6057034"/>
              <a:gd name="connsiteX3-21" fmla="*/ 0 w 2996620"/>
              <a:gd name="connsiteY3-22" fmla="*/ 6057034 h 6057034"/>
              <a:gd name="connsiteX4-23" fmla="*/ 8796 w 2996620"/>
              <a:gd name="connsiteY4-24" fmla="*/ 4504681 h 6057034"/>
              <a:gd name="connsiteX5-25" fmla="*/ 1484960 w 2996620"/>
              <a:gd name="connsiteY5-26" fmla="*/ 3028517 h 6057034"/>
              <a:gd name="connsiteX6-27" fmla="*/ 8796 w 2996620"/>
              <a:gd name="connsiteY6-28" fmla="*/ 1552353 h 6057034"/>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Lst>
            <a:rect l="l" t="t" r="r" b="b"/>
            <a:pathLst>
              <a:path w="2996620" h="6057034">
                <a:moveTo>
                  <a:pt x="8796" y="1552353"/>
                </a:moveTo>
                <a:lnTo>
                  <a:pt x="0" y="0"/>
                </a:lnTo>
                <a:lnTo>
                  <a:pt x="2996620" y="3028517"/>
                </a:lnTo>
                <a:lnTo>
                  <a:pt x="0" y="6057034"/>
                </a:lnTo>
                <a:lnTo>
                  <a:pt x="8796" y="4504681"/>
                </a:lnTo>
                <a:lnTo>
                  <a:pt x="1484960" y="3028517"/>
                </a:lnTo>
                <a:lnTo>
                  <a:pt x="8796" y="1552353"/>
                </a:lnTo>
                <a:close/>
              </a:path>
            </a:pathLst>
          </a:custGeom>
          <a:solidFill>
            <a:srgbClr val="C00000"/>
          </a:solidFill>
          <a:ln w="12700">
            <a:solidFill>
              <a:schemeClr val="bg1"/>
            </a:solidFill>
          </a:ln>
          <a:effectLst>
            <a:outerShdw dist="38100" algn="l" rotWithShape="0">
              <a:schemeClr val="bg1"/>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tx1"/>
              </a:solidFill>
              <a:effectLst/>
              <a:uLnTx/>
              <a:uFillTx/>
              <a:latin typeface="+mn-lt"/>
              <a:ea typeface="+mn-ea"/>
              <a:cs typeface="+mn-cs"/>
            </a:endParaRPr>
          </a:p>
        </p:txBody>
      </p:sp>
      <p:grpSp>
        <p:nvGrpSpPr>
          <p:cNvPr id="5123" name="组合 7"/>
          <p:cNvGrpSpPr/>
          <p:nvPr/>
        </p:nvGrpSpPr>
        <p:grpSpPr>
          <a:xfrm>
            <a:off x="431800" y="2349500"/>
            <a:ext cx="2160588" cy="2159000"/>
            <a:chOff x="2807094" y="991766"/>
            <a:chExt cx="3240360" cy="3240360"/>
          </a:xfrm>
        </p:grpSpPr>
        <p:sp>
          <p:nvSpPr>
            <p:cNvPr id="9" name="椭圆 8"/>
            <p:cNvSpPr/>
            <p:nvPr/>
          </p:nvSpPr>
          <p:spPr>
            <a:xfrm>
              <a:off x="2807094" y="991766"/>
              <a:ext cx="3240360" cy="3240360"/>
            </a:xfrm>
            <a:prstGeom prst="ellipse">
              <a:avLst/>
            </a:prstGeom>
            <a:gradFill>
              <a:gsLst>
                <a:gs pos="0">
                  <a:schemeClr val="bg1">
                    <a:lumMod val="65000"/>
                  </a:schemeClr>
                </a:gs>
                <a:gs pos="100000">
                  <a:schemeClr val="bg1"/>
                </a:gs>
              </a:gsLst>
              <a:lin ang="16200000" scaled="0"/>
            </a:gradFill>
            <a:ln>
              <a:noFill/>
            </a:ln>
            <a:effectLst>
              <a:outerShdw blurRad="152400" dist="76200" dir="882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 name="椭圆 9"/>
            <p:cNvSpPr/>
            <p:nvPr/>
          </p:nvSpPr>
          <p:spPr>
            <a:xfrm>
              <a:off x="2835664" y="1032271"/>
              <a:ext cx="3159411" cy="3159351"/>
            </a:xfrm>
            <a:prstGeom prst="ellipse">
              <a:avLst/>
            </a:prstGeom>
            <a:gradFill>
              <a:gsLst>
                <a:gs pos="0">
                  <a:schemeClr val="bg1">
                    <a:lumMod val="65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sp>
        <p:nvSpPr>
          <p:cNvPr id="11" name="矩形 11"/>
          <p:cNvSpPr/>
          <p:nvPr/>
        </p:nvSpPr>
        <p:spPr>
          <a:xfrm rot="18722252">
            <a:off x="7789069" y="-885031"/>
            <a:ext cx="727075" cy="3484563"/>
          </a:xfrm>
          <a:custGeom>
            <a:avLst/>
            <a:gdLst>
              <a:gd name="connsiteX0" fmla="*/ 0 w 576064"/>
              <a:gd name="connsiteY0" fmla="*/ 0 h 3628720"/>
              <a:gd name="connsiteX1" fmla="*/ 576064 w 576064"/>
              <a:gd name="connsiteY1" fmla="*/ 0 h 3628720"/>
              <a:gd name="connsiteX2" fmla="*/ 576064 w 576064"/>
              <a:gd name="connsiteY2" fmla="*/ 3628720 h 3628720"/>
              <a:gd name="connsiteX3" fmla="*/ 0 w 576064"/>
              <a:gd name="connsiteY3" fmla="*/ 3628720 h 3628720"/>
              <a:gd name="connsiteX4" fmla="*/ 0 w 576064"/>
              <a:gd name="connsiteY4" fmla="*/ 0 h 3628720"/>
              <a:gd name="connsiteX0-1" fmla="*/ 0 w 576064"/>
              <a:gd name="connsiteY0-2" fmla="*/ 0 h 3628720"/>
              <a:gd name="connsiteX1-3" fmla="*/ 518063 w 576064"/>
              <a:gd name="connsiteY1-4" fmla="*/ 599480 h 3628720"/>
              <a:gd name="connsiteX2-5" fmla="*/ 576064 w 576064"/>
              <a:gd name="connsiteY2-6" fmla="*/ 3628720 h 3628720"/>
              <a:gd name="connsiteX3-7" fmla="*/ 0 w 576064"/>
              <a:gd name="connsiteY3-8" fmla="*/ 3628720 h 3628720"/>
              <a:gd name="connsiteX4-9" fmla="*/ 0 w 576064"/>
              <a:gd name="connsiteY4-10" fmla="*/ 0 h 3628720"/>
              <a:gd name="connsiteX0-11" fmla="*/ 0 w 576064"/>
              <a:gd name="connsiteY0-12" fmla="*/ 0 h 3628720"/>
              <a:gd name="connsiteX1-13" fmla="*/ 528423 w 576064"/>
              <a:gd name="connsiteY1-14" fmla="*/ 573039 h 3628720"/>
              <a:gd name="connsiteX2-15" fmla="*/ 576064 w 576064"/>
              <a:gd name="connsiteY2-16" fmla="*/ 3628720 h 3628720"/>
              <a:gd name="connsiteX3-17" fmla="*/ 0 w 576064"/>
              <a:gd name="connsiteY3-18" fmla="*/ 3628720 h 3628720"/>
              <a:gd name="connsiteX4-19" fmla="*/ 0 w 576064"/>
              <a:gd name="connsiteY4-20" fmla="*/ 0 h 3628720"/>
              <a:gd name="connsiteX0-21" fmla="*/ 6020 w 582084"/>
              <a:gd name="connsiteY0-22" fmla="*/ 0 h 3628720"/>
              <a:gd name="connsiteX1-23" fmla="*/ 534443 w 582084"/>
              <a:gd name="connsiteY1-24" fmla="*/ 573039 h 3628720"/>
              <a:gd name="connsiteX2-25" fmla="*/ 582084 w 582084"/>
              <a:gd name="connsiteY2-26" fmla="*/ 3628720 h 3628720"/>
              <a:gd name="connsiteX3-27" fmla="*/ 0 w 582084"/>
              <a:gd name="connsiteY3-28" fmla="*/ 3223756 h 3628720"/>
              <a:gd name="connsiteX4-29" fmla="*/ 6020 w 582084"/>
              <a:gd name="connsiteY4-30" fmla="*/ 0 h 3628720"/>
              <a:gd name="connsiteX0-31" fmla="*/ 6020 w 556750"/>
              <a:gd name="connsiteY0-32" fmla="*/ 0 h 3223756"/>
              <a:gd name="connsiteX1-33" fmla="*/ 534443 w 556750"/>
              <a:gd name="connsiteY1-34" fmla="*/ 573039 h 3223756"/>
              <a:gd name="connsiteX2-35" fmla="*/ 556750 w 556750"/>
              <a:gd name="connsiteY2-36" fmla="*/ 2728181 h 3223756"/>
              <a:gd name="connsiteX3-37" fmla="*/ 0 w 556750"/>
              <a:gd name="connsiteY3-38" fmla="*/ 3223756 h 3223756"/>
              <a:gd name="connsiteX4-39" fmla="*/ 6020 w 556750"/>
              <a:gd name="connsiteY4-40" fmla="*/ 0 h 3223756"/>
              <a:gd name="connsiteX0-41" fmla="*/ 9105 w 559835"/>
              <a:gd name="connsiteY0-42" fmla="*/ 0 h 2935843"/>
              <a:gd name="connsiteX1-43" fmla="*/ 537528 w 559835"/>
              <a:gd name="connsiteY1-44" fmla="*/ 573039 h 2935843"/>
              <a:gd name="connsiteX2-45" fmla="*/ 559835 w 559835"/>
              <a:gd name="connsiteY2-46" fmla="*/ 2728181 h 2935843"/>
              <a:gd name="connsiteX3-47" fmla="*/ 0 w 559835"/>
              <a:gd name="connsiteY3-48" fmla="*/ 2935843 h 2935843"/>
              <a:gd name="connsiteX4-49" fmla="*/ 9105 w 559835"/>
              <a:gd name="connsiteY4-50" fmla="*/ 0 h 2935843"/>
              <a:gd name="connsiteX0-51" fmla="*/ 9105 w 538814"/>
              <a:gd name="connsiteY0-52" fmla="*/ 0 h 2935843"/>
              <a:gd name="connsiteX1-53" fmla="*/ 537528 w 538814"/>
              <a:gd name="connsiteY1-54" fmla="*/ 573039 h 2935843"/>
              <a:gd name="connsiteX2-55" fmla="*/ 538814 w 538814"/>
              <a:gd name="connsiteY2-56" fmla="*/ 2439340 h 2935843"/>
              <a:gd name="connsiteX3-57" fmla="*/ 0 w 538814"/>
              <a:gd name="connsiteY3-58" fmla="*/ 2935843 h 2935843"/>
              <a:gd name="connsiteX4-59" fmla="*/ 9105 w 538814"/>
              <a:gd name="connsiteY4-60" fmla="*/ 0 h 2935843"/>
              <a:gd name="connsiteX0-61" fmla="*/ 9105 w 538814"/>
              <a:gd name="connsiteY0-62" fmla="*/ 0 h 2935843"/>
              <a:gd name="connsiteX1-63" fmla="*/ 537528 w 538814"/>
              <a:gd name="connsiteY1-64" fmla="*/ 573039 h 2935843"/>
              <a:gd name="connsiteX2-65" fmla="*/ 538814 w 538814"/>
              <a:gd name="connsiteY2-66" fmla="*/ 2439340 h 2935843"/>
              <a:gd name="connsiteX3-67" fmla="*/ 0 w 538814"/>
              <a:gd name="connsiteY3-68" fmla="*/ 2935843 h 2935843"/>
              <a:gd name="connsiteX4-69" fmla="*/ 9105 w 538814"/>
              <a:gd name="connsiteY4-70" fmla="*/ 0 h 2935843"/>
              <a:gd name="connsiteX0-71" fmla="*/ 10161 w 538814"/>
              <a:gd name="connsiteY0-72" fmla="*/ 0 h 3484106"/>
              <a:gd name="connsiteX1-73" fmla="*/ 537528 w 538814"/>
              <a:gd name="connsiteY1-74" fmla="*/ 1121302 h 3484106"/>
              <a:gd name="connsiteX2-75" fmla="*/ 538814 w 538814"/>
              <a:gd name="connsiteY2-76" fmla="*/ 2987603 h 3484106"/>
              <a:gd name="connsiteX3-77" fmla="*/ 0 w 538814"/>
              <a:gd name="connsiteY3-78" fmla="*/ 3484106 h 3484106"/>
              <a:gd name="connsiteX4-79" fmla="*/ 10161 w 538814"/>
              <a:gd name="connsiteY4-80" fmla="*/ 0 h 3484106"/>
              <a:gd name="connsiteX0-81" fmla="*/ 10161 w 545796"/>
              <a:gd name="connsiteY0-82" fmla="*/ 0 h 3484106"/>
              <a:gd name="connsiteX1-83" fmla="*/ 545779 w 545796"/>
              <a:gd name="connsiteY1-84" fmla="*/ 735339 h 3484106"/>
              <a:gd name="connsiteX2-85" fmla="*/ 538814 w 545796"/>
              <a:gd name="connsiteY2-86" fmla="*/ 2987603 h 3484106"/>
              <a:gd name="connsiteX3-87" fmla="*/ 0 w 545796"/>
              <a:gd name="connsiteY3-88" fmla="*/ 3484106 h 3484106"/>
              <a:gd name="connsiteX4-89" fmla="*/ 10161 w 545796"/>
              <a:gd name="connsiteY4-90" fmla="*/ 0 h 3484106"/>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545796" h="3484106">
                <a:moveTo>
                  <a:pt x="10161" y="0"/>
                </a:moveTo>
                <a:cubicBezTo>
                  <a:pt x="186302" y="191013"/>
                  <a:pt x="369638" y="544326"/>
                  <a:pt x="545779" y="735339"/>
                </a:cubicBezTo>
                <a:cubicBezTo>
                  <a:pt x="546208" y="1357439"/>
                  <a:pt x="538385" y="2365503"/>
                  <a:pt x="538814" y="2987603"/>
                </a:cubicBezTo>
                <a:lnTo>
                  <a:pt x="0" y="3484106"/>
                </a:lnTo>
                <a:cubicBezTo>
                  <a:pt x="2007" y="2409521"/>
                  <a:pt x="8154" y="1074585"/>
                  <a:pt x="10161" y="0"/>
                </a:cubicBezTo>
                <a:close/>
              </a:path>
            </a:pathLst>
          </a:cu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2" name="矩形 11"/>
          <p:cNvSpPr/>
          <p:nvPr/>
        </p:nvSpPr>
        <p:spPr>
          <a:xfrm rot="2877748" flipV="1">
            <a:off x="7766050" y="4365625"/>
            <a:ext cx="741363" cy="3538538"/>
          </a:xfrm>
          <a:custGeom>
            <a:avLst/>
            <a:gdLst>
              <a:gd name="connsiteX0" fmla="*/ 0 w 576064"/>
              <a:gd name="connsiteY0" fmla="*/ 0 h 3628720"/>
              <a:gd name="connsiteX1" fmla="*/ 576064 w 576064"/>
              <a:gd name="connsiteY1" fmla="*/ 0 h 3628720"/>
              <a:gd name="connsiteX2" fmla="*/ 576064 w 576064"/>
              <a:gd name="connsiteY2" fmla="*/ 3628720 h 3628720"/>
              <a:gd name="connsiteX3" fmla="*/ 0 w 576064"/>
              <a:gd name="connsiteY3" fmla="*/ 3628720 h 3628720"/>
              <a:gd name="connsiteX4" fmla="*/ 0 w 576064"/>
              <a:gd name="connsiteY4" fmla="*/ 0 h 3628720"/>
              <a:gd name="connsiteX0-1" fmla="*/ 0 w 576064"/>
              <a:gd name="connsiteY0-2" fmla="*/ 0 h 3628720"/>
              <a:gd name="connsiteX1-3" fmla="*/ 518063 w 576064"/>
              <a:gd name="connsiteY1-4" fmla="*/ 599480 h 3628720"/>
              <a:gd name="connsiteX2-5" fmla="*/ 576064 w 576064"/>
              <a:gd name="connsiteY2-6" fmla="*/ 3628720 h 3628720"/>
              <a:gd name="connsiteX3-7" fmla="*/ 0 w 576064"/>
              <a:gd name="connsiteY3-8" fmla="*/ 3628720 h 3628720"/>
              <a:gd name="connsiteX4-9" fmla="*/ 0 w 576064"/>
              <a:gd name="connsiteY4-10" fmla="*/ 0 h 3628720"/>
              <a:gd name="connsiteX0-11" fmla="*/ 0 w 576064"/>
              <a:gd name="connsiteY0-12" fmla="*/ 0 h 3628720"/>
              <a:gd name="connsiteX1-13" fmla="*/ 528423 w 576064"/>
              <a:gd name="connsiteY1-14" fmla="*/ 573039 h 3628720"/>
              <a:gd name="connsiteX2-15" fmla="*/ 576064 w 576064"/>
              <a:gd name="connsiteY2-16" fmla="*/ 3628720 h 3628720"/>
              <a:gd name="connsiteX3-17" fmla="*/ 0 w 576064"/>
              <a:gd name="connsiteY3-18" fmla="*/ 3628720 h 3628720"/>
              <a:gd name="connsiteX4-19" fmla="*/ 0 w 576064"/>
              <a:gd name="connsiteY4-20" fmla="*/ 0 h 3628720"/>
              <a:gd name="connsiteX0-21" fmla="*/ 6020 w 582084"/>
              <a:gd name="connsiteY0-22" fmla="*/ 0 h 3628720"/>
              <a:gd name="connsiteX1-23" fmla="*/ 534443 w 582084"/>
              <a:gd name="connsiteY1-24" fmla="*/ 573039 h 3628720"/>
              <a:gd name="connsiteX2-25" fmla="*/ 582084 w 582084"/>
              <a:gd name="connsiteY2-26" fmla="*/ 3628720 h 3628720"/>
              <a:gd name="connsiteX3-27" fmla="*/ 0 w 582084"/>
              <a:gd name="connsiteY3-28" fmla="*/ 3223756 h 3628720"/>
              <a:gd name="connsiteX4-29" fmla="*/ 6020 w 582084"/>
              <a:gd name="connsiteY4-30" fmla="*/ 0 h 3628720"/>
              <a:gd name="connsiteX0-31" fmla="*/ 6020 w 556750"/>
              <a:gd name="connsiteY0-32" fmla="*/ 0 h 3223756"/>
              <a:gd name="connsiteX1-33" fmla="*/ 534443 w 556750"/>
              <a:gd name="connsiteY1-34" fmla="*/ 573039 h 3223756"/>
              <a:gd name="connsiteX2-35" fmla="*/ 556750 w 556750"/>
              <a:gd name="connsiteY2-36" fmla="*/ 2728181 h 3223756"/>
              <a:gd name="connsiteX3-37" fmla="*/ 0 w 556750"/>
              <a:gd name="connsiteY3-38" fmla="*/ 3223756 h 3223756"/>
              <a:gd name="connsiteX4-39" fmla="*/ 6020 w 556750"/>
              <a:gd name="connsiteY4-40" fmla="*/ 0 h 3223756"/>
              <a:gd name="connsiteX0-41" fmla="*/ 12039 w 562769"/>
              <a:gd name="connsiteY0-42" fmla="*/ 0 h 2818793"/>
              <a:gd name="connsiteX1-43" fmla="*/ 540462 w 562769"/>
              <a:gd name="connsiteY1-44" fmla="*/ 573039 h 2818793"/>
              <a:gd name="connsiteX2-45" fmla="*/ 562769 w 562769"/>
              <a:gd name="connsiteY2-46" fmla="*/ 2728181 h 2818793"/>
              <a:gd name="connsiteX3-47" fmla="*/ 0 w 562769"/>
              <a:gd name="connsiteY3-48" fmla="*/ 2818793 h 2818793"/>
              <a:gd name="connsiteX4-49" fmla="*/ 12039 w 562769"/>
              <a:gd name="connsiteY4-50" fmla="*/ 0 h 2818793"/>
              <a:gd name="connsiteX0-51" fmla="*/ 12039 w 540462"/>
              <a:gd name="connsiteY0-52" fmla="*/ 0 h 2818793"/>
              <a:gd name="connsiteX1-53" fmla="*/ 540462 w 540462"/>
              <a:gd name="connsiteY1-54" fmla="*/ 573039 h 2818793"/>
              <a:gd name="connsiteX2-55" fmla="*/ 527524 w 540462"/>
              <a:gd name="connsiteY2-56" fmla="*/ 2366666 h 2818793"/>
              <a:gd name="connsiteX3-57" fmla="*/ 0 w 540462"/>
              <a:gd name="connsiteY3-58" fmla="*/ 2818793 h 2818793"/>
              <a:gd name="connsiteX4-59" fmla="*/ 12039 w 540462"/>
              <a:gd name="connsiteY4-60" fmla="*/ 0 h 2818793"/>
              <a:gd name="connsiteX0-61" fmla="*/ 12982 w 540462"/>
              <a:gd name="connsiteY0-62" fmla="*/ 0 h 3537955"/>
              <a:gd name="connsiteX1-63" fmla="*/ 540462 w 540462"/>
              <a:gd name="connsiteY1-64" fmla="*/ 1292201 h 3537955"/>
              <a:gd name="connsiteX2-65" fmla="*/ 527524 w 540462"/>
              <a:gd name="connsiteY2-66" fmla="*/ 3085828 h 3537955"/>
              <a:gd name="connsiteX3-67" fmla="*/ 0 w 540462"/>
              <a:gd name="connsiteY3-68" fmla="*/ 3537955 h 3537955"/>
              <a:gd name="connsiteX4-69" fmla="*/ 12982 w 540462"/>
              <a:gd name="connsiteY4-70" fmla="*/ 0 h 3537955"/>
              <a:gd name="connsiteX0-71" fmla="*/ 12982 w 556382"/>
              <a:gd name="connsiteY0-72" fmla="*/ 0 h 3537955"/>
              <a:gd name="connsiteX1-73" fmla="*/ 556382 w 556382"/>
              <a:gd name="connsiteY1-74" fmla="*/ 708925 h 3537955"/>
              <a:gd name="connsiteX2-75" fmla="*/ 527524 w 556382"/>
              <a:gd name="connsiteY2-76" fmla="*/ 3085828 h 3537955"/>
              <a:gd name="connsiteX3-77" fmla="*/ 0 w 556382"/>
              <a:gd name="connsiteY3-78" fmla="*/ 3537955 h 3537955"/>
              <a:gd name="connsiteX4-79" fmla="*/ 12982 w 556382"/>
              <a:gd name="connsiteY4-80" fmla="*/ 0 h 3537955"/>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556382" h="3537955">
                <a:moveTo>
                  <a:pt x="12982" y="0"/>
                </a:moveTo>
                <a:cubicBezTo>
                  <a:pt x="189123" y="191013"/>
                  <a:pt x="380241" y="517912"/>
                  <a:pt x="556382" y="708925"/>
                </a:cubicBezTo>
                <a:cubicBezTo>
                  <a:pt x="552069" y="1306801"/>
                  <a:pt x="531837" y="2487952"/>
                  <a:pt x="527524" y="3085828"/>
                </a:cubicBezTo>
                <a:lnTo>
                  <a:pt x="0" y="3537955"/>
                </a:lnTo>
                <a:cubicBezTo>
                  <a:pt x="2007" y="2463370"/>
                  <a:pt x="10975" y="1074585"/>
                  <a:pt x="12982" y="0"/>
                </a:cubicBezTo>
                <a:close/>
              </a:path>
            </a:pathLst>
          </a:custGeom>
          <a:solidFill>
            <a:srgbClr val="C00000"/>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nvGrpSpPr>
          <p:cNvPr id="5126" name="组合 12"/>
          <p:cNvGrpSpPr/>
          <p:nvPr/>
        </p:nvGrpSpPr>
        <p:grpSpPr>
          <a:xfrm>
            <a:off x="2879725" y="334963"/>
            <a:ext cx="574675" cy="576262"/>
            <a:chOff x="3627396" y="815912"/>
            <a:chExt cx="576064" cy="576064"/>
          </a:xfrm>
        </p:grpSpPr>
        <p:sp>
          <p:nvSpPr>
            <p:cNvPr id="14" name="椭圆 13"/>
            <p:cNvSpPr/>
            <p:nvPr/>
          </p:nvSpPr>
          <p:spPr>
            <a:xfrm>
              <a:off x="3627396" y="815912"/>
              <a:ext cx="576064" cy="576064"/>
            </a:xfrm>
            <a:prstGeom prst="ellipse">
              <a:avLst/>
            </a:prstGeom>
            <a:gradFill>
              <a:gsLst>
                <a:gs pos="0">
                  <a:schemeClr val="bg1">
                    <a:lumMod val="65000"/>
                  </a:schemeClr>
                </a:gs>
                <a:gs pos="61000">
                  <a:schemeClr val="bg1"/>
                </a:gs>
              </a:gsLst>
              <a:lin ang="18600000" scaled="0"/>
            </a:gradFill>
            <a:ln>
              <a:noFill/>
            </a:ln>
            <a:effectLst>
              <a:outerShdw blurRad="152400" dist="76200" dir="882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5" name="椭圆 14"/>
            <p:cNvSpPr/>
            <p:nvPr/>
          </p:nvSpPr>
          <p:spPr>
            <a:xfrm>
              <a:off x="3632171" y="820672"/>
              <a:ext cx="561741" cy="561782"/>
            </a:xfrm>
            <a:prstGeom prst="ellipse">
              <a:avLst/>
            </a:prstGeom>
            <a:gradFill>
              <a:gsLst>
                <a:gs pos="0">
                  <a:schemeClr val="bg1">
                    <a:lumMod val="65000"/>
                  </a:schemeClr>
                </a:gs>
                <a:gs pos="57000">
                  <a:schemeClr val="bg1"/>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6" name="TextBox 15"/>
            <p:cNvSpPr txBox="1"/>
            <p:nvPr/>
          </p:nvSpPr>
          <p:spPr>
            <a:xfrm>
              <a:off x="3686696" y="854504"/>
              <a:ext cx="288033" cy="393364"/>
            </a:xfrm>
            <a:prstGeom prst="rect">
              <a:avLst/>
            </a:prstGeom>
            <a:noFill/>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zh-CN" sz="2800" b="1" i="0" u="none" strike="noStrike" kern="1200" cap="none" spc="0" normalizeH="0" baseline="0" noProof="0" dirty="0">
                  <a:ln>
                    <a:solidFill>
                      <a:schemeClr val="bg1"/>
                    </a:solidFill>
                  </a:ln>
                  <a:solidFill>
                    <a:schemeClr val="tx1"/>
                  </a:solidFill>
                  <a:effectLst/>
                  <a:uLnTx/>
                  <a:uFillTx/>
                  <a:latin typeface="Copperplate Gothic Bold" panose="020E0705020206020404" pitchFamily="34" charset="0"/>
                  <a:ea typeface="Kozuka Gothic Pr6N B" panose="020B0800000000000000" pitchFamily="34" charset="-128"/>
                  <a:cs typeface="Gautami" panose="020B0502040204020203" pitchFamily="34" charset="0"/>
                </a:rPr>
                <a:t>1</a:t>
              </a:r>
              <a:endParaRPr kumimoji="0" lang="zh-CN" altLang="en-US" sz="2800" b="1" i="0" u="none" strike="noStrike" kern="1200" cap="none" spc="0" normalizeH="0" baseline="0" noProof="0" dirty="0">
                <a:ln>
                  <a:solidFill>
                    <a:schemeClr val="bg1"/>
                  </a:solidFill>
                </a:ln>
                <a:solidFill>
                  <a:schemeClr val="tx1"/>
                </a:solidFill>
                <a:effectLst/>
                <a:uLnTx/>
                <a:uFillTx/>
                <a:latin typeface="Copperplate Gothic Bold" panose="020E0705020206020404" pitchFamily="34" charset="0"/>
                <a:ea typeface="Kozuka Gothic Pr6N B" panose="020B0800000000000000" pitchFamily="34" charset="-128"/>
                <a:cs typeface="Gautami" panose="020B0502040204020203" pitchFamily="34" charset="0"/>
              </a:endParaRPr>
            </a:p>
          </p:txBody>
        </p:sp>
      </p:grpSp>
      <p:grpSp>
        <p:nvGrpSpPr>
          <p:cNvPr id="5127" name="组合 16"/>
          <p:cNvGrpSpPr/>
          <p:nvPr userDrawn="1"/>
        </p:nvGrpSpPr>
        <p:grpSpPr>
          <a:xfrm>
            <a:off x="2879725" y="1319213"/>
            <a:ext cx="574675" cy="576262"/>
            <a:chOff x="3627396" y="815912"/>
            <a:chExt cx="576064" cy="576064"/>
          </a:xfrm>
        </p:grpSpPr>
        <p:sp>
          <p:nvSpPr>
            <p:cNvPr id="18" name="椭圆 17"/>
            <p:cNvSpPr/>
            <p:nvPr/>
          </p:nvSpPr>
          <p:spPr>
            <a:xfrm>
              <a:off x="3627396" y="815912"/>
              <a:ext cx="576064" cy="576064"/>
            </a:xfrm>
            <a:prstGeom prst="ellipse">
              <a:avLst/>
            </a:prstGeom>
            <a:gradFill>
              <a:gsLst>
                <a:gs pos="0">
                  <a:schemeClr val="bg1">
                    <a:lumMod val="65000"/>
                  </a:schemeClr>
                </a:gs>
                <a:gs pos="61000">
                  <a:schemeClr val="bg1"/>
                </a:gs>
              </a:gsLst>
              <a:lin ang="18600000" scaled="0"/>
            </a:gradFill>
            <a:ln>
              <a:noFill/>
            </a:ln>
            <a:effectLst>
              <a:outerShdw blurRad="152400" dist="76200" dir="882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9" name="椭圆 18"/>
            <p:cNvSpPr/>
            <p:nvPr/>
          </p:nvSpPr>
          <p:spPr>
            <a:xfrm>
              <a:off x="3632171" y="820672"/>
              <a:ext cx="561741" cy="561782"/>
            </a:xfrm>
            <a:prstGeom prst="ellipse">
              <a:avLst/>
            </a:prstGeom>
            <a:gradFill>
              <a:gsLst>
                <a:gs pos="0">
                  <a:schemeClr val="bg1">
                    <a:lumMod val="65000"/>
                  </a:schemeClr>
                </a:gs>
                <a:gs pos="57000">
                  <a:schemeClr val="bg1"/>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0" name="TextBox 19"/>
            <p:cNvSpPr txBox="1"/>
            <p:nvPr/>
          </p:nvSpPr>
          <p:spPr>
            <a:xfrm>
              <a:off x="3686696" y="854504"/>
              <a:ext cx="288033" cy="392280"/>
            </a:xfrm>
            <a:prstGeom prst="rect">
              <a:avLst/>
            </a:prstGeom>
            <a:noFill/>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zh-CN" sz="2800" b="1" i="0" u="none" strike="noStrike" kern="1200" cap="none" spc="0" normalizeH="0" baseline="0" noProof="0" dirty="0">
                  <a:ln>
                    <a:solidFill>
                      <a:schemeClr val="bg1"/>
                    </a:solidFill>
                  </a:ln>
                  <a:solidFill>
                    <a:schemeClr val="tx1"/>
                  </a:solidFill>
                  <a:effectLst/>
                  <a:uLnTx/>
                  <a:uFillTx/>
                  <a:latin typeface="Copperplate Gothic Bold" panose="020E0705020206020404" pitchFamily="34" charset="0"/>
                  <a:ea typeface="Kozuka Gothic Pr6N B" panose="020B0800000000000000" pitchFamily="34" charset="-128"/>
                  <a:cs typeface="Gautami" panose="020B0502040204020203" pitchFamily="34" charset="0"/>
                </a:rPr>
                <a:t>2</a:t>
              </a:r>
              <a:endParaRPr kumimoji="0" lang="zh-CN" altLang="en-US" sz="2800" b="1" i="0" u="none" strike="noStrike" kern="1200" cap="none" spc="0" normalizeH="0" baseline="0" noProof="0" dirty="0">
                <a:ln>
                  <a:solidFill>
                    <a:schemeClr val="bg1"/>
                  </a:solidFill>
                </a:ln>
                <a:solidFill>
                  <a:schemeClr val="tx1"/>
                </a:solidFill>
                <a:effectLst/>
                <a:uLnTx/>
                <a:uFillTx/>
                <a:latin typeface="Copperplate Gothic Bold" panose="020E0705020206020404" pitchFamily="34" charset="0"/>
                <a:ea typeface="Kozuka Gothic Pr6N B" panose="020B0800000000000000" pitchFamily="34" charset="-128"/>
                <a:cs typeface="Gautami" panose="020B0502040204020203" pitchFamily="34" charset="0"/>
              </a:endParaRPr>
            </a:p>
          </p:txBody>
        </p:sp>
      </p:grpSp>
      <p:grpSp>
        <p:nvGrpSpPr>
          <p:cNvPr id="5128" name="组合 20"/>
          <p:cNvGrpSpPr/>
          <p:nvPr userDrawn="1"/>
        </p:nvGrpSpPr>
        <p:grpSpPr>
          <a:xfrm>
            <a:off x="2879725" y="2306638"/>
            <a:ext cx="574675" cy="576262"/>
            <a:chOff x="3627396" y="815912"/>
            <a:chExt cx="576064" cy="576064"/>
          </a:xfrm>
        </p:grpSpPr>
        <p:sp>
          <p:nvSpPr>
            <p:cNvPr id="22" name="椭圆 21"/>
            <p:cNvSpPr/>
            <p:nvPr/>
          </p:nvSpPr>
          <p:spPr>
            <a:xfrm>
              <a:off x="3627396" y="815912"/>
              <a:ext cx="576064" cy="576064"/>
            </a:xfrm>
            <a:prstGeom prst="ellipse">
              <a:avLst/>
            </a:prstGeom>
            <a:gradFill>
              <a:gsLst>
                <a:gs pos="0">
                  <a:schemeClr val="bg1">
                    <a:lumMod val="65000"/>
                  </a:schemeClr>
                </a:gs>
                <a:gs pos="61000">
                  <a:schemeClr val="bg1"/>
                </a:gs>
              </a:gsLst>
              <a:lin ang="18600000" scaled="0"/>
            </a:gradFill>
            <a:ln>
              <a:noFill/>
            </a:ln>
            <a:effectLst>
              <a:outerShdw blurRad="152400" dist="76200" dir="882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3" name="椭圆 22"/>
            <p:cNvSpPr/>
            <p:nvPr/>
          </p:nvSpPr>
          <p:spPr>
            <a:xfrm>
              <a:off x="3632171" y="820672"/>
              <a:ext cx="561741" cy="561782"/>
            </a:xfrm>
            <a:prstGeom prst="ellipse">
              <a:avLst/>
            </a:prstGeom>
            <a:gradFill>
              <a:gsLst>
                <a:gs pos="0">
                  <a:schemeClr val="bg1">
                    <a:lumMod val="65000"/>
                  </a:schemeClr>
                </a:gs>
                <a:gs pos="57000">
                  <a:schemeClr val="bg1"/>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4" name="TextBox 23"/>
            <p:cNvSpPr txBox="1"/>
            <p:nvPr/>
          </p:nvSpPr>
          <p:spPr>
            <a:xfrm>
              <a:off x="3686696" y="854504"/>
              <a:ext cx="288033" cy="392279"/>
            </a:xfrm>
            <a:prstGeom prst="rect">
              <a:avLst/>
            </a:prstGeom>
            <a:noFill/>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zh-CN" sz="2800" b="1" i="0" u="none" strike="noStrike" kern="1200" cap="none" spc="0" normalizeH="0" baseline="0" noProof="0" dirty="0">
                  <a:ln>
                    <a:solidFill>
                      <a:schemeClr val="bg1"/>
                    </a:solidFill>
                  </a:ln>
                  <a:solidFill>
                    <a:schemeClr val="tx1"/>
                  </a:solidFill>
                  <a:effectLst/>
                  <a:uLnTx/>
                  <a:uFillTx/>
                  <a:latin typeface="Copperplate Gothic Bold" panose="020E0705020206020404" pitchFamily="34" charset="0"/>
                  <a:ea typeface="Kozuka Gothic Pr6N B" panose="020B0800000000000000" pitchFamily="34" charset="-128"/>
                  <a:cs typeface="Gautami" panose="020B0502040204020203" pitchFamily="34" charset="0"/>
                </a:rPr>
                <a:t>3</a:t>
              </a:r>
              <a:endParaRPr kumimoji="0" lang="zh-CN" altLang="en-US" sz="2800" b="1" i="0" u="none" strike="noStrike" kern="1200" cap="none" spc="0" normalizeH="0" baseline="0" noProof="0" dirty="0">
                <a:ln>
                  <a:solidFill>
                    <a:schemeClr val="bg1"/>
                  </a:solidFill>
                </a:ln>
                <a:solidFill>
                  <a:schemeClr val="tx1"/>
                </a:solidFill>
                <a:effectLst/>
                <a:uLnTx/>
                <a:uFillTx/>
                <a:latin typeface="Copperplate Gothic Bold" panose="020E0705020206020404" pitchFamily="34" charset="0"/>
                <a:ea typeface="Kozuka Gothic Pr6N B" panose="020B0800000000000000" pitchFamily="34" charset="-128"/>
                <a:cs typeface="Gautami" panose="020B0502040204020203" pitchFamily="34" charset="0"/>
              </a:endParaRPr>
            </a:p>
          </p:txBody>
        </p:sp>
      </p:grpSp>
      <p:grpSp>
        <p:nvGrpSpPr>
          <p:cNvPr id="5129" name="组合 24"/>
          <p:cNvGrpSpPr/>
          <p:nvPr userDrawn="1"/>
        </p:nvGrpSpPr>
        <p:grpSpPr>
          <a:xfrm>
            <a:off x="2879725" y="3294063"/>
            <a:ext cx="574675" cy="576262"/>
            <a:chOff x="3627396" y="815912"/>
            <a:chExt cx="576064" cy="576064"/>
          </a:xfrm>
        </p:grpSpPr>
        <p:sp>
          <p:nvSpPr>
            <p:cNvPr id="26" name="椭圆 25"/>
            <p:cNvSpPr/>
            <p:nvPr/>
          </p:nvSpPr>
          <p:spPr>
            <a:xfrm>
              <a:off x="3627396" y="815912"/>
              <a:ext cx="576064" cy="576064"/>
            </a:xfrm>
            <a:prstGeom prst="ellipse">
              <a:avLst/>
            </a:prstGeom>
            <a:gradFill>
              <a:gsLst>
                <a:gs pos="0">
                  <a:schemeClr val="bg1">
                    <a:lumMod val="65000"/>
                  </a:schemeClr>
                </a:gs>
                <a:gs pos="61000">
                  <a:schemeClr val="bg1"/>
                </a:gs>
              </a:gsLst>
              <a:lin ang="18600000" scaled="0"/>
            </a:gradFill>
            <a:ln>
              <a:noFill/>
            </a:ln>
            <a:effectLst>
              <a:outerShdw blurRad="152400" dist="76200" dir="882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7" name="椭圆 26"/>
            <p:cNvSpPr/>
            <p:nvPr/>
          </p:nvSpPr>
          <p:spPr>
            <a:xfrm>
              <a:off x="3632171" y="820672"/>
              <a:ext cx="561741" cy="561782"/>
            </a:xfrm>
            <a:prstGeom prst="ellipse">
              <a:avLst/>
            </a:prstGeom>
            <a:gradFill>
              <a:gsLst>
                <a:gs pos="0">
                  <a:schemeClr val="bg1">
                    <a:lumMod val="65000"/>
                  </a:schemeClr>
                </a:gs>
                <a:gs pos="57000">
                  <a:schemeClr val="bg1"/>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28" name="TextBox 27"/>
            <p:cNvSpPr txBox="1"/>
            <p:nvPr/>
          </p:nvSpPr>
          <p:spPr>
            <a:xfrm>
              <a:off x="3686696" y="854504"/>
              <a:ext cx="288033" cy="392279"/>
            </a:xfrm>
            <a:prstGeom prst="rect">
              <a:avLst/>
            </a:prstGeom>
            <a:noFill/>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zh-CN" sz="2800" b="1" i="0" u="none" strike="noStrike" kern="1200" cap="none" spc="0" normalizeH="0" baseline="0" noProof="0" dirty="0">
                  <a:ln>
                    <a:solidFill>
                      <a:schemeClr val="bg1"/>
                    </a:solidFill>
                  </a:ln>
                  <a:solidFill>
                    <a:schemeClr val="tx1"/>
                  </a:solidFill>
                  <a:effectLst/>
                  <a:uLnTx/>
                  <a:uFillTx/>
                  <a:latin typeface="Copperplate Gothic Bold" panose="020E0705020206020404" pitchFamily="34" charset="0"/>
                  <a:ea typeface="Kozuka Gothic Pr6N B" panose="020B0800000000000000" pitchFamily="34" charset="-128"/>
                  <a:cs typeface="Gautami" panose="020B0502040204020203" pitchFamily="34" charset="0"/>
                </a:rPr>
                <a:t>4</a:t>
              </a:r>
              <a:endParaRPr kumimoji="0" lang="zh-CN" altLang="en-US" sz="2800" b="1" i="0" u="none" strike="noStrike" kern="1200" cap="none" spc="0" normalizeH="0" baseline="0" noProof="0" dirty="0">
                <a:ln>
                  <a:solidFill>
                    <a:schemeClr val="bg1"/>
                  </a:solidFill>
                </a:ln>
                <a:solidFill>
                  <a:schemeClr val="tx1"/>
                </a:solidFill>
                <a:effectLst/>
                <a:uLnTx/>
                <a:uFillTx/>
                <a:latin typeface="Copperplate Gothic Bold" panose="020E0705020206020404" pitchFamily="34" charset="0"/>
                <a:ea typeface="Kozuka Gothic Pr6N B" panose="020B0800000000000000" pitchFamily="34" charset="-128"/>
                <a:cs typeface="Gautami" panose="020B0502040204020203" pitchFamily="34" charset="0"/>
              </a:endParaRPr>
            </a:p>
          </p:txBody>
        </p:sp>
      </p:grpSp>
      <p:grpSp>
        <p:nvGrpSpPr>
          <p:cNvPr id="5130" name="组合 28"/>
          <p:cNvGrpSpPr/>
          <p:nvPr userDrawn="1"/>
        </p:nvGrpSpPr>
        <p:grpSpPr>
          <a:xfrm>
            <a:off x="2879725" y="4281488"/>
            <a:ext cx="574675" cy="576262"/>
            <a:chOff x="3627396" y="815912"/>
            <a:chExt cx="576064" cy="576064"/>
          </a:xfrm>
        </p:grpSpPr>
        <p:sp>
          <p:nvSpPr>
            <p:cNvPr id="30" name="椭圆 29"/>
            <p:cNvSpPr/>
            <p:nvPr/>
          </p:nvSpPr>
          <p:spPr>
            <a:xfrm>
              <a:off x="3627396" y="815912"/>
              <a:ext cx="576064" cy="576064"/>
            </a:xfrm>
            <a:prstGeom prst="ellipse">
              <a:avLst/>
            </a:prstGeom>
            <a:gradFill>
              <a:gsLst>
                <a:gs pos="0">
                  <a:schemeClr val="bg1">
                    <a:lumMod val="65000"/>
                  </a:schemeClr>
                </a:gs>
                <a:gs pos="61000">
                  <a:schemeClr val="bg1"/>
                </a:gs>
              </a:gsLst>
              <a:lin ang="18600000" scaled="0"/>
            </a:gradFill>
            <a:ln>
              <a:noFill/>
            </a:ln>
            <a:effectLst>
              <a:outerShdw blurRad="152400" dist="76200" dir="882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31" name="椭圆 30"/>
            <p:cNvSpPr/>
            <p:nvPr/>
          </p:nvSpPr>
          <p:spPr>
            <a:xfrm>
              <a:off x="3632171" y="820672"/>
              <a:ext cx="561741" cy="561782"/>
            </a:xfrm>
            <a:prstGeom prst="ellipse">
              <a:avLst/>
            </a:prstGeom>
            <a:gradFill>
              <a:gsLst>
                <a:gs pos="0">
                  <a:schemeClr val="bg1">
                    <a:lumMod val="65000"/>
                  </a:schemeClr>
                </a:gs>
                <a:gs pos="57000">
                  <a:schemeClr val="bg1"/>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32" name="TextBox 31"/>
            <p:cNvSpPr txBox="1"/>
            <p:nvPr/>
          </p:nvSpPr>
          <p:spPr>
            <a:xfrm>
              <a:off x="3686696" y="854504"/>
              <a:ext cx="288033" cy="392280"/>
            </a:xfrm>
            <a:prstGeom prst="rect">
              <a:avLst/>
            </a:prstGeom>
            <a:noFill/>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zh-CN" sz="2800" b="1" i="0" u="none" strike="noStrike" kern="1200" cap="none" spc="0" normalizeH="0" baseline="0" noProof="0" dirty="0">
                  <a:ln>
                    <a:solidFill>
                      <a:schemeClr val="bg1"/>
                    </a:solidFill>
                  </a:ln>
                  <a:solidFill>
                    <a:schemeClr val="tx1"/>
                  </a:solidFill>
                  <a:effectLst/>
                  <a:uLnTx/>
                  <a:uFillTx/>
                  <a:latin typeface="Copperplate Gothic Bold" panose="020E0705020206020404" pitchFamily="34" charset="0"/>
                  <a:ea typeface="Kozuka Gothic Pr6N B" panose="020B0800000000000000" pitchFamily="34" charset="-128"/>
                  <a:cs typeface="Gautami" panose="020B0502040204020203" pitchFamily="34" charset="0"/>
                </a:rPr>
                <a:t>5</a:t>
              </a:r>
              <a:endParaRPr kumimoji="0" lang="zh-CN" altLang="en-US" sz="2800" b="1" i="0" u="none" strike="noStrike" kern="1200" cap="none" spc="0" normalizeH="0" baseline="0" noProof="0" dirty="0">
                <a:ln>
                  <a:solidFill>
                    <a:schemeClr val="bg1"/>
                  </a:solidFill>
                </a:ln>
                <a:solidFill>
                  <a:schemeClr val="tx1"/>
                </a:solidFill>
                <a:effectLst/>
                <a:uLnTx/>
                <a:uFillTx/>
                <a:latin typeface="Copperplate Gothic Bold" panose="020E0705020206020404" pitchFamily="34" charset="0"/>
                <a:ea typeface="Kozuka Gothic Pr6N B" panose="020B0800000000000000" pitchFamily="34" charset="-128"/>
                <a:cs typeface="Gautami" panose="020B0502040204020203" pitchFamily="34" charset="0"/>
              </a:endParaRPr>
            </a:p>
          </p:txBody>
        </p:sp>
      </p:grpSp>
      <p:grpSp>
        <p:nvGrpSpPr>
          <p:cNvPr id="5131" name="组合 32"/>
          <p:cNvGrpSpPr/>
          <p:nvPr userDrawn="1"/>
        </p:nvGrpSpPr>
        <p:grpSpPr>
          <a:xfrm>
            <a:off x="2879725" y="5268913"/>
            <a:ext cx="574675" cy="576262"/>
            <a:chOff x="3627396" y="815912"/>
            <a:chExt cx="576064" cy="576064"/>
          </a:xfrm>
        </p:grpSpPr>
        <p:sp>
          <p:nvSpPr>
            <p:cNvPr id="34" name="椭圆 33"/>
            <p:cNvSpPr/>
            <p:nvPr/>
          </p:nvSpPr>
          <p:spPr>
            <a:xfrm>
              <a:off x="3627396" y="815912"/>
              <a:ext cx="576064" cy="576064"/>
            </a:xfrm>
            <a:prstGeom prst="ellipse">
              <a:avLst/>
            </a:prstGeom>
            <a:gradFill>
              <a:gsLst>
                <a:gs pos="0">
                  <a:schemeClr val="bg1">
                    <a:lumMod val="65000"/>
                  </a:schemeClr>
                </a:gs>
                <a:gs pos="61000">
                  <a:schemeClr val="bg1"/>
                </a:gs>
              </a:gsLst>
              <a:lin ang="18600000" scaled="0"/>
            </a:gradFill>
            <a:ln>
              <a:noFill/>
            </a:ln>
            <a:effectLst>
              <a:outerShdw blurRad="152400" dist="76200" dir="882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35" name="椭圆 34"/>
            <p:cNvSpPr/>
            <p:nvPr/>
          </p:nvSpPr>
          <p:spPr>
            <a:xfrm>
              <a:off x="3632171" y="820672"/>
              <a:ext cx="561741" cy="561782"/>
            </a:xfrm>
            <a:prstGeom prst="ellipse">
              <a:avLst/>
            </a:prstGeom>
            <a:gradFill>
              <a:gsLst>
                <a:gs pos="0">
                  <a:schemeClr val="bg1">
                    <a:lumMod val="65000"/>
                  </a:schemeClr>
                </a:gs>
                <a:gs pos="57000">
                  <a:schemeClr val="bg1"/>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36" name="TextBox 35"/>
            <p:cNvSpPr txBox="1"/>
            <p:nvPr/>
          </p:nvSpPr>
          <p:spPr>
            <a:xfrm>
              <a:off x="3686696" y="854504"/>
              <a:ext cx="288033" cy="392280"/>
            </a:xfrm>
            <a:prstGeom prst="rect">
              <a:avLst/>
            </a:prstGeom>
            <a:noFill/>
          </p:spPr>
          <p:txBody>
            <a:bodyPr>
              <a:spAutoFit/>
            </a:bodyPr>
            <a:lstStyle/>
            <a:p>
              <a:pPr marL="0" marR="0" lvl="0" indent="0" algn="l" defTabSz="914400" rtl="0" eaLnBrk="1" fontAlgn="base" latinLnBrk="0" hangingPunct="1">
                <a:lnSpc>
                  <a:spcPct val="100000"/>
                </a:lnSpc>
                <a:spcBef>
                  <a:spcPct val="0"/>
                </a:spcBef>
                <a:spcAft>
                  <a:spcPct val="0"/>
                </a:spcAft>
                <a:buClrTx/>
                <a:buSzTx/>
                <a:buFontTx/>
                <a:buNone/>
                <a:defRPr/>
              </a:pPr>
              <a:r>
                <a:rPr kumimoji="0" lang="en-US" altLang="zh-CN" sz="2800" b="1" i="0" u="none" strike="noStrike" kern="1200" cap="none" spc="0" normalizeH="0" baseline="0" noProof="0" dirty="0">
                  <a:ln>
                    <a:solidFill>
                      <a:schemeClr val="bg1"/>
                    </a:solidFill>
                  </a:ln>
                  <a:solidFill>
                    <a:schemeClr val="tx1"/>
                  </a:solidFill>
                  <a:effectLst/>
                  <a:uLnTx/>
                  <a:uFillTx/>
                  <a:latin typeface="Copperplate Gothic Bold" panose="020E0705020206020404" pitchFamily="34" charset="0"/>
                  <a:ea typeface="Kozuka Gothic Pr6N B" panose="020B0800000000000000" pitchFamily="34" charset="-128"/>
                  <a:cs typeface="Gautami" panose="020B0502040204020203" pitchFamily="34" charset="0"/>
                </a:rPr>
                <a:t>6</a:t>
              </a:r>
              <a:endParaRPr kumimoji="0" lang="zh-CN" altLang="en-US" sz="2800" b="1" i="0" u="none" strike="noStrike" kern="1200" cap="none" spc="0" normalizeH="0" baseline="0" noProof="0" dirty="0">
                <a:ln>
                  <a:solidFill>
                    <a:schemeClr val="bg1"/>
                  </a:solidFill>
                </a:ln>
                <a:solidFill>
                  <a:schemeClr val="tx1"/>
                </a:solidFill>
                <a:effectLst/>
                <a:uLnTx/>
                <a:uFillTx/>
                <a:latin typeface="Copperplate Gothic Bold" panose="020E0705020206020404" pitchFamily="34" charset="0"/>
                <a:ea typeface="Kozuka Gothic Pr6N B" panose="020B0800000000000000" pitchFamily="34" charset="-128"/>
                <a:cs typeface="Gautami" panose="020B0502040204020203" pitchFamily="34" charset="0"/>
              </a:endParaRPr>
            </a:p>
          </p:txBody>
        </p:sp>
      </p:grpSp>
      <p:sp>
        <p:nvSpPr>
          <p:cNvPr id="2" name="标题 1"/>
          <p:cNvSpPr>
            <a:spLocks noGrp="1"/>
          </p:cNvSpPr>
          <p:nvPr>
            <p:ph type="title"/>
          </p:nvPr>
        </p:nvSpPr>
        <p:spPr>
          <a:xfrm>
            <a:off x="836302" y="2857500"/>
            <a:ext cx="1348729" cy="1143000"/>
          </a:xfrm>
        </p:spPr>
        <p:txBody>
          <a:bodyPr/>
          <a:lstStyle>
            <a:lvl1pPr>
              <a:defRPr>
                <a:latin typeface="微软雅黑" panose="020B0503020204020204" pitchFamily="34" charset="-122"/>
                <a:ea typeface="微软雅黑" panose="020B0503020204020204" pitchFamily="34" charset="-122"/>
              </a:defRPr>
            </a:lvl1pPr>
          </a:lstStyle>
          <a:p>
            <a:r>
              <a:rPr lang="zh-CN" altLang="en-US" dirty="0" smtClean="0"/>
              <a:t>单击此处编辑母版标题样式</a:t>
            </a:r>
            <a:endParaRPr lang="zh-CN" altLang="en-US" dirty="0"/>
          </a:p>
        </p:txBody>
      </p:sp>
      <p:sp>
        <p:nvSpPr>
          <p:cNvPr id="3" name="内容占位符 2"/>
          <p:cNvSpPr>
            <a:spLocks noGrp="1"/>
          </p:cNvSpPr>
          <p:nvPr>
            <p:ph idx="1"/>
          </p:nvPr>
        </p:nvSpPr>
        <p:spPr>
          <a:xfrm>
            <a:off x="3535613" y="404664"/>
            <a:ext cx="4618856" cy="555973"/>
          </a:xfrm>
        </p:spPr>
        <p:txBody>
          <a:bodyPr>
            <a:normAutofit/>
          </a:bodyPr>
          <a:lstStyle>
            <a:lvl1pPr marL="0" indent="0">
              <a:buNone/>
              <a:defRPr sz="2400">
                <a:latin typeface="微软雅黑" panose="020B0503020204020204" pitchFamily="34" charset="-122"/>
                <a:ea typeface="微软雅黑" panose="020B0503020204020204" pitchFamily="34" charset="-122"/>
              </a:defRPr>
            </a:lvl1pPr>
          </a:lstStyle>
          <a:p>
            <a:pPr lvl="0"/>
            <a:r>
              <a:rPr lang="zh-CN" altLang="en-US" smtClean="0"/>
              <a:t>单击此处编辑母版文本样式</a:t>
            </a:r>
            <a:endParaRPr lang="zh-CN" altLang="en-US" smtClean="0"/>
          </a:p>
        </p:txBody>
      </p:sp>
      <p:sp>
        <p:nvSpPr>
          <p:cNvPr id="39" name="内容占位符 2"/>
          <p:cNvSpPr>
            <a:spLocks noGrp="1"/>
          </p:cNvSpPr>
          <p:nvPr>
            <p:ph idx="13"/>
          </p:nvPr>
        </p:nvSpPr>
        <p:spPr>
          <a:xfrm>
            <a:off x="3535613" y="1392012"/>
            <a:ext cx="4618856" cy="555973"/>
          </a:xfrm>
        </p:spPr>
        <p:txBody>
          <a:bodyPr>
            <a:normAutofit/>
          </a:bodyPr>
          <a:lstStyle>
            <a:lvl1pPr marL="0" indent="0">
              <a:buNone/>
              <a:defRPr sz="2400">
                <a:latin typeface="微软雅黑" panose="020B0503020204020204" pitchFamily="34" charset="-122"/>
                <a:ea typeface="微软雅黑" panose="020B0503020204020204" pitchFamily="34" charset="-122"/>
              </a:defRPr>
            </a:lvl1pPr>
          </a:lstStyle>
          <a:p>
            <a:pPr lvl="0"/>
            <a:r>
              <a:rPr lang="zh-CN" altLang="en-US" smtClean="0"/>
              <a:t>单击此处编辑母版文本样式</a:t>
            </a:r>
            <a:endParaRPr lang="zh-CN" altLang="en-US" smtClean="0"/>
          </a:p>
        </p:txBody>
      </p:sp>
      <p:sp>
        <p:nvSpPr>
          <p:cNvPr id="49" name="内容占位符 2"/>
          <p:cNvSpPr>
            <a:spLocks noGrp="1"/>
          </p:cNvSpPr>
          <p:nvPr>
            <p:ph idx="14"/>
          </p:nvPr>
        </p:nvSpPr>
        <p:spPr>
          <a:xfrm>
            <a:off x="3535613" y="2379356"/>
            <a:ext cx="4618856" cy="555973"/>
          </a:xfrm>
        </p:spPr>
        <p:txBody>
          <a:bodyPr>
            <a:normAutofit/>
          </a:bodyPr>
          <a:lstStyle>
            <a:lvl1pPr marL="0" indent="0">
              <a:buNone/>
              <a:defRPr sz="2400">
                <a:latin typeface="微软雅黑" panose="020B0503020204020204" pitchFamily="34" charset="-122"/>
                <a:ea typeface="微软雅黑" panose="020B0503020204020204" pitchFamily="34" charset="-122"/>
              </a:defRPr>
            </a:lvl1pPr>
          </a:lstStyle>
          <a:p>
            <a:pPr lvl="0"/>
            <a:r>
              <a:rPr lang="zh-CN" altLang="en-US" smtClean="0"/>
              <a:t>单击此处编辑母版文本样式</a:t>
            </a:r>
            <a:endParaRPr lang="zh-CN" altLang="en-US" smtClean="0"/>
          </a:p>
        </p:txBody>
      </p:sp>
      <p:sp>
        <p:nvSpPr>
          <p:cNvPr id="54" name="内容占位符 2"/>
          <p:cNvSpPr>
            <a:spLocks noGrp="1"/>
          </p:cNvSpPr>
          <p:nvPr>
            <p:ph idx="15"/>
          </p:nvPr>
        </p:nvSpPr>
        <p:spPr>
          <a:xfrm>
            <a:off x="3535613" y="3366704"/>
            <a:ext cx="4618856" cy="555973"/>
          </a:xfrm>
        </p:spPr>
        <p:txBody>
          <a:bodyPr>
            <a:normAutofit/>
          </a:bodyPr>
          <a:lstStyle>
            <a:lvl1pPr marL="0" indent="0">
              <a:buNone/>
              <a:defRPr sz="2400">
                <a:latin typeface="微软雅黑" panose="020B0503020204020204" pitchFamily="34" charset="-122"/>
                <a:ea typeface="微软雅黑" panose="020B0503020204020204" pitchFamily="34" charset="-122"/>
              </a:defRPr>
            </a:lvl1pPr>
          </a:lstStyle>
          <a:p>
            <a:pPr lvl="0"/>
            <a:r>
              <a:rPr lang="zh-CN" altLang="en-US" smtClean="0"/>
              <a:t>单击此处编辑母版文本样式</a:t>
            </a:r>
            <a:endParaRPr lang="zh-CN" altLang="en-US" smtClean="0"/>
          </a:p>
        </p:txBody>
      </p:sp>
      <p:sp>
        <p:nvSpPr>
          <p:cNvPr id="59" name="内容占位符 2"/>
          <p:cNvSpPr>
            <a:spLocks noGrp="1"/>
          </p:cNvSpPr>
          <p:nvPr>
            <p:ph idx="16"/>
          </p:nvPr>
        </p:nvSpPr>
        <p:spPr>
          <a:xfrm>
            <a:off x="3535613" y="4354048"/>
            <a:ext cx="4618856" cy="555973"/>
          </a:xfrm>
        </p:spPr>
        <p:txBody>
          <a:bodyPr>
            <a:normAutofit/>
          </a:bodyPr>
          <a:lstStyle>
            <a:lvl1pPr marL="0" indent="0">
              <a:buNone/>
              <a:defRPr sz="2400">
                <a:latin typeface="微软雅黑" panose="020B0503020204020204" pitchFamily="34" charset="-122"/>
                <a:ea typeface="微软雅黑" panose="020B0503020204020204" pitchFamily="34" charset="-122"/>
              </a:defRPr>
            </a:lvl1pPr>
          </a:lstStyle>
          <a:p>
            <a:pPr lvl="0"/>
            <a:r>
              <a:rPr lang="zh-CN" altLang="en-US" smtClean="0"/>
              <a:t>单击此处编辑母版文本样式</a:t>
            </a:r>
            <a:endParaRPr lang="zh-CN" altLang="en-US" smtClean="0"/>
          </a:p>
        </p:txBody>
      </p:sp>
      <p:sp>
        <p:nvSpPr>
          <p:cNvPr id="64" name="内容占位符 2"/>
          <p:cNvSpPr>
            <a:spLocks noGrp="1"/>
          </p:cNvSpPr>
          <p:nvPr>
            <p:ph idx="17"/>
          </p:nvPr>
        </p:nvSpPr>
        <p:spPr>
          <a:xfrm>
            <a:off x="3535613" y="5341396"/>
            <a:ext cx="4618856" cy="555973"/>
          </a:xfrm>
        </p:spPr>
        <p:txBody>
          <a:bodyPr>
            <a:normAutofit/>
          </a:bodyPr>
          <a:lstStyle>
            <a:lvl1pPr marL="0" indent="0">
              <a:buNone/>
              <a:defRPr sz="2400">
                <a:latin typeface="微软雅黑" panose="020B0503020204020204" pitchFamily="34" charset="-122"/>
                <a:ea typeface="微软雅黑" panose="020B0503020204020204" pitchFamily="34" charset="-122"/>
              </a:defRPr>
            </a:lvl1pPr>
          </a:lstStyle>
          <a:p>
            <a:pPr lvl="0"/>
            <a:r>
              <a:rPr lang="zh-CN" altLang="en-US" smtClean="0"/>
              <a:t>单击此处编辑母版文本样式</a:t>
            </a:r>
            <a:endParaRPr lang="zh-CN" altLang="en-US" smtClean="0"/>
          </a:p>
        </p:txBody>
      </p:sp>
      <p:sp>
        <p:nvSpPr>
          <p:cNvPr id="37" name="日期占位符 3"/>
          <p:cNvSpPr>
            <a:spLocks noGrp="1"/>
          </p:cNvSpPr>
          <p:nvPr>
            <p:ph type="dt" sz="half" idx="2"/>
          </p:nvPr>
        </p:nvSpPr>
        <p:spPr>
          <a:xfrm>
            <a:off x="457200" y="6356350"/>
            <a:ext cx="2133600" cy="366713"/>
          </a:xfrm>
          <a:prstGeom prst="rect">
            <a:avLst/>
          </a:prstGeom>
        </p:spPr>
        <p:txBody>
          <a:bodyPr vert="horz" lIns="91440" tIns="45720" rIns="91440" bIns="45720" rtlCol="0" anchor="ct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38" name="页脚占位符 4"/>
          <p:cNvSpPr>
            <a:spLocks noGrp="1"/>
          </p:cNvSpPr>
          <p:nvPr>
            <p:ph type="ftr" sz="quarter" idx="3"/>
          </p:nvPr>
        </p:nvSpPr>
        <p:spPr>
          <a:xfrm>
            <a:off x="17463" y="6494463"/>
            <a:ext cx="2895600" cy="363538"/>
          </a:xfrm>
          <a:prstGeom prst="rect">
            <a:avLst/>
          </a:prstGeom>
        </p:spPr>
        <p:txBody>
          <a:bodyPr vert="horz" lIns="91440" tIns="45720" rIns="91440" bIns="45720" rtlCol="0" anchor="ct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4" name="灯片编号占位符 5"/>
          <p:cNvSpPr>
            <a:spLocks noGrp="1"/>
          </p:cNvSpPr>
          <p:nvPr>
            <p:ph type="sldNum" sz="quarter" idx="4"/>
          </p:nvPr>
        </p:nvSpPr>
        <p:spPr>
          <a:xfrm>
            <a:off x="6553200" y="6356350"/>
            <a:ext cx="2133600" cy="366713"/>
          </a:xfrm>
          <a:prstGeom prst="rect">
            <a:avLst/>
          </a:prstGeom>
        </p:spPr>
        <p:txBody>
          <a:bodyPr vert="horz" wrap="square" lIns="91440" tIns="45720" rIns="91440" bIns="45720" numCol="1" anchor="ctr"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594B69AF-0E99-4BDC-9F12-C1DCBF7E2006}" type="slidenum">
              <a:rPr kumimoji="0" lang="en-US" altLang="zh-CN" sz="1800" b="1"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rPr>
            </a:fld>
            <a:endParaRPr kumimoji="0" lang="en-US" altLang="zh-CN" sz="1800" b="1"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自定义版式">
    <p:bg>
      <p:bgPr>
        <a:blipFill rotWithShape="0">
          <a:blip r:embed="rId2"/>
          <a:stretch>
            <a:fillRect/>
          </a:stretch>
        </a:blipFill>
        <a:effectLst/>
      </p:bgPr>
    </p:bg>
    <p:spTree>
      <p:nvGrpSpPr>
        <p:cNvPr id="1" name=""/>
        <p:cNvGrpSpPr/>
        <p:nvPr/>
      </p:nvGrpSpPr>
      <p:grpSpPr>
        <a:xfrm>
          <a:off x="0" y="0"/>
          <a:ext cx="0" cy="0"/>
          <a:chOff x="0" y="0"/>
          <a:chExt cx="0" cy="0"/>
        </a:xfrm>
      </p:grpSpPr>
      <p:sp>
        <p:nvSpPr>
          <p:cNvPr id="3" name="矩形 6"/>
          <p:cNvSpPr/>
          <p:nvPr/>
        </p:nvSpPr>
        <p:spPr>
          <a:xfrm>
            <a:off x="611188" y="-26987"/>
            <a:ext cx="8532813" cy="1062038"/>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nvGrpSpPr>
          <p:cNvPr id="6147" name="组合 7"/>
          <p:cNvGrpSpPr/>
          <p:nvPr/>
        </p:nvGrpSpPr>
        <p:grpSpPr>
          <a:xfrm>
            <a:off x="7938" y="-31750"/>
            <a:ext cx="1079500" cy="1081088"/>
            <a:chOff x="2807094" y="991766"/>
            <a:chExt cx="3240360" cy="3240360"/>
          </a:xfrm>
        </p:grpSpPr>
        <p:sp>
          <p:nvSpPr>
            <p:cNvPr id="9" name="椭圆 8"/>
            <p:cNvSpPr/>
            <p:nvPr/>
          </p:nvSpPr>
          <p:spPr>
            <a:xfrm>
              <a:off x="2807094" y="991766"/>
              <a:ext cx="3240360" cy="3240360"/>
            </a:xfrm>
            <a:prstGeom prst="ellipse">
              <a:avLst/>
            </a:prstGeom>
            <a:gradFill>
              <a:gsLst>
                <a:gs pos="0">
                  <a:schemeClr val="bg1">
                    <a:lumMod val="65000"/>
                  </a:schemeClr>
                </a:gs>
                <a:gs pos="100000">
                  <a:schemeClr val="bg1"/>
                </a:gs>
              </a:gsLst>
              <a:lin ang="16200000" scaled="0"/>
            </a:gradFill>
            <a:ln>
              <a:noFill/>
            </a:ln>
            <a:effectLst>
              <a:outerShdw blurRad="152400" dist="76200" dir="882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 name="椭圆 9"/>
            <p:cNvSpPr/>
            <p:nvPr/>
          </p:nvSpPr>
          <p:spPr>
            <a:xfrm>
              <a:off x="2835685" y="1034589"/>
              <a:ext cx="3159349" cy="3154712"/>
            </a:xfrm>
            <a:prstGeom prst="ellipse">
              <a:avLst/>
            </a:prstGeom>
            <a:gradFill>
              <a:gsLst>
                <a:gs pos="0">
                  <a:schemeClr val="bg1">
                    <a:lumMod val="65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sp>
        <p:nvSpPr>
          <p:cNvPr id="7" name="内容占位符 6"/>
          <p:cNvSpPr>
            <a:spLocks noGrp="1"/>
          </p:cNvSpPr>
          <p:nvPr>
            <p:ph sz="quarter" idx="13"/>
          </p:nvPr>
        </p:nvSpPr>
        <p:spPr>
          <a:xfrm>
            <a:off x="468320" y="1509189"/>
            <a:ext cx="8207375" cy="460798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2" name="标题 1"/>
          <p:cNvSpPr>
            <a:spLocks noGrp="1"/>
          </p:cNvSpPr>
          <p:nvPr>
            <p:ph type="title"/>
          </p:nvPr>
        </p:nvSpPr>
        <p:spPr>
          <a:xfrm>
            <a:off x="601216" y="-99392"/>
            <a:ext cx="8219256" cy="1143000"/>
          </a:xfrm>
        </p:spPr>
        <p:txBody>
          <a:bodyPr/>
          <a:lstStyle>
            <a:lvl1pPr>
              <a:defRPr>
                <a:solidFill>
                  <a:schemeClr val="bg1"/>
                </a:solidFill>
              </a:defRPr>
            </a:lvl1pPr>
          </a:lstStyle>
          <a:p>
            <a:r>
              <a:rPr lang="zh-CN" altLang="en-US" dirty="0" smtClean="0"/>
              <a:t>单击此处编辑母版标题样式</a:t>
            </a:r>
            <a:endParaRPr lang="zh-CN" altLang="en-US" dirty="0"/>
          </a:p>
        </p:txBody>
      </p:sp>
      <p:sp>
        <p:nvSpPr>
          <p:cNvPr id="11" name="日期占位符 2"/>
          <p:cNvSpPr>
            <a:spLocks noGrp="1"/>
          </p:cNvSpPr>
          <p:nvPr>
            <p:ph type="dt" sz="half" idx="2"/>
          </p:nvPr>
        </p:nvSpPr>
        <p:spPr>
          <a:xfrm>
            <a:off x="457200" y="6356350"/>
            <a:ext cx="2133600" cy="366713"/>
          </a:xfrm>
          <a:prstGeom prst="rect">
            <a:avLst/>
          </a:prstGeom>
        </p:spPr>
        <p:txBody>
          <a:bodyPr vert="horz" lIns="91440" tIns="45720" rIns="91440" bIns="45720" rtlCol="0" anchor="ct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12" name="页脚占位符 3"/>
          <p:cNvSpPr>
            <a:spLocks noGrp="1"/>
          </p:cNvSpPr>
          <p:nvPr>
            <p:ph type="ftr" sz="quarter" idx="3"/>
          </p:nvPr>
        </p:nvSpPr>
        <p:spPr>
          <a:xfrm>
            <a:off x="25400" y="6381750"/>
            <a:ext cx="2895600" cy="366713"/>
          </a:xfrm>
          <a:prstGeom prst="rect">
            <a:avLst/>
          </a:prstGeom>
        </p:spPr>
        <p:txBody>
          <a:bodyPr vert="horz" lIns="91440" tIns="45720" rIns="91440" bIns="45720" rtlCol="0" anchor="ct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13" name="灯片编号占位符 4"/>
          <p:cNvSpPr>
            <a:spLocks noGrp="1"/>
          </p:cNvSpPr>
          <p:nvPr>
            <p:ph type="sldNum" sz="quarter" idx="4"/>
          </p:nvPr>
        </p:nvSpPr>
        <p:spPr>
          <a:xfrm>
            <a:off x="6553200" y="6356350"/>
            <a:ext cx="2133600" cy="366713"/>
          </a:xfrm>
          <a:prstGeom prst="rect">
            <a:avLst/>
          </a:prstGeom>
        </p:spPr>
        <p:txBody>
          <a:bodyPr vert="horz" wrap="square" lIns="91440" tIns="45720" rIns="91440" bIns="45720" numCol="1" anchor="ctr"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197DE6D0-1A19-454D-995A-561BFF095BAE}" type="slidenum">
              <a:rPr kumimoji="0" lang="en-US" altLang="zh-CN" sz="1800" b="1"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rPr>
            </a:fld>
            <a:endParaRPr kumimoji="0" lang="en-US" altLang="zh-CN" sz="1800" b="1"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1"/>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53E345CB-3AFE-474C-A22C-07E68FCCB273}" type="slidenum">
              <a:rPr kumimoji="0" lang="en-US" altLang="zh-CN" sz="1800" b="1"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rPr>
            </a:fld>
            <a:endParaRPr kumimoji="0" lang="en-US" altLang="zh-CN" sz="1800" b="1"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53E345CB-3AFE-474C-A22C-07E68FCCB273}" type="slidenum">
              <a:rPr kumimoji="0" lang="en-US" altLang="zh-CN" sz="1800" b="1"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rPr>
            </a:fld>
            <a:endParaRPr kumimoji="0" lang="en-US" altLang="zh-CN" sz="1800" b="1"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33"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33"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8" name="页脚占位符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9" name="灯片编号占位符 8"/>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53E345CB-3AFE-474C-A22C-07E68FCCB273}" type="slidenum">
              <a:rPr kumimoji="0" lang="en-US" altLang="zh-CN" sz="1800" b="1"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rPr>
            </a:fld>
            <a:endParaRPr kumimoji="0" lang="en-US" altLang="zh-CN" sz="1800" b="1"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单击此处编辑母版标题样式</a:t>
            </a:r>
            <a:endParaRPr lang="zh-CN" altLang="en-US" dirty="0"/>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77605C2F-48FC-4496-B015-149095A5DD0E}" type="slidenum">
              <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rPr>
            </a:fld>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仅标题">
    <p:bg>
      <p:bgPr>
        <a:blipFill rotWithShape="0">
          <a:blip r:embed="rId2"/>
          <a:stretch>
            <a:fillRect/>
          </a:stretch>
        </a:blipFill>
        <a:effectLst/>
      </p:bgPr>
    </p:bg>
    <p:spTree>
      <p:nvGrpSpPr>
        <p:cNvPr id="1" name=""/>
        <p:cNvGrpSpPr/>
        <p:nvPr/>
      </p:nvGrpSpPr>
      <p:grpSpPr>
        <a:xfrm>
          <a:off x="0" y="0"/>
          <a:ext cx="0" cy="0"/>
          <a:chOff x="0" y="0"/>
          <a:chExt cx="0" cy="0"/>
        </a:xfrm>
      </p:grpSpPr>
      <p:sp>
        <p:nvSpPr>
          <p:cNvPr id="7" name="矩形 6"/>
          <p:cNvSpPr/>
          <p:nvPr/>
        </p:nvSpPr>
        <p:spPr>
          <a:xfrm>
            <a:off x="611188" y="-26987"/>
            <a:ext cx="8532813" cy="1135063"/>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nvGrpSpPr>
          <p:cNvPr id="7171" name="组合 7"/>
          <p:cNvGrpSpPr/>
          <p:nvPr/>
        </p:nvGrpSpPr>
        <p:grpSpPr>
          <a:xfrm>
            <a:off x="20638" y="26988"/>
            <a:ext cx="1079500" cy="1081087"/>
            <a:chOff x="2807094" y="991766"/>
            <a:chExt cx="3240360" cy="3240360"/>
          </a:xfrm>
        </p:grpSpPr>
        <p:sp>
          <p:nvSpPr>
            <p:cNvPr id="9" name="椭圆 8"/>
            <p:cNvSpPr/>
            <p:nvPr/>
          </p:nvSpPr>
          <p:spPr>
            <a:xfrm>
              <a:off x="2807094" y="991766"/>
              <a:ext cx="3240360" cy="3240360"/>
            </a:xfrm>
            <a:prstGeom prst="ellipse">
              <a:avLst/>
            </a:prstGeom>
            <a:gradFill>
              <a:gsLst>
                <a:gs pos="0">
                  <a:schemeClr val="bg1">
                    <a:lumMod val="65000"/>
                  </a:schemeClr>
                </a:gs>
                <a:gs pos="100000">
                  <a:schemeClr val="bg1"/>
                </a:gs>
              </a:gsLst>
              <a:lin ang="16200000" scaled="0"/>
            </a:gradFill>
            <a:ln>
              <a:noFill/>
            </a:ln>
            <a:effectLst>
              <a:outerShdw blurRad="152400" dist="76200" dir="882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 name="椭圆 9"/>
            <p:cNvSpPr/>
            <p:nvPr/>
          </p:nvSpPr>
          <p:spPr>
            <a:xfrm>
              <a:off x="2835685" y="1034589"/>
              <a:ext cx="3159349" cy="3154715"/>
            </a:xfrm>
            <a:prstGeom prst="ellipse">
              <a:avLst/>
            </a:prstGeom>
            <a:gradFill>
              <a:gsLst>
                <a:gs pos="0">
                  <a:schemeClr val="bg1">
                    <a:lumMod val="65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sp>
        <p:nvSpPr>
          <p:cNvPr id="2" name="标题 1"/>
          <p:cNvSpPr>
            <a:spLocks noGrp="1"/>
          </p:cNvSpPr>
          <p:nvPr>
            <p:ph type="title"/>
          </p:nvPr>
        </p:nvSpPr>
        <p:spPr>
          <a:xfrm>
            <a:off x="590872" y="-18256"/>
            <a:ext cx="8229600" cy="1143000"/>
          </a:xfrm>
        </p:spPr>
        <p:txBody>
          <a:bodyPr/>
          <a:lstStyle>
            <a:lvl1pPr>
              <a:defRPr>
                <a:solidFill>
                  <a:schemeClr val="bg1"/>
                </a:solidFill>
              </a:defRPr>
            </a:lvl1pPr>
          </a:lstStyle>
          <a:p>
            <a:r>
              <a:rPr lang="zh-CN" altLang="en-US" smtClean="0"/>
              <a:t>单击此处编辑母版标题样式</a:t>
            </a:r>
            <a:endParaRPr lang="zh-CN" altLang="en-US"/>
          </a:p>
        </p:txBody>
      </p:sp>
      <p:sp>
        <p:nvSpPr>
          <p:cNvPr id="11" name="日期占位符 2"/>
          <p:cNvSpPr>
            <a:spLocks noGrp="1"/>
          </p:cNvSpPr>
          <p:nvPr>
            <p:ph type="dt" sz="half" idx="2"/>
          </p:nvPr>
        </p:nvSpPr>
        <p:spPr>
          <a:xfrm>
            <a:off x="457200" y="6356350"/>
            <a:ext cx="2133600" cy="366713"/>
          </a:xfrm>
          <a:prstGeom prst="rect">
            <a:avLst/>
          </a:prstGeom>
        </p:spPr>
        <p:txBody>
          <a:bodyPr vert="horz" lIns="91440" tIns="45720" rIns="91440" bIns="45720" rtlCol="0" anchor="ct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12" name="页脚占位符 3"/>
          <p:cNvSpPr>
            <a:spLocks noGrp="1"/>
          </p:cNvSpPr>
          <p:nvPr>
            <p:ph type="ftr" sz="quarter" idx="3"/>
          </p:nvPr>
        </p:nvSpPr>
        <p:spPr>
          <a:xfrm>
            <a:off x="25400" y="6381750"/>
            <a:ext cx="2895600" cy="366713"/>
          </a:xfrm>
          <a:prstGeom prst="rect">
            <a:avLst/>
          </a:prstGeom>
        </p:spPr>
        <p:txBody>
          <a:bodyPr vert="horz" lIns="91440" tIns="45720" rIns="91440" bIns="45720" rtlCol="0" anchor="ct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13" name="灯片编号占位符 4"/>
          <p:cNvSpPr>
            <a:spLocks noGrp="1"/>
          </p:cNvSpPr>
          <p:nvPr>
            <p:ph type="sldNum" sz="quarter" idx="4"/>
          </p:nvPr>
        </p:nvSpPr>
        <p:spPr>
          <a:xfrm>
            <a:off x="6553200" y="6356350"/>
            <a:ext cx="2133600" cy="366713"/>
          </a:xfrm>
          <a:prstGeom prst="rect">
            <a:avLst/>
          </a:prstGeom>
        </p:spPr>
        <p:txBody>
          <a:bodyPr vert="horz" wrap="square" lIns="91440" tIns="45720" rIns="91440" bIns="45720" numCol="1" anchor="ctr"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104DB03B-8102-4B67-906B-B0B1098DE2F0}" type="slidenum">
              <a:rPr kumimoji="0" lang="en-US" altLang="zh-CN" sz="1800" b="1"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rPr>
            </a:fld>
            <a:endParaRPr kumimoji="0" lang="en-US" altLang="zh-CN" sz="1800" b="1"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空白">
    <p:bg>
      <p:bgPr>
        <a:blipFill rotWithShape="0">
          <a:blip r:embed="rId2"/>
          <a:stretch>
            <a:fillRect/>
          </a:stretch>
        </a:blipFill>
        <a:effectLst/>
      </p:bgPr>
    </p:bg>
    <p:spTree>
      <p:nvGrpSpPr>
        <p:cNvPr id="1" name=""/>
        <p:cNvGrpSpPr/>
        <p:nvPr/>
      </p:nvGrpSpPr>
      <p:grpSpPr>
        <a:xfrm>
          <a:off x="0" y="0"/>
          <a:ext cx="0" cy="0"/>
          <a:chOff x="0" y="0"/>
          <a:chExt cx="0" cy="0"/>
        </a:xfrm>
      </p:grpSpPr>
      <p:sp>
        <p:nvSpPr>
          <p:cNvPr id="7" name="矩形 6"/>
          <p:cNvSpPr/>
          <p:nvPr/>
        </p:nvSpPr>
        <p:spPr>
          <a:xfrm>
            <a:off x="2944813" y="2300288"/>
            <a:ext cx="6192838" cy="1392238"/>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nvGrpSpPr>
          <p:cNvPr id="8195" name="组合 7"/>
          <p:cNvGrpSpPr/>
          <p:nvPr userDrawn="1"/>
        </p:nvGrpSpPr>
        <p:grpSpPr>
          <a:xfrm>
            <a:off x="2124075" y="2271713"/>
            <a:ext cx="1439863" cy="1439862"/>
            <a:chOff x="2807094" y="991766"/>
            <a:chExt cx="3240360" cy="3240360"/>
          </a:xfrm>
        </p:grpSpPr>
        <p:sp>
          <p:nvSpPr>
            <p:cNvPr id="9" name="椭圆 8"/>
            <p:cNvSpPr/>
            <p:nvPr/>
          </p:nvSpPr>
          <p:spPr>
            <a:xfrm>
              <a:off x="2807094" y="991766"/>
              <a:ext cx="3240360" cy="3240360"/>
            </a:xfrm>
            <a:prstGeom prst="ellipse">
              <a:avLst/>
            </a:prstGeom>
            <a:gradFill>
              <a:gsLst>
                <a:gs pos="0">
                  <a:schemeClr val="bg1">
                    <a:lumMod val="65000"/>
                  </a:schemeClr>
                </a:gs>
                <a:gs pos="100000">
                  <a:schemeClr val="bg1"/>
                </a:gs>
              </a:gsLst>
              <a:lin ang="16200000" scaled="0"/>
            </a:gradFill>
            <a:ln>
              <a:noFill/>
            </a:ln>
            <a:effectLst>
              <a:outerShdw blurRad="152400" dist="76200" dir="8820000" algn="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sp>
          <p:nvSpPr>
            <p:cNvPr id="10" name="椭圆 9"/>
            <p:cNvSpPr/>
            <p:nvPr/>
          </p:nvSpPr>
          <p:spPr>
            <a:xfrm>
              <a:off x="2835675" y="1034637"/>
              <a:ext cx="3158189" cy="3154617"/>
            </a:xfrm>
            <a:prstGeom prst="ellipse">
              <a:avLst/>
            </a:prstGeom>
            <a:gradFill>
              <a:gsLst>
                <a:gs pos="0">
                  <a:schemeClr val="bg1">
                    <a:lumMod val="65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zh-CN" altLang="en-US" sz="1800" b="0" i="0" u="none" strike="noStrike" kern="1200" cap="none" spc="0" normalizeH="0" baseline="0" noProof="0">
                <a:ln>
                  <a:noFill/>
                </a:ln>
                <a:solidFill>
                  <a:schemeClr val="lt1"/>
                </a:solidFill>
                <a:effectLst/>
                <a:uLnTx/>
                <a:uFillTx/>
                <a:latin typeface="+mn-lt"/>
                <a:ea typeface="+mn-ea"/>
                <a:cs typeface="+mn-cs"/>
              </a:endParaRPr>
            </a:p>
          </p:txBody>
        </p:sp>
      </p:grpSp>
      <p:sp>
        <p:nvSpPr>
          <p:cNvPr id="12" name="文本占位符 11"/>
          <p:cNvSpPr>
            <a:spLocks noGrp="1"/>
          </p:cNvSpPr>
          <p:nvPr>
            <p:ph type="body" sz="quarter" idx="13"/>
          </p:nvPr>
        </p:nvSpPr>
        <p:spPr>
          <a:xfrm>
            <a:off x="3539265" y="2475706"/>
            <a:ext cx="5975027" cy="1081088"/>
          </a:xfrm>
        </p:spPr>
        <p:txBody>
          <a:bodyPr/>
          <a:lstStyle>
            <a:lvl1pPr marL="0" indent="0">
              <a:buNone/>
              <a:defRPr sz="4400">
                <a:solidFill>
                  <a:schemeClr val="bg1"/>
                </a:solidFill>
              </a:defRPr>
            </a:lvl1pPr>
          </a:lstStyle>
          <a:p>
            <a:pPr lvl="0"/>
            <a:r>
              <a:rPr lang="zh-CN" altLang="en-US" dirty="0" smtClean="0"/>
              <a:t>单击此处编辑母版文本样式</a:t>
            </a:r>
            <a:endParaRPr lang="zh-CN" altLang="en-US" dirty="0" smtClean="0"/>
          </a:p>
        </p:txBody>
      </p:sp>
      <p:sp>
        <p:nvSpPr>
          <p:cNvPr id="11" name="日期占位符 3"/>
          <p:cNvSpPr>
            <a:spLocks noGrp="1"/>
          </p:cNvSpPr>
          <p:nvPr>
            <p:ph type="dt" sz="half" idx="2"/>
          </p:nvPr>
        </p:nvSpPr>
        <p:spPr>
          <a:xfrm>
            <a:off x="457200" y="6356350"/>
            <a:ext cx="2133600" cy="366713"/>
          </a:xfrm>
          <a:prstGeom prst="rect">
            <a:avLst/>
          </a:prstGeom>
        </p:spPr>
        <p:txBody>
          <a:bodyPr vert="horz" lIns="91440" tIns="45720" rIns="91440" bIns="45720" rtlCol="0" anchor="ct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2" name="页脚占位符 4"/>
          <p:cNvSpPr>
            <a:spLocks noGrp="1"/>
          </p:cNvSpPr>
          <p:nvPr>
            <p:ph type="ftr" sz="quarter" idx="3"/>
          </p:nvPr>
        </p:nvSpPr>
        <p:spPr>
          <a:xfrm>
            <a:off x="25400" y="6381750"/>
            <a:ext cx="2895600" cy="366713"/>
          </a:xfrm>
          <a:prstGeom prst="rect">
            <a:avLst/>
          </a:prstGeom>
        </p:spPr>
        <p:txBody>
          <a:bodyPr vert="horz" lIns="91440" tIns="45720" rIns="91440" bIns="45720" rtlCol="0" anchor="ct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13" name="灯片编号占位符 5"/>
          <p:cNvSpPr>
            <a:spLocks noGrp="1"/>
          </p:cNvSpPr>
          <p:nvPr>
            <p:ph type="sldNum" sz="quarter" idx="4"/>
          </p:nvPr>
        </p:nvSpPr>
        <p:spPr>
          <a:xfrm>
            <a:off x="6553200" y="6356350"/>
            <a:ext cx="2133600" cy="366713"/>
          </a:xfrm>
          <a:prstGeom prst="rect">
            <a:avLst/>
          </a:prstGeom>
        </p:spPr>
        <p:txBody>
          <a:bodyPr vert="horz" wrap="square" lIns="91440" tIns="45720" rIns="91440" bIns="45720" numCol="1" anchor="ctr"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6AB1A38E-D135-4E5A-B99E-2C8A028175B8}" type="slidenum">
              <a:rPr kumimoji="0" lang="en-US" altLang="zh-CN" sz="1800" b="1"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rPr>
            </a:fld>
            <a:endParaRPr kumimoji="0" lang="en-US" altLang="zh-CN" sz="1800" b="1"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8" y="273049"/>
            <a:ext cx="3008313" cy="1162051"/>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6"/>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8" y="1435104"/>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53E345CB-3AFE-474C-A22C-07E68FCCB273}" type="slidenum">
              <a:rPr kumimoji="0" lang="en-US" altLang="zh-CN" sz="1800" b="1"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rPr>
            </a:fld>
            <a:endParaRPr kumimoji="0" lang="en-US" altLang="zh-CN" sz="1800" b="1"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1"/>
            <a:ext cx="5486400" cy="566739"/>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vert="horz" wrap="square" lIns="91440" tIns="45720" rIns="91440" bIns="45720" numCol="1" rtlCol="0" anchor="t" anchorCtr="0" compatLnSpc="1">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 typeface="Arial" panose="020B0604020202020204" pitchFamily="34" charset="0"/>
              <a:buNone/>
              <a:defRPr/>
            </a:pPr>
            <a:r>
              <a:rPr kumimoji="0" lang="zh-CN" altLang="en-US" sz="3200" b="0" i="0" u="none" strike="noStrike" kern="1200" cap="none" spc="0" normalizeH="0" baseline="0" noProof="0" smtClean="0">
                <a:ln>
                  <a:noFill/>
                </a:ln>
                <a:solidFill>
                  <a:schemeClr val="tx1"/>
                </a:solidFill>
                <a:effectLst/>
                <a:uLnTx/>
                <a:uFillTx/>
                <a:latin typeface="微软雅黑" panose="020B0503020204020204" pitchFamily="34" charset="-122"/>
                <a:ea typeface="微软雅黑" panose="020B0503020204020204" pitchFamily="34" charset="-122"/>
                <a:cs typeface="+mn-cs"/>
              </a:rPr>
              <a:t>单击图标添加图片</a:t>
            </a:r>
            <a:endParaRPr kumimoji="0" lang="zh-CN" altLang="en-US" sz="3200" b="0" i="0" u="none" strike="noStrike" kern="1200" cap="none" spc="0" normalizeH="0" baseline="0" noProof="0">
              <a:ln>
                <a:noFill/>
              </a:ln>
              <a:solidFill>
                <a:schemeClr val="tx1"/>
              </a:solidFill>
              <a:effectLst/>
              <a:uLnTx/>
              <a:uFillTx/>
              <a:latin typeface="微软雅黑" panose="020B0503020204020204" pitchFamily="34" charset="-122"/>
              <a:ea typeface="微软雅黑" panose="020B0503020204020204" pitchFamily="34" charset="-122"/>
              <a:cs typeface="+mn-cs"/>
            </a:endParaRPr>
          </a:p>
        </p:txBody>
      </p:sp>
      <p:sp>
        <p:nvSpPr>
          <p:cNvPr id="4" name="文本占位符 3"/>
          <p:cNvSpPr>
            <a:spLocks noGrp="1"/>
          </p:cNvSpPr>
          <p:nvPr>
            <p:ph type="body" sz="half" idx="2"/>
          </p:nvPr>
        </p:nvSpPr>
        <p:spPr>
          <a:xfrm>
            <a:off x="1792288" y="5367342"/>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53E345CB-3AFE-474C-A22C-07E68FCCB273}" type="slidenum">
              <a:rPr kumimoji="0" lang="en-US" altLang="zh-CN" sz="1800" b="1"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rPr>
            </a:fld>
            <a:endParaRPr kumimoji="0" lang="en-US" altLang="zh-CN" sz="1800" b="1"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53E345CB-3AFE-474C-A22C-07E68FCCB273}" type="slidenum">
              <a:rPr kumimoji="0" lang="en-US" altLang="zh-CN" sz="1800" b="1"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rPr>
            </a:fld>
            <a:endParaRPr kumimoji="0" lang="en-US" altLang="zh-CN" sz="1800" b="1"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40"/>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40"/>
            <a:ext cx="6019800" cy="5851525"/>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53E345CB-3AFE-474C-A22C-07E68FCCB273}" type="slidenum">
              <a:rPr kumimoji="0" lang="en-US" altLang="zh-CN" sz="1800" b="1"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rPr>
            </a:fld>
            <a:endParaRPr kumimoji="0" lang="en-US" altLang="zh-CN" sz="1800" b="1"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obj">
  <p:cSld name="1_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53E345CB-3AFE-474C-A22C-07E68FCCB273}" type="slidenum">
              <a:rPr kumimoji="0" lang="en-US" altLang="zh-CN" sz="1800" b="1"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rPr>
            </a:fld>
            <a:endParaRPr kumimoji="0" lang="en-US" altLang="zh-CN" sz="1800" b="1"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itle" showMasterPhAnim="0">
  <p:cSld name="1_标题幻灯片">
    <p:bg>
      <p:bgPr>
        <a:blipFill rotWithShape="0">
          <a:blip r:embed="rId2"/>
          <a:stretch>
            <a:fillRect/>
          </a:stretch>
        </a:blip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1443038" y="2971800"/>
            <a:ext cx="7313612" cy="990600"/>
          </a:xfrm>
        </p:spPr>
        <p:txBody>
          <a:bodyPr/>
          <a:lstStyle>
            <a:lvl1pPr>
              <a:defRPr/>
            </a:lvl1pPr>
          </a:lstStyle>
          <a:p>
            <a:r>
              <a:rPr lang="zh-CN" altLang="en-US"/>
              <a:t>单击此处编辑母版标题样式</a:t>
            </a:r>
            <a:endParaRPr lang="zh-CN" altLang="en-US"/>
          </a:p>
        </p:txBody>
      </p:sp>
      <p:sp>
        <p:nvSpPr>
          <p:cNvPr id="5123" name="Rectangle 3"/>
          <p:cNvSpPr>
            <a:spLocks noGrp="1" noChangeArrowheads="1"/>
          </p:cNvSpPr>
          <p:nvPr>
            <p:ph type="subTitle" idx="1"/>
          </p:nvPr>
        </p:nvSpPr>
        <p:spPr>
          <a:xfrm>
            <a:off x="1443038" y="4191000"/>
            <a:ext cx="7313612" cy="1447800"/>
          </a:xfrm>
        </p:spPr>
        <p:txBody>
          <a:bodyPr/>
          <a:lstStyle>
            <a:lvl1pPr marL="0" indent="0">
              <a:buFontTx/>
              <a:buNone/>
              <a:defRPr/>
            </a:lvl1pPr>
          </a:lstStyle>
          <a:p>
            <a:r>
              <a:rPr lang="zh-CN" altLang="en-US"/>
              <a:t>单击此处编辑母版副标题样式</a:t>
            </a:r>
            <a:endParaRPr lang="zh-CN" altLang="en-US"/>
          </a:p>
        </p:txBody>
      </p:sp>
      <p:sp>
        <p:nvSpPr>
          <p:cNvPr id="7" name="Rectangle 4"/>
          <p:cNvSpPr>
            <a:spLocks noGrp="1" noChangeArrowheads="1"/>
          </p:cNvSpPr>
          <p:nvPr>
            <p:ph type="dt" sz="half" idx="2"/>
          </p:nvPr>
        </p:nvSpPr>
        <p:spPr>
          <a:xfrm>
            <a:off x="457200" y="6356350"/>
            <a:ext cx="2133600" cy="366713"/>
          </a:xfrm>
          <a:prstGeom prst="rect">
            <a:avLst/>
          </a:prstGeom>
        </p:spPr>
        <p:txBody>
          <a:bodyPr vert="horz" lIns="91440" tIns="45720" rIns="91440" bIns="45720" rtlCol="0" anchor="ct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8" name="Rectangle 5"/>
          <p:cNvSpPr>
            <a:spLocks noGrp="1" noChangeArrowheads="1"/>
          </p:cNvSpPr>
          <p:nvPr>
            <p:ph type="ftr" sz="quarter" idx="3"/>
          </p:nvPr>
        </p:nvSpPr>
        <p:spPr>
          <a:xfrm>
            <a:off x="25400" y="6381750"/>
            <a:ext cx="2895600" cy="366713"/>
          </a:xfrm>
          <a:prstGeom prst="rect">
            <a:avLst/>
          </a:prstGeom>
        </p:spPr>
        <p:txBody>
          <a:bodyPr vert="horz" lIns="91440" tIns="45720" rIns="91440" bIns="45720" rtlCol="0" anchor="ct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9" name="Rectangle 6"/>
          <p:cNvSpPr>
            <a:spLocks noGrp="1" noChangeArrowheads="1"/>
          </p:cNvSpPr>
          <p:nvPr>
            <p:ph type="sldNum" sz="quarter" idx="4"/>
          </p:nvPr>
        </p:nvSpPr>
        <p:spPr>
          <a:xfrm>
            <a:off x="6553200" y="6356350"/>
            <a:ext cx="2133600" cy="366713"/>
          </a:xfrm>
          <a:prstGeom prst="rect">
            <a:avLst/>
          </a:prstGeom>
        </p:spPr>
        <p:txBody>
          <a:bodyPr vert="horz" wrap="square" lIns="91440" tIns="45720" rIns="91440" bIns="45720" numCol="1" anchor="ctr"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7649DE5D-5C3B-4EAD-A63E-92B72EE8DD01}" type="slidenum">
              <a:rPr kumimoji="0" lang="en-US" altLang="zh-CN" sz="1800" b="1"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rPr>
            </a:fld>
            <a:endParaRPr kumimoji="0" lang="en-US" altLang="zh-CN" sz="1800" b="1"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tbl">
  <p:cSld name="标题和表格">
    <p:bg>
      <p:bgPr>
        <a:blipFill rotWithShape="0">
          <a:blip r:embed="rId2"/>
          <a:stretch>
            <a:fillRect/>
          </a:stretch>
        </a:blip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1447801" y="274639"/>
            <a:ext cx="7313613" cy="1143000"/>
          </a:xfrm>
        </p:spPr>
        <p:txBody>
          <a:bodyPr/>
          <a:lstStyle/>
          <a:p>
            <a:r>
              <a:rPr lang="zh-CN" altLang="en-US" smtClean="0"/>
              <a:t>单击此处编辑母版标题样式</a:t>
            </a:r>
            <a:endParaRPr lang="zh-CN" altLang="en-US"/>
          </a:p>
        </p:txBody>
      </p:sp>
      <p:sp>
        <p:nvSpPr>
          <p:cNvPr id="3" name="表格占位符 2"/>
          <p:cNvSpPr>
            <a:spLocks noGrp="1"/>
          </p:cNvSpPr>
          <p:nvPr>
            <p:ph type="tbl" idx="1"/>
          </p:nvPr>
        </p:nvSpPr>
        <p:spPr>
          <a:xfrm>
            <a:off x="1447801" y="1600201"/>
            <a:ext cx="7313613" cy="4525963"/>
          </a:xfrm>
        </p:spPr>
        <p:txBody>
          <a:bodyPr vert="horz" wrap="square" lIns="91440" tIns="45720" rIns="91440" bIns="45720" numCol="1" rtlCol="0" anchor="t" anchorCtr="0" compatLnSpc="1">
            <a:normAutofit/>
          </a:bodyPr>
          <a:lstStyle/>
          <a:p>
            <a:pPr marL="342900" marR="0" lvl="0" indent="-342900" algn="l" defTabSz="914400" rtl="0" eaLnBrk="0" fontAlgn="base" latinLnBrk="0" hangingPunct="0">
              <a:lnSpc>
                <a:spcPct val="100000"/>
              </a:lnSpc>
              <a:spcBef>
                <a:spcPct val="20000"/>
              </a:spcBef>
              <a:spcAft>
                <a:spcPct val="0"/>
              </a:spcAft>
              <a:buClrTx/>
              <a:buSzTx/>
              <a:buFont typeface="Arial" panose="020B0604020202020204" pitchFamily="34" charset="0"/>
              <a:buChar char="•"/>
              <a:defRPr/>
            </a:pPr>
            <a:endParaRPr kumimoji="0" lang="zh-CN" altLang="en-US" sz="3200" b="0" i="0" u="none" strike="noStrike" kern="1200" cap="none" spc="0" normalizeH="0" baseline="0" noProof="0">
              <a:ln>
                <a:noFill/>
              </a:ln>
              <a:solidFill>
                <a:schemeClr val="tx1"/>
              </a:solidFill>
              <a:effectLst/>
              <a:uLnTx/>
              <a:uFillTx/>
              <a:latin typeface="微软雅黑" panose="020B0503020204020204" pitchFamily="34" charset="-122"/>
              <a:ea typeface="微软雅黑" panose="020B0503020204020204" pitchFamily="34" charset="-122"/>
              <a:cs typeface="+mn-cs"/>
            </a:endParaRPr>
          </a:p>
        </p:txBody>
      </p:sp>
      <p:sp>
        <p:nvSpPr>
          <p:cNvPr id="7" name="日期占位符 3"/>
          <p:cNvSpPr>
            <a:spLocks noGrp="1"/>
          </p:cNvSpPr>
          <p:nvPr>
            <p:ph type="dt" sz="half" idx="2"/>
          </p:nvPr>
        </p:nvSpPr>
        <p:spPr>
          <a:xfrm>
            <a:off x="1443038" y="6526213"/>
            <a:ext cx="2133600" cy="331788"/>
          </a:xfrm>
          <a:prstGeom prst="rect">
            <a:avLst/>
          </a:prstGeom>
        </p:spPr>
        <p:txBody>
          <a:bodyPr vert="horz" lIns="91440" tIns="45720" rIns="91440" bIns="45720" rtlCol="0" anchor="ctr"/>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8" name="页脚占位符 4"/>
          <p:cNvSpPr>
            <a:spLocks noGrp="1"/>
          </p:cNvSpPr>
          <p:nvPr>
            <p:ph type="ftr" sz="quarter" idx="3"/>
          </p:nvPr>
        </p:nvSpPr>
        <p:spPr>
          <a:xfrm>
            <a:off x="3733800" y="6526213"/>
            <a:ext cx="2895600" cy="331788"/>
          </a:xfrm>
          <a:prstGeom prst="rect">
            <a:avLst/>
          </a:prstGeom>
        </p:spPr>
        <p:txBody>
          <a:bodyPr vert="horz" lIns="91440" tIns="45720" rIns="91440" bIns="45720" rtlCol="0" anchor="ctr"/>
          <a:lstStyle>
            <a:lvl1pPr>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9" name="灯片编号占位符 5"/>
          <p:cNvSpPr>
            <a:spLocks noGrp="1"/>
          </p:cNvSpPr>
          <p:nvPr>
            <p:ph type="sldNum" sz="quarter" idx="4"/>
          </p:nvPr>
        </p:nvSpPr>
        <p:spPr>
          <a:xfrm>
            <a:off x="6781800" y="6526213"/>
            <a:ext cx="2133600" cy="331788"/>
          </a:xfrm>
          <a:prstGeom prst="rect">
            <a:avLst/>
          </a:prstGeom>
        </p:spPr>
        <p:txBody>
          <a:bodyPr vert="horz" wrap="square" lIns="91440" tIns="45720" rIns="91440" bIns="45720" numCol="1" anchor="ctr" anchorCtr="0" compatLnSpc="1"/>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E873F597-5F2D-40B2-A2FD-2AE07BD9F698}" type="slidenum">
              <a:rPr kumimoji="0" lang="en-US" altLang="zh-CN" sz="1800" b="1"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rPr>
            </a:fld>
            <a:endParaRPr kumimoji="0" lang="en-US" altLang="zh-CN" sz="1800" b="1"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txAndObj">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1447801" y="274639"/>
            <a:ext cx="7313613" cy="1143000"/>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1447806" y="1600201"/>
            <a:ext cx="3579813"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5180013" y="1600201"/>
            <a:ext cx="3581400" cy="4525963"/>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53E345CB-3AFE-474C-A22C-07E68FCCB273}" type="slidenum">
              <a:rPr kumimoji="0" lang="en-US" altLang="zh-CN" sz="1800" b="1"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rPr>
            </a:fld>
            <a:endParaRPr kumimoji="0" lang="en-US" altLang="zh-CN" sz="1800" b="1"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1"/>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77605C2F-48FC-4496-B015-149095A5DD0E}" type="slidenum">
              <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rPr>
            </a:fld>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1447806" y="1600201"/>
            <a:ext cx="3579813"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5180013" y="1600201"/>
            <a:ext cx="35814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77605C2F-48FC-4496-B015-149095A5DD0E}" type="slidenum">
              <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rPr>
            </a:fld>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9"/>
            <a:ext cx="82296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31"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31"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8" name="页脚占位符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9" name="灯片编号占位符 8"/>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77605C2F-48FC-4496-B015-149095A5DD0E}" type="slidenum">
              <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rPr>
            </a:fld>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4" name="页脚占位符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5" name="灯片编号占位符 4"/>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77605C2F-48FC-4496-B015-149095A5DD0E}" type="slidenum">
              <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rPr>
            </a:fld>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3" name="页脚占位符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4" name="灯片编号占位符 3"/>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77605C2F-48FC-4496-B015-149095A5DD0E}" type="slidenum">
              <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rPr>
            </a:fld>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6" y="273049"/>
            <a:ext cx="3008313" cy="1162051"/>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6" y="1435104"/>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77605C2F-48FC-4496-B015-149095A5DD0E}" type="slidenum">
              <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rPr>
            </a:fld>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1"/>
            <a:ext cx="5486400" cy="566739"/>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0" fontAlgn="base" latinLnBrk="0" hangingPunct="0">
              <a:lnSpc>
                <a:spcPct val="100000"/>
              </a:lnSpc>
              <a:spcBef>
                <a:spcPct val="20000"/>
              </a:spcBef>
              <a:spcAft>
                <a:spcPct val="0"/>
              </a:spcAft>
              <a:buClrTx/>
              <a:buSzTx/>
              <a:buFontTx/>
              <a:buNone/>
              <a:defRPr/>
            </a:pPr>
            <a:endParaRPr kumimoji="0" lang="zh-CN" altLang="en-US"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4" name="文本占位符 3"/>
          <p:cNvSpPr>
            <a:spLocks noGrp="1"/>
          </p:cNvSpPr>
          <p:nvPr>
            <p:ph type="body" sz="half" idx="2"/>
          </p:nvPr>
        </p:nvSpPr>
        <p:spPr>
          <a:xfrm>
            <a:off x="1792288" y="5367341"/>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6" name="页脚占位符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7" name="灯片编号占位符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77605C2F-48FC-4496-B015-149095A5DD0E}" type="slidenum">
              <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rPr>
            </a:fld>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6" Type="http://schemas.openxmlformats.org/officeDocument/2006/relationships/theme" Target="../theme/theme1.xml"/><Relationship Id="rId15" Type="http://schemas.openxmlformats.org/officeDocument/2006/relationships/image" Target="../media/image2.png"/><Relationship Id="rId14" Type="http://schemas.openxmlformats.org/officeDocument/2006/relationships/image" Target="../media/image1.png"/><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2.xml"/><Relationship Id="rId8" Type="http://schemas.openxmlformats.org/officeDocument/2006/relationships/slideLayout" Target="../slideLayouts/slideLayout21.xml"/><Relationship Id="rId7" Type="http://schemas.openxmlformats.org/officeDocument/2006/relationships/slideLayout" Target="../slideLayouts/slideLayout20.xml"/><Relationship Id="rId6" Type="http://schemas.openxmlformats.org/officeDocument/2006/relationships/slideLayout" Target="../slideLayouts/slideLayout19.xml"/><Relationship Id="rId5" Type="http://schemas.openxmlformats.org/officeDocument/2006/relationships/slideLayout" Target="../slideLayouts/slideLayout18.xml"/><Relationship Id="rId4" Type="http://schemas.openxmlformats.org/officeDocument/2006/relationships/slideLayout" Target="../slideLayouts/slideLayout17.xml"/><Relationship Id="rId3" Type="http://schemas.openxmlformats.org/officeDocument/2006/relationships/slideLayout" Target="../slideLayouts/slideLayout16.xml"/><Relationship Id="rId2" Type="http://schemas.openxmlformats.org/officeDocument/2006/relationships/slideLayout" Target="../slideLayouts/slideLayout15.xml"/><Relationship Id="rId18" Type="http://schemas.openxmlformats.org/officeDocument/2006/relationships/theme" Target="../theme/theme2.xml"/><Relationship Id="rId17" Type="http://schemas.openxmlformats.org/officeDocument/2006/relationships/image" Target="../media/image4.jpeg"/><Relationship Id="rId16" Type="http://schemas.openxmlformats.org/officeDocument/2006/relationships/slideLayout" Target="../slideLayouts/slideLayout29.xml"/><Relationship Id="rId15" Type="http://schemas.openxmlformats.org/officeDocument/2006/relationships/slideLayout" Target="../slideLayouts/slideLayout28.xml"/><Relationship Id="rId14" Type="http://schemas.openxmlformats.org/officeDocument/2006/relationships/slideLayout" Target="../slideLayouts/slideLayout27.xml"/><Relationship Id="rId13" Type="http://schemas.openxmlformats.org/officeDocument/2006/relationships/slideLayout" Target="../slideLayouts/slideLayout26.xml"/><Relationship Id="rId12" Type="http://schemas.openxmlformats.org/officeDocument/2006/relationships/slideLayout" Target="../slideLayouts/slideLayout25.xml"/><Relationship Id="rId11" Type="http://schemas.openxmlformats.org/officeDocument/2006/relationships/slideLayout" Target="../slideLayouts/slideLayout24.xml"/><Relationship Id="rId10" Type="http://schemas.openxmlformats.org/officeDocument/2006/relationships/slideLayout" Target="../slideLayouts/slideLayout23.xml"/><Relationship Id="rId1"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rotWithShape="0">
          <a:blip r:embed="rId14"/>
          <a:stretch>
            <a:fillRect/>
          </a:stretch>
        </a:blipFill>
        <a:effectLst/>
      </p:bgPr>
    </p:bg>
    <p:spTree>
      <p:nvGrpSpPr>
        <p:cNvPr id="1" name=""/>
        <p:cNvGrpSpPr/>
        <p:nvPr/>
      </p:nvGrpSpPr>
      <p:grpSpPr/>
      <p:sp>
        <p:nvSpPr>
          <p:cNvPr id="1026" name="Rectangle 2"/>
          <p:cNvSpPr>
            <a:spLocks noGrp="1"/>
          </p:cNvSpPr>
          <p:nvPr>
            <p:ph type="title"/>
          </p:nvPr>
        </p:nvSpPr>
        <p:spPr>
          <a:xfrm>
            <a:off x="1447800" y="274638"/>
            <a:ext cx="7313613" cy="1143000"/>
          </a:xfrm>
          <a:prstGeom prst="rect">
            <a:avLst/>
          </a:prstGeom>
          <a:noFill/>
          <a:ln w="9525">
            <a:noFill/>
          </a:ln>
        </p:spPr>
        <p:txBody>
          <a:bodyPr anchor="ctr" anchorCtr="0"/>
          <a:p>
            <a:pPr lvl="0"/>
            <a:r>
              <a:rPr lang="zh-CN" altLang="en-US" dirty="0"/>
              <a:t>单击此处编辑母版标题样式</a:t>
            </a:r>
            <a:endParaRPr lang="zh-CN" altLang="en-US" dirty="0"/>
          </a:p>
        </p:txBody>
      </p:sp>
      <p:sp>
        <p:nvSpPr>
          <p:cNvPr id="1027" name="Rectangle 3"/>
          <p:cNvSpPr>
            <a:spLocks noGrp="1"/>
          </p:cNvSpPr>
          <p:nvPr>
            <p:ph type="body" idx="1"/>
          </p:nvPr>
        </p:nvSpPr>
        <p:spPr>
          <a:xfrm>
            <a:off x="1447800" y="1600200"/>
            <a:ext cx="7313613" cy="4525963"/>
          </a:xfrm>
          <a:prstGeom prst="rect">
            <a:avLst/>
          </a:prstGeom>
          <a:noFill/>
          <a:ln w="9525">
            <a:noFill/>
          </a:ln>
        </p:spPr>
        <p:txBody>
          <a:bodyP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100" name="Rectangle 4"/>
          <p:cNvSpPr>
            <a:spLocks noGrp="1" noChangeArrowheads="1"/>
          </p:cNvSpPr>
          <p:nvPr>
            <p:ph type="dt" sz="half" idx="2"/>
          </p:nvPr>
        </p:nvSpPr>
        <p:spPr bwMode="auto">
          <a:xfrm>
            <a:off x="1443038" y="6526213"/>
            <a:ext cx="2133600" cy="331788"/>
          </a:xfrm>
          <a:prstGeom prst="rect">
            <a:avLst/>
          </a:prstGeom>
          <a:noFill/>
          <a:ln w="9525">
            <a:noFill/>
            <a:miter lim="800000"/>
          </a:ln>
          <a:effectLst/>
        </p:spPr>
        <p:txBody>
          <a:bodyPr vert="horz" wrap="square" lIns="91440" tIns="45720" rIns="91440" bIns="45720" numCol="1" anchor="t" anchorCtr="0" compatLnSpc="1"/>
          <a:lstStyle>
            <a:lvl1pPr eaLnBrk="1" hangingPunct="1">
              <a:defRPr sz="12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4101" name="Rectangle 5"/>
          <p:cNvSpPr>
            <a:spLocks noGrp="1" noChangeArrowheads="1"/>
          </p:cNvSpPr>
          <p:nvPr>
            <p:ph type="ftr" sz="quarter" idx="3"/>
          </p:nvPr>
        </p:nvSpPr>
        <p:spPr bwMode="auto">
          <a:xfrm>
            <a:off x="3733800" y="6526213"/>
            <a:ext cx="2895600" cy="331788"/>
          </a:xfrm>
          <a:prstGeom prst="rect">
            <a:avLst/>
          </a:prstGeom>
          <a:noFill/>
          <a:ln w="9525">
            <a:noFill/>
            <a:miter lim="800000"/>
          </a:ln>
          <a:effectLst/>
        </p:spPr>
        <p:txBody>
          <a:bodyPr vert="horz" wrap="square" lIns="91440" tIns="45720" rIns="91440" bIns="45720" numCol="1" anchor="t" anchorCtr="0" compatLnSpc="1"/>
          <a:lstStyle>
            <a:lvl1pPr algn="ctr" eaLnBrk="1" hangingPunct="1">
              <a:defRPr sz="1200"/>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4102" name="Rectangle 6"/>
          <p:cNvSpPr>
            <a:spLocks noGrp="1" noChangeArrowheads="1"/>
          </p:cNvSpPr>
          <p:nvPr>
            <p:ph type="sldNum" sz="quarter" idx="4"/>
          </p:nvPr>
        </p:nvSpPr>
        <p:spPr bwMode="auto">
          <a:xfrm>
            <a:off x="6781800" y="6526213"/>
            <a:ext cx="2133600" cy="331788"/>
          </a:xfrm>
          <a:prstGeom prst="rect">
            <a:avLst/>
          </a:prstGeom>
          <a:noFill/>
          <a:ln w="9525">
            <a:noFill/>
            <a:miter lim="800000"/>
          </a:ln>
          <a:effectLst/>
        </p:spPr>
        <p:txBody>
          <a:bodyPr vert="horz" wrap="square" lIns="91440" tIns="45720" rIns="91440" bIns="45720" numCol="1" anchor="t" anchorCtr="0" compatLnSpc="1"/>
          <a:lstStyle>
            <a:lvl1pPr algn="r" eaLnBrk="1" hangingPunct="1">
              <a:defRPr sz="1200"/>
            </a:lvl1pPr>
          </a:lstStyle>
          <a:p>
            <a:pPr marL="0" marR="0" lvl="0" indent="0" algn="r" defTabSz="914400" rtl="0" eaLnBrk="1" fontAlgn="base" latinLnBrk="0" hangingPunct="1">
              <a:lnSpc>
                <a:spcPct val="100000"/>
              </a:lnSpc>
              <a:spcBef>
                <a:spcPct val="0"/>
              </a:spcBef>
              <a:spcAft>
                <a:spcPct val="0"/>
              </a:spcAft>
              <a:buClrTx/>
              <a:buSzTx/>
              <a:buFontTx/>
              <a:buNone/>
              <a:defRPr/>
            </a:pPr>
            <a:fld id="{77605C2F-48FC-4496-B015-149095A5DD0E}" type="slidenum">
              <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rPr>
            </a:fld>
            <a:endParaRPr kumimoji="0" lang="en-US" altLang="zh-CN" sz="12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ransition spd="med">
    <p:dissolve/>
  </p:transition>
  <p:timing>
    <p:tnLst>
      <p:par>
        <p:cTn id="1" dur="indefinite" restart="never" nodeType="tmRoot"/>
      </p:par>
    </p:tnLst>
  </p:timing>
  <p:hf sldNum="0" hdr="0" ftr="0" dt="0"/>
  <p:txStyles>
    <p:titleStyle>
      <a:lvl1pPr algn="l" rtl="0" eaLnBrk="0" fontAlgn="base" hangingPunct="0">
        <a:spcBef>
          <a:spcPct val="0"/>
        </a:spcBef>
        <a:spcAft>
          <a:spcPct val="0"/>
        </a:spcAft>
        <a:defRPr sz="4400" b="1">
          <a:solidFill>
            <a:schemeClr val="tx2"/>
          </a:solidFill>
          <a:latin typeface="+mj-lt"/>
          <a:ea typeface="+mj-ea"/>
          <a:cs typeface="+mj-cs"/>
        </a:defRPr>
      </a:lvl1pPr>
      <a:lvl2pPr algn="l" rtl="0" eaLnBrk="0" fontAlgn="base" hangingPunct="0">
        <a:spcBef>
          <a:spcPct val="0"/>
        </a:spcBef>
        <a:spcAft>
          <a:spcPct val="0"/>
        </a:spcAft>
        <a:defRPr sz="4400" b="1">
          <a:solidFill>
            <a:schemeClr val="tx2"/>
          </a:solidFill>
          <a:latin typeface="华文中宋" panose="02010600040101010101" pitchFamily="2" charset="-122"/>
          <a:ea typeface="华文中宋" panose="02010600040101010101" pitchFamily="2" charset="-122"/>
        </a:defRPr>
      </a:lvl2pPr>
      <a:lvl3pPr algn="l" rtl="0" eaLnBrk="0" fontAlgn="base" hangingPunct="0">
        <a:spcBef>
          <a:spcPct val="0"/>
        </a:spcBef>
        <a:spcAft>
          <a:spcPct val="0"/>
        </a:spcAft>
        <a:defRPr sz="4400" b="1">
          <a:solidFill>
            <a:schemeClr val="tx2"/>
          </a:solidFill>
          <a:latin typeface="华文中宋" panose="02010600040101010101" pitchFamily="2" charset="-122"/>
          <a:ea typeface="华文中宋" panose="02010600040101010101" pitchFamily="2" charset="-122"/>
        </a:defRPr>
      </a:lvl3pPr>
      <a:lvl4pPr algn="l" rtl="0" eaLnBrk="0" fontAlgn="base" hangingPunct="0">
        <a:spcBef>
          <a:spcPct val="0"/>
        </a:spcBef>
        <a:spcAft>
          <a:spcPct val="0"/>
        </a:spcAft>
        <a:defRPr sz="4400" b="1">
          <a:solidFill>
            <a:schemeClr val="tx2"/>
          </a:solidFill>
          <a:latin typeface="华文中宋" panose="02010600040101010101" pitchFamily="2" charset="-122"/>
          <a:ea typeface="华文中宋" panose="02010600040101010101" pitchFamily="2" charset="-122"/>
        </a:defRPr>
      </a:lvl4pPr>
      <a:lvl5pPr algn="l" rtl="0" eaLnBrk="0" fontAlgn="base" hangingPunct="0">
        <a:spcBef>
          <a:spcPct val="0"/>
        </a:spcBef>
        <a:spcAft>
          <a:spcPct val="0"/>
        </a:spcAft>
        <a:defRPr sz="4400" b="1">
          <a:solidFill>
            <a:schemeClr val="tx2"/>
          </a:solidFill>
          <a:latin typeface="华文中宋" panose="02010600040101010101" pitchFamily="2" charset="-122"/>
          <a:ea typeface="华文中宋" panose="02010600040101010101" pitchFamily="2" charset="-122"/>
        </a:defRPr>
      </a:lvl5pPr>
      <a:lvl6pPr marL="457200" algn="l" rtl="0" fontAlgn="base">
        <a:spcBef>
          <a:spcPct val="0"/>
        </a:spcBef>
        <a:spcAft>
          <a:spcPct val="0"/>
        </a:spcAft>
        <a:defRPr sz="4400" b="1">
          <a:solidFill>
            <a:schemeClr val="tx2"/>
          </a:solidFill>
          <a:latin typeface="华文中宋" panose="02010600040101010101" pitchFamily="2" charset="-122"/>
          <a:ea typeface="华文中宋" panose="02010600040101010101" pitchFamily="2" charset="-122"/>
        </a:defRPr>
      </a:lvl6pPr>
      <a:lvl7pPr marL="914400" algn="l" rtl="0" fontAlgn="base">
        <a:spcBef>
          <a:spcPct val="0"/>
        </a:spcBef>
        <a:spcAft>
          <a:spcPct val="0"/>
        </a:spcAft>
        <a:defRPr sz="4400" b="1">
          <a:solidFill>
            <a:schemeClr val="tx2"/>
          </a:solidFill>
          <a:latin typeface="华文中宋" panose="02010600040101010101" pitchFamily="2" charset="-122"/>
          <a:ea typeface="华文中宋" panose="02010600040101010101" pitchFamily="2" charset="-122"/>
        </a:defRPr>
      </a:lvl7pPr>
      <a:lvl8pPr marL="1371600" algn="l" rtl="0" fontAlgn="base">
        <a:spcBef>
          <a:spcPct val="0"/>
        </a:spcBef>
        <a:spcAft>
          <a:spcPct val="0"/>
        </a:spcAft>
        <a:defRPr sz="4400" b="1">
          <a:solidFill>
            <a:schemeClr val="tx2"/>
          </a:solidFill>
          <a:latin typeface="华文中宋" panose="02010600040101010101" pitchFamily="2" charset="-122"/>
          <a:ea typeface="华文中宋" panose="02010600040101010101" pitchFamily="2" charset="-122"/>
        </a:defRPr>
      </a:lvl8pPr>
      <a:lvl9pPr marL="1828800" algn="l" rtl="0" fontAlgn="base">
        <a:spcBef>
          <a:spcPct val="0"/>
        </a:spcBef>
        <a:spcAft>
          <a:spcPct val="0"/>
        </a:spcAft>
        <a:defRPr sz="4400" b="1">
          <a:solidFill>
            <a:schemeClr val="tx2"/>
          </a:solidFill>
          <a:latin typeface="华文中宋" panose="02010600040101010101" pitchFamily="2" charset="-122"/>
          <a:ea typeface="华文中宋" panose="02010600040101010101" pitchFamily="2" charset="-122"/>
        </a:defRPr>
      </a:lvl9pPr>
    </p:titleStyle>
    <p:bodyStyle>
      <a:lvl1pPr marL="342900" indent="-342900" algn="l" rtl="0" eaLnBrk="0" fontAlgn="base" hangingPunct="0">
        <a:spcBef>
          <a:spcPct val="20000"/>
        </a:spcBef>
        <a:spcAft>
          <a:spcPct val="0"/>
        </a:spcAft>
        <a:buBlip>
          <a:blip r:embed="rId15"/>
        </a:buBlip>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3200">
          <a:solidFill>
            <a:schemeClr val="tx1"/>
          </a:solidFill>
          <a:latin typeface="宋体" panose="02010600030101010101" pitchFamily="2" charset="-122"/>
          <a:ea typeface="+mn-ea"/>
        </a:defRPr>
      </a:lvl2pPr>
      <a:lvl3pPr marL="1143000" indent="-228600" algn="l" rtl="0" eaLnBrk="0" fontAlgn="base" hangingPunct="0">
        <a:spcBef>
          <a:spcPct val="20000"/>
        </a:spcBef>
        <a:spcAft>
          <a:spcPct val="0"/>
        </a:spcAft>
        <a:buChar char="•"/>
        <a:defRPr sz="3200">
          <a:solidFill>
            <a:schemeClr val="tx1"/>
          </a:solidFill>
          <a:latin typeface="宋体" panose="02010600030101010101" pitchFamily="2" charset="-122"/>
          <a:ea typeface="+mn-ea"/>
        </a:defRPr>
      </a:lvl3pPr>
      <a:lvl4pPr marL="1600200" indent="-228600" algn="l" rtl="0" eaLnBrk="0" fontAlgn="base" hangingPunct="0">
        <a:spcBef>
          <a:spcPct val="20000"/>
        </a:spcBef>
        <a:spcAft>
          <a:spcPct val="0"/>
        </a:spcAft>
        <a:buChar char="–"/>
        <a:defRPr sz="3200">
          <a:solidFill>
            <a:schemeClr val="tx1"/>
          </a:solidFill>
          <a:latin typeface="宋体" panose="02010600030101010101" pitchFamily="2" charset="-122"/>
          <a:ea typeface="+mn-ea"/>
        </a:defRPr>
      </a:lvl4pPr>
      <a:lvl5pPr marL="2057400" indent="-228600" algn="l" rtl="0" eaLnBrk="0" fontAlgn="base" hangingPunct="0">
        <a:spcBef>
          <a:spcPct val="20000"/>
        </a:spcBef>
        <a:spcAft>
          <a:spcPct val="0"/>
        </a:spcAft>
        <a:buChar char="»"/>
        <a:defRPr sz="3200">
          <a:solidFill>
            <a:schemeClr val="tx1"/>
          </a:solidFill>
          <a:latin typeface="宋体" panose="02010600030101010101" pitchFamily="2" charset="-122"/>
          <a:ea typeface="+mn-ea"/>
        </a:defRPr>
      </a:lvl5pPr>
      <a:lvl6pPr marL="2514600" indent="-228600" algn="l" rtl="0" fontAlgn="base">
        <a:spcBef>
          <a:spcPct val="20000"/>
        </a:spcBef>
        <a:spcAft>
          <a:spcPct val="0"/>
        </a:spcAft>
        <a:buChar char="»"/>
        <a:defRPr sz="3200">
          <a:solidFill>
            <a:schemeClr val="tx1"/>
          </a:solidFill>
          <a:latin typeface="宋体" panose="02010600030101010101" pitchFamily="2" charset="-122"/>
          <a:ea typeface="+mn-ea"/>
        </a:defRPr>
      </a:lvl6pPr>
      <a:lvl7pPr marL="2971800" indent="-228600" algn="l" rtl="0" fontAlgn="base">
        <a:spcBef>
          <a:spcPct val="20000"/>
        </a:spcBef>
        <a:spcAft>
          <a:spcPct val="0"/>
        </a:spcAft>
        <a:buChar char="»"/>
        <a:defRPr sz="3200">
          <a:solidFill>
            <a:schemeClr val="tx1"/>
          </a:solidFill>
          <a:latin typeface="宋体" panose="02010600030101010101" pitchFamily="2" charset="-122"/>
          <a:ea typeface="+mn-ea"/>
        </a:defRPr>
      </a:lvl7pPr>
      <a:lvl8pPr marL="3429000" indent="-228600" algn="l" rtl="0" fontAlgn="base">
        <a:spcBef>
          <a:spcPct val="20000"/>
        </a:spcBef>
        <a:spcAft>
          <a:spcPct val="0"/>
        </a:spcAft>
        <a:buChar char="»"/>
        <a:defRPr sz="3200">
          <a:solidFill>
            <a:schemeClr val="tx1"/>
          </a:solidFill>
          <a:latin typeface="宋体" panose="02010600030101010101" pitchFamily="2" charset="-122"/>
          <a:ea typeface="+mn-ea"/>
        </a:defRPr>
      </a:lvl8pPr>
      <a:lvl9pPr marL="3886200" indent="-228600" algn="l" rtl="0" fontAlgn="base">
        <a:spcBef>
          <a:spcPct val="20000"/>
        </a:spcBef>
        <a:spcAft>
          <a:spcPct val="0"/>
        </a:spcAft>
        <a:buChar char="»"/>
        <a:defRPr sz="3200">
          <a:solidFill>
            <a:schemeClr val="tx1"/>
          </a:solidFill>
          <a:latin typeface="宋体" panose="02010600030101010101" pitchFamily="2" charset="-122"/>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rotWithShape="0">
          <a:blip r:embed="rId17"/>
          <a:stretch>
            <a:fillRect/>
          </a:stretch>
        </a:blipFill>
        <a:effectLst/>
      </p:bgPr>
    </p:bg>
    <p:spTree>
      <p:nvGrpSpPr>
        <p:cNvPr id="1" name=""/>
        <p:cNvGrpSpPr/>
        <p:nvPr/>
      </p:nvGrpSpPr>
      <p:grpSpPr/>
      <p:sp>
        <p:nvSpPr>
          <p:cNvPr id="2050" name="文本占位符 2"/>
          <p:cNvSpPr>
            <a:spLocks noGrp="1"/>
          </p:cNvSpPr>
          <p:nvPr>
            <p:ph type="body" idx="1"/>
          </p:nvPr>
        </p:nvSpPr>
        <p:spPr>
          <a:xfrm>
            <a:off x="457200" y="1600200"/>
            <a:ext cx="8229600" cy="4525963"/>
          </a:xfrm>
          <a:prstGeom prst="rect">
            <a:avLst/>
          </a:prstGeom>
          <a:noFill/>
          <a:ln w="9525">
            <a:noFill/>
          </a:ln>
        </p:spPr>
        <p:txBody>
          <a:bodyPr/>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nvPr>
        </p:nvSpPr>
        <p:spPr>
          <a:xfrm>
            <a:off x="457200" y="6356350"/>
            <a:ext cx="2133600" cy="366713"/>
          </a:xfrm>
          <a:prstGeom prst="rect">
            <a:avLst/>
          </a:prstGeom>
        </p:spPr>
        <p:txBody>
          <a:bodyPr vert="horz" lIns="91440" tIns="45720" rIns="91440" bIns="45720" rtlCol="0" anchor="ctr"/>
          <a:lstStyle>
            <a:lvl1pPr algn="l" eaLnBrk="1" hangingPunct="1">
              <a:defRPr sz="1200">
                <a:solidFill>
                  <a:schemeClr val="tx1">
                    <a:tint val="75000"/>
                  </a:schemeClr>
                </a:solidFill>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5" name="页脚占位符 4"/>
          <p:cNvSpPr>
            <a:spLocks noGrp="1"/>
          </p:cNvSpPr>
          <p:nvPr>
            <p:ph type="ftr" sz="quarter" idx="3"/>
          </p:nvPr>
        </p:nvSpPr>
        <p:spPr>
          <a:xfrm>
            <a:off x="25400" y="6381750"/>
            <a:ext cx="2895600" cy="366713"/>
          </a:xfrm>
          <a:prstGeom prst="rect">
            <a:avLst/>
          </a:prstGeom>
        </p:spPr>
        <p:txBody>
          <a:bodyPr vert="horz" lIns="91440" tIns="45720" rIns="91440" bIns="45720" rtlCol="0" anchor="ctr"/>
          <a:lstStyle>
            <a:lvl1pPr algn="ctr" eaLnBrk="1" hangingPunct="1">
              <a:defRPr sz="1200">
                <a:solidFill>
                  <a:schemeClr val="tx1">
                    <a:tint val="75000"/>
                  </a:schemeClr>
                </a:solidFill>
              </a:defRPr>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6" name="灯片编号占位符 5"/>
          <p:cNvSpPr>
            <a:spLocks noGrp="1"/>
          </p:cNvSpPr>
          <p:nvPr>
            <p:ph type="sldNum" sz="quarter" idx="4"/>
          </p:nvPr>
        </p:nvSpPr>
        <p:spPr>
          <a:xfrm>
            <a:off x="6553200" y="6356350"/>
            <a:ext cx="2133600" cy="366713"/>
          </a:xfrm>
          <a:prstGeom prst="rect">
            <a:avLst/>
          </a:prstGeom>
        </p:spPr>
        <p:txBody>
          <a:bodyPr vert="horz" wrap="square" lIns="91440" tIns="45720" rIns="91440" bIns="45720" numCol="1" anchor="ctr" anchorCtr="0" compatLnSpc="1"/>
          <a:lstStyle>
            <a:lvl1pPr algn="r" eaLnBrk="1" hangingPunct="1">
              <a:defRPr b="1">
                <a:solidFill>
                  <a:srgbClr val="898989"/>
                </a:solidFill>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53E345CB-3AFE-474C-A22C-07E68FCCB273}" type="slidenum">
              <a:rPr kumimoji="0" lang="en-US" altLang="zh-CN" sz="1800" b="1"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rPr>
            </a:fld>
            <a:endParaRPr kumimoji="0" lang="en-US" altLang="zh-CN" sz="1800" b="1" i="0" u="none" strike="noStrike" kern="1200" cap="none" spc="0" normalizeH="0" baseline="0" noProof="0">
              <a:ln>
                <a:noFill/>
              </a:ln>
              <a:solidFill>
                <a:srgbClr val="898989"/>
              </a:solidFill>
              <a:effectLst/>
              <a:uLnTx/>
              <a:uFillTx/>
              <a:latin typeface="Arial" panose="020B0604020202020204" pitchFamily="34" charset="0"/>
              <a:ea typeface="宋体" panose="02010600030101010101" pitchFamily="2" charset="-122"/>
              <a:cs typeface="+mn-cs"/>
            </a:endParaRPr>
          </a:p>
        </p:txBody>
      </p:sp>
      <p:sp>
        <p:nvSpPr>
          <p:cNvPr id="2054" name="标题占位符 1"/>
          <p:cNvSpPr>
            <a:spLocks noGrp="1"/>
          </p:cNvSpPr>
          <p:nvPr>
            <p:ph type="title"/>
          </p:nvPr>
        </p:nvSpPr>
        <p:spPr>
          <a:xfrm>
            <a:off x="457200" y="165100"/>
            <a:ext cx="8229600" cy="1143000"/>
          </a:xfrm>
          <a:prstGeom prst="rect">
            <a:avLst/>
          </a:prstGeom>
          <a:noFill/>
          <a:ln w="9525">
            <a:noFill/>
          </a:ln>
        </p:spPr>
        <p:txBody>
          <a:bodyPr anchor="ctr" anchorCtr="0"/>
          <a:p>
            <a:pPr lvl="0"/>
            <a:r>
              <a:rPr lang="zh-CN" altLang="en-US" dirty="0"/>
              <a:t>单击此处编辑母版标题样式</a:t>
            </a:r>
            <a:endParaRPr lang="zh-CN" altLang="en-US" dirty="0"/>
          </a:p>
        </p:txBody>
      </p:sp>
    </p:spTree>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4" r:id="rId12"/>
    <p:sldLayoutId id="2147483675" r:id="rId13"/>
    <p:sldLayoutId id="2147483676" r:id="rId14"/>
    <p:sldLayoutId id="2147483677" r:id="rId15"/>
    <p:sldLayoutId id="2147483678" r:id="rId16"/>
  </p:sldLayoutIdLst>
  <p:transition spd="med">
    <p:dissolve/>
  </p:transition>
  <p:timing>
    <p:tnLst>
      <p:par>
        <p:cTn id="1" dur="indefinite" restart="never" nodeType="tmRoot"/>
      </p:par>
    </p:tnLst>
  </p:timing>
  <p:hf sldNum="0" hdr="0" ftr="0" dt="0"/>
  <p:txStyles>
    <p:titleStyle>
      <a:lvl1pPr algn="ctr" rtl="0" eaLnBrk="0" fontAlgn="base" hangingPunct="0">
        <a:spcBef>
          <a:spcPct val="0"/>
        </a:spcBef>
        <a:spcAft>
          <a:spcPct val="0"/>
        </a:spcAft>
        <a:defRPr sz="4400" kern="1200">
          <a:solidFill>
            <a:schemeClr val="tx1"/>
          </a:solidFill>
          <a:latin typeface="微软雅黑" panose="020B0503020204020204" pitchFamily="34" charset="-122"/>
          <a:ea typeface="微软雅黑" panose="020B0503020204020204" pitchFamily="34" charset="-122"/>
          <a:cs typeface="+mj-cs"/>
        </a:defRPr>
      </a:lvl1pPr>
      <a:lvl2pPr algn="ctr" rtl="0" eaLnBrk="0" fontAlgn="base" hangingPunct="0">
        <a:spcBef>
          <a:spcPct val="0"/>
        </a:spcBef>
        <a:spcAft>
          <a:spcPct val="0"/>
        </a:spcAft>
        <a:defRPr sz="4400">
          <a:solidFill>
            <a:schemeClr val="tx1"/>
          </a:solidFill>
          <a:latin typeface="微软雅黑" panose="020B0503020204020204" pitchFamily="34" charset="-122"/>
          <a:ea typeface="微软雅黑" panose="020B0503020204020204" pitchFamily="34" charset="-122"/>
        </a:defRPr>
      </a:lvl2pPr>
      <a:lvl3pPr algn="ctr" rtl="0" eaLnBrk="0" fontAlgn="base" hangingPunct="0">
        <a:spcBef>
          <a:spcPct val="0"/>
        </a:spcBef>
        <a:spcAft>
          <a:spcPct val="0"/>
        </a:spcAft>
        <a:defRPr sz="4400">
          <a:solidFill>
            <a:schemeClr val="tx1"/>
          </a:solidFill>
          <a:latin typeface="微软雅黑" panose="020B0503020204020204" pitchFamily="34" charset="-122"/>
          <a:ea typeface="微软雅黑" panose="020B0503020204020204" pitchFamily="34" charset="-122"/>
        </a:defRPr>
      </a:lvl3pPr>
      <a:lvl4pPr algn="ctr" rtl="0" eaLnBrk="0" fontAlgn="base" hangingPunct="0">
        <a:spcBef>
          <a:spcPct val="0"/>
        </a:spcBef>
        <a:spcAft>
          <a:spcPct val="0"/>
        </a:spcAft>
        <a:defRPr sz="4400">
          <a:solidFill>
            <a:schemeClr val="tx1"/>
          </a:solidFill>
          <a:latin typeface="微软雅黑" panose="020B0503020204020204" pitchFamily="34" charset="-122"/>
          <a:ea typeface="微软雅黑" panose="020B0503020204020204" pitchFamily="34" charset="-122"/>
        </a:defRPr>
      </a:lvl4pPr>
      <a:lvl5pPr algn="ctr" rtl="0" eaLnBrk="0" fontAlgn="base" hangingPunct="0">
        <a:spcBef>
          <a:spcPct val="0"/>
        </a:spcBef>
        <a:spcAft>
          <a:spcPct val="0"/>
        </a:spcAft>
        <a:defRPr sz="4400">
          <a:solidFill>
            <a:schemeClr val="tx1"/>
          </a:solidFill>
          <a:latin typeface="微软雅黑" panose="020B0503020204020204" pitchFamily="34" charset="-122"/>
          <a:ea typeface="微软雅黑" panose="020B0503020204020204" pitchFamily="34" charset="-122"/>
        </a:defRPr>
      </a:lvl5pPr>
      <a:lvl6pPr marL="457200" algn="ctr" rtl="0" fontAlgn="base">
        <a:spcBef>
          <a:spcPct val="0"/>
        </a:spcBef>
        <a:spcAft>
          <a:spcPct val="0"/>
        </a:spcAft>
        <a:defRPr sz="4400">
          <a:solidFill>
            <a:schemeClr val="tx1"/>
          </a:solidFill>
          <a:latin typeface="微软雅黑" panose="020B0503020204020204" pitchFamily="34" charset="-122"/>
          <a:ea typeface="微软雅黑" panose="020B0503020204020204" pitchFamily="34" charset="-122"/>
        </a:defRPr>
      </a:lvl6pPr>
      <a:lvl7pPr marL="914400" algn="ctr" rtl="0" fontAlgn="base">
        <a:spcBef>
          <a:spcPct val="0"/>
        </a:spcBef>
        <a:spcAft>
          <a:spcPct val="0"/>
        </a:spcAft>
        <a:defRPr sz="4400">
          <a:solidFill>
            <a:schemeClr val="tx1"/>
          </a:solidFill>
          <a:latin typeface="微软雅黑" panose="020B0503020204020204" pitchFamily="34" charset="-122"/>
          <a:ea typeface="微软雅黑" panose="020B0503020204020204" pitchFamily="34" charset="-122"/>
        </a:defRPr>
      </a:lvl7pPr>
      <a:lvl8pPr marL="1371600" algn="ctr" rtl="0" fontAlgn="base">
        <a:spcBef>
          <a:spcPct val="0"/>
        </a:spcBef>
        <a:spcAft>
          <a:spcPct val="0"/>
        </a:spcAft>
        <a:defRPr sz="4400">
          <a:solidFill>
            <a:schemeClr val="tx1"/>
          </a:solidFill>
          <a:latin typeface="微软雅黑" panose="020B0503020204020204" pitchFamily="34" charset="-122"/>
          <a:ea typeface="微软雅黑" panose="020B0503020204020204" pitchFamily="34" charset="-122"/>
        </a:defRPr>
      </a:lvl8pPr>
      <a:lvl9pPr marL="1828800" algn="ctr" rtl="0" fontAlgn="base">
        <a:spcBef>
          <a:spcPct val="0"/>
        </a:spcBef>
        <a:spcAft>
          <a:spcPct val="0"/>
        </a:spcAft>
        <a:defRPr sz="4400">
          <a:solidFill>
            <a:schemeClr val="tx1"/>
          </a:solidFill>
          <a:latin typeface="微软雅黑" panose="020B0503020204020204" pitchFamily="34" charset="-122"/>
          <a:ea typeface="微软雅黑" panose="020B0503020204020204" pitchFamily="34" charset="-122"/>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4" Type="http://schemas.openxmlformats.org/officeDocument/2006/relationships/slideLayout" Target="../slideLayouts/slideLayout26.xml"/><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image" Target="../media/image8.png"/></Relationships>
</file>

<file path=ppt/slides/_rels/slide12.xml.rels><?xml version="1.0" encoding="UTF-8" standalone="yes"?>
<Relationships xmlns="http://schemas.openxmlformats.org/package/2006/relationships"><Relationship Id="rId4" Type="http://schemas.openxmlformats.org/officeDocument/2006/relationships/vmlDrawing" Target="../drawings/vmlDrawing1.vml"/><Relationship Id="rId3" Type="http://schemas.openxmlformats.org/officeDocument/2006/relationships/slideLayout" Target="../slideLayouts/slideLayout26.xml"/><Relationship Id="rId2" Type="http://schemas.openxmlformats.org/officeDocument/2006/relationships/image" Target="../media/image11.emf"/><Relationship Id="rId1" Type="http://schemas.openxmlformats.org/officeDocument/2006/relationships/oleObject" Target="../embeddings/oleObject1.bin"/></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4" Type="http://schemas.openxmlformats.org/officeDocument/2006/relationships/slideLayout" Target="../slideLayouts/slideLayout16.xml"/><Relationship Id="rId3" Type="http://schemas.openxmlformats.org/officeDocument/2006/relationships/slide" Target="slide22.xml"/><Relationship Id="rId2" Type="http://schemas.openxmlformats.org/officeDocument/2006/relationships/slide" Target="slide21.xml"/><Relationship Id="rId1" Type="http://schemas.openxmlformats.org/officeDocument/2006/relationships/slide" Target="slide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21.xml.rels><?xml version="1.0" encoding="UTF-8" standalone="yes"?>
<Relationships xmlns="http://schemas.openxmlformats.org/package/2006/relationships"><Relationship Id="rId6" Type="http://schemas.openxmlformats.org/officeDocument/2006/relationships/slideLayout" Target="../slideLayouts/slideLayout26.xml"/><Relationship Id="rId5" Type="http://schemas.openxmlformats.org/officeDocument/2006/relationships/slide" Target="slide19.xml"/><Relationship Id="rId4" Type="http://schemas.openxmlformats.org/officeDocument/2006/relationships/image" Target="../media/image15.jpeg"/><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image" Target="../media/image12.jpeg"/></Relationships>
</file>

<file path=ppt/slides/_rels/slide22.xml.rels><?xml version="1.0" encoding="UTF-8" standalone="yes"?>
<Relationships xmlns="http://schemas.openxmlformats.org/package/2006/relationships"><Relationship Id="rId4" Type="http://schemas.openxmlformats.org/officeDocument/2006/relationships/slideLayout" Target="../slideLayouts/slideLayout26.xml"/><Relationship Id="rId3" Type="http://schemas.openxmlformats.org/officeDocument/2006/relationships/image" Target="../media/image18.jpeg"/><Relationship Id="rId2" Type="http://schemas.openxmlformats.org/officeDocument/2006/relationships/image" Target="../media/image17.jpeg"/><Relationship Id="rId1" Type="http://schemas.openxmlformats.org/officeDocument/2006/relationships/image" Target="../media/image16.jpe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1.xml.rels><?xml version="1.0" encoding="UTF-8" standalone="yes"?>
<Relationships xmlns="http://schemas.openxmlformats.org/package/2006/relationships"><Relationship Id="rId4" Type="http://schemas.openxmlformats.org/officeDocument/2006/relationships/vmlDrawing" Target="../drawings/vmlDrawing2.vml"/><Relationship Id="rId3" Type="http://schemas.openxmlformats.org/officeDocument/2006/relationships/slideLayout" Target="../slideLayouts/slideLayout26.xml"/><Relationship Id="rId2" Type="http://schemas.openxmlformats.org/officeDocument/2006/relationships/image" Target="../media/image19.png"/><Relationship Id="rId1" Type="http://schemas.openxmlformats.org/officeDocument/2006/relationships/oleObject" Target="../embeddings/oleObject2.bin"/></Relationships>
</file>

<file path=ppt/slides/_rels/slide62.xml.rels><?xml version="1.0" encoding="UTF-8" standalone="yes"?>
<Relationships xmlns="http://schemas.openxmlformats.org/package/2006/relationships"><Relationship Id="rId4" Type="http://schemas.openxmlformats.org/officeDocument/2006/relationships/vmlDrawing" Target="../drawings/vmlDrawing3.vml"/><Relationship Id="rId3" Type="http://schemas.openxmlformats.org/officeDocument/2006/relationships/slideLayout" Target="../slideLayouts/slideLayout29.xml"/><Relationship Id="rId2" Type="http://schemas.openxmlformats.org/officeDocument/2006/relationships/image" Target="../media/image20.png"/><Relationship Id="rId1" Type="http://schemas.openxmlformats.org/officeDocument/2006/relationships/oleObject" Target="../embeddings/oleObject3.bin"/></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5.xml.rels><?xml version="1.0" encoding="UTF-8" standalone="yes"?>
<Relationships xmlns="http://schemas.openxmlformats.org/package/2006/relationships"><Relationship Id="rId2" Type="http://schemas.openxmlformats.org/officeDocument/2006/relationships/slideLayout" Target="../slideLayouts/slideLayout16.xml"/><Relationship Id="rId1" Type="http://schemas.openxmlformats.org/officeDocument/2006/relationships/image" Target="../media/image21.jpeg"/></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6.xml"/><Relationship Id="rId1" Type="http://schemas.openxmlformats.org/officeDocument/2006/relationships/image" Target="../media/image5.jpeg"/></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6.xml"/><Relationship Id="rId1" Type="http://schemas.openxmlformats.org/officeDocument/2006/relationships/image" Target="../media/image6.png"/></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6.xml"/><Relationship Id="rId1"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 name="标题 3"/>
          <p:cNvSpPr>
            <a:spLocks noGrp="1"/>
          </p:cNvSpPr>
          <p:nvPr>
            <p:ph type="title"/>
          </p:nvPr>
        </p:nvSpPr>
        <p:spPr>
          <a:xfrm>
            <a:off x="836613" y="2857500"/>
            <a:ext cx="1347788" cy="1143000"/>
          </a:xfrm>
        </p:spPr>
        <p:txBody>
          <a:bodyPr vert="horz" wrap="square" lIns="91440" tIns="45720" rIns="91440" bIns="45720" numCol="1" rtlCol="0" anchor="ctr" anchorCtr="0" compatLnSpc="1">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zh-CN" altLang="en-US" sz="4400" b="0"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课程重点</a:t>
            </a:r>
            <a:endParaRPr kumimoji="0" lang="zh-CN" altLang="en-US" sz="44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
        <p:nvSpPr>
          <p:cNvPr id="14339" name="内容占位符 4"/>
          <p:cNvSpPr>
            <a:spLocks noGrp="1"/>
          </p:cNvSpPr>
          <p:nvPr>
            <p:ph idx="1"/>
          </p:nvPr>
        </p:nvSpPr>
        <p:spPr>
          <a:xfrm>
            <a:off x="3535363" y="404813"/>
            <a:ext cx="4619625" cy="555625"/>
          </a:xfrm>
          <a:ln/>
        </p:spPr>
        <p:txBody>
          <a:bodyPr vert="horz" wrap="square" lIns="91440" tIns="45720" rIns="91440" bIns="45720" anchor="t" anchorCtr="0"/>
          <a:p>
            <a:pPr eaLnBrk="1" hangingPunct="1"/>
            <a:r>
              <a:rPr lang="zh-CN" altLang="en-US" kern="1200" dirty="0">
                <a:latin typeface="微软雅黑" panose="020B0503020204020204" pitchFamily="34" charset="-122"/>
                <a:ea typeface="微软雅黑" panose="020B0503020204020204" pitchFamily="34" charset="-122"/>
                <a:cs typeface="+mn-cs"/>
              </a:rPr>
              <a:t>计算机基础知识</a:t>
            </a:r>
            <a:endParaRPr lang="zh-CN" altLang="en-US" kern="1200" dirty="0">
              <a:latin typeface="微软雅黑" panose="020B0503020204020204" pitchFamily="34" charset="-122"/>
              <a:ea typeface="微软雅黑" panose="020B0503020204020204" pitchFamily="34" charset="-122"/>
              <a:cs typeface="+mn-cs"/>
            </a:endParaRPr>
          </a:p>
        </p:txBody>
      </p:sp>
      <p:sp>
        <p:nvSpPr>
          <p:cNvPr id="14340" name="内容占位符 5"/>
          <p:cNvSpPr>
            <a:spLocks noGrp="1"/>
          </p:cNvSpPr>
          <p:nvPr>
            <p:ph idx="13"/>
          </p:nvPr>
        </p:nvSpPr>
        <p:spPr>
          <a:xfrm>
            <a:off x="3535363" y="1392238"/>
            <a:ext cx="4619625" cy="555625"/>
          </a:xfrm>
          <a:ln/>
        </p:spPr>
        <p:txBody>
          <a:bodyPr vert="horz" wrap="square" lIns="91440" tIns="45720" rIns="91440" bIns="45720" anchor="t" anchorCtr="0"/>
          <a:p>
            <a:pPr eaLnBrk="1" hangingPunct="1"/>
            <a:r>
              <a:rPr lang="zh-CN" altLang="en-US" kern="1200" dirty="0">
                <a:latin typeface="微软雅黑" panose="020B0503020204020204" pitchFamily="34" charset="-122"/>
                <a:ea typeface="微软雅黑" panose="020B0503020204020204" pitchFamily="34" charset="-122"/>
                <a:cs typeface="+mn-cs"/>
              </a:rPr>
              <a:t>操作系统</a:t>
            </a:r>
            <a:endParaRPr lang="zh-CN" altLang="en-US" kern="1200" dirty="0">
              <a:latin typeface="微软雅黑" panose="020B0503020204020204" pitchFamily="34" charset="-122"/>
              <a:ea typeface="微软雅黑" panose="020B0503020204020204" pitchFamily="34" charset="-122"/>
              <a:cs typeface="+mn-cs"/>
            </a:endParaRPr>
          </a:p>
        </p:txBody>
      </p:sp>
      <p:sp>
        <p:nvSpPr>
          <p:cNvPr id="14341" name="内容占位符 6"/>
          <p:cNvSpPr>
            <a:spLocks noGrp="1"/>
          </p:cNvSpPr>
          <p:nvPr>
            <p:ph idx="14"/>
          </p:nvPr>
        </p:nvSpPr>
        <p:spPr>
          <a:xfrm>
            <a:off x="3535363" y="2379663"/>
            <a:ext cx="4619625" cy="555625"/>
          </a:xfrm>
          <a:ln/>
        </p:spPr>
        <p:txBody>
          <a:bodyPr vert="horz" wrap="square" lIns="91440" tIns="45720" rIns="91440" bIns="45720" anchor="t" anchorCtr="0"/>
          <a:p>
            <a:pPr eaLnBrk="1" hangingPunct="1"/>
            <a:r>
              <a:rPr lang="zh-CN" altLang="en-US" kern="1200" dirty="0">
                <a:latin typeface="微软雅黑" panose="020B0503020204020204" pitchFamily="34" charset="-122"/>
                <a:ea typeface="微软雅黑" panose="020B0503020204020204" pitchFamily="34" charset="-122"/>
                <a:cs typeface="+mn-cs"/>
              </a:rPr>
              <a:t>文字处理软件</a:t>
            </a:r>
            <a:r>
              <a:rPr lang="en-US" altLang="zh-CN" kern="1200" dirty="0">
                <a:latin typeface="微软雅黑" panose="020B0503020204020204" pitchFamily="34" charset="-122"/>
                <a:ea typeface="微软雅黑" panose="020B0503020204020204" pitchFamily="34" charset="-122"/>
                <a:cs typeface="+mn-cs"/>
              </a:rPr>
              <a:t>Word 2016</a:t>
            </a:r>
            <a:endParaRPr lang="zh-CN" altLang="en-US" kern="1200" dirty="0">
              <a:latin typeface="微软雅黑" panose="020B0503020204020204" pitchFamily="34" charset="-122"/>
              <a:ea typeface="微软雅黑" panose="020B0503020204020204" pitchFamily="34" charset="-122"/>
              <a:cs typeface="+mn-cs"/>
            </a:endParaRPr>
          </a:p>
        </p:txBody>
      </p:sp>
      <p:sp>
        <p:nvSpPr>
          <p:cNvPr id="14342" name="内容占位符 7"/>
          <p:cNvSpPr>
            <a:spLocks noGrp="1"/>
          </p:cNvSpPr>
          <p:nvPr>
            <p:ph idx="15"/>
          </p:nvPr>
        </p:nvSpPr>
        <p:spPr>
          <a:xfrm>
            <a:off x="3535363" y="3367088"/>
            <a:ext cx="4619625" cy="555625"/>
          </a:xfrm>
          <a:ln/>
        </p:spPr>
        <p:txBody>
          <a:bodyPr vert="horz" wrap="square" lIns="91440" tIns="45720" rIns="91440" bIns="45720" anchor="t" anchorCtr="0"/>
          <a:p>
            <a:pPr eaLnBrk="1" hangingPunct="1"/>
            <a:r>
              <a:rPr lang="zh-CN" altLang="en-US" kern="1200" dirty="0">
                <a:latin typeface="微软雅黑" panose="020B0503020204020204" pitchFamily="34" charset="-122"/>
                <a:ea typeface="微软雅黑" panose="020B0503020204020204" pitchFamily="34" charset="-122"/>
                <a:cs typeface="+mn-cs"/>
              </a:rPr>
              <a:t>电子表格软件</a:t>
            </a:r>
            <a:r>
              <a:rPr lang="en-US" altLang="zh-CN" kern="1200" dirty="0">
                <a:latin typeface="微软雅黑" panose="020B0503020204020204" pitchFamily="34" charset="-122"/>
                <a:ea typeface="微软雅黑" panose="020B0503020204020204" pitchFamily="34" charset="-122"/>
                <a:cs typeface="+mn-cs"/>
              </a:rPr>
              <a:t>Excel 2016</a:t>
            </a:r>
            <a:endParaRPr lang="zh-CN" altLang="en-US" kern="1200" dirty="0">
              <a:latin typeface="微软雅黑" panose="020B0503020204020204" pitchFamily="34" charset="-122"/>
              <a:ea typeface="微软雅黑" panose="020B0503020204020204" pitchFamily="34" charset="-122"/>
              <a:cs typeface="+mn-cs"/>
            </a:endParaRPr>
          </a:p>
        </p:txBody>
      </p:sp>
      <p:sp>
        <p:nvSpPr>
          <p:cNvPr id="14343" name="内容占位符 8"/>
          <p:cNvSpPr>
            <a:spLocks noGrp="1"/>
          </p:cNvSpPr>
          <p:nvPr>
            <p:ph idx="16"/>
          </p:nvPr>
        </p:nvSpPr>
        <p:spPr>
          <a:xfrm>
            <a:off x="3535363" y="4354513"/>
            <a:ext cx="5608637" cy="555625"/>
          </a:xfrm>
          <a:ln/>
        </p:spPr>
        <p:txBody>
          <a:bodyPr vert="horz" wrap="square" lIns="91440" tIns="45720" rIns="91440" bIns="45720" anchor="t" anchorCtr="0"/>
          <a:p>
            <a:pPr eaLnBrk="1" hangingPunct="1"/>
            <a:r>
              <a:rPr lang="zh-CN" altLang="en-US" kern="1200" dirty="0">
                <a:latin typeface="微软雅黑" panose="020B0503020204020204" pitchFamily="34" charset="-122"/>
                <a:ea typeface="微软雅黑" panose="020B0503020204020204" pitchFamily="34" charset="-122"/>
                <a:cs typeface="+mn-cs"/>
              </a:rPr>
              <a:t>演示文稿制作软件</a:t>
            </a:r>
            <a:r>
              <a:rPr lang="en-US" altLang="zh-CN" kern="1200" dirty="0">
                <a:latin typeface="微软雅黑" panose="020B0503020204020204" pitchFamily="34" charset="-122"/>
                <a:ea typeface="微软雅黑" panose="020B0503020204020204" pitchFamily="34" charset="-122"/>
                <a:cs typeface="+mn-cs"/>
              </a:rPr>
              <a:t>PowerPoint 2016</a:t>
            </a:r>
            <a:endParaRPr lang="zh-CN" altLang="en-US" kern="1200" dirty="0">
              <a:latin typeface="微软雅黑" panose="020B0503020204020204" pitchFamily="34" charset="-122"/>
              <a:ea typeface="微软雅黑" panose="020B0503020204020204" pitchFamily="34" charset="-122"/>
              <a:cs typeface="+mn-cs"/>
            </a:endParaRPr>
          </a:p>
        </p:txBody>
      </p:sp>
      <p:sp>
        <p:nvSpPr>
          <p:cNvPr id="14344" name="内容占位符 9"/>
          <p:cNvSpPr>
            <a:spLocks noGrp="1"/>
          </p:cNvSpPr>
          <p:nvPr>
            <p:ph idx="17"/>
          </p:nvPr>
        </p:nvSpPr>
        <p:spPr>
          <a:xfrm>
            <a:off x="3535363" y="5341938"/>
            <a:ext cx="4619625" cy="555625"/>
          </a:xfrm>
          <a:ln/>
        </p:spPr>
        <p:txBody>
          <a:bodyPr vert="horz" wrap="square" lIns="91440" tIns="45720" rIns="91440" bIns="45720" anchor="t" anchorCtr="0"/>
          <a:p>
            <a:pPr eaLnBrk="1" hangingPunct="1"/>
            <a:r>
              <a:rPr lang="zh-CN" altLang="en-US" kern="1200" dirty="0">
                <a:latin typeface="微软雅黑" panose="020B0503020204020204" pitchFamily="34" charset="-122"/>
                <a:ea typeface="微软雅黑" panose="020B0503020204020204" pitchFamily="34" charset="-122"/>
                <a:cs typeface="+mn-cs"/>
              </a:rPr>
              <a:t>计算机网络基础知识</a:t>
            </a:r>
            <a:endParaRPr lang="zh-CN" altLang="en-US" kern="1200" dirty="0">
              <a:latin typeface="微软雅黑" panose="020B0503020204020204" pitchFamily="34" charset="-122"/>
              <a:ea typeface="微软雅黑" panose="020B0503020204020204" pitchFamily="34" charset="-122"/>
              <a:cs typeface="+mn-cs"/>
            </a:endParaRPr>
          </a:p>
        </p:txBody>
      </p:sp>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14346" name="灯片编号占位符 4"/>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746" name="Rectangle 3"/>
          <p:cNvSpPr>
            <a:spLocks noGrp="1"/>
          </p:cNvSpPr>
          <p:nvPr>
            <p:ph sz="quarter" idx="13"/>
          </p:nvPr>
        </p:nvSpPr>
        <p:spPr>
          <a:xfrm>
            <a:off x="468313" y="1414463"/>
            <a:ext cx="8351837" cy="4941887"/>
          </a:xfrm>
          <a:ln/>
        </p:spPr>
        <p:txBody>
          <a:bodyPr vert="horz" wrap="square" lIns="91440" tIns="45720" rIns="91440" bIns="45720" anchor="t" anchorCtr="0"/>
          <a:p>
            <a:pPr eaLnBrk="1" hangingPunct="1">
              <a:lnSpc>
                <a:spcPct val="120000"/>
              </a:lnSpc>
              <a:buClrTx/>
              <a:buSzTx/>
              <a:buFont typeface="Arial" panose="020B0604020202020204" pitchFamily="34" charset="0"/>
            </a:pPr>
            <a:r>
              <a:rPr lang="zh-CN" altLang="en-US" sz="2000" dirty="0"/>
              <a:t>第一代计算机 </a:t>
            </a:r>
            <a:r>
              <a:rPr lang="en-US" altLang="zh-CN" sz="2000" dirty="0"/>
              <a:t>1946</a:t>
            </a:r>
            <a:r>
              <a:rPr lang="en-US" altLang="en-US" sz="2000" dirty="0"/>
              <a:t>～</a:t>
            </a:r>
            <a:r>
              <a:rPr lang="en-US" altLang="zh-CN" sz="2000" dirty="0"/>
              <a:t>1957 </a:t>
            </a:r>
            <a:r>
              <a:rPr lang="zh-CN" altLang="en-US" sz="2000" dirty="0"/>
              <a:t>电子管 运算速度较低，耗电量大存储容量小。</a:t>
            </a:r>
            <a:endParaRPr lang="zh-CN" altLang="en-US" sz="2000" dirty="0"/>
          </a:p>
          <a:p>
            <a:pPr eaLnBrk="1" hangingPunct="1">
              <a:lnSpc>
                <a:spcPct val="120000"/>
              </a:lnSpc>
              <a:buClrTx/>
              <a:buSzTx/>
              <a:buFont typeface="Arial" panose="020B0604020202020204" pitchFamily="34" charset="0"/>
            </a:pPr>
            <a:r>
              <a:rPr lang="zh-CN" altLang="en-US" sz="2000" dirty="0"/>
              <a:t>第二代计算机 </a:t>
            </a:r>
            <a:r>
              <a:rPr lang="en-US" altLang="zh-CN" sz="2000" dirty="0"/>
              <a:t>1958</a:t>
            </a:r>
            <a:r>
              <a:rPr lang="en-US" altLang="en-US" sz="2000" dirty="0"/>
              <a:t>～</a:t>
            </a:r>
            <a:r>
              <a:rPr lang="en-US" altLang="zh-CN" sz="2000" dirty="0"/>
              <a:t>1964 </a:t>
            </a:r>
            <a:r>
              <a:rPr lang="zh-CN" altLang="en-US" sz="2000" dirty="0"/>
              <a:t>晶体管 体积小，耗电量较少，运算速度高，价格下降。提出了操作系统的概念 </a:t>
            </a:r>
            <a:endParaRPr lang="zh-CN" altLang="en-US" sz="2000" dirty="0"/>
          </a:p>
          <a:p>
            <a:pPr eaLnBrk="1" hangingPunct="1">
              <a:lnSpc>
                <a:spcPct val="120000"/>
              </a:lnSpc>
              <a:buClrTx/>
              <a:buSzTx/>
              <a:buFont typeface="Arial" panose="020B0604020202020204" pitchFamily="34" charset="0"/>
            </a:pPr>
            <a:r>
              <a:rPr lang="zh-CN" altLang="en-US" sz="2000" dirty="0"/>
              <a:t>第三代计算机 </a:t>
            </a:r>
            <a:r>
              <a:rPr lang="en-US" altLang="zh-CN" sz="2000" dirty="0"/>
              <a:t>1965</a:t>
            </a:r>
            <a:r>
              <a:rPr lang="en-US" altLang="en-US" sz="2000" dirty="0"/>
              <a:t>～</a:t>
            </a:r>
            <a:r>
              <a:rPr lang="en-US" altLang="zh-CN" sz="2000" dirty="0"/>
              <a:t>1970 </a:t>
            </a:r>
            <a:r>
              <a:rPr lang="zh-CN" altLang="en-US" sz="2000" dirty="0"/>
              <a:t>中小规模集成电路 体积功能进一步减少，可靠性及速度进一步提高。出现了真正的操作系统 </a:t>
            </a:r>
            <a:endParaRPr lang="zh-CN" altLang="en-US" sz="2000" dirty="0"/>
          </a:p>
          <a:p>
            <a:pPr eaLnBrk="1" hangingPunct="1">
              <a:lnSpc>
                <a:spcPct val="120000"/>
              </a:lnSpc>
              <a:buClrTx/>
              <a:buSzTx/>
              <a:buFont typeface="Arial" panose="020B0604020202020204" pitchFamily="34" charset="0"/>
            </a:pPr>
            <a:r>
              <a:rPr lang="zh-CN" altLang="en-US" sz="2000" dirty="0"/>
              <a:t>第四代计算机 </a:t>
            </a:r>
            <a:r>
              <a:rPr lang="en-US" altLang="zh-CN" sz="2000" dirty="0"/>
              <a:t>1970</a:t>
            </a:r>
            <a:r>
              <a:rPr lang="zh-CN" altLang="en-US" sz="2000" dirty="0"/>
              <a:t>年至今 大规模及超大规模集成电路 性能大规模提高，价格大幅度降低，广泛应用于社会生活的各个领域，走进办公室和家庭 </a:t>
            </a:r>
            <a:endParaRPr lang="zh-CN" altLang="en-US" sz="2000" dirty="0"/>
          </a:p>
        </p:txBody>
      </p:sp>
      <p:sp>
        <p:nvSpPr>
          <p:cNvPr id="31747" name="标题 1"/>
          <p:cNvSpPr>
            <a:spLocks noGrp="1"/>
          </p:cNvSpPr>
          <p:nvPr>
            <p:ph type="title"/>
          </p:nvPr>
        </p:nvSpPr>
        <p:spPr>
          <a:xfrm>
            <a:off x="601663" y="-90487"/>
            <a:ext cx="8218487" cy="1143000"/>
          </a:xfrm>
          <a:ln/>
        </p:spPr>
        <p:txBody>
          <a:bodyPr vert="horz" wrap="square" lIns="91440" tIns="45720" rIns="91440" bIns="45720" anchor="ctr" anchorCtr="0"/>
          <a:p>
            <a:pPr eaLnBrk="1" hangingPunct="1"/>
            <a:r>
              <a:rPr lang="zh-CN" altLang="en-US" kern="1200" dirty="0">
                <a:latin typeface="微软雅黑" panose="020B0503020204020204" pitchFamily="34" charset="-122"/>
                <a:ea typeface="微软雅黑" panose="020B0503020204020204" pitchFamily="34" charset="-122"/>
                <a:cs typeface="+mj-cs"/>
              </a:rPr>
              <a:t>计算机发展概况</a:t>
            </a:r>
            <a:endParaRPr lang="zh-CN" altLang="en-US" kern="1200" dirty="0">
              <a:latin typeface="微软雅黑" panose="020B0503020204020204" pitchFamily="34" charset="-122"/>
              <a:ea typeface="微软雅黑" panose="020B0503020204020204" pitchFamily="34" charset="-122"/>
              <a:cs typeface="+mj-cs"/>
            </a:endParaRPr>
          </a:p>
        </p:txBody>
      </p:sp>
      <p:sp>
        <p:nvSpPr>
          <p:cNvPr id="3" name="页脚占位符 2"/>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31749" name="灯片编号占位符 3"/>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88069" name="Picture 5" descr="电子管"/>
          <p:cNvPicPr>
            <a:picLocks noChangeAspect="1"/>
          </p:cNvPicPr>
          <p:nvPr/>
        </p:nvPicPr>
        <p:blipFill>
          <a:blip r:embed="rId1"/>
          <a:stretch>
            <a:fillRect/>
          </a:stretch>
        </p:blipFill>
        <p:spPr>
          <a:xfrm>
            <a:off x="684213" y="260350"/>
            <a:ext cx="2695575" cy="2811463"/>
          </a:xfrm>
          <a:prstGeom prst="rect">
            <a:avLst/>
          </a:prstGeom>
          <a:noFill/>
          <a:ln w="9525">
            <a:noFill/>
          </a:ln>
        </p:spPr>
      </p:pic>
      <p:pic>
        <p:nvPicPr>
          <p:cNvPr id="88070" name="Picture 6" descr="晶体管"/>
          <p:cNvPicPr>
            <a:picLocks noChangeAspect="1"/>
          </p:cNvPicPr>
          <p:nvPr/>
        </p:nvPicPr>
        <p:blipFill>
          <a:blip r:embed="rId2"/>
          <a:stretch>
            <a:fillRect/>
          </a:stretch>
        </p:blipFill>
        <p:spPr>
          <a:xfrm>
            <a:off x="5940425" y="404813"/>
            <a:ext cx="2505075" cy="2476500"/>
          </a:xfrm>
          <a:prstGeom prst="rect">
            <a:avLst/>
          </a:prstGeom>
          <a:noFill/>
          <a:ln w="9525">
            <a:noFill/>
          </a:ln>
        </p:spPr>
      </p:pic>
      <p:pic>
        <p:nvPicPr>
          <p:cNvPr id="88071" name="Picture 7" descr="集成电路"/>
          <p:cNvPicPr>
            <a:picLocks noChangeAspect="1"/>
          </p:cNvPicPr>
          <p:nvPr/>
        </p:nvPicPr>
        <p:blipFill>
          <a:blip r:embed="rId3"/>
          <a:stretch>
            <a:fillRect/>
          </a:stretch>
        </p:blipFill>
        <p:spPr>
          <a:xfrm>
            <a:off x="3419475" y="3357563"/>
            <a:ext cx="3333750" cy="2838450"/>
          </a:xfrm>
          <a:prstGeom prst="rect">
            <a:avLst/>
          </a:prstGeom>
          <a:noFill/>
          <a:ln w="9525">
            <a:noFill/>
          </a:ln>
        </p:spPr>
      </p:pic>
      <p:sp>
        <p:nvSpPr>
          <p:cNvPr id="2" name="页脚占位符 1"/>
          <p:cNvSpPr txBox="1">
            <a:spLocks noGrp="1"/>
          </p:cNvSpPr>
          <p:nvPr>
            <p:ph type="ftr" sz="quarter" idx="11"/>
          </p:nvPr>
        </p:nvSpPr>
        <p:spPr>
          <a:noFill/>
        </p:spPr>
        <p:txBody>
          <a:bodyPr vert="horz"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32774" name="灯片编号占位符 2"/>
          <p:cNvSpPr txBox="1">
            <a:spLocks noGrp="1"/>
          </p:cNvSpPr>
          <p:nvPr>
            <p:ph type="sldNum" sz="quarter" idx="12"/>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dirty="0">
                <a:solidFill>
                  <a:srgbClr val="898989"/>
                </a:solidFill>
                <a:latin typeface="Arial" panose="020B0604020202020204" pitchFamily="34" charset="0"/>
                <a:ea typeface="宋体" panose="02010600030101010101" pitchFamily="2" charset="-122"/>
              </a:rPr>
            </a:fld>
            <a:endParaRPr lang="en-US" altLang="zh-CN" sz="1800" b="1" dirty="0">
              <a:solidFill>
                <a:srgbClr val="898989"/>
              </a:solidFill>
              <a:latin typeface="Arial" panose="020B0604020202020204" pitchFamily="34" charset="0"/>
              <a:ea typeface="宋体" panose="02010600030101010101" pitchFamily="2" charset="-122"/>
            </a:endParaRPr>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8069"/>
                                        </p:tgtEl>
                                        <p:attrNameLst>
                                          <p:attrName>style.visibility</p:attrName>
                                        </p:attrNameLst>
                                      </p:cBhvr>
                                      <p:to>
                                        <p:strVal val="visible"/>
                                      </p:to>
                                    </p:set>
                                    <p:anim calcmode="lin" valueType="num">
                                      <p:cBhvr>
                                        <p:cTn id="7" dur="1000" fill="hold"/>
                                        <p:tgtEl>
                                          <p:spTgt spid="88069"/>
                                        </p:tgtEl>
                                        <p:attrNameLst>
                                          <p:attrName>ppt_w</p:attrName>
                                        </p:attrNameLst>
                                      </p:cBhvr>
                                      <p:tavLst>
                                        <p:tav tm="0">
                                          <p:val>
                                            <p:fltVal val="0.000000"/>
                                          </p:val>
                                        </p:tav>
                                        <p:tav tm="100000">
                                          <p:val>
                                            <p:strVal val="#ppt_w"/>
                                          </p:val>
                                        </p:tav>
                                      </p:tavLst>
                                    </p:anim>
                                    <p:anim calcmode="lin" valueType="num">
                                      <p:cBhvr>
                                        <p:cTn id="8" dur="1000" fill="hold"/>
                                        <p:tgtEl>
                                          <p:spTgt spid="88069"/>
                                        </p:tgtEl>
                                        <p:attrNameLst>
                                          <p:attrName>ppt_h</p:attrName>
                                        </p:attrNameLst>
                                      </p:cBhvr>
                                      <p:tavLst>
                                        <p:tav tm="0">
                                          <p:val>
                                            <p:fltVal val="0.000000"/>
                                          </p:val>
                                        </p:tav>
                                        <p:tav tm="100000">
                                          <p:val>
                                            <p:strVal val="#ppt_h"/>
                                          </p:val>
                                        </p:tav>
                                      </p:tavLst>
                                    </p:anim>
                                    <p:animEffect transition="in" filter="fade">
                                      <p:cBhvr>
                                        <p:cTn id="9" dur="1000"/>
                                        <p:tgtEl>
                                          <p:spTgt spid="88069"/>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88070"/>
                                        </p:tgtEl>
                                        <p:attrNameLst>
                                          <p:attrName>style.visibility</p:attrName>
                                        </p:attrNameLst>
                                      </p:cBhvr>
                                      <p:to>
                                        <p:strVal val="visible"/>
                                      </p:to>
                                    </p:set>
                                    <p:anim calcmode="lin" valueType="num">
                                      <p:cBhvr>
                                        <p:cTn id="14" dur="1000" fill="hold"/>
                                        <p:tgtEl>
                                          <p:spTgt spid="88070"/>
                                        </p:tgtEl>
                                        <p:attrNameLst>
                                          <p:attrName>ppt_w</p:attrName>
                                        </p:attrNameLst>
                                      </p:cBhvr>
                                      <p:tavLst>
                                        <p:tav tm="0">
                                          <p:val>
                                            <p:fltVal val="0.000000"/>
                                          </p:val>
                                        </p:tav>
                                        <p:tav tm="100000">
                                          <p:val>
                                            <p:strVal val="#ppt_w"/>
                                          </p:val>
                                        </p:tav>
                                      </p:tavLst>
                                    </p:anim>
                                    <p:anim calcmode="lin" valueType="num">
                                      <p:cBhvr>
                                        <p:cTn id="15" dur="1000" fill="hold"/>
                                        <p:tgtEl>
                                          <p:spTgt spid="88070"/>
                                        </p:tgtEl>
                                        <p:attrNameLst>
                                          <p:attrName>ppt_h</p:attrName>
                                        </p:attrNameLst>
                                      </p:cBhvr>
                                      <p:tavLst>
                                        <p:tav tm="0">
                                          <p:val>
                                            <p:fltVal val="0.000000"/>
                                          </p:val>
                                        </p:tav>
                                        <p:tav tm="100000">
                                          <p:val>
                                            <p:strVal val="#ppt_h"/>
                                          </p:val>
                                        </p:tav>
                                      </p:tavLst>
                                    </p:anim>
                                    <p:animEffect transition="in" filter="fade">
                                      <p:cBhvr>
                                        <p:cTn id="16" dur="1000"/>
                                        <p:tgtEl>
                                          <p:spTgt spid="88070"/>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88071"/>
                                        </p:tgtEl>
                                        <p:attrNameLst>
                                          <p:attrName>style.visibility</p:attrName>
                                        </p:attrNameLst>
                                      </p:cBhvr>
                                      <p:to>
                                        <p:strVal val="visible"/>
                                      </p:to>
                                    </p:set>
                                    <p:anim calcmode="lin" valueType="num">
                                      <p:cBhvr>
                                        <p:cTn id="21" dur="1000" fill="hold"/>
                                        <p:tgtEl>
                                          <p:spTgt spid="88071"/>
                                        </p:tgtEl>
                                        <p:attrNameLst>
                                          <p:attrName>ppt_w</p:attrName>
                                        </p:attrNameLst>
                                      </p:cBhvr>
                                      <p:tavLst>
                                        <p:tav tm="0">
                                          <p:val>
                                            <p:fltVal val="0.000000"/>
                                          </p:val>
                                        </p:tav>
                                        <p:tav tm="100000">
                                          <p:val>
                                            <p:strVal val="#ppt_w"/>
                                          </p:val>
                                        </p:tav>
                                      </p:tavLst>
                                    </p:anim>
                                    <p:anim calcmode="lin" valueType="num">
                                      <p:cBhvr>
                                        <p:cTn id="22" dur="1000" fill="hold"/>
                                        <p:tgtEl>
                                          <p:spTgt spid="88071"/>
                                        </p:tgtEl>
                                        <p:attrNameLst>
                                          <p:attrName>ppt_h</p:attrName>
                                        </p:attrNameLst>
                                      </p:cBhvr>
                                      <p:tavLst>
                                        <p:tav tm="0">
                                          <p:val>
                                            <p:fltVal val="0.000000"/>
                                          </p:val>
                                        </p:tav>
                                        <p:tav tm="100000">
                                          <p:val>
                                            <p:strVal val="#ppt_h"/>
                                          </p:val>
                                        </p:tav>
                                      </p:tavLst>
                                    </p:anim>
                                    <p:animEffect transition="in" filter="fade">
                                      <p:cBhvr>
                                        <p:cTn id="23" dur="1000"/>
                                        <p:tgtEl>
                                          <p:spTgt spid="880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33794" name="Object 25"/>
          <p:cNvGraphicFramePr>
            <a:graphicFrameLocks noGrp="1" noChangeAspect="1"/>
          </p:cNvGraphicFramePr>
          <p:nvPr>
            <p:ph idx="1"/>
          </p:nvPr>
        </p:nvGraphicFramePr>
        <p:xfrm>
          <a:off x="533400" y="549275"/>
          <a:ext cx="8594725" cy="6384925"/>
        </p:xfrm>
        <a:graphic>
          <a:graphicData uri="http://schemas.openxmlformats.org/presentationml/2006/ole">
            <mc:AlternateContent xmlns:mc="http://schemas.openxmlformats.org/markup-compatibility/2006">
              <mc:Choice xmlns:v="urn:schemas-microsoft-com:vml" Requires="v">
                <p:oleObj spid="_x0000_s3076" name="" r:id="rId1" imgW="5819775" imgH="4324350" progId="Word.Document.8">
                  <p:embed/>
                </p:oleObj>
              </mc:Choice>
              <mc:Fallback>
                <p:oleObj name="" r:id="rId1" imgW="5819775" imgH="4324350" progId="Word.Document.8">
                  <p:embed/>
                  <p:pic>
                    <p:nvPicPr>
                      <p:cNvPr id="0" name="图片 3075"/>
                      <p:cNvPicPr/>
                      <p:nvPr/>
                    </p:nvPicPr>
                    <p:blipFill>
                      <a:blip r:embed="rId2"/>
                      <a:srcRect/>
                      <a:stretch>
                        <a:fillRect/>
                      </a:stretch>
                    </p:blipFill>
                    <p:spPr>
                      <a:xfrm>
                        <a:off x="533400" y="549275"/>
                        <a:ext cx="8594725" cy="6384925"/>
                      </a:xfrm>
                      <a:prstGeom prst="rect">
                        <a:avLst/>
                      </a:prstGeom>
                      <a:noFill/>
                      <a:ln w="38100">
                        <a:miter/>
                      </a:ln>
                    </p:spPr>
                  </p:pic>
                </p:oleObj>
              </mc:Fallback>
            </mc:AlternateContent>
          </a:graphicData>
        </a:graphic>
      </p:graphicFrame>
      <p:sp>
        <p:nvSpPr>
          <p:cNvPr id="2" name="页脚占位符 1"/>
          <p:cNvSpPr txBox="1">
            <a:spLocks noGrp="1"/>
          </p:cNvSpPr>
          <p:nvPr>
            <p:ph type="ftr" sz="quarter" idx="11"/>
          </p:nvPr>
        </p:nvSpPr>
        <p:spPr>
          <a:noFill/>
        </p:spPr>
        <p:txBody>
          <a:bodyPr vert="horz"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33796" name="灯片编号占位符 2"/>
          <p:cNvSpPr txBox="1">
            <a:spLocks noGrp="1"/>
          </p:cNvSpPr>
          <p:nvPr>
            <p:ph type="sldNum" sz="quarter" idx="12"/>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dirty="0">
                <a:solidFill>
                  <a:srgbClr val="898989"/>
                </a:solidFill>
                <a:latin typeface="Arial" panose="020B0604020202020204" pitchFamily="34" charset="0"/>
                <a:ea typeface="宋体" panose="02010600030101010101" pitchFamily="2" charset="-122"/>
              </a:rPr>
            </a:fld>
            <a:endParaRPr lang="en-US" altLang="zh-CN" sz="1800" b="1" dirty="0">
              <a:solidFill>
                <a:srgbClr val="898989"/>
              </a:solidFill>
              <a:latin typeface="Arial" panose="020B0604020202020204" pitchFamily="34" charset="0"/>
              <a:ea typeface="宋体" panose="02010600030101010101" pitchFamily="2" charset="-122"/>
            </a:endParaRPr>
          </a:p>
        </p:txBody>
      </p:sp>
    </p:spTree>
  </p:cSld>
  <p:clrMapOvr>
    <a:masterClrMapping/>
  </p:clrMapOvr>
  <p:transition spd="med">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4818" name="Rectangle 3"/>
          <p:cNvSpPr>
            <a:spLocks noGrp="1"/>
          </p:cNvSpPr>
          <p:nvPr>
            <p:ph sz="quarter" idx="13"/>
          </p:nvPr>
        </p:nvSpPr>
        <p:spPr>
          <a:xfrm>
            <a:off x="539750" y="1916113"/>
            <a:ext cx="8207375" cy="4610100"/>
          </a:xfrm>
          <a:ln/>
        </p:spPr>
        <p:txBody>
          <a:bodyPr vert="horz" wrap="square" lIns="91440" tIns="45720" rIns="91440" bIns="45720" anchor="t" anchorCtr="0"/>
          <a:p>
            <a:pPr eaLnBrk="1" hangingPunct="1">
              <a:lnSpc>
                <a:spcPct val="150000"/>
              </a:lnSpc>
              <a:buClrTx/>
              <a:buSzTx/>
              <a:buFont typeface="Arial" panose="020B0604020202020204" pitchFamily="34" charset="0"/>
            </a:pPr>
            <a:r>
              <a:rPr lang="zh-CN" altLang="en-US" sz="2800" dirty="0"/>
              <a:t>微型化：计算机制造集成度更高</a:t>
            </a:r>
            <a:endParaRPr lang="zh-CN" altLang="en-US" sz="2800" dirty="0"/>
          </a:p>
          <a:p>
            <a:pPr eaLnBrk="1" hangingPunct="1">
              <a:lnSpc>
                <a:spcPct val="150000"/>
              </a:lnSpc>
              <a:buClrTx/>
              <a:buSzTx/>
              <a:buFont typeface="Arial" panose="020B0604020202020204" pitchFamily="34" charset="0"/>
            </a:pPr>
            <a:r>
              <a:rPr lang="zh-CN" altLang="en-US" sz="2800" dirty="0"/>
              <a:t>巨型化∶超高速、大容量、强功能</a:t>
            </a:r>
            <a:endParaRPr lang="zh-CN" altLang="en-US" sz="2800" dirty="0"/>
          </a:p>
          <a:p>
            <a:pPr eaLnBrk="1" hangingPunct="1">
              <a:lnSpc>
                <a:spcPct val="150000"/>
              </a:lnSpc>
              <a:buClrTx/>
              <a:buSzTx/>
              <a:buFont typeface="Arial" panose="020B0604020202020204" pitchFamily="34" charset="0"/>
            </a:pPr>
            <a:r>
              <a:rPr lang="zh-CN" altLang="en-US" sz="2800" dirty="0"/>
              <a:t>网络化：计算机用于网络中资源的共享</a:t>
            </a:r>
            <a:endParaRPr lang="zh-CN" altLang="en-US" sz="2800" dirty="0"/>
          </a:p>
          <a:p>
            <a:pPr eaLnBrk="1" hangingPunct="1">
              <a:lnSpc>
                <a:spcPct val="150000"/>
              </a:lnSpc>
              <a:buClrTx/>
              <a:buSzTx/>
              <a:buFont typeface="Arial" panose="020B0604020202020204" pitchFamily="34" charset="0"/>
            </a:pPr>
            <a:r>
              <a:rPr lang="zh-CN" altLang="en-US" sz="2800" dirty="0"/>
              <a:t>智能化：智能机器人、专家系统</a:t>
            </a:r>
            <a:endParaRPr lang="zh-CN" altLang="en-US" sz="2800" dirty="0"/>
          </a:p>
        </p:txBody>
      </p:sp>
      <p:sp>
        <p:nvSpPr>
          <p:cNvPr id="34819" name="标题 1"/>
          <p:cNvSpPr>
            <a:spLocks noGrp="1"/>
          </p:cNvSpPr>
          <p:nvPr>
            <p:ph type="title"/>
          </p:nvPr>
        </p:nvSpPr>
        <p:spPr>
          <a:xfrm>
            <a:off x="601663" y="-100012"/>
            <a:ext cx="8218487" cy="1143000"/>
          </a:xfrm>
          <a:ln/>
        </p:spPr>
        <p:txBody>
          <a:bodyPr vert="horz" wrap="square" lIns="91440" tIns="45720" rIns="91440" bIns="45720" anchor="ctr" anchorCtr="0"/>
          <a:p>
            <a:pPr eaLnBrk="1" hangingPunct="1"/>
            <a:r>
              <a:rPr lang="zh-CN" altLang="en-US" kern="1200" dirty="0">
                <a:latin typeface="微软雅黑" panose="020B0503020204020204" pitchFamily="34" charset="-122"/>
                <a:ea typeface="微软雅黑" panose="020B0503020204020204" pitchFamily="34" charset="-122"/>
                <a:cs typeface="+mj-cs"/>
              </a:rPr>
              <a:t>计算机的发展趋势</a:t>
            </a:r>
            <a:endParaRPr lang="zh-CN" altLang="en-US" kern="1200" dirty="0">
              <a:latin typeface="微软雅黑" panose="020B0503020204020204" pitchFamily="34" charset="-122"/>
              <a:ea typeface="微软雅黑" panose="020B0503020204020204" pitchFamily="34" charset="-122"/>
              <a:cs typeface="+mj-cs"/>
            </a:endParaRPr>
          </a:p>
        </p:txBody>
      </p:sp>
      <p:sp>
        <p:nvSpPr>
          <p:cNvPr id="3" name="页脚占位符 2"/>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34821" name="灯片编号占位符 3"/>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5842" name="Rectangle 3"/>
          <p:cNvSpPr>
            <a:spLocks noGrp="1"/>
          </p:cNvSpPr>
          <p:nvPr>
            <p:ph sz="quarter" idx="13"/>
          </p:nvPr>
        </p:nvSpPr>
        <p:spPr>
          <a:xfrm>
            <a:off x="468313" y="1509713"/>
            <a:ext cx="8207375" cy="4606925"/>
          </a:xfrm>
          <a:ln/>
        </p:spPr>
        <p:txBody>
          <a:bodyPr vert="horz" wrap="square" lIns="91440" tIns="45720" rIns="91440" bIns="45720" anchor="t" anchorCtr="0"/>
          <a:p>
            <a:pPr eaLnBrk="1" hangingPunct="1">
              <a:lnSpc>
                <a:spcPct val="150000"/>
              </a:lnSpc>
              <a:buClrTx/>
              <a:buSzTx/>
              <a:buFont typeface="Arial" panose="020B0604020202020204" pitchFamily="34" charset="0"/>
            </a:pPr>
            <a:r>
              <a:rPr lang="zh-CN" altLang="en-US" sz="2400" dirty="0"/>
              <a:t>运算速度快</a:t>
            </a:r>
            <a:endParaRPr lang="zh-CN" altLang="en-US" sz="2400" dirty="0"/>
          </a:p>
          <a:p>
            <a:pPr eaLnBrk="1" hangingPunct="1">
              <a:lnSpc>
                <a:spcPct val="150000"/>
              </a:lnSpc>
              <a:buClrTx/>
              <a:buSzTx/>
              <a:buFont typeface="Arial" panose="020B0604020202020204" pitchFamily="34" charset="0"/>
            </a:pPr>
            <a:r>
              <a:rPr lang="zh-CN" altLang="en-US" sz="2400" dirty="0"/>
              <a:t>存储能力强</a:t>
            </a:r>
            <a:endParaRPr lang="zh-CN" altLang="en-US" sz="2400" dirty="0"/>
          </a:p>
          <a:p>
            <a:pPr eaLnBrk="1" hangingPunct="1">
              <a:lnSpc>
                <a:spcPct val="150000"/>
              </a:lnSpc>
              <a:buClrTx/>
              <a:buSzTx/>
              <a:buFont typeface="Arial" panose="020B0604020202020204" pitchFamily="34" charset="0"/>
            </a:pPr>
            <a:r>
              <a:rPr lang="zh-CN" altLang="en-US" sz="2400" dirty="0"/>
              <a:t>具有逻辑判断能力</a:t>
            </a:r>
            <a:endParaRPr lang="zh-CN" altLang="en-US" sz="2400" dirty="0"/>
          </a:p>
          <a:p>
            <a:pPr eaLnBrk="1" hangingPunct="1">
              <a:lnSpc>
                <a:spcPct val="150000"/>
              </a:lnSpc>
              <a:buClrTx/>
              <a:buSzTx/>
              <a:buFont typeface="Arial" panose="020B0604020202020204" pitchFamily="34" charset="0"/>
            </a:pPr>
            <a:r>
              <a:rPr lang="zh-CN" altLang="en-US" sz="2400" dirty="0"/>
              <a:t>自动化程度高</a:t>
            </a:r>
            <a:endParaRPr lang="zh-CN" altLang="en-US" sz="2400" dirty="0"/>
          </a:p>
          <a:p>
            <a:pPr eaLnBrk="1" hangingPunct="1">
              <a:lnSpc>
                <a:spcPct val="150000"/>
              </a:lnSpc>
              <a:buClrTx/>
              <a:buSzTx/>
              <a:buFont typeface="Arial" panose="020B0604020202020204" pitchFamily="34" charset="0"/>
            </a:pPr>
            <a:r>
              <a:rPr lang="zh-CN" altLang="en-US" sz="2400" dirty="0"/>
              <a:t>可靠性高</a:t>
            </a:r>
            <a:endParaRPr lang="zh-CN" altLang="en-US" sz="2400" dirty="0"/>
          </a:p>
          <a:p>
            <a:pPr eaLnBrk="1" hangingPunct="1">
              <a:lnSpc>
                <a:spcPct val="150000"/>
              </a:lnSpc>
              <a:buClrTx/>
              <a:buSzTx/>
              <a:buFont typeface="Arial" panose="020B0604020202020204" pitchFamily="34" charset="0"/>
            </a:pPr>
            <a:r>
              <a:rPr lang="zh-CN" altLang="en-US" sz="2400" dirty="0"/>
              <a:t>计算精度高</a:t>
            </a:r>
            <a:endParaRPr lang="zh-CN" altLang="en-US" sz="2400" dirty="0"/>
          </a:p>
        </p:txBody>
      </p:sp>
      <p:sp>
        <p:nvSpPr>
          <p:cNvPr id="35843" name="标题 1"/>
          <p:cNvSpPr>
            <a:spLocks noGrp="1"/>
          </p:cNvSpPr>
          <p:nvPr>
            <p:ph type="title"/>
          </p:nvPr>
        </p:nvSpPr>
        <p:spPr>
          <a:xfrm>
            <a:off x="601663" y="-171450"/>
            <a:ext cx="8218487" cy="1143000"/>
          </a:xfrm>
          <a:ln/>
        </p:spPr>
        <p:txBody>
          <a:bodyPr vert="horz" wrap="square" lIns="91440" tIns="45720" rIns="91440" bIns="45720" anchor="ctr" anchorCtr="0"/>
          <a:p>
            <a:pPr eaLnBrk="1" hangingPunct="1"/>
            <a:r>
              <a:rPr lang="zh-CN" altLang="en-US" kern="1200" dirty="0">
                <a:latin typeface="微软雅黑" panose="020B0503020204020204" pitchFamily="34" charset="-122"/>
                <a:ea typeface="微软雅黑" panose="020B0503020204020204" pitchFamily="34" charset="-122"/>
                <a:cs typeface="+mj-cs"/>
              </a:rPr>
              <a:t>计算机的特点</a:t>
            </a:r>
            <a:endParaRPr lang="zh-CN" altLang="en-US" kern="1200" dirty="0">
              <a:latin typeface="微软雅黑" panose="020B0503020204020204" pitchFamily="34" charset="-122"/>
              <a:ea typeface="微软雅黑" panose="020B0503020204020204" pitchFamily="34" charset="-122"/>
              <a:cs typeface="+mj-cs"/>
            </a:endParaRPr>
          </a:p>
        </p:txBody>
      </p:sp>
      <p:sp>
        <p:nvSpPr>
          <p:cNvPr id="3" name="页脚占位符 2"/>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35845" name="灯片编号占位符 3"/>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6866" name="Rectangle 3"/>
          <p:cNvSpPr>
            <a:spLocks noGrp="1"/>
          </p:cNvSpPr>
          <p:nvPr>
            <p:ph sz="quarter" idx="13"/>
          </p:nvPr>
        </p:nvSpPr>
        <p:spPr>
          <a:xfrm>
            <a:off x="468313" y="1509713"/>
            <a:ext cx="8675687" cy="5664200"/>
          </a:xfrm>
          <a:ln/>
        </p:spPr>
        <p:txBody>
          <a:bodyPr vert="horz" wrap="square" lIns="91440" tIns="45720" rIns="91440" bIns="45720" anchor="t" anchorCtr="0"/>
          <a:p>
            <a:pPr eaLnBrk="1" hangingPunct="1">
              <a:buClrTx/>
              <a:buSzTx/>
              <a:buFont typeface="Arial" panose="020B0604020202020204" pitchFamily="34" charset="0"/>
            </a:pPr>
            <a:r>
              <a:rPr lang="zh-CN" altLang="en-US" sz="2000" dirty="0"/>
              <a:t>按工作原理分</a:t>
            </a:r>
            <a:endParaRPr lang="zh-CN" altLang="en-US" sz="2000" dirty="0"/>
          </a:p>
          <a:p>
            <a:pPr eaLnBrk="1" hangingPunct="1">
              <a:buClrTx/>
              <a:buSzTx/>
              <a:buFontTx/>
              <a:buNone/>
            </a:pPr>
            <a:r>
              <a:rPr lang="zh-CN" altLang="en-US" sz="2000" dirty="0"/>
              <a:t>      模拟计算机</a:t>
            </a:r>
            <a:r>
              <a:rPr lang="en-US" altLang="zh-CN" sz="2000" dirty="0"/>
              <a:t>:</a:t>
            </a:r>
            <a:r>
              <a:rPr lang="zh-CN" altLang="en-US" sz="2000" dirty="0"/>
              <a:t>过程控制和模拟仿真</a:t>
            </a:r>
            <a:endParaRPr lang="zh-CN" altLang="en-US" sz="2000" dirty="0"/>
          </a:p>
          <a:p>
            <a:pPr eaLnBrk="1" hangingPunct="1">
              <a:buClrTx/>
              <a:buSzTx/>
              <a:buFontTx/>
              <a:buNone/>
            </a:pPr>
            <a:r>
              <a:rPr lang="zh-CN" altLang="en-US" sz="2000" dirty="0"/>
              <a:t>      数字计算机</a:t>
            </a:r>
            <a:endParaRPr lang="zh-CN" altLang="en-US" sz="2000" dirty="0"/>
          </a:p>
          <a:p>
            <a:pPr eaLnBrk="1" hangingPunct="1">
              <a:buClrTx/>
              <a:buSzTx/>
              <a:buFont typeface="Arial" panose="020B0604020202020204" pitchFamily="34" charset="0"/>
            </a:pPr>
            <a:r>
              <a:rPr lang="zh-CN" altLang="en-US" sz="2000" dirty="0"/>
              <a:t>按计算能力分</a:t>
            </a:r>
            <a:endParaRPr lang="zh-CN" altLang="en-US" sz="2000" dirty="0"/>
          </a:p>
          <a:p>
            <a:pPr eaLnBrk="1" hangingPunct="1">
              <a:buClrTx/>
              <a:buSzTx/>
              <a:buFontTx/>
              <a:buNone/>
            </a:pPr>
            <a:r>
              <a:rPr lang="zh-CN" altLang="en-US" sz="2000" dirty="0"/>
              <a:t>      巨型机、大型机</a:t>
            </a:r>
            <a:r>
              <a:rPr lang="en-US" altLang="zh-CN" sz="2000" dirty="0"/>
              <a:t>(</a:t>
            </a:r>
            <a:r>
              <a:rPr lang="zh-CN" altLang="en-US" sz="2000" dirty="0"/>
              <a:t>科学计算、数据处理 </a:t>
            </a:r>
            <a:endParaRPr lang="zh-CN" altLang="en-US" sz="2000" dirty="0"/>
          </a:p>
          <a:p>
            <a:pPr eaLnBrk="1" hangingPunct="1">
              <a:buClrTx/>
              <a:buSzTx/>
              <a:buFontTx/>
              <a:buNone/>
            </a:pPr>
            <a:r>
              <a:rPr lang="zh-CN" altLang="en-US" sz="2000" dirty="0"/>
              <a:t>                     或作为网络服务器</a:t>
            </a:r>
            <a:r>
              <a:rPr lang="en-US" altLang="zh-CN" sz="2000" dirty="0"/>
              <a:t>)</a:t>
            </a:r>
            <a:endParaRPr lang="en-US" altLang="zh-CN" sz="2000" dirty="0"/>
          </a:p>
          <a:p>
            <a:pPr eaLnBrk="1" hangingPunct="1">
              <a:buClrTx/>
              <a:buSzTx/>
              <a:buFontTx/>
              <a:buNone/>
            </a:pPr>
            <a:r>
              <a:rPr lang="en-US" altLang="zh-CN" sz="2000" dirty="0"/>
              <a:t>      </a:t>
            </a:r>
            <a:r>
              <a:rPr lang="zh-CN" altLang="en-US" sz="2000" dirty="0"/>
              <a:t>小型机（事务处理）、微型机</a:t>
            </a:r>
            <a:endParaRPr lang="zh-CN" altLang="en-US" sz="2000" dirty="0"/>
          </a:p>
          <a:p>
            <a:pPr eaLnBrk="1" hangingPunct="1">
              <a:buClrTx/>
              <a:buSzTx/>
              <a:buFont typeface="Arial" panose="020B0604020202020204" pitchFamily="34" charset="0"/>
            </a:pPr>
            <a:r>
              <a:rPr lang="zh-CN" altLang="en-US" sz="2000" dirty="0"/>
              <a:t>按用途分</a:t>
            </a:r>
            <a:endParaRPr lang="zh-CN" altLang="en-US" sz="2000" dirty="0"/>
          </a:p>
          <a:p>
            <a:pPr eaLnBrk="1" hangingPunct="1">
              <a:buClrTx/>
              <a:buSzTx/>
              <a:buFontTx/>
              <a:buNone/>
            </a:pPr>
            <a:r>
              <a:rPr lang="zh-CN" altLang="en-US" sz="2000" dirty="0"/>
              <a:t>      专用计算机</a:t>
            </a:r>
            <a:endParaRPr lang="zh-CN" altLang="en-US" sz="2000" dirty="0"/>
          </a:p>
          <a:p>
            <a:pPr eaLnBrk="1" hangingPunct="1">
              <a:buClrTx/>
              <a:buSzTx/>
              <a:buFontTx/>
              <a:buNone/>
            </a:pPr>
            <a:r>
              <a:rPr lang="zh-CN" altLang="en-US" sz="2000" dirty="0"/>
              <a:t>      通用计算机</a:t>
            </a:r>
            <a:endParaRPr lang="zh-CN" altLang="en-US" sz="2000" dirty="0"/>
          </a:p>
        </p:txBody>
      </p:sp>
      <p:sp>
        <p:nvSpPr>
          <p:cNvPr id="36867" name="标题 1"/>
          <p:cNvSpPr>
            <a:spLocks noGrp="1"/>
          </p:cNvSpPr>
          <p:nvPr>
            <p:ph type="title"/>
          </p:nvPr>
        </p:nvSpPr>
        <p:spPr>
          <a:xfrm>
            <a:off x="601663" y="-100012"/>
            <a:ext cx="8218487" cy="1143000"/>
          </a:xfrm>
          <a:ln/>
        </p:spPr>
        <p:txBody>
          <a:bodyPr vert="horz" wrap="square" lIns="91440" tIns="45720" rIns="91440" bIns="45720" anchor="ctr" anchorCtr="0"/>
          <a:p>
            <a:pPr eaLnBrk="1" hangingPunct="1"/>
            <a:r>
              <a:rPr lang="zh-CN" altLang="en-US" kern="1200" dirty="0">
                <a:latin typeface="微软雅黑" panose="020B0503020204020204" pitchFamily="34" charset="-122"/>
                <a:ea typeface="微软雅黑" panose="020B0503020204020204" pitchFamily="34" charset="-122"/>
                <a:cs typeface="+mj-cs"/>
              </a:rPr>
              <a:t>计算机的分类</a:t>
            </a:r>
            <a:endParaRPr lang="zh-CN" altLang="en-US" kern="1200" dirty="0">
              <a:latin typeface="微软雅黑" panose="020B0503020204020204" pitchFamily="34" charset="-122"/>
              <a:ea typeface="微软雅黑" panose="020B0503020204020204" pitchFamily="34" charset="-122"/>
              <a:cs typeface="+mj-cs"/>
            </a:endParaRPr>
          </a:p>
        </p:txBody>
      </p:sp>
      <p:sp>
        <p:nvSpPr>
          <p:cNvPr id="17412" name="AutoShape 4"/>
          <p:cNvSpPr/>
          <p:nvPr/>
        </p:nvSpPr>
        <p:spPr>
          <a:xfrm>
            <a:off x="796925" y="2173288"/>
            <a:ext cx="144463" cy="647700"/>
          </a:xfrm>
          <a:prstGeom prst="leftBrace">
            <a:avLst>
              <a:gd name="adj1" fmla="val 37362"/>
              <a:gd name="adj2" fmla="val 50000"/>
            </a:avLst>
          </a:prstGeom>
          <a:no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0"/>
              </a:spcBef>
              <a:buFontTx/>
              <a:buNone/>
            </a:pPr>
            <a:endParaRPr lang="zh-CN" altLang="en-US" sz="1800" dirty="0">
              <a:latin typeface="Arial" panose="020B0604020202020204" pitchFamily="34" charset="0"/>
              <a:ea typeface="宋体" panose="02010600030101010101" pitchFamily="2" charset="-122"/>
            </a:endParaRPr>
          </a:p>
        </p:txBody>
      </p:sp>
      <p:sp>
        <p:nvSpPr>
          <p:cNvPr id="17413" name="AutoShape 5"/>
          <p:cNvSpPr/>
          <p:nvPr/>
        </p:nvSpPr>
        <p:spPr>
          <a:xfrm>
            <a:off x="792163" y="3636963"/>
            <a:ext cx="144462" cy="1152525"/>
          </a:xfrm>
          <a:prstGeom prst="leftBrace">
            <a:avLst>
              <a:gd name="adj1" fmla="val 66483"/>
              <a:gd name="adj2" fmla="val 50000"/>
            </a:avLst>
          </a:prstGeom>
          <a:no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0"/>
              </a:spcBef>
              <a:buFontTx/>
              <a:buNone/>
            </a:pPr>
            <a:endParaRPr lang="zh-CN" altLang="en-US" sz="1800" dirty="0">
              <a:latin typeface="Arial" panose="020B0604020202020204" pitchFamily="34" charset="0"/>
              <a:ea typeface="宋体" panose="02010600030101010101" pitchFamily="2" charset="-122"/>
            </a:endParaRPr>
          </a:p>
        </p:txBody>
      </p:sp>
      <p:sp>
        <p:nvSpPr>
          <p:cNvPr id="17414" name="AutoShape 6"/>
          <p:cNvSpPr/>
          <p:nvPr/>
        </p:nvSpPr>
        <p:spPr>
          <a:xfrm>
            <a:off x="855663" y="5586413"/>
            <a:ext cx="144462" cy="647700"/>
          </a:xfrm>
          <a:prstGeom prst="leftBrace">
            <a:avLst>
              <a:gd name="adj1" fmla="val 37362"/>
              <a:gd name="adj2" fmla="val 50000"/>
            </a:avLst>
          </a:prstGeom>
          <a:no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0"/>
              </a:spcBef>
              <a:buFontTx/>
              <a:buNone/>
            </a:pPr>
            <a:endParaRPr lang="zh-CN" altLang="en-US" sz="1800" dirty="0">
              <a:latin typeface="Arial" panose="020B0604020202020204" pitchFamily="34" charset="0"/>
              <a:ea typeface="宋体" panose="02010600030101010101" pitchFamily="2" charset="-122"/>
            </a:endParaRPr>
          </a:p>
        </p:txBody>
      </p:sp>
      <p:sp>
        <p:nvSpPr>
          <p:cNvPr id="3" name="页脚占位符 2"/>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36872" name="灯片编号占位符 3"/>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6" fill="hold" grpId="0" nodeType="clickEffect">
                                  <p:stCondLst>
                                    <p:cond delay="0"/>
                                  </p:stCondLst>
                                  <p:childTnLst>
                                    <p:set>
                                      <p:cBhvr>
                                        <p:cTn id="6" dur="1" fill="hold">
                                          <p:stCondLst>
                                            <p:cond delay="0"/>
                                          </p:stCondLst>
                                        </p:cTn>
                                        <p:tgtEl>
                                          <p:spTgt spid="17412"/>
                                        </p:tgtEl>
                                        <p:attrNameLst>
                                          <p:attrName>style.visibility</p:attrName>
                                        </p:attrNameLst>
                                      </p:cBhvr>
                                      <p:to>
                                        <p:strVal val="visible"/>
                                      </p:to>
                                    </p:set>
                                    <p:animEffect transition="in" filter="barn(inHorizontal)">
                                      <p:cBhvr>
                                        <p:cTn id="7" dur="500"/>
                                        <p:tgtEl>
                                          <p:spTgt spid="1741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grpId="0" nodeType="clickEffect">
                                  <p:stCondLst>
                                    <p:cond delay="0"/>
                                  </p:stCondLst>
                                  <p:childTnLst>
                                    <p:set>
                                      <p:cBhvr>
                                        <p:cTn id="11" dur="1" fill="hold">
                                          <p:stCondLst>
                                            <p:cond delay="0"/>
                                          </p:stCondLst>
                                        </p:cTn>
                                        <p:tgtEl>
                                          <p:spTgt spid="17413"/>
                                        </p:tgtEl>
                                        <p:attrNameLst>
                                          <p:attrName>style.visibility</p:attrName>
                                        </p:attrNameLst>
                                      </p:cBhvr>
                                      <p:to>
                                        <p:strVal val="visible"/>
                                      </p:to>
                                    </p:set>
                                    <p:animEffect transition="in" filter="barn(inHorizontal)">
                                      <p:cBhvr>
                                        <p:cTn id="12" dur="500"/>
                                        <p:tgtEl>
                                          <p:spTgt spid="17413"/>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grpId="0" nodeType="clickEffect">
                                  <p:stCondLst>
                                    <p:cond delay="0"/>
                                  </p:stCondLst>
                                  <p:childTnLst>
                                    <p:set>
                                      <p:cBhvr>
                                        <p:cTn id="16" dur="1" fill="hold">
                                          <p:stCondLst>
                                            <p:cond delay="0"/>
                                          </p:stCondLst>
                                        </p:cTn>
                                        <p:tgtEl>
                                          <p:spTgt spid="17414"/>
                                        </p:tgtEl>
                                        <p:attrNameLst>
                                          <p:attrName>style.visibility</p:attrName>
                                        </p:attrNameLst>
                                      </p:cBhvr>
                                      <p:to>
                                        <p:strVal val="visible"/>
                                      </p:to>
                                    </p:set>
                                    <p:animEffect transition="in" filter="barn(inHorizontal)">
                                      <p:cBhvr>
                                        <p:cTn id="17" dur="500"/>
                                        <p:tgtEl>
                                          <p:spTgt spid="174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2" grpId="0" animBg="1"/>
      <p:bldP spid="17413" grpId="0" animBg="1"/>
      <p:bldP spid="1741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7890" name="Rectangle 3"/>
          <p:cNvSpPr>
            <a:spLocks noGrp="1"/>
          </p:cNvSpPr>
          <p:nvPr>
            <p:ph sz="quarter" idx="13"/>
          </p:nvPr>
        </p:nvSpPr>
        <p:spPr>
          <a:xfrm>
            <a:off x="468313" y="1316038"/>
            <a:ext cx="8675687" cy="4608512"/>
          </a:xfrm>
          <a:ln/>
        </p:spPr>
        <p:txBody>
          <a:bodyPr vert="horz" wrap="square" lIns="91440" tIns="45720" rIns="91440" bIns="45720" anchor="t" anchorCtr="0"/>
          <a:p>
            <a:pPr eaLnBrk="1" hangingPunct="1">
              <a:lnSpc>
                <a:spcPct val="130000"/>
              </a:lnSpc>
              <a:buClrTx/>
              <a:buSzTx/>
              <a:buFont typeface="Arial" panose="020B0604020202020204" pitchFamily="34" charset="0"/>
            </a:pPr>
            <a:r>
              <a:rPr lang="zh-CN" altLang="en-US" sz="2800" dirty="0"/>
              <a:t>科学计算</a:t>
            </a:r>
            <a:endParaRPr lang="zh-CN" altLang="en-US" sz="2800" dirty="0"/>
          </a:p>
          <a:p>
            <a:pPr eaLnBrk="1" hangingPunct="1">
              <a:lnSpc>
                <a:spcPct val="130000"/>
              </a:lnSpc>
              <a:buClrTx/>
              <a:buSzTx/>
              <a:buFont typeface="Arial" panose="020B0604020202020204" pitchFamily="34" charset="0"/>
            </a:pPr>
            <a:r>
              <a:rPr lang="zh-CN" altLang="en-US" sz="2800" dirty="0"/>
              <a:t>过程控制</a:t>
            </a:r>
            <a:endParaRPr lang="zh-CN" altLang="en-US" sz="2800" dirty="0"/>
          </a:p>
          <a:p>
            <a:pPr eaLnBrk="1" hangingPunct="1">
              <a:lnSpc>
                <a:spcPct val="130000"/>
              </a:lnSpc>
              <a:buClrTx/>
              <a:buSzTx/>
              <a:buFont typeface="Arial" panose="020B0604020202020204" pitchFamily="34" charset="0"/>
            </a:pPr>
            <a:r>
              <a:rPr lang="zh-CN" altLang="en-US" sz="2800" dirty="0"/>
              <a:t>计算机辅助系统（</a:t>
            </a:r>
            <a:r>
              <a:rPr lang="en-US" altLang="zh-CN" sz="2800" dirty="0"/>
              <a:t>CAD</a:t>
            </a:r>
            <a:r>
              <a:rPr lang="zh-CN" altLang="en-US" sz="2800" dirty="0"/>
              <a:t>、</a:t>
            </a:r>
            <a:r>
              <a:rPr lang="en-US" altLang="zh-CN" sz="2800" dirty="0"/>
              <a:t>CAM</a:t>
            </a:r>
            <a:r>
              <a:rPr lang="zh-CN" altLang="en-US" sz="2800" dirty="0"/>
              <a:t>、 </a:t>
            </a:r>
            <a:r>
              <a:rPr lang="en-US" altLang="zh-CN" sz="2800" dirty="0"/>
              <a:t>CAT</a:t>
            </a:r>
            <a:r>
              <a:rPr lang="zh-CN" altLang="en-US" sz="2800" dirty="0"/>
              <a:t>、</a:t>
            </a:r>
            <a:r>
              <a:rPr lang="en-US" altLang="zh-CN" sz="2800" dirty="0"/>
              <a:t>CAI</a:t>
            </a:r>
            <a:r>
              <a:rPr lang="zh-CN" altLang="en-US" sz="2800" dirty="0"/>
              <a:t>）</a:t>
            </a:r>
            <a:endParaRPr lang="zh-CN" altLang="en-US" sz="2800" dirty="0"/>
          </a:p>
          <a:p>
            <a:pPr eaLnBrk="1" hangingPunct="1">
              <a:lnSpc>
                <a:spcPct val="130000"/>
              </a:lnSpc>
              <a:buClrTx/>
              <a:buSzTx/>
              <a:buFont typeface="Arial" panose="020B0604020202020204" pitchFamily="34" charset="0"/>
            </a:pPr>
            <a:r>
              <a:rPr lang="zh-CN" altLang="en-US" sz="2800" dirty="0"/>
              <a:t>信息处理</a:t>
            </a:r>
            <a:endParaRPr lang="zh-CN" altLang="en-US" sz="2800" dirty="0"/>
          </a:p>
          <a:p>
            <a:pPr eaLnBrk="1" hangingPunct="1">
              <a:lnSpc>
                <a:spcPct val="130000"/>
              </a:lnSpc>
              <a:buClrTx/>
              <a:buSzTx/>
              <a:buFont typeface="Arial" panose="020B0604020202020204" pitchFamily="34" charset="0"/>
            </a:pPr>
            <a:r>
              <a:rPr lang="zh-CN" altLang="en-US" sz="2800" dirty="0"/>
              <a:t>智能模拟</a:t>
            </a:r>
            <a:endParaRPr lang="zh-CN" altLang="en-US" sz="2800" dirty="0"/>
          </a:p>
          <a:p>
            <a:pPr eaLnBrk="1" hangingPunct="1">
              <a:lnSpc>
                <a:spcPct val="130000"/>
              </a:lnSpc>
              <a:buClrTx/>
              <a:buSzTx/>
              <a:buFont typeface="Arial" panose="020B0604020202020204" pitchFamily="34" charset="0"/>
            </a:pPr>
            <a:r>
              <a:rPr lang="zh-CN" altLang="en-US" sz="2800" dirty="0"/>
              <a:t>学习与娱乐</a:t>
            </a:r>
            <a:endParaRPr lang="zh-CN" altLang="en-US" sz="2800" dirty="0"/>
          </a:p>
        </p:txBody>
      </p:sp>
      <p:sp>
        <p:nvSpPr>
          <p:cNvPr id="37891" name="标题 1"/>
          <p:cNvSpPr>
            <a:spLocks noGrp="1"/>
          </p:cNvSpPr>
          <p:nvPr>
            <p:ph type="title"/>
          </p:nvPr>
        </p:nvSpPr>
        <p:spPr>
          <a:xfrm>
            <a:off x="601663" y="-100012"/>
            <a:ext cx="8218487" cy="1143000"/>
          </a:xfrm>
          <a:ln/>
        </p:spPr>
        <p:txBody>
          <a:bodyPr vert="horz" wrap="square" lIns="91440" tIns="45720" rIns="91440" bIns="45720" anchor="ctr" anchorCtr="0"/>
          <a:p>
            <a:pPr eaLnBrk="1" hangingPunct="1"/>
            <a:r>
              <a:rPr lang="zh-CN" altLang="en-US" kern="1200" dirty="0">
                <a:latin typeface="微软雅黑" panose="020B0503020204020204" pitchFamily="34" charset="-122"/>
                <a:ea typeface="微软雅黑" panose="020B0503020204020204" pitchFamily="34" charset="-122"/>
                <a:cs typeface="+mj-cs"/>
              </a:rPr>
              <a:t>计算机在各领域的应用</a:t>
            </a:r>
            <a:endParaRPr lang="zh-CN" altLang="en-US" kern="1200" dirty="0">
              <a:latin typeface="微软雅黑" panose="020B0503020204020204" pitchFamily="34" charset="-122"/>
              <a:ea typeface="微软雅黑" panose="020B0503020204020204" pitchFamily="34" charset="-122"/>
              <a:cs typeface="+mj-cs"/>
            </a:endParaRPr>
          </a:p>
        </p:txBody>
      </p:sp>
      <p:sp>
        <p:nvSpPr>
          <p:cNvPr id="3" name="页脚占位符 2"/>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37893" name="灯片编号占位符 3"/>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8914" name="文本占位符 9"/>
          <p:cNvSpPr>
            <a:spLocks noGrp="1"/>
          </p:cNvSpPr>
          <p:nvPr>
            <p:ph type="body" sz="quarter" idx="13"/>
          </p:nvPr>
        </p:nvSpPr>
        <p:spPr>
          <a:xfrm>
            <a:off x="3565525" y="2635250"/>
            <a:ext cx="5975350" cy="1081088"/>
          </a:xfrm>
          <a:ln/>
        </p:spPr>
        <p:txBody>
          <a:bodyPr vert="horz" wrap="square" lIns="91440" tIns="45720" rIns="91440" bIns="45720" anchor="t" anchorCtr="0"/>
          <a:p>
            <a:pPr eaLnBrk="1" hangingPunct="1">
              <a:buClrTx/>
              <a:buSzTx/>
            </a:pPr>
            <a:r>
              <a:rPr lang="en-US" altLang="zh-CN" sz="4800" kern="1200" dirty="0">
                <a:latin typeface="微软雅黑" panose="020B0503020204020204" pitchFamily="34" charset="-122"/>
                <a:ea typeface="微软雅黑" panose="020B0503020204020204" pitchFamily="34" charset="-122"/>
                <a:cs typeface="+mn-cs"/>
              </a:rPr>
              <a:t>1.2  </a:t>
            </a:r>
            <a:r>
              <a:rPr lang="zh-CN" altLang="en-US" sz="4800" kern="1200" dirty="0">
                <a:latin typeface="微软雅黑" panose="020B0503020204020204" pitchFamily="34" charset="-122"/>
                <a:ea typeface="微软雅黑" panose="020B0503020204020204" pitchFamily="34" charset="-122"/>
                <a:cs typeface="+mn-cs"/>
              </a:rPr>
              <a:t>计算机工作原理</a:t>
            </a:r>
            <a:endParaRPr lang="zh-CN" altLang="en-US" sz="4800" kern="1200" dirty="0">
              <a:latin typeface="微软雅黑" panose="020B0503020204020204" pitchFamily="34" charset="-122"/>
              <a:ea typeface="微软雅黑" panose="020B0503020204020204" pitchFamily="34" charset="-122"/>
              <a:cs typeface="+mn-cs"/>
            </a:endParaRPr>
          </a:p>
        </p:txBody>
      </p:sp>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38916"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9938" name="Rectangle 3"/>
          <p:cNvSpPr>
            <a:spLocks noGrp="1"/>
          </p:cNvSpPr>
          <p:nvPr>
            <p:ph sz="quarter" idx="13"/>
          </p:nvPr>
        </p:nvSpPr>
        <p:spPr>
          <a:xfrm>
            <a:off x="468313" y="1220788"/>
            <a:ext cx="8207375" cy="4608512"/>
          </a:xfrm>
          <a:ln/>
        </p:spPr>
        <p:txBody>
          <a:bodyPr vert="horz" wrap="square" lIns="91440" tIns="45720" rIns="91440" bIns="45720" anchor="t" anchorCtr="0"/>
          <a:p>
            <a:pPr marL="723900" indent="-609600" eaLnBrk="1" hangingPunct="1">
              <a:lnSpc>
                <a:spcPct val="150000"/>
              </a:lnSpc>
              <a:buClrTx/>
              <a:buSzTx/>
              <a:buFontTx/>
              <a:buAutoNum type="arabicPeriod"/>
            </a:pPr>
            <a:r>
              <a:rPr lang="zh-CN" altLang="en-US" sz="2800" dirty="0"/>
              <a:t>计算机内部的数据和指令用二进制表示</a:t>
            </a:r>
            <a:endParaRPr lang="zh-CN" altLang="en-US" sz="2800" dirty="0"/>
          </a:p>
          <a:p>
            <a:pPr marL="723900" indent="-609600" eaLnBrk="1" hangingPunct="1">
              <a:lnSpc>
                <a:spcPct val="150000"/>
              </a:lnSpc>
              <a:buClrTx/>
              <a:buSzTx/>
              <a:buFontTx/>
              <a:buAutoNum type="arabicPeriod"/>
            </a:pPr>
            <a:r>
              <a:rPr lang="zh-CN" altLang="en-US" sz="2800" dirty="0"/>
              <a:t>将事先编好的程序和需要的数据首先存入到存储器中，在计算机执行程序的过程中，不需要人工干预，计算机会自动地从存储器中按照顺序一条一条地取出指令并执行</a:t>
            </a:r>
            <a:endParaRPr lang="zh-CN" altLang="en-US" sz="2800" dirty="0"/>
          </a:p>
          <a:p>
            <a:pPr marL="723900" indent="-609600" eaLnBrk="1" hangingPunct="1">
              <a:lnSpc>
                <a:spcPct val="150000"/>
              </a:lnSpc>
              <a:buClrTx/>
              <a:buSzTx/>
              <a:buFontTx/>
              <a:buAutoNum type="arabicPeriod"/>
            </a:pPr>
            <a:r>
              <a:rPr lang="zh-CN" altLang="en-US" sz="2800" dirty="0"/>
              <a:t>确立了计算机硬件系统的基本组成（五部分）</a:t>
            </a:r>
            <a:endParaRPr lang="zh-CN" altLang="en-US" sz="2800" dirty="0"/>
          </a:p>
        </p:txBody>
      </p:sp>
      <p:sp>
        <p:nvSpPr>
          <p:cNvPr id="39939" name="Rectangle 2"/>
          <p:cNvSpPr>
            <a:spLocks noGrp="1"/>
          </p:cNvSpPr>
          <p:nvPr>
            <p:ph type="title"/>
          </p:nvPr>
        </p:nvSpPr>
        <p:spPr>
          <a:xfrm>
            <a:off x="962025" y="-100012"/>
            <a:ext cx="8434388" cy="1143000"/>
          </a:xfrm>
          <a:ln/>
        </p:spPr>
        <p:txBody>
          <a:bodyPr vert="horz" wrap="square" lIns="91440" tIns="45720" rIns="91440" bIns="45720" anchor="ctr" anchorCtr="0"/>
          <a:p>
            <a:pPr eaLnBrk="1" hangingPunct="1"/>
            <a:r>
              <a:rPr lang="zh-CN" altLang="en-US" sz="4000" kern="1200" dirty="0">
                <a:latin typeface="微软雅黑" panose="020B0503020204020204" pitchFamily="34" charset="-122"/>
                <a:ea typeface="微软雅黑" panose="020B0503020204020204" pitchFamily="34" charset="-122"/>
                <a:cs typeface="+mj-cs"/>
              </a:rPr>
              <a:t>冯</a:t>
            </a:r>
            <a:r>
              <a:rPr lang="en-US" altLang="zh-CN" sz="4000" kern="1200" dirty="0">
                <a:latin typeface="微软雅黑" panose="020B0503020204020204" pitchFamily="34" charset="-122"/>
                <a:ea typeface="微软雅黑" panose="020B0503020204020204" pitchFamily="34" charset="-122"/>
                <a:cs typeface="+mj-cs"/>
              </a:rPr>
              <a:t>·</a:t>
            </a:r>
            <a:r>
              <a:rPr lang="zh-CN" altLang="en-US" sz="4000" kern="1200" dirty="0">
                <a:latin typeface="微软雅黑" panose="020B0503020204020204" pitchFamily="34" charset="-122"/>
                <a:ea typeface="微软雅黑" panose="020B0503020204020204" pitchFamily="34" charset="-122"/>
                <a:cs typeface="+mj-cs"/>
              </a:rPr>
              <a:t>诺依曼的“程序存储”设计思想</a:t>
            </a:r>
            <a:endParaRPr lang="zh-CN" altLang="en-US" sz="4000" kern="1200" dirty="0">
              <a:latin typeface="微软雅黑" panose="020B0503020204020204" pitchFamily="34" charset="-122"/>
              <a:ea typeface="微软雅黑" panose="020B0503020204020204" pitchFamily="34" charset="-122"/>
              <a:cs typeface="+mj-cs"/>
            </a:endParaRPr>
          </a:p>
        </p:txBody>
      </p:sp>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39941"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62" name="Rectangle 3"/>
          <p:cNvSpPr>
            <a:spLocks noGrp="1"/>
          </p:cNvSpPr>
          <p:nvPr>
            <p:ph sz="quarter" idx="13"/>
          </p:nvPr>
        </p:nvSpPr>
        <p:spPr>
          <a:xfrm>
            <a:off x="250825" y="1581150"/>
            <a:ext cx="8856663" cy="5160963"/>
          </a:xfrm>
          <a:ln/>
        </p:spPr>
        <p:txBody>
          <a:bodyPr vert="horz" wrap="square" lIns="91440" tIns="45720" rIns="91440" bIns="45720" anchor="t" anchorCtr="0"/>
          <a:p>
            <a:pPr eaLnBrk="1" hangingPunct="1">
              <a:buClrTx/>
              <a:buSzTx/>
              <a:buFont typeface="Arial" panose="020B0604020202020204" pitchFamily="34" charset="0"/>
            </a:pPr>
            <a:r>
              <a:rPr lang="zh-CN" altLang="en-US" sz="2400" b="1" dirty="0">
                <a:solidFill>
                  <a:schemeClr val="folHlink"/>
                </a:solidFill>
              </a:rPr>
              <a:t>运算器</a:t>
            </a:r>
            <a:r>
              <a:rPr lang="zh-CN" altLang="en-US" sz="2400" b="1" dirty="0">
                <a:solidFill>
                  <a:schemeClr val="folHlink"/>
                </a:solidFill>
                <a:sym typeface="Wingdings" panose="05000000000000000000" pitchFamily="2" charset="2"/>
              </a:rPr>
              <a:t>（</a:t>
            </a:r>
            <a:r>
              <a:rPr lang="en-US" altLang="zh-CN" sz="2400" b="1" dirty="0">
                <a:solidFill>
                  <a:schemeClr val="folHlink"/>
                </a:solidFill>
                <a:sym typeface="Wingdings" panose="05000000000000000000" pitchFamily="2" charset="2"/>
              </a:rPr>
              <a:t>ALU:Arithmetic Logic Unit</a:t>
            </a:r>
            <a:r>
              <a:rPr lang="zh-CN" altLang="en-US" sz="2400" b="1" dirty="0">
                <a:solidFill>
                  <a:schemeClr val="folHlink"/>
                </a:solidFill>
                <a:sym typeface="Wingdings" panose="05000000000000000000" pitchFamily="2" charset="2"/>
              </a:rPr>
              <a:t>）：</a:t>
            </a:r>
            <a:r>
              <a:rPr lang="zh-CN" altLang="en-US" sz="2400" dirty="0">
                <a:sym typeface="Wingdings" panose="05000000000000000000" pitchFamily="2" charset="2"/>
              </a:rPr>
              <a:t>主要负责对二进制代码进行算术和逻辑的运算，是计算机进行各种运算的最重要的部分</a:t>
            </a:r>
            <a:endParaRPr lang="zh-CN" altLang="en-US" sz="2400" dirty="0">
              <a:sym typeface="Wingdings" panose="05000000000000000000" pitchFamily="2" charset="2"/>
            </a:endParaRPr>
          </a:p>
          <a:p>
            <a:pPr eaLnBrk="1" hangingPunct="1">
              <a:buClrTx/>
              <a:buSzTx/>
              <a:buFont typeface="Arial" panose="020B0604020202020204" pitchFamily="34" charset="0"/>
            </a:pPr>
            <a:r>
              <a:rPr lang="zh-CN" altLang="en-US" sz="2400" b="1" dirty="0">
                <a:solidFill>
                  <a:schemeClr val="folHlink"/>
                </a:solidFill>
                <a:sym typeface="Wingdings" panose="05000000000000000000" pitchFamily="2" charset="2"/>
                <a:hlinkClick r:id="rId1" action="ppaction://hlinksldjump"/>
              </a:rPr>
              <a:t>控制器：</a:t>
            </a:r>
            <a:r>
              <a:rPr lang="zh-CN" altLang="en-US" sz="2400" dirty="0">
                <a:sym typeface="Wingdings" panose="05000000000000000000" pitchFamily="2" charset="2"/>
              </a:rPr>
              <a:t>是计算机的控制指挥中心</a:t>
            </a:r>
            <a:endParaRPr lang="zh-CN" altLang="en-US" sz="2400" dirty="0">
              <a:sym typeface="Wingdings" panose="05000000000000000000" pitchFamily="2" charset="2"/>
            </a:endParaRPr>
          </a:p>
          <a:p>
            <a:pPr eaLnBrk="1" hangingPunct="1">
              <a:buClrTx/>
              <a:buSzTx/>
              <a:buFont typeface="Arial" panose="020B0604020202020204" pitchFamily="34" charset="0"/>
            </a:pPr>
            <a:r>
              <a:rPr lang="zh-CN" altLang="en-US" sz="2400" b="1" dirty="0">
                <a:solidFill>
                  <a:schemeClr val="folHlink"/>
                </a:solidFill>
                <a:sym typeface="Wingdings" panose="05000000000000000000" pitchFamily="2" charset="2"/>
              </a:rPr>
              <a:t>存储器：</a:t>
            </a:r>
            <a:r>
              <a:rPr lang="zh-CN" altLang="en-US" sz="2400" dirty="0">
                <a:sym typeface="Wingdings" panose="05000000000000000000" pitchFamily="2" charset="2"/>
              </a:rPr>
              <a:t>用来存放程序和数据以及中间计算结果等信息</a:t>
            </a:r>
            <a:endParaRPr lang="zh-CN" altLang="en-US" sz="2400" dirty="0">
              <a:sym typeface="Wingdings" panose="05000000000000000000" pitchFamily="2" charset="2"/>
            </a:endParaRPr>
          </a:p>
          <a:p>
            <a:pPr eaLnBrk="1" hangingPunct="1">
              <a:buClrTx/>
              <a:buSzTx/>
              <a:buFont typeface="Arial" panose="020B0604020202020204" pitchFamily="34" charset="0"/>
            </a:pPr>
            <a:r>
              <a:rPr lang="zh-CN" altLang="en-US" sz="2400" b="1" dirty="0">
                <a:solidFill>
                  <a:schemeClr val="folHlink"/>
                </a:solidFill>
                <a:sym typeface="Wingdings" panose="05000000000000000000" pitchFamily="2" charset="2"/>
                <a:hlinkClick r:id="rId2" action="ppaction://hlinksldjump"/>
              </a:rPr>
              <a:t>输入设备：</a:t>
            </a:r>
            <a:r>
              <a:rPr lang="zh-CN" altLang="en-US" sz="2400" dirty="0">
                <a:sym typeface="Wingdings" panose="05000000000000000000" pitchFamily="2" charset="2"/>
              </a:rPr>
              <a:t>将需要计算机运行的程序和数据输入计算机，并将这些信息转换成计算机可以识别的二进制编码</a:t>
            </a:r>
            <a:endParaRPr lang="zh-CN" altLang="en-US" sz="2400" dirty="0">
              <a:sym typeface="Wingdings" panose="05000000000000000000" pitchFamily="2" charset="2"/>
            </a:endParaRPr>
          </a:p>
          <a:p>
            <a:pPr eaLnBrk="1" hangingPunct="1">
              <a:buClrTx/>
              <a:buSzTx/>
              <a:buFont typeface="Arial" panose="020B0604020202020204" pitchFamily="34" charset="0"/>
            </a:pPr>
            <a:r>
              <a:rPr lang="zh-CN" altLang="en-US" sz="2400" b="1" dirty="0">
                <a:solidFill>
                  <a:schemeClr val="folHlink"/>
                </a:solidFill>
                <a:sym typeface="Wingdings" panose="05000000000000000000" pitchFamily="2" charset="2"/>
                <a:hlinkClick r:id="rId3" action="ppaction://hlinksldjump"/>
              </a:rPr>
              <a:t>输出设备：</a:t>
            </a:r>
            <a:r>
              <a:rPr lang="zh-CN" altLang="en-US" sz="2400" dirty="0">
                <a:sym typeface="Wingdings" panose="05000000000000000000" pitchFamily="2" charset="2"/>
              </a:rPr>
              <a:t>能够接收从计算机内存传送来的处理结果并以人们熟悉的文字、图形、声音等形式展现出来</a:t>
            </a:r>
            <a:endParaRPr lang="zh-CN" altLang="en-US" sz="2400" dirty="0">
              <a:sym typeface="Wingdings" panose="05000000000000000000" pitchFamily="2" charset="2"/>
            </a:endParaRPr>
          </a:p>
        </p:txBody>
      </p:sp>
      <p:sp>
        <p:nvSpPr>
          <p:cNvPr id="40963" name="标题 1"/>
          <p:cNvSpPr>
            <a:spLocks noGrp="1"/>
          </p:cNvSpPr>
          <p:nvPr>
            <p:ph type="title"/>
          </p:nvPr>
        </p:nvSpPr>
        <p:spPr>
          <a:xfrm>
            <a:off x="755650" y="-100012"/>
            <a:ext cx="8569325" cy="1143000"/>
          </a:xfrm>
          <a:ln/>
        </p:spPr>
        <p:txBody>
          <a:bodyPr vert="horz" wrap="square" lIns="91440" tIns="45720" rIns="91440" bIns="45720" anchor="ctr" anchorCtr="0"/>
          <a:p>
            <a:pPr eaLnBrk="1" hangingPunct="1"/>
            <a:r>
              <a:rPr lang="zh-CN" altLang="en-US" sz="4000" kern="1200" dirty="0">
                <a:latin typeface="微软雅黑" panose="020B0503020204020204" pitchFamily="34" charset="-122"/>
                <a:ea typeface="微软雅黑" panose="020B0503020204020204" pitchFamily="34" charset="-122"/>
                <a:cs typeface="+mj-cs"/>
              </a:rPr>
              <a:t>冯</a:t>
            </a:r>
            <a:r>
              <a:rPr lang="en-US" altLang="zh-CN" sz="4000" kern="1200" dirty="0">
                <a:latin typeface="微软雅黑" panose="020B0503020204020204" pitchFamily="34" charset="-122"/>
                <a:ea typeface="微软雅黑" panose="020B0503020204020204" pitchFamily="34" charset="-122"/>
                <a:cs typeface="+mj-cs"/>
              </a:rPr>
              <a:t>·</a:t>
            </a:r>
            <a:r>
              <a:rPr lang="zh-CN" altLang="en-US" sz="4000" kern="1200" dirty="0">
                <a:latin typeface="微软雅黑" panose="020B0503020204020204" pitchFamily="34" charset="-122"/>
                <a:ea typeface="微软雅黑" panose="020B0503020204020204" pitchFamily="34" charset="-122"/>
                <a:cs typeface="+mj-cs"/>
              </a:rPr>
              <a:t>诺依曼的“程序存储”设计思想</a:t>
            </a:r>
            <a:endParaRPr lang="zh-CN" altLang="en-US" sz="4000" kern="1200" dirty="0">
              <a:latin typeface="微软雅黑" panose="020B0503020204020204" pitchFamily="34" charset="-122"/>
              <a:ea typeface="微软雅黑" panose="020B0503020204020204" pitchFamily="34" charset="-122"/>
              <a:cs typeface="+mj-cs"/>
            </a:endParaRPr>
          </a:p>
        </p:txBody>
      </p:sp>
      <p:sp>
        <p:nvSpPr>
          <p:cNvPr id="3" name="页脚占位符 2"/>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40965" name="灯片编号占位符 3"/>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2" name="标题 8"/>
          <p:cNvSpPr>
            <a:spLocks noGrp="1"/>
          </p:cNvSpPr>
          <p:nvPr>
            <p:ph type="ctrTitle"/>
          </p:nvPr>
        </p:nvSpPr>
        <p:spPr>
          <a:xfrm>
            <a:off x="2700338" y="1557338"/>
            <a:ext cx="4103687" cy="4392612"/>
          </a:xfrm>
          <a:ln/>
        </p:spPr>
        <p:txBody>
          <a:bodyPr vert="horz" wrap="square" lIns="91440" tIns="45720" rIns="91440" bIns="45720" anchor="ctr" anchorCtr="0"/>
          <a:p>
            <a:pPr eaLnBrk="1" hangingPunct="1">
              <a:buClrTx/>
              <a:buSzTx/>
              <a:buFontTx/>
            </a:pPr>
            <a:r>
              <a:rPr lang="zh-CN" altLang="en-US" sz="8000" kern="1200" dirty="0">
                <a:latin typeface="微软雅黑" panose="020B0503020204020204" pitchFamily="34" charset="-122"/>
                <a:ea typeface="微软雅黑" panose="020B0503020204020204" pitchFamily="34" charset="-122"/>
                <a:cs typeface="+mj-cs"/>
              </a:rPr>
              <a:t>第</a:t>
            </a:r>
            <a:r>
              <a:rPr lang="en-US" altLang="zh-CN" sz="8000" kern="1200" dirty="0">
                <a:latin typeface="微软雅黑" panose="020B0503020204020204" pitchFamily="34" charset="-122"/>
                <a:ea typeface="微软雅黑" panose="020B0503020204020204" pitchFamily="34" charset="-122"/>
                <a:cs typeface="+mj-cs"/>
              </a:rPr>
              <a:t>1</a:t>
            </a:r>
            <a:r>
              <a:rPr lang="zh-CN" altLang="en-US" sz="8000" kern="1200" dirty="0">
                <a:latin typeface="微软雅黑" panose="020B0503020204020204" pitchFamily="34" charset="-122"/>
                <a:ea typeface="微软雅黑" panose="020B0503020204020204" pitchFamily="34" charset="-122"/>
                <a:cs typeface="+mj-cs"/>
              </a:rPr>
              <a:t>章</a:t>
            </a:r>
            <a:br>
              <a:rPr lang="en-US" altLang="zh-CN" sz="8800" kern="1200" dirty="0">
                <a:latin typeface="微软雅黑" panose="020B0503020204020204" pitchFamily="34" charset="-122"/>
                <a:ea typeface="微软雅黑" panose="020B0503020204020204" pitchFamily="34" charset="-122"/>
                <a:cs typeface="+mj-cs"/>
              </a:rPr>
            </a:br>
            <a:br>
              <a:rPr lang="en-US" altLang="zh-CN" kern="1200" dirty="0">
                <a:latin typeface="微软雅黑" panose="020B0503020204020204" pitchFamily="34" charset="-122"/>
                <a:ea typeface="微软雅黑" panose="020B0503020204020204" pitchFamily="34" charset="-122"/>
                <a:cs typeface="+mj-cs"/>
              </a:rPr>
            </a:br>
            <a:r>
              <a:rPr lang="zh-CN" altLang="en-US" sz="3200" kern="1200" dirty="0">
                <a:latin typeface="微软雅黑" panose="020B0503020204020204" pitchFamily="34" charset="-122"/>
                <a:ea typeface="微软雅黑" panose="020B0503020204020204" pitchFamily="34" charset="-122"/>
                <a:cs typeface="+mj-cs"/>
              </a:rPr>
              <a:t>计算机基础知识</a:t>
            </a:r>
            <a:endParaRPr lang="zh-CN" altLang="en-US" sz="3200" kern="1200" dirty="0">
              <a:latin typeface="微软雅黑" panose="020B0503020204020204" pitchFamily="34" charset="-122"/>
              <a:ea typeface="微软雅黑" panose="020B0503020204020204" pitchFamily="34" charset="-122"/>
              <a:cs typeface="+mj-cs"/>
            </a:endParaRPr>
          </a:p>
        </p:txBody>
      </p:sp>
      <p:sp>
        <p:nvSpPr>
          <p:cNvPr id="10" name="页脚占位符 9"/>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15364" name="灯片编号占位符 10"/>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6804" name="Text Box 4"/>
          <p:cNvSpPr txBox="1"/>
          <p:nvPr/>
        </p:nvSpPr>
        <p:spPr>
          <a:xfrm>
            <a:off x="3132138" y="404813"/>
            <a:ext cx="6011862" cy="1076325"/>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50000"/>
              </a:spcBef>
              <a:buFontTx/>
              <a:buNone/>
            </a:pPr>
            <a:r>
              <a:rPr lang="zh-CN" altLang="en-US" dirty="0">
                <a:latin typeface="Arial" panose="020B0604020202020204" pitchFamily="34" charset="0"/>
                <a:ea typeface="楷体_GB2312" pitchFamily="49" charset="-122"/>
              </a:rPr>
              <a:t>程序计数器</a:t>
            </a:r>
            <a:r>
              <a:rPr lang="en-US" altLang="zh-CN" dirty="0">
                <a:latin typeface="Arial" panose="020B0604020202020204" pitchFamily="34" charset="0"/>
                <a:ea typeface="楷体_GB2312" pitchFamily="49" charset="-122"/>
              </a:rPr>
              <a:t>(PC)</a:t>
            </a:r>
            <a:r>
              <a:rPr lang="zh-CN" altLang="en-US" dirty="0">
                <a:latin typeface="Arial" panose="020B0604020202020204" pitchFamily="34" charset="0"/>
                <a:ea typeface="楷体_GB2312" pitchFamily="49" charset="-122"/>
              </a:rPr>
              <a:t>：对组成程序的 指令进行计数</a:t>
            </a:r>
            <a:endParaRPr lang="zh-CN" altLang="en-US" dirty="0">
              <a:latin typeface="Arial" panose="020B0604020202020204" pitchFamily="34" charset="0"/>
              <a:ea typeface="楷体_GB2312" pitchFamily="49" charset="-122"/>
            </a:endParaRPr>
          </a:p>
        </p:txBody>
      </p:sp>
      <p:sp>
        <p:nvSpPr>
          <p:cNvPr id="76805" name="Text Box 5"/>
          <p:cNvSpPr txBox="1"/>
          <p:nvPr/>
        </p:nvSpPr>
        <p:spPr>
          <a:xfrm>
            <a:off x="3132138" y="1892300"/>
            <a:ext cx="6011862" cy="1077913"/>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50000"/>
              </a:spcBef>
              <a:buFontTx/>
              <a:buNone/>
            </a:pPr>
            <a:r>
              <a:rPr lang="zh-CN" altLang="en-US" dirty="0">
                <a:latin typeface="Arial" panose="020B0604020202020204" pitchFamily="34" charset="0"/>
                <a:ea typeface="楷体_GB2312" pitchFamily="49" charset="-122"/>
              </a:rPr>
              <a:t>指令寄存器</a:t>
            </a:r>
            <a:r>
              <a:rPr lang="en-US" altLang="zh-CN" dirty="0">
                <a:latin typeface="Arial" panose="020B0604020202020204" pitchFamily="34" charset="0"/>
                <a:ea typeface="楷体_GB2312" pitchFamily="49" charset="-122"/>
              </a:rPr>
              <a:t>(IR)</a:t>
            </a:r>
            <a:r>
              <a:rPr lang="zh-CN" altLang="en-US" dirty="0">
                <a:latin typeface="Arial" panose="020B0604020202020204" pitchFamily="34" charset="0"/>
                <a:ea typeface="楷体_GB2312" pitchFamily="49" charset="-122"/>
              </a:rPr>
              <a:t>：用来保存正要执行的指令</a:t>
            </a:r>
            <a:endParaRPr lang="zh-CN" altLang="en-US" dirty="0">
              <a:latin typeface="Arial" panose="020B0604020202020204" pitchFamily="34" charset="0"/>
              <a:ea typeface="楷体_GB2312" pitchFamily="49" charset="-122"/>
            </a:endParaRPr>
          </a:p>
        </p:txBody>
      </p:sp>
      <p:sp>
        <p:nvSpPr>
          <p:cNvPr id="76807" name="Text Box 7"/>
          <p:cNvSpPr txBox="1"/>
          <p:nvPr/>
        </p:nvSpPr>
        <p:spPr>
          <a:xfrm>
            <a:off x="3132138" y="3379788"/>
            <a:ext cx="6011862" cy="1077912"/>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50000"/>
              </a:spcBef>
              <a:buFontTx/>
              <a:buNone/>
            </a:pPr>
            <a:r>
              <a:rPr lang="zh-CN" altLang="en-US" dirty="0">
                <a:latin typeface="Arial" panose="020B0604020202020204" pitchFamily="34" charset="0"/>
                <a:ea typeface="楷体_GB2312" pitchFamily="49" charset="-122"/>
              </a:rPr>
              <a:t>指令译码器</a:t>
            </a:r>
            <a:r>
              <a:rPr lang="en-US" altLang="zh-CN" dirty="0">
                <a:latin typeface="Arial" panose="020B0604020202020204" pitchFamily="34" charset="0"/>
                <a:ea typeface="楷体_GB2312" pitchFamily="49" charset="-122"/>
              </a:rPr>
              <a:t>(ID)</a:t>
            </a:r>
            <a:r>
              <a:rPr lang="zh-CN" altLang="en-US" dirty="0">
                <a:latin typeface="Arial" panose="020B0604020202020204" pitchFamily="34" charset="0"/>
                <a:ea typeface="楷体_GB2312" pitchFamily="49" charset="-122"/>
              </a:rPr>
              <a:t>：分析指令，并识别指令的功能</a:t>
            </a:r>
            <a:endParaRPr lang="zh-CN" altLang="en-US" dirty="0">
              <a:latin typeface="Arial" panose="020B0604020202020204" pitchFamily="34" charset="0"/>
              <a:ea typeface="楷体_GB2312" pitchFamily="49" charset="-122"/>
            </a:endParaRPr>
          </a:p>
        </p:txBody>
      </p:sp>
      <p:sp>
        <p:nvSpPr>
          <p:cNvPr id="76808" name="Text Box 8"/>
          <p:cNvSpPr txBox="1"/>
          <p:nvPr/>
        </p:nvSpPr>
        <p:spPr>
          <a:xfrm>
            <a:off x="3132138" y="4868863"/>
            <a:ext cx="6011862" cy="1076325"/>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50000"/>
              </a:spcBef>
              <a:buFontTx/>
              <a:buNone/>
            </a:pPr>
            <a:r>
              <a:rPr lang="zh-CN" altLang="en-US" dirty="0">
                <a:latin typeface="Arial" panose="020B0604020202020204" pitchFamily="34" charset="0"/>
                <a:ea typeface="楷体_GB2312" pitchFamily="49" charset="-122"/>
              </a:rPr>
              <a:t>操作控制电路和时序电路：根据指令产生各种控制操作命令</a:t>
            </a:r>
            <a:endParaRPr lang="zh-CN" altLang="en-US" dirty="0">
              <a:latin typeface="Arial" panose="020B0604020202020204" pitchFamily="34" charset="0"/>
              <a:ea typeface="楷体_GB2312" pitchFamily="49" charset="-122"/>
            </a:endParaRPr>
          </a:p>
        </p:txBody>
      </p:sp>
      <p:sp>
        <p:nvSpPr>
          <p:cNvPr id="76809" name="AutoShape 9"/>
          <p:cNvSpPr/>
          <p:nvPr/>
        </p:nvSpPr>
        <p:spPr>
          <a:xfrm>
            <a:off x="2555875" y="692150"/>
            <a:ext cx="431800" cy="4538663"/>
          </a:xfrm>
          <a:prstGeom prst="leftBrace">
            <a:avLst>
              <a:gd name="adj1" fmla="val 87591"/>
              <a:gd name="adj2" fmla="val 50000"/>
            </a:avLst>
          </a:prstGeom>
          <a:no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0"/>
              </a:spcBef>
              <a:buFontTx/>
              <a:buNone/>
            </a:pPr>
            <a:endParaRPr lang="zh-CN" altLang="en-US" sz="1800" dirty="0">
              <a:latin typeface="Arial" panose="020B0604020202020204" pitchFamily="34" charset="0"/>
              <a:ea typeface="宋体" panose="02010600030101010101" pitchFamily="2" charset="-122"/>
            </a:endParaRPr>
          </a:p>
        </p:txBody>
      </p:sp>
      <p:sp>
        <p:nvSpPr>
          <p:cNvPr id="41991" name="AutoShape 10">
            <a:hlinkClick r:id="" action="ppaction://hlinkshowjump?jump=previousslide"/>
          </p:cNvPr>
          <p:cNvSpPr/>
          <p:nvPr/>
        </p:nvSpPr>
        <p:spPr>
          <a:xfrm>
            <a:off x="0" y="6237288"/>
            <a:ext cx="900113" cy="620712"/>
          </a:xfrm>
          <a:prstGeom prst="actionButtonBackPrevious">
            <a:avLst/>
          </a:prstGeom>
          <a:solidFill>
            <a:schemeClr val="accent1"/>
          </a:solidFill>
          <a:ln w="9525">
            <a:noFill/>
          </a:ln>
        </p:spPr>
        <p:txBody>
          <a:bodyPr wrap="none"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0"/>
              </a:spcBef>
              <a:buFontTx/>
              <a:buNone/>
            </a:pPr>
            <a:endParaRPr lang="zh-CN" altLang="en-US" sz="1800" dirty="0">
              <a:latin typeface="Arial" panose="020B0604020202020204" pitchFamily="34" charset="0"/>
              <a:ea typeface="宋体" panose="02010600030101010101" pitchFamily="2" charset="-122"/>
            </a:endParaRPr>
          </a:p>
        </p:txBody>
      </p:sp>
      <p:sp>
        <p:nvSpPr>
          <p:cNvPr id="2" name="页脚占位符 1"/>
          <p:cNvSpPr txBox="1">
            <a:spLocks noGrp="1"/>
          </p:cNvSpPr>
          <p:nvPr>
            <p:ph type="ftr" sz="quarter" idx="11"/>
          </p:nvPr>
        </p:nvSpPr>
        <p:spPr>
          <a:noFill/>
        </p:spPr>
        <p:txBody>
          <a:bodyPr vert="horz"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41993" name="灯片编号占位符 2"/>
          <p:cNvSpPr txBox="1">
            <a:spLocks noGrp="1"/>
          </p:cNvSpPr>
          <p:nvPr>
            <p:ph type="sldNum" sz="quarter" idx="12"/>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dirty="0">
                <a:solidFill>
                  <a:srgbClr val="898989"/>
                </a:solidFill>
                <a:latin typeface="Arial" panose="020B0604020202020204" pitchFamily="34" charset="0"/>
                <a:ea typeface="宋体" panose="02010600030101010101" pitchFamily="2" charset="-122"/>
              </a:rPr>
            </a:fld>
            <a:endParaRPr lang="en-US" altLang="zh-CN" sz="1800" b="1" dirty="0">
              <a:solidFill>
                <a:srgbClr val="898989"/>
              </a:solidFill>
              <a:latin typeface="Arial" panose="020B0604020202020204" pitchFamily="34" charset="0"/>
              <a:ea typeface="宋体" panose="02010600030101010101" pitchFamily="2" charset="-122"/>
            </a:endParaRPr>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42" fill="hold" grpId="0" nodeType="clickEffect">
                                  <p:stCondLst>
                                    <p:cond delay="0"/>
                                  </p:stCondLst>
                                  <p:childTnLst>
                                    <p:set>
                                      <p:cBhvr>
                                        <p:cTn id="6" dur="1" fill="hold">
                                          <p:stCondLst>
                                            <p:cond delay="0"/>
                                          </p:stCondLst>
                                        </p:cTn>
                                        <p:tgtEl>
                                          <p:spTgt spid="76809"/>
                                        </p:tgtEl>
                                        <p:attrNameLst>
                                          <p:attrName>style.visibility</p:attrName>
                                        </p:attrNameLst>
                                      </p:cBhvr>
                                      <p:to>
                                        <p:strVal val="visible"/>
                                      </p:to>
                                    </p:set>
                                    <p:animEffect transition="in" filter="barn(outHorizontal)">
                                      <p:cBhvr>
                                        <p:cTn id="7" dur="2000"/>
                                        <p:tgtEl>
                                          <p:spTgt spid="76809"/>
                                        </p:tgtEl>
                                      </p:cBhvr>
                                    </p:animEffect>
                                  </p:childTnLst>
                                </p:cTn>
                              </p:par>
                            </p:childTnLst>
                          </p:cTn>
                        </p:par>
                      </p:childTnLst>
                    </p:cTn>
                  </p:par>
                  <p:par>
                    <p:cTn id="8" fill="hold">
                      <p:stCondLst>
                        <p:cond delay="indefinite"/>
                      </p:stCondLst>
                      <p:childTnLst>
                        <p:par>
                          <p:cTn id="9" fill="hold">
                            <p:stCondLst>
                              <p:cond delay="0"/>
                            </p:stCondLst>
                            <p:childTnLst>
                              <p:par>
                                <p:cTn id="10" presetID="56" presetClass="entr" presetSubtype="0" fill="hold" grpId="0" nodeType="clickEffect">
                                  <p:stCondLst>
                                    <p:cond delay="0"/>
                                  </p:stCondLst>
                                  <p:iterate type="lt">
                                    <p:tmPct val="10000"/>
                                  </p:iterate>
                                  <p:childTnLst>
                                    <p:set>
                                      <p:cBhvr>
                                        <p:cTn id="11" dur="1" fill="hold">
                                          <p:stCondLst>
                                            <p:cond delay="0"/>
                                          </p:stCondLst>
                                        </p:cTn>
                                        <p:tgtEl>
                                          <p:spTgt spid="76804"/>
                                        </p:tgtEl>
                                        <p:attrNameLst>
                                          <p:attrName>style.visibility</p:attrName>
                                        </p:attrNameLst>
                                      </p:cBhvr>
                                      <p:to>
                                        <p:strVal val="visible"/>
                                      </p:to>
                                    </p:set>
                                    <p:anim by="(-#ppt_w*2)" calcmode="lin" valueType="num">
                                      <p:cBhvr rctx="PPT">
                                        <p:cTn id="12" dur="500" autoRev="1" fill="hold">
                                          <p:stCondLst>
                                            <p:cond delay="0"/>
                                          </p:stCondLst>
                                        </p:cTn>
                                        <p:tgtEl>
                                          <p:spTgt spid="76804"/>
                                        </p:tgtEl>
                                        <p:attrNameLst>
                                          <p:attrName>ppt_w</p:attrName>
                                        </p:attrNameLst>
                                      </p:cBhvr>
                                    </p:anim>
                                    <p:anim by="(#ppt_w*0.50)" calcmode="lin" valueType="num">
                                      <p:cBhvr>
                                        <p:cTn id="13" dur="500" decel="50000" autoRev="1" fill="hold">
                                          <p:stCondLst>
                                            <p:cond delay="0"/>
                                          </p:stCondLst>
                                        </p:cTn>
                                        <p:tgtEl>
                                          <p:spTgt spid="76804"/>
                                        </p:tgtEl>
                                        <p:attrNameLst>
                                          <p:attrName>ppt_x</p:attrName>
                                        </p:attrNameLst>
                                      </p:cBhvr>
                                    </p:anim>
                                    <p:anim from="(-#ppt_h/2)" to="(#ppt_y)" calcmode="lin" valueType="num">
                                      <p:cBhvr>
                                        <p:cTn id="14" dur="1000" fill="hold">
                                          <p:stCondLst>
                                            <p:cond delay="0"/>
                                          </p:stCondLst>
                                        </p:cTn>
                                        <p:tgtEl>
                                          <p:spTgt spid="76804"/>
                                        </p:tgtEl>
                                        <p:attrNameLst>
                                          <p:attrName>ppt_y</p:attrName>
                                        </p:attrNameLst>
                                      </p:cBhvr>
                                    </p:anim>
                                    <p:animRot by="21600000">
                                      <p:cBhvr>
                                        <p:cTn id="15" dur="1000" fill="hold">
                                          <p:stCondLst>
                                            <p:cond delay="0"/>
                                          </p:stCondLst>
                                        </p:cTn>
                                        <p:tgtEl>
                                          <p:spTgt spid="76804"/>
                                        </p:tgtEl>
                                        <p:attrNameLst>
                                          <p:attrName>r</p:attrName>
                                        </p:attrNameLst>
                                      </p:cBhvr>
                                    </p:animRot>
                                  </p:childTnLst>
                                </p:cTn>
                              </p:par>
                            </p:childTnLst>
                          </p:cTn>
                        </p:par>
                      </p:childTnLst>
                    </p:cTn>
                  </p:par>
                  <p:par>
                    <p:cTn id="16" fill="hold">
                      <p:stCondLst>
                        <p:cond delay="indefinite"/>
                      </p:stCondLst>
                      <p:childTnLst>
                        <p:par>
                          <p:cTn id="17" fill="hold">
                            <p:stCondLst>
                              <p:cond delay="0"/>
                            </p:stCondLst>
                            <p:childTnLst>
                              <p:par>
                                <p:cTn id="18" presetID="56" presetClass="entr" presetSubtype="0" fill="hold" grpId="0" nodeType="clickEffect">
                                  <p:stCondLst>
                                    <p:cond delay="0"/>
                                  </p:stCondLst>
                                  <p:iterate type="lt">
                                    <p:tmPct val="10000"/>
                                  </p:iterate>
                                  <p:childTnLst>
                                    <p:set>
                                      <p:cBhvr>
                                        <p:cTn id="19" dur="1" fill="hold">
                                          <p:stCondLst>
                                            <p:cond delay="0"/>
                                          </p:stCondLst>
                                        </p:cTn>
                                        <p:tgtEl>
                                          <p:spTgt spid="76805"/>
                                        </p:tgtEl>
                                        <p:attrNameLst>
                                          <p:attrName>style.visibility</p:attrName>
                                        </p:attrNameLst>
                                      </p:cBhvr>
                                      <p:to>
                                        <p:strVal val="visible"/>
                                      </p:to>
                                    </p:set>
                                    <p:anim by="(-#ppt_w*2)" calcmode="lin" valueType="num">
                                      <p:cBhvr rctx="PPT">
                                        <p:cTn id="20" dur="500" autoRev="1" fill="hold">
                                          <p:stCondLst>
                                            <p:cond delay="0"/>
                                          </p:stCondLst>
                                        </p:cTn>
                                        <p:tgtEl>
                                          <p:spTgt spid="76805"/>
                                        </p:tgtEl>
                                        <p:attrNameLst>
                                          <p:attrName>ppt_w</p:attrName>
                                        </p:attrNameLst>
                                      </p:cBhvr>
                                    </p:anim>
                                    <p:anim by="(#ppt_w*0.50)" calcmode="lin" valueType="num">
                                      <p:cBhvr>
                                        <p:cTn id="21" dur="500" decel="50000" autoRev="1" fill="hold">
                                          <p:stCondLst>
                                            <p:cond delay="0"/>
                                          </p:stCondLst>
                                        </p:cTn>
                                        <p:tgtEl>
                                          <p:spTgt spid="76805"/>
                                        </p:tgtEl>
                                        <p:attrNameLst>
                                          <p:attrName>ppt_x</p:attrName>
                                        </p:attrNameLst>
                                      </p:cBhvr>
                                    </p:anim>
                                    <p:anim from="(-#ppt_h/2)" to="(#ppt_y)" calcmode="lin" valueType="num">
                                      <p:cBhvr>
                                        <p:cTn id="22" dur="1000" fill="hold">
                                          <p:stCondLst>
                                            <p:cond delay="0"/>
                                          </p:stCondLst>
                                        </p:cTn>
                                        <p:tgtEl>
                                          <p:spTgt spid="76805"/>
                                        </p:tgtEl>
                                        <p:attrNameLst>
                                          <p:attrName>ppt_y</p:attrName>
                                        </p:attrNameLst>
                                      </p:cBhvr>
                                    </p:anim>
                                    <p:animRot by="21600000">
                                      <p:cBhvr>
                                        <p:cTn id="23" dur="1000" fill="hold">
                                          <p:stCondLst>
                                            <p:cond delay="0"/>
                                          </p:stCondLst>
                                        </p:cTn>
                                        <p:tgtEl>
                                          <p:spTgt spid="76805"/>
                                        </p:tgtEl>
                                        <p:attrNameLst>
                                          <p:attrName>r</p:attrName>
                                        </p:attrNameLst>
                                      </p:cBhvr>
                                    </p:animRot>
                                  </p:childTnLst>
                                </p:cTn>
                              </p:par>
                            </p:childTnLst>
                          </p:cTn>
                        </p:par>
                      </p:childTnLst>
                    </p:cTn>
                  </p:par>
                  <p:par>
                    <p:cTn id="24" fill="hold">
                      <p:stCondLst>
                        <p:cond delay="indefinite"/>
                      </p:stCondLst>
                      <p:childTnLst>
                        <p:par>
                          <p:cTn id="25" fill="hold">
                            <p:stCondLst>
                              <p:cond delay="0"/>
                            </p:stCondLst>
                            <p:childTnLst>
                              <p:par>
                                <p:cTn id="26" presetID="56" presetClass="entr" presetSubtype="0" fill="hold" grpId="0" nodeType="clickEffect">
                                  <p:stCondLst>
                                    <p:cond delay="0"/>
                                  </p:stCondLst>
                                  <p:iterate type="lt">
                                    <p:tmPct val="10000"/>
                                  </p:iterate>
                                  <p:childTnLst>
                                    <p:set>
                                      <p:cBhvr>
                                        <p:cTn id="27" dur="1" fill="hold">
                                          <p:stCondLst>
                                            <p:cond delay="0"/>
                                          </p:stCondLst>
                                        </p:cTn>
                                        <p:tgtEl>
                                          <p:spTgt spid="76807"/>
                                        </p:tgtEl>
                                        <p:attrNameLst>
                                          <p:attrName>style.visibility</p:attrName>
                                        </p:attrNameLst>
                                      </p:cBhvr>
                                      <p:to>
                                        <p:strVal val="visible"/>
                                      </p:to>
                                    </p:set>
                                    <p:anim by="(-#ppt_w*2)" calcmode="lin" valueType="num">
                                      <p:cBhvr rctx="PPT">
                                        <p:cTn id="28" dur="500" autoRev="1" fill="hold">
                                          <p:stCondLst>
                                            <p:cond delay="0"/>
                                          </p:stCondLst>
                                        </p:cTn>
                                        <p:tgtEl>
                                          <p:spTgt spid="76807"/>
                                        </p:tgtEl>
                                        <p:attrNameLst>
                                          <p:attrName>ppt_w</p:attrName>
                                        </p:attrNameLst>
                                      </p:cBhvr>
                                    </p:anim>
                                    <p:anim by="(#ppt_w*0.50)" calcmode="lin" valueType="num">
                                      <p:cBhvr>
                                        <p:cTn id="29" dur="500" decel="50000" autoRev="1" fill="hold">
                                          <p:stCondLst>
                                            <p:cond delay="0"/>
                                          </p:stCondLst>
                                        </p:cTn>
                                        <p:tgtEl>
                                          <p:spTgt spid="76807"/>
                                        </p:tgtEl>
                                        <p:attrNameLst>
                                          <p:attrName>ppt_x</p:attrName>
                                        </p:attrNameLst>
                                      </p:cBhvr>
                                    </p:anim>
                                    <p:anim from="(-#ppt_h/2)" to="(#ppt_y)" calcmode="lin" valueType="num">
                                      <p:cBhvr>
                                        <p:cTn id="30" dur="1000" fill="hold">
                                          <p:stCondLst>
                                            <p:cond delay="0"/>
                                          </p:stCondLst>
                                        </p:cTn>
                                        <p:tgtEl>
                                          <p:spTgt spid="76807"/>
                                        </p:tgtEl>
                                        <p:attrNameLst>
                                          <p:attrName>ppt_y</p:attrName>
                                        </p:attrNameLst>
                                      </p:cBhvr>
                                    </p:anim>
                                    <p:animRot by="21600000">
                                      <p:cBhvr>
                                        <p:cTn id="31" dur="1000" fill="hold">
                                          <p:stCondLst>
                                            <p:cond delay="0"/>
                                          </p:stCondLst>
                                        </p:cTn>
                                        <p:tgtEl>
                                          <p:spTgt spid="76807"/>
                                        </p:tgtEl>
                                        <p:attrNameLst>
                                          <p:attrName>r</p:attrName>
                                        </p:attrNameLst>
                                      </p:cBhvr>
                                    </p:animRot>
                                  </p:childTnLst>
                                </p:cTn>
                              </p:par>
                            </p:childTnLst>
                          </p:cTn>
                        </p:par>
                      </p:childTnLst>
                    </p:cTn>
                  </p:par>
                  <p:par>
                    <p:cTn id="32" fill="hold">
                      <p:stCondLst>
                        <p:cond delay="indefinite"/>
                      </p:stCondLst>
                      <p:childTnLst>
                        <p:par>
                          <p:cTn id="33" fill="hold">
                            <p:stCondLst>
                              <p:cond delay="0"/>
                            </p:stCondLst>
                            <p:childTnLst>
                              <p:par>
                                <p:cTn id="34" presetID="56" presetClass="entr" presetSubtype="0" fill="hold" grpId="0" nodeType="clickEffect">
                                  <p:stCondLst>
                                    <p:cond delay="0"/>
                                  </p:stCondLst>
                                  <p:iterate type="lt">
                                    <p:tmPct val="10000"/>
                                  </p:iterate>
                                  <p:childTnLst>
                                    <p:set>
                                      <p:cBhvr>
                                        <p:cTn id="35" dur="1" fill="hold">
                                          <p:stCondLst>
                                            <p:cond delay="0"/>
                                          </p:stCondLst>
                                        </p:cTn>
                                        <p:tgtEl>
                                          <p:spTgt spid="76808"/>
                                        </p:tgtEl>
                                        <p:attrNameLst>
                                          <p:attrName>style.visibility</p:attrName>
                                        </p:attrNameLst>
                                      </p:cBhvr>
                                      <p:to>
                                        <p:strVal val="visible"/>
                                      </p:to>
                                    </p:set>
                                    <p:anim by="(-#ppt_w*2)" calcmode="lin" valueType="num">
                                      <p:cBhvr rctx="PPT">
                                        <p:cTn id="36" dur="500" autoRev="1" fill="hold">
                                          <p:stCondLst>
                                            <p:cond delay="0"/>
                                          </p:stCondLst>
                                        </p:cTn>
                                        <p:tgtEl>
                                          <p:spTgt spid="76808"/>
                                        </p:tgtEl>
                                        <p:attrNameLst>
                                          <p:attrName>ppt_w</p:attrName>
                                        </p:attrNameLst>
                                      </p:cBhvr>
                                    </p:anim>
                                    <p:anim by="(#ppt_w*0.50)" calcmode="lin" valueType="num">
                                      <p:cBhvr>
                                        <p:cTn id="37" dur="500" decel="50000" autoRev="1" fill="hold">
                                          <p:stCondLst>
                                            <p:cond delay="0"/>
                                          </p:stCondLst>
                                        </p:cTn>
                                        <p:tgtEl>
                                          <p:spTgt spid="76808"/>
                                        </p:tgtEl>
                                        <p:attrNameLst>
                                          <p:attrName>ppt_x</p:attrName>
                                        </p:attrNameLst>
                                      </p:cBhvr>
                                    </p:anim>
                                    <p:anim from="(-#ppt_h/2)" to="(#ppt_y)" calcmode="lin" valueType="num">
                                      <p:cBhvr>
                                        <p:cTn id="38" dur="1000" fill="hold">
                                          <p:stCondLst>
                                            <p:cond delay="0"/>
                                          </p:stCondLst>
                                        </p:cTn>
                                        <p:tgtEl>
                                          <p:spTgt spid="76808"/>
                                        </p:tgtEl>
                                        <p:attrNameLst>
                                          <p:attrName>ppt_y</p:attrName>
                                        </p:attrNameLst>
                                      </p:cBhvr>
                                    </p:anim>
                                    <p:animRot by="21600000">
                                      <p:cBhvr>
                                        <p:cTn id="39" dur="1000" fill="hold">
                                          <p:stCondLst>
                                            <p:cond delay="0"/>
                                          </p:stCondLst>
                                        </p:cTn>
                                        <p:tgtEl>
                                          <p:spTgt spid="76808"/>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6804" grpId="0"/>
      <p:bldP spid="76805" grpId="0"/>
      <p:bldP spid="76807" grpId="0"/>
      <p:bldP spid="76808" grpId="0"/>
      <p:bldP spid="76809"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3010" name="Picture 4" descr="键盘"/>
          <p:cNvPicPr>
            <a:picLocks noChangeAspect="1"/>
          </p:cNvPicPr>
          <p:nvPr/>
        </p:nvPicPr>
        <p:blipFill>
          <a:blip r:embed="rId1">
            <a:clrChange>
              <a:clrFrom>
                <a:srgbClr val="FDFFF4"/>
              </a:clrFrom>
              <a:clrTo>
                <a:srgbClr val="FDFFF4">
                  <a:alpha val="0"/>
                </a:srgbClr>
              </a:clrTo>
            </a:clrChange>
          </a:blip>
          <a:stretch>
            <a:fillRect/>
          </a:stretch>
        </p:blipFill>
        <p:spPr>
          <a:xfrm>
            <a:off x="3995738" y="3500438"/>
            <a:ext cx="4681537" cy="2997200"/>
          </a:xfrm>
          <a:prstGeom prst="rect">
            <a:avLst/>
          </a:prstGeom>
          <a:noFill/>
          <a:ln w="9525">
            <a:noFill/>
          </a:ln>
        </p:spPr>
      </p:pic>
      <p:pic>
        <p:nvPicPr>
          <p:cNvPr id="43011" name="Picture 5" descr="麦克风"/>
          <p:cNvPicPr>
            <a:picLocks noChangeAspect="1"/>
          </p:cNvPicPr>
          <p:nvPr/>
        </p:nvPicPr>
        <p:blipFill>
          <a:blip r:embed="rId2">
            <a:clrChange>
              <a:clrFrom>
                <a:srgbClr val="FFFFFF"/>
              </a:clrFrom>
              <a:clrTo>
                <a:srgbClr val="FFFFFF">
                  <a:alpha val="0"/>
                </a:srgbClr>
              </a:clrTo>
            </a:clrChange>
          </a:blip>
          <a:stretch>
            <a:fillRect/>
          </a:stretch>
        </p:blipFill>
        <p:spPr>
          <a:xfrm>
            <a:off x="107950" y="3213100"/>
            <a:ext cx="3101975" cy="3500438"/>
          </a:xfrm>
          <a:prstGeom prst="rect">
            <a:avLst/>
          </a:prstGeom>
          <a:noFill/>
          <a:ln w="9525">
            <a:noFill/>
          </a:ln>
        </p:spPr>
      </p:pic>
      <p:pic>
        <p:nvPicPr>
          <p:cNvPr id="43012" name="Picture 6" descr="扫描仪"/>
          <p:cNvPicPr>
            <a:picLocks noChangeAspect="1"/>
          </p:cNvPicPr>
          <p:nvPr/>
        </p:nvPicPr>
        <p:blipFill>
          <a:blip r:embed="rId3">
            <a:clrChange>
              <a:clrFrom>
                <a:srgbClr val="FFFFFF"/>
              </a:clrFrom>
              <a:clrTo>
                <a:srgbClr val="FFFFFF">
                  <a:alpha val="0"/>
                </a:srgbClr>
              </a:clrTo>
            </a:clrChange>
          </a:blip>
          <a:stretch>
            <a:fillRect/>
          </a:stretch>
        </p:blipFill>
        <p:spPr>
          <a:xfrm>
            <a:off x="-36512" y="-171450"/>
            <a:ext cx="4356100" cy="3268663"/>
          </a:xfrm>
          <a:prstGeom prst="rect">
            <a:avLst/>
          </a:prstGeom>
          <a:noFill/>
          <a:ln w="9525">
            <a:noFill/>
          </a:ln>
        </p:spPr>
      </p:pic>
      <p:pic>
        <p:nvPicPr>
          <p:cNvPr id="43013" name="Picture 7" descr="鼠标"/>
          <p:cNvPicPr>
            <a:picLocks noChangeAspect="1"/>
          </p:cNvPicPr>
          <p:nvPr/>
        </p:nvPicPr>
        <p:blipFill>
          <a:blip r:embed="rId4">
            <a:clrChange>
              <a:clrFrom>
                <a:srgbClr val="FFFFFF"/>
              </a:clrFrom>
              <a:clrTo>
                <a:srgbClr val="FFFFFF">
                  <a:alpha val="0"/>
                </a:srgbClr>
              </a:clrTo>
            </a:clrChange>
          </a:blip>
          <a:stretch>
            <a:fillRect/>
          </a:stretch>
        </p:blipFill>
        <p:spPr>
          <a:xfrm>
            <a:off x="5076825" y="-242887"/>
            <a:ext cx="3132138" cy="2908300"/>
          </a:xfrm>
          <a:prstGeom prst="rect">
            <a:avLst/>
          </a:prstGeom>
          <a:noFill/>
          <a:ln w="9525">
            <a:noFill/>
          </a:ln>
        </p:spPr>
      </p:pic>
      <p:sp>
        <p:nvSpPr>
          <p:cNvPr id="43014" name="Text Box 8"/>
          <p:cNvSpPr txBox="1"/>
          <p:nvPr/>
        </p:nvSpPr>
        <p:spPr>
          <a:xfrm>
            <a:off x="1187450" y="2921000"/>
            <a:ext cx="1655763" cy="584200"/>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50000"/>
              </a:spcBef>
              <a:buFontTx/>
              <a:buNone/>
            </a:pPr>
            <a:r>
              <a:rPr lang="zh-CN" altLang="en-US" dirty="0">
                <a:latin typeface="Arial" panose="020B0604020202020204" pitchFamily="34" charset="0"/>
                <a:ea typeface="宋体" panose="02010600030101010101" pitchFamily="2" charset="-122"/>
              </a:rPr>
              <a:t>扫描仪</a:t>
            </a:r>
            <a:endParaRPr lang="zh-CN" altLang="en-US" dirty="0">
              <a:latin typeface="Arial" panose="020B0604020202020204" pitchFamily="34" charset="0"/>
              <a:ea typeface="宋体" panose="02010600030101010101" pitchFamily="2" charset="-122"/>
            </a:endParaRPr>
          </a:p>
        </p:txBody>
      </p:sp>
      <p:sp>
        <p:nvSpPr>
          <p:cNvPr id="43015" name="Text Box 9"/>
          <p:cNvSpPr txBox="1"/>
          <p:nvPr/>
        </p:nvSpPr>
        <p:spPr>
          <a:xfrm>
            <a:off x="5580063" y="2852738"/>
            <a:ext cx="1655762" cy="585787"/>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50000"/>
              </a:spcBef>
              <a:buFontTx/>
              <a:buNone/>
            </a:pPr>
            <a:r>
              <a:rPr lang="zh-CN" altLang="en-US" dirty="0">
                <a:latin typeface="Arial" panose="020B0604020202020204" pitchFamily="34" charset="0"/>
                <a:ea typeface="宋体" panose="02010600030101010101" pitchFamily="2" charset="-122"/>
              </a:rPr>
              <a:t>鼠标</a:t>
            </a:r>
            <a:endParaRPr lang="zh-CN" altLang="en-US" dirty="0">
              <a:latin typeface="Arial" panose="020B0604020202020204" pitchFamily="34" charset="0"/>
              <a:ea typeface="宋体" panose="02010600030101010101" pitchFamily="2" charset="-122"/>
            </a:endParaRPr>
          </a:p>
        </p:txBody>
      </p:sp>
      <p:sp>
        <p:nvSpPr>
          <p:cNvPr id="43016" name="Text Box 10"/>
          <p:cNvSpPr txBox="1"/>
          <p:nvPr/>
        </p:nvSpPr>
        <p:spPr>
          <a:xfrm>
            <a:off x="971550" y="6278563"/>
            <a:ext cx="1655763" cy="584200"/>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50000"/>
              </a:spcBef>
              <a:buFontTx/>
              <a:buNone/>
            </a:pPr>
            <a:r>
              <a:rPr lang="zh-CN" altLang="en-US" dirty="0">
                <a:latin typeface="Arial" panose="020B0604020202020204" pitchFamily="34" charset="0"/>
                <a:ea typeface="宋体" panose="02010600030101010101" pitchFamily="2" charset="-122"/>
              </a:rPr>
              <a:t>麦克风</a:t>
            </a:r>
            <a:endParaRPr lang="zh-CN" altLang="en-US" dirty="0">
              <a:latin typeface="Arial" panose="020B0604020202020204" pitchFamily="34" charset="0"/>
              <a:ea typeface="宋体" panose="02010600030101010101" pitchFamily="2" charset="-122"/>
            </a:endParaRPr>
          </a:p>
        </p:txBody>
      </p:sp>
      <p:sp>
        <p:nvSpPr>
          <p:cNvPr id="43017" name="Text Box 11"/>
          <p:cNvSpPr txBox="1"/>
          <p:nvPr/>
        </p:nvSpPr>
        <p:spPr>
          <a:xfrm>
            <a:off x="5651500" y="6021388"/>
            <a:ext cx="1655763" cy="585787"/>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50000"/>
              </a:spcBef>
              <a:buFontTx/>
              <a:buNone/>
            </a:pPr>
            <a:r>
              <a:rPr lang="zh-CN" altLang="en-US" dirty="0">
                <a:latin typeface="Arial" panose="020B0604020202020204" pitchFamily="34" charset="0"/>
                <a:ea typeface="宋体" panose="02010600030101010101" pitchFamily="2" charset="-122"/>
              </a:rPr>
              <a:t>键盘</a:t>
            </a:r>
            <a:endParaRPr lang="zh-CN" altLang="en-US" dirty="0">
              <a:latin typeface="Arial" panose="020B0604020202020204" pitchFamily="34" charset="0"/>
              <a:ea typeface="宋体" panose="02010600030101010101" pitchFamily="2" charset="-122"/>
            </a:endParaRPr>
          </a:p>
        </p:txBody>
      </p:sp>
      <p:sp>
        <p:nvSpPr>
          <p:cNvPr id="43018" name="AutoShape 12">
            <a:hlinkClick r:id="rId5" action="ppaction://hlinksldjump"/>
          </p:cNvPr>
          <p:cNvSpPr/>
          <p:nvPr/>
        </p:nvSpPr>
        <p:spPr>
          <a:xfrm>
            <a:off x="7956550" y="6310313"/>
            <a:ext cx="1187450" cy="547687"/>
          </a:xfrm>
          <a:prstGeom prst="actionButtonBackPrevious">
            <a:avLst/>
          </a:prstGeom>
          <a:solidFill>
            <a:schemeClr val="accent1"/>
          </a:solidFill>
          <a:ln w="9525">
            <a:noFill/>
          </a:ln>
        </p:spPr>
        <p:txBody>
          <a:bodyPr wrap="none"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0"/>
              </a:spcBef>
              <a:buFontTx/>
              <a:buNone/>
            </a:pPr>
            <a:endParaRPr lang="zh-CN" altLang="en-US" sz="1800" dirty="0">
              <a:latin typeface="Arial" panose="020B0604020202020204" pitchFamily="34" charset="0"/>
              <a:ea typeface="宋体" panose="02010600030101010101" pitchFamily="2" charset="-122"/>
            </a:endParaRPr>
          </a:p>
        </p:txBody>
      </p:sp>
      <p:sp>
        <p:nvSpPr>
          <p:cNvPr id="2" name="页脚占位符 1"/>
          <p:cNvSpPr txBox="1">
            <a:spLocks noGrp="1"/>
          </p:cNvSpPr>
          <p:nvPr>
            <p:ph type="ftr" sz="quarter" idx="11"/>
          </p:nvPr>
        </p:nvSpPr>
        <p:spPr>
          <a:noFill/>
        </p:spPr>
        <p:txBody>
          <a:bodyPr vert="horz"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43020" name="灯片编号占位符 2"/>
          <p:cNvSpPr txBox="1">
            <a:spLocks noGrp="1"/>
          </p:cNvSpPr>
          <p:nvPr>
            <p:ph type="sldNum" sz="quarter" idx="12"/>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dirty="0">
                <a:solidFill>
                  <a:srgbClr val="898989"/>
                </a:solidFill>
                <a:latin typeface="Arial" panose="020B0604020202020204" pitchFamily="34" charset="0"/>
                <a:ea typeface="宋体" panose="02010600030101010101" pitchFamily="2" charset="-122"/>
              </a:rPr>
            </a:fld>
            <a:endParaRPr lang="en-US" altLang="zh-CN" sz="1800" b="1" dirty="0">
              <a:solidFill>
                <a:srgbClr val="898989"/>
              </a:solidFill>
              <a:latin typeface="Arial" panose="020B0604020202020204" pitchFamily="34" charset="0"/>
              <a:ea typeface="宋体" panose="02010600030101010101" pitchFamily="2" charset="-122"/>
            </a:endParaRPr>
          </a:p>
        </p:txBody>
      </p:sp>
    </p:spTree>
  </p:cSld>
  <p:clrMapOvr>
    <a:masterClrMapping/>
  </p:clrMapOvr>
  <p:transition spd="med">
    <p:dissolve/>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44034" name="Picture 4" descr="显示器"/>
          <p:cNvPicPr>
            <a:picLocks noChangeAspect="1"/>
          </p:cNvPicPr>
          <p:nvPr/>
        </p:nvPicPr>
        <p:blipFill>
          <a:blip r:embed="rId1">
            <a:clrChange>
              <a:clrFrom>
                <a:srgbClr val="FFFFFF"/>
              </a:clrFrom>
              <a:clrTo>
                <a:srgbClr val="FFFFFF">
                  <a:alpha val="0"/>
                </a:srgbClr>
              </a:clrTo>
            </a:clrChange>
          </a:blip>
          <a:stretch>
            <a:fillRect/>
          </a:stretch>
        </p:blipFill>
        <p:spPr>
          <a:xfrm>
            <a:off x="0" y="44450"/>
            <a:ext cx="3276600" cy="3065463"/>
          </a:xfrm>
          <a:prstGeom prst="rect">
            <a:avLst/>
          </a:prstGeom>
          <a:noFill/>
          <a:ln w="9525">
            <a:noFill/>
          </a:ln>
        </p:spPr>
      </p:pic>
      <p:pic>
        <p:nvPicPr>
          <p:cNvPr id="44035" name="Picture 5" descr="音响"/>
          <p:cNvPicPr>
            <a:picLocks noChangeAspect="1"/>
          </p:cNvPicPr>
          <p:nvPr/>
        </p:nvPicPr>
        <p:blipFill>
          <a:blip r:embed="rId2">
            <a:clrChange>
              <a:clrFrom>
                <a:srgbClr val="FFFFFF"/>
              </a:clrFrom>
              <a:clrTo>
                <a:srgbClr val="FFFFFF">
                  <a:alpha val="0"/>
                </a:srgbClr>
              </a:clrTo>
            </a:clrChange>
          </a:blip>
          <a:stretch>
            <a:fillRect/>
          </a:stretch>
        </p:blipFill>
        <p:spPr>
          <a:xfrm>
            <a:off x="3276600" y="3706813"/>
            <a:ext cx="3167063" cy="3151187"/>
          </a:xfrm>
          <a:prstGeom prst="rect">
            <a:avLst/>
          </a:prstGeom>
          <a:noFill/>
          <a:ln w="9525">
            <a:noFill/>
          </a:ln>
        </p:spPr>
      </p:pic>
      <p:pic>
        <p:nvPicPr>
          <p:cNvPr id="44036" name="Picture 6" descr="打印机"/>
          <p:cNvPicPr>
            <a:picLocks noChangeAspect="1"/>
          </p:cNvPicPr>
          <p:nvPr/>
        </p:nvPicPr>
        <p:blipFill>
          <a:blip r:embed="rId3">
            <a:clrChange>
              <a:clrFrom>
                <a:srgbClr val="FFFFFF"/>
              </a:clrFrom>
              <a:clrTo>
                <a:srgbClr val="FFFFFF">
                  <a:alpha val="0"/>
                </a:srgbClr>
              </a:clrTo>
            </a:clrChange>
          </a:blip>
          <a:stretch>
            <a:fillRect/>
          </a:stretch>
        </p:blipFill>
        <p:spPr>
          <a:xfrm>
            <a:off x="5146675" y="-100012"/>
            <a:ext cx="3673475" cy="2759075"/>
          </a:xfrm>
          <a:prstGeom prst="rect">
            <a:avLst/>
          </a:prstGeom>
          <a:noFill/>
          <a:ln w="9525">
            <a:noFill/>
          </a:ln>
        </p:spPr>
      </p:pic>
      <p:sp>
        <p:nvSpPr>
          <p:cNvPr id="44037" name="Text Box 8"/>
          <p:cNvSpPr txBox="1"/>
          <p:nvPr/>
        </p:nvSpPr>
        <p:spPr>
          <a:xfrm>
            <a:off x="971550" y="3136900"/>
            <a:ext cx="1655763" cy="584200"/>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50000"/>
              </a:spcBef>
              <a:buFontTx/>
              <a:buNone/>
            </a:pPr>
            <a:r>
              <a:rPr lang="zh-CN" altLang="en-US" dirty="0">
                <a:latin typeface="Arial" panose="020B0604020202020204" pitchFamily="34" charset="0"/>
                <a:ea typeface="宋体" panose="02010600030101010101" pitchFamily="2" charset="-122"/>
              </a:rPr>
              <a:t>显示器</a:t>
            </a:r>
            <a:endParaRPr lang="zh-CN" altLang="en-US" dirty="0">
              <a:latin typeface="Arial" panose="020B0604020202020204" pitchFamily="34" charset="0"/>
              <a:ea typeface="宋体" panose="02010600030101010101" pitchFamily="2" charset="-122"/>
            </a:endParaRPr>
          </a:p>
        </p:txBody>
      </p:sp>
      <p:sp>
        <p:nvSpPr>
          <p:cNvPr id="44038" name="Text Box 9"/>
          <p:cNvSpPr txBox="1"/>
          <p:nvPr/>
        </p:nvSpPr>
        <p:spPr>
          <a:xfrm>
            <a:off x="6443663" y="2852738"/>
            <a:ext cx="1655762" cy="585787"/>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50000"/>
              </a:spcBef>
              <a:buFontTx/>
              <a:buNone/>
            </a:pPr>
            <a:r>
              <a:rPr lang="zh-CN" altLang="en-US" dirty="0">
                <a:latin typeface="Arial" panose="020B0604020202020204" pitchFamily="34" charset="0"/>
                <a:ea typeface="宋体" panose="02010600030101010101" pitchFamily="2" charset="-122"/>
              </a:rPr>
              <a:t>打印机</a:t>
            </a:r>
            <a:endParaRPr lang="zh-CN" altLang="en-US" dirty="0">
              <a:latin typeface="Arial" panose="020B0604020202020204" pitchFamily="34" charset="0"/>
              <a:ea typeface="宋体" panose="02010600030101010101" pitchFamily="2" charset="-122"/>
            </a:endParaRPr>
          </a:p>
        </p:txBody>
      </p:sp>
      <p:sp>
        <p:nvSpPr>
          <p:cNvPr id="2" name="页脚占位符 1"/>
          <p:cNvSpPr txBox="1">
            <a:spLocks noGrp="1"/>
          </p:cNvSpPr>
          <p:nvPr>
            <p:ph type="ftr" sz="quarter" idx="11"/>
          </p:nvPr>
        </p:nvSpPr>
        <p:spPr>
          <a:noFill/>
        </p:spPr>
        <p:txBody>
          <a:bodyPr vert="horz"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44040" name="灯片编号占位符 2"/>
          <p:cNvSpPr txBox="1">
            <a:spLocks noGrp="1"/>
          </p:cNvSpPr>
          <p:nvPr>
            <p:ph type="sldNum" sz="quarter" idx="12"/>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dirty="0">
                <a:solidFill>
                  <a:srgbClr val="898989"/>
                </a:solidFill>
                <a:latin typeface="Arial" panose="020B0604020202020204" pitchFamily="34" charset="0"/>
                <a:ea typeface="宋体" panose="02010600030101010101" pitchFamily="2" charset="-122"/>
              </a:rPr>
            </a:fld>
            <a:endParaRPr lang="en-US" altLang="zh-CN" sz="1800" b="1" dirty="0">
              <a:solidFill>
                <a:srgbClr val="898989"/>
              </a:solidFill>
              <a:latin typeface="Arial" panose="020B0604020202020204" pitchFamily="34" charset="0"/>
              <a:ea typeface="宋体" panose="02010600030101010101" pitchFamily="2" charset="-122"/>
            </a:endParaRPr>
          </a:p>
        </p:txBody>
      </p:sp>
    </p:spTree>
  </p:cSld>
  <p:clrMapOvr>
    <a:masterClrMapping/>
  </p:clrMapOvr>
  <p:transition spd="med">
    <p:dissolve/>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5058" name="标题 2"/>
          <p:cNvSpPr>
            <a:spLocks noGrp="1"/>
          </p:cNvSpPr>
          <p:nvPr>
            <p:ph type="title"/>
          </p:nvPr>
        </p:nvSpPr>
        <p:spPr>
          <a:xfrm>
            <a:off x="601663" y="-100012"/>
            <a:ext cx="8218487" cy="1143000"/>
          </a:xfrm>
          <a:ln/>
        </p:spPr>
        <p:txBody>
          <a:bodyPr vert="horz" wrap="square" lIns="91440" tIns="45720" rIns="91440" bIns="45720" anchor="ctr" anchorCtr="0"/>
          <a:p>
            <a:pPr eaLnBrk="1" hangingPunct="1"/>
            <a:r>
              <a:rPr lang="zh-CN" altLang="en-US" kern="1200" dirty="0">
                <a:latin typeface="微软雅黑" panose="020B0503020204020204" pitchFamily="34" charset="-122"/>
                <a:ea typeface="微软雅黑" panose="020B0503020204020204" pitchFamily="34" charset="-122"/>
                <a:cs typeface="+mj-cs"/>
              </a:rPr>
              <a:t>计算机硬件系统的基本组成</a:t>
            </a:r>
            <a:endParaRPr lang="zh-CN" altLang="en-US" kern="1200" dirty="0">
              <a:latin typeface="微软雅黑" panose="020B0503020204020204" pitchFamily="34" charset="-122"/>
              <a:ea typeface="微软雅黑" panose="020B0503020204020204" pitchFamily="34" charset="-122"/>
              <a:cs typeface="+mj-cs"/>
            </a:endParaRPr>
          </a:p>
        </p:txBody>
      </p:sp>
      <p:sp>
        <p:nvSpPr>
          <p:cNvPr id="24580" name="AutoShape 4"/>
          <p:cNvSpPr/>
          <p:nvPr/>
        </p:nvSpPr>
        <p:spPr>
          <a:xfrm>
            <a:off x="1187450" y="1573213"/>
            <a:ext cx="71438" cy="1006475"/>
          </a:xfrm>
          <a:prstGeom prst="rightBrace">
            <a:avLst>
              <a:gd name="adj1" fmla="val 117406"/>
              <a:gd name="adj2" fmla="val 50000"/>
            </a:avLst>
          </a:prstGeom>
          <a:no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0"/>
              </a:spcBef>
              <a:buFontTx/>
              <a:buNone/>
            </a:pPr>
            <a:endParaRPr lang="zh-CN" altLang="en-US" sz="1800" dirty="0">
              <a:latin typeface="Arial" panose="020B0604020202020204" pitchFamily="34" charset="0"/>
              <a:ea typeface="宋体" panose="02010600030101010101" pitchFamily="2" charset="-122"/>
            </a:endParaRPr>
          </a:p>
        </p:txBody>
      </p:sp>
      <p:sp>
        <p:nvSpPr>
          <p:cNvPr id="24581" name="AutoShape 5"/>
          <p:cNvSpPr/>
          <p:nvPr/>
        </p:nvSpPr>
        <p:spPr>
          <a:xfrm>
            <a:off x="1042988" y="2940050"/>
            <a:ext cx="144462" cy="863600"/>
          </a:xfrm>
          <a:prstGeom prst="leftBrace">
            <a:avLst>
              <a:gd name="adj1" fmla="val 49817"/>
              <a:gd name="adj2" fmla="val 50000"/>
            </a:avLst>
          </a:prstGeom>
          <a:no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0"/>
              </a:spcBef>
              <a:buFontTx/>
              <a:buNone/>
            </a:pPr>
            <a:endParaRPr lang="zh-CN" altLang="en-US" sz="1800" dirty="0">
              <a:latin typeface="Arial" panose="020B0604020202020204" pitchFamily="34" charset="0"/>
              <a:ea typeface="宋体" panose="02010600030101010101" pitchFamily="2" charset="-122"/>
            </a:endParaRPr>
          </a:p>
        </p:txBody>
      </p:sp>
      <p:sp>
        <p:nvSpPr>
          <p:cNvPr id="24582" name="AutoShape 6"/>
          <p:cNvSpPr/>
          <p:nvPr/>
        </p:nvSpPr>
        <p:spPr>
          <a:xfrm>
            <a:off x="1908175" y="2436813"/>
            <a:ext cx="215900" cy="790575"/>
          </a:xfrm>
          <a:prstGeom prst="leftBrace">
            <a:avLst>
              <a:gd name="adj1" fmla="val 30514"/>
              <a:gd name="adj2" fmla="val 50000"/>
            </a:avLst>
          </a:prstGeom>
          <a:no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0"/>
              </a:spcBef>
              <a:buFontTx/>
              <a:buNone/>
            </a:pPr>
            <a:endParaRPr lang="zh-CN" altLang="en-US" sz="1800" dirty="0">
              <a:latin typeface="Arial" panose="020B0604020202020204" pitchFamily="34" charset="0"/>
              <a:ea typeface="宋体" panose="02010600030101010101" pitchFamily="2" charset="-122"/>
            </a:endParaRPr>
          </a:p>
        </p:txBody>
      </p:sp>
      <p:sp>
        <p:nvSpPr>
          <p:cNvPr id="24583" name="AutoShape 7"/>
          <p:cNvSpPr/>
          <p:nvPr/>
        </p:nvSpPr>
        <p:spPr>
          <a:xfrm>
            <a:off x="1979613" y="3659188"/>
            <a:ext cx="215900" cy="1585912"/>
          </a:xfrm>
          <a:prstGeom prst="rightBrace">
            <a:avLst>
              <a:gd name="adj1" fmla="val 61213"/>
              <a:gd name="adj2" fmla="val 50000"/>
            </a:avLst>
          </a:prstGeom>
          <a:no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0"/>
              </a:spcBef>
              <a:buFontTx/>
              <a:buNone/>
            </a:pPr>
            <a:endParaRPr lang="zh-CN" altLang="en-US" sz="1800" dirty="0">
              <a:latin typeface="Arial" panose="020B0604020202020204" pitchFamily="34" charset="0"/>
              <a:ea typeface="宋体" panose="02010600030101010101" pitchFamily="2" charset="-122"/>
            </a:endParaRPr>
          </a:p>
        </p:txBody>
      </p:sp>
      <p:sp>
        <p:nvSpPr>
          <p:cNvPr id="24584" name="Text Box 8"/>
          <p:cNvSpPr txBox="1"/>
          <p:nvPr/>
        </p:nvSpPr>
        <p:spPr>
          <a:xfrm>
            <a:off x="2195513" y="4164013"/>
            <a:ext cx="1150937" cy="522287"/>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50000"/>
              </a:spcBef>
              <a:buFontTx/>
              <a:buNone/>
            </a:pPr>
            <a:r>
              <a:rPr lang="zh-CN" altLang="en-US" sz="2800" dirty="0">
                <a:latin typeface="Arial" panose="020B0604020202020204" pitchFamily="34" charset="0"/>
                <a:ea typeface="宋体" panose="02010600030101010101" pitchFamily="2" charset="-122"/>
              </a:rPr>
              <a:t>外设</a:t>
            </a:r>
            <a:endParaRPr lang="zh-CN" altLang="en-US" sz="2800" dirty="0">
              <a:latin typeface="Arial" panose="020B0604020202020204" pitchFamily="34" charset="0"/>
              <a:ea typeface="宋体" panose="02010600030101010101" pitchFamily="2" charset="-122"/>
            </a:endParaRPr>
          </a:p>
        </p:txBody>
      </p:sp>
      <p:sp>
        <p:nvSpPr>
          <p:cNvPr id="24585" name="AutoShape 9"/>
          <p:cNvSpPr/>
          <p:nvPr/>
        </p:nvSpPr>
        <p:spPr>
          <a:xfrm>
            <a:off x="3563938" y="1931988"/>
            <a:ext cx="215900" cy="1439862"/>
          </a:xfrm>
          <a:prstGeom prst="rightBrace">
            <a:avLst>
              <a:gd name="adj1" fmla="val 55575"/>
              <a:gd name="adj2" fmla="val 50000"/>
            </a:avLst>
          </a:prstGeom>
          <a:no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0"/>
              </a:spcBef>
              <a:buFontTx/>
              <a:buNone/>
            </a:pPr>
            <a:endParaRPr lang="zh-CN" altLang="en-US" sz="1800" dirty="0">
              <a:latin typeface="Arial" panose="020B0604020202020204" pitchFamily="34" charset="0"/>
              <a:ea typeface="宋体" panose="02010600030101010101" pitchFamily="2" charset="-122"/>
            </a:endParaRPr>
          </a:p>
        </p:txBody>
      </p:sp>
      <p:sp>
        <p:nvSpPr>
          <p:cNvPr id="24586" name="Text Box 10"/>
          <p:cNvSpPr txBox="1"/>
          <p:nvPr/>
        </p:nvSpPr>
        <p:spPr>
          <a:xfrm>
            <a:off x="5219700" y="3300413"/>
            <a:ext cx="2808288" cy="522287"/>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50000"/>
              </a:spcBef>
              <a:buFontTx/>
              <a:buNone/>
            </a:pPr>
            <a:r>
              <a:rPr lang="zh-CN" altLang="en-US" sz="2800" dirty="0">
                <a:latin typeface="Arial" panose="020B0604020202020204" pitchFamily="34" charset="0"/>
                <a:ea typeface="宋体" panose="02010600030101010101" pitchFamily="2" charset="-122"/>
              </a:rPr>
              <a:t>计算机硬件系统</a:t>
            </a:r>
            <a:endParaRPr lang="zh-CN" altLang="en-US" sz="2800" dirty="0">
              <a:latin typeface="Arial" panose="020B0604020202020204" pitchFamily="34" charset="0"/>
              <a:ea typeface="宋体" panose="02010600030101010101" pitchFamily="2" charset="-122"/>
            </a:endParaRPr>
          </a:p>
        </p:txBody>
      </p:sp>
      <p:sp>
        <p:nvSpPr>
          <p:cNvPr id="24587" name="AutoShape 11"/>
          <p:cNvSpPr/>
          <p:nvPr/>
        </p:nvSpPr>
        <p:spPr>
          <a:xfrm>
            <a:off x="4932363" y="2579688"/>
            <a:ext cx="287337" cy="2017712"/>
          </a:xfrm>
          <a:prstGeom prst="rightBrace">
            <a:avLst>
              <a:gd name="adj1" fmla="val 58517"/>
              <a:gd name="adj2" fmla="val 50000"/>
            </a:avLst>
          </a:prstGeom>
          <a:no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0"/>
              </a:spcBef>
              <a:buFontTx/>
              <a:buNone/>
            </a:pPr>
            <a:endParaRPr lang="zh-CN" altLang="en-US" sz="1800" dirty="0">
              <a:latin typeface="Arial" panose="020B0604020202020204" pitchFamily="34" charset="0"/>
              <a:ea typeface="宋体" panose="02010600030101010101" pitchFamily="2" charset="-122"/>
            </a:endParaRPr>
          </a:p>
        </p:txBody>
      </p:sp>
      <p:sp>
        <p:nvSpPr>
          <p:cNvPr id="24588" name="AutoShape 12"/>
          <p:cNvSpPr/>
          <p:nvPr/>
        </p:nvSpPr>
        <p:spPr>
          <a:xfrm>
            <a:off x="3203575" y="5605463"/>
            <a:ext cx="142875" cy="1006475"/>
          </a:xfrm>
          <a:prstGeom prst="rightBrace">
            <a:avLst>
              <a:gd name="adj1" fmla="val 58703"/>
              <a:gd name="adj2" fmla="val 50000"/>
            </a:avLst>
          </a:prstGeom>
          <a:no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0"/>
              </a:spcBef>
              <a:buFontTx/>
              <a:buNone/>
            </a:pPr>
            <a:endParaRPr lang="zh-CN" altLang="en-US" sz="1800" dirty="0">
              <a:latin typeface="Arial" panose="020B0604020202020204" pitchFamily="34" charset="0"/>
              <a:ea typeface="宋体" panose="02010600030101010101" pitchFamily="2" charset="-122"/>
            </a:endParaRPr>
          </a:p>
        </p:txBody>
      </p:sp>
      <p:sp>
        <p:nvSpPr>
          <p:cNvPr id="24589" name="AutoShape 13"/>
          <p:cNvSpPr/>
          <p:nvPr/>
        </p:nvSpPr>
        <p:spPr>
          <a:xfrm>
            <a:off x="7812088" y="3516313"/>
            <a:ext cx="215900" cy="2592387"/>
          </a:xfrm>
          <a:prstGeom prst="rightBrace">
            <a:avLst>
              <a:gd name="adj1" fmla="val 100061"/>
              <a:gd name="adj2" fmla="val 50000"/>
            </a:avLst>
          </a:prstGeom>
          <a:noFill/>
          <a:ln w="9525" cap="flat" cmpd="sng">
            <a:solidFill>
              <a:schemeClr val="tx1"/>
            </a:solidFill>
            <a:prstDash val="solid"/>
            <a:headEnd type="none" w="med" len="med"/>
            <a:tailEnd type="none" w="med" len="med"/>
          </a:ln>
        </p:spPr>
        <p:txBody>
          <a:bodyPr wrap="none"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0"/>
              </a:spcBef>
              <a:buFontTx/>
              <a:buNone/>
            </a:pPr>
            <a:endParaRPr lang="zh-CN" altLang="en-US" sz="1800" dirty="0">
              <a:latin typeface="Arial" panose="020B0604020202020204" pitchFamily="34" charset="0"/>
              <a:ea typeface="宋体" panose="02010600030101010101" pitchFamily="2" charset="-122"/>
            </a:endParaRPr>
          </a:p>
        </p:txBody>
      </p:sp>
      <p:sp>
        <p:nvSpPr>
          <p:cNvPr id="24590" name="Text Box 14"/>
          <p:cNvSpPr txBox="1"/>
          <p:nvPr/>
        </p:nvSpPr>
        <p:spPr>
          <a:xfrm>
            <a:off x="8029575" y="4510088"/>
            <a:ext cx="1295400" cy="523875"/>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50000"/>
              </a:spcBef>
              <a:buFontTx/>
              <a:buNone/>
            </a:pPr>
            <a:r>
              <a:rPr lang="zh-CN" altLang="en-US" sz="2800" dirty="0">
                <a:latin typeface="Arial" panose="020B0604020202020204" pitchFamily="34" charset="0"/>
                <a:ea typeface="宋体" panose="02010600030101010101" pitchFamily="2" charset="-122"/>
              </a:rPr>
              <a:t>计算机</a:t>
            </a:r>
            <a:endParaRPr lang="zh-CN" altLang="en-US" sz="2800" dirty="0">
              <a:latin typeface="Arial" panose="020B0604020202020204" pitchFamily="34" charset="0"/>
              <a:ea typeface="宋体" panose="02010600030101010101" pitchFamily="2" charset="-122"/>
            </a:endParaRPr>
          </a:p>
        </p:txBody>
      </p:sp>
      <p:sp>
        <p:nvSpPr>
          <p:cNvPr id="24591" name="Text Box 15"/>
          <p:cNvSpPr txBox="1"/>
          <p:nvPr/>
        </p:nvSpPr>
        <p:spPr>
          <a:xfrm>
            <a:off x="3851275" y="2363788"/>
            <a:ext cx="1150938" cy="523875"/>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50000"/>
              </a:spcBef>
              <a:buFontTx/>
              <a:buNone/>
            </a:pPr>
            <a:r>
              <a:rPr lang="zh-CN" altLang="en-US" sz="2800" dirty="0">
                <a:latin typeface="Arial" panose="020B0604020202020204" pitchFamily="34" charset="0"/>
                <a:ea typeface="宋体" panose="02010600030101010101" pitchFamily="2" charset="-122"/>
              </a:rPr>
              <a:t>主机</a:t>
            </a:r>
            <a:endParaRPr lang="zh-CN" altLang="en-US" sz="2800" dirty="0">
              <a:latin typeface="Arial" panose="020B0604020202020204" pitchFamily="34" charset="0"/>
              <a:ea typeface="宋体" panose="02010600030101010101" pitchFamily="2" charset="-122"/>
            </a:endParaRPr>
          </a:p>
        </p:txBody>
      </p:sp>
      <p:sp>
        <p:nvSpPr>
          <p:cNvPr id="24592" name="Text Box 16"/>
          <p:cNvSpPr txBox="1"/>
          <p:nvPr/>
        </p:nvSpPr>
        <p:spPr>
          <a:xfrm>
            <a:off x="3419475" y="5821363"/>
            <a:ext cx="2881313" cy="522287"/>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50000"/>
              </a:spcBef>
              <a:buFontTx/>
              <a:buNone/>
            </a:pPr>
            <a:r>
              <a:rPr lang="zh-CN" altLang="en-US" sz="2800" dirty="0">
                <a:latin typeface="Arial" panose="020B0604020202020204" pitchFamily="34" charset="0"/>
                <a:ea typeface="宋体" panose="02010600030101010101" pitchFamily="2" charset="-122"/>
              </a:rPr>
              <a:t>计算机软件系统</a:t>
            </a:r>
            <a:endParaRPr lang="zh-CN" altLang="en-US" sz="2800" dirty="0">
              <a:latin typeface="Arial" panose="020B0604020202020204" pitchFamily="34" charset="0"/>
              <a:ea typeface="宋体" panose="02010600030101010101" pitchFamily="2" charset="-122"/>
            </a:endParaRPr>
          </a:p>
        </p:txBody>
      </p:sp>
      <p:sp>
        <p:nvSpPr>
          <p:cNvPr id="24593" name="Text Box 17"/>
          <p:cNvSpPr txBox="1"/>
          <p:nvPr/>
        </p:nvSpPr>
        <p:spPr>
          <a:xfrm>
            <a:off x="1476375" y="1789113"/>
            <a:ext cx="1150938" cy="522287"/>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50000"/>
              </a:spcBef>
              <a:buFontTx/>
              <a:buNone/>
            </a:pPr>
            <a:r>
              <a:rPr lang="en-US" altLang="zh-CN" sz="2800" dirty="0">
                <a:latin typeface="Arial" panose="020B0604020202020204" pitchFamily="34" charset="0"/>
                <a:ea typeface="宋体" panose="02010600030101010101" pitchFamily="2" charset="-122"/>
              </a:rPr>
              <a:t>CPU</a:t>
            </a:r>
            <a:endParaRPr lang="en-US" altLang="zh-CN" sz="2800" dirty="0">
              <a:latin typeface="Arial" panose="020B0604020202020204" pitchFamily="34" charset="0"/>
              <a:ea typeface="宋体" panose="02010600030101010101" pitchFamily="2" charset="-122"/>
            </a:endParaRPr>
          </a:p>
        </p:txBody>
      </p:sp>
      <p:sp>
        <p:nvSpPr>
          <p:cNvPr id="24594" name="Text Box 18"/>
          <p:cNvSpPr txBox="1"/>
          <p:nvPr/>
        </p:nvSpPr>
        <p:spPr>
          <a:xfrm>
            <a:off x="2195513" y="2147888"/>
            <a:ext cx="1150937" cy="523875"/>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50000"/>
              </a:spcBef>
              <a:buFontTx/>
              <a:buNone/>
            </a:pPr>
            <a:r>
              <a:rPr lang="en-US" altLang="zh-CN" sz="2800" dirty="0">
                <a:latin typeface="Arial" panose="020B0604020202020204" pitchFamily="34" charset="0"/>
                <a:ea typeface="宋体" panose="02010600030101010101" pitchFamily="2" charset="-122"/>
              </a:rPr>
              <a:t>RAM</a:t>
            </a:r>
            <a:endParaRPr lang="en-US" altLang="zh-CN" sz="2800" dirty="0">
              <a:latin typeface="Arial" panose="020B0604020202020204" pitchFamily="34" charset="0"/>
              <a:ea typeface="宋体" panose="02010600030101010101" pitchFamily="2" charset="-122"/>
            </a:endParaRPr>
          </a:p>
        </p:txBody>
      </p:sp>
      <p:sp>
        <p:nvSpPr>
          <p:cNvPr id="24595" name="Text Box 19"/>
          <p:cNvSpPr txBox="1"/>
          <p:nvPr/>
        </p:nvSpPr>
        <p:spPr>
          <a:xfrm>
            <a:off x="2195513" y="2868613"/>
            <a:ext cx="1150937" cy="522287"/>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50000"/>
              </a:spcBef>
              <a:buFontTx/>
              <a:buNone/>
            </a:pPr>
            <a:r>
              <a:rPr lang="en-US" altLang="zh-CN" sz="2800" dirty="0">
                <a:latin typeface="Arial" panose="020B0604020202020204" pitchFamily="34" charset="0"/>
                <a:ea typeface="宋体" panose="02010600030101010101" pitchFamily="2" charset="-122"/>
              </a:rPr>
              <a:t>ROM</a:t>
            </a:r>
            <a:endParaRPr lang="en-US" altLang="zh-CN" sz="2800" dirty="0">
              <a:latin typeface="Arial" panose="020B0604020202020204" pitchFamily="34" charset="0"/>
              <a:ea typeface="宋体" panose="02010600030101010101" pitchFamily="2" charset="-122"/>
            </a:endParaRPr>
          </a:p>
        </p:txBody>
      </p:sp>
      <p:sp>
        <p:nvSpPr>
          <p:cNvPr id="24596" name="Text Box 20"/>
          <p:cNvSpPr txBox="1"/>
          <p:nvPr/>
        </p:nvSpPr>
        <p:spPr>
          <a:xfrm>
            <a:off x="1117600" y="2508250"/>
            <a:ext cx="1150938" cy="523875"/>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50000"/>
              </a:spcBef>
              <a:buFontTx/>
              <a:buNone/>
            </a:pPr>
            <a:r>
              <a:rPr lang="zh-CN" altLang="en-US" sz="2800" dirty="0">
                <a:latin typeface="Arial" panose="020B0604020202020204" pitchFamily="34" charset="0"/>
                <a:ea typeface="宋体" panose="02010600030101010101" pitchFamily="2" charset="-122"/>
              </a:rPr>
              <a:t>内存</a:t>
            </a:r>
            <a:endParaRPr lang="zh-CN" altLang="en-US" sz="2800" dirty="0">
              <a:latin typeface="Arial" panose="020B0604020202020204" pitchFamily="34" charset="0"/>
              <a:ea typeface="宋体" panose="02010600030101010101" pitchFamily="2" charset="-122"/>
            </a:endParaRPr>
          </a:p>
        </p:txBody>
      </p:sp>
      <p:sp>
        <p:nvSpPr>
          <p:cNvPr id="24597" name="Text Box 21"/>
          <p:cNvSpPr txBox="1"/>
          <p:nvPr/>
        </p:nvSpPr>
        <p:spPr>
          <a:xfrm>
            <a:off x="1116013" y="3516313"/>
            <a:ext cx="1150937" cy="522287"/>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50000"/>
              </a:spcBef>
              <a:buFontTx/>
              <a:buNone/>
            </a:pPr>
            <a:r>
              <a:rPr lang="zh-CN" altLang="en-US" sz="2800" dirty="0">
                <a:latin typeface="Arial" panose="020B0604020202020204" pitchFamily="34" charset="0"/>
                <a:ea typeface="宋体" panose="02010600030101010101" pitchFamily="2" charset="-122"/>
              </a:rPr>
              <a:t>外存</a:t>
            </a:r>
            <a:endParaRPr lang="zh-CN" altLang="en-US" sz="2800" dirty="0">
              <a:latin typeface="Arial" panose="020B0604020202020204" pitchFamily="34" charset="0"/>
              <a:ea typeface="宋体" panose="02010600030101010101" pitchFamily="2" charset="-122"/>
            </a:endParaRPr>
          </a:p>
        </p:txBody>
      </p:sp>
      <p:sp>
        <p:nvSpPr>
          <p:cNvPr id="24598" name="Text Box 22"/>
          <p:cNvSpPr txBox="1"/>
          <p:nvPr/>
        </p:nvSpPr>
        <p:spPr>
          <a:xfrm>
            <a:off x="1692275" y="5389563"/>
            <a:ext cx="2016125" cy="522287"/>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50000"/>
              </a:spcBef>
              <a:buFontTx/>
              <a:buNone/>
            </a:pPr>
            <a:r>
              <a:rPr lang="zh-CN" altLang="en-US" sz="2800" dirty="0">
                <a:latin typeface="Arial" panose="020B0604020202020204" pitchFamily="34" charset="0"/>
                <a:ea typeface="宋体" panose="02010600030101010101" pitchFamily="2" charset="-122"/>
              </a:rPr>
              <a:t>系统软件</a:t>
            </a:r>
            <a:endParaRPr lang="zh-CN" altLang="en-US" sz="2800" dirty="0">
              <a:latin typeface="Arial" panose="020B0604020202020204" pitchFamily="34" charset="0"/>
              <a:ea typeface="宋体" panose="02010600030101010101" pitchFamily="2" charset="-122"/>
            </a:endParaRPr>
          </a:p>
        </p:txBody>
      </p:sp>
      <p:sp>
        <p:nvSpPr>
          <p:cNvPr id="24599" name="Text Box 23"/>
          <p:cNvSpPr txBox="1"/>
          <p:nvPr/>
        </p:nvSpPr>
        <p:spPr>
          <a:xfrm>
            <a:off x="1692275" y="6180138"/>
            <a:ext cx="1657350" cy="523875"/>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50000"/>
              </a:spcBef>
              <a:buFontTx/>
              <a:buNone/>
            </a:pPr>
            <a:r>
              <a:rPr lang="zh-CN" altLang="en-US" sz="2800" dirty="0">
                <a:latin typeface="Arial" panose="020B0604020202020204" pitchFamily="34" charset="0"/>
                <a:ea typeface="宋体" panose="02010600030101010101" pitchFamily="2" charset="-122"/>
              </a:rPr>
              <a:t>应用软件</a:t>
            </a:r>
            <a:endParaRPr lang="zh-CN" altLang="en-US" sz="2800" dirty="0">
              <a:latin typeface="Arial" panose="020B0604020202020204" pitchFamily="34" charset="0"/>
              <a:ea typeface="宋体" panose="02010600030101010101" pitchFamily="2" charset="-122"/>
            </a:endParaRPr>
          </a:p>
        </p:txBody>
      </p:sp>
      <p:sp>
        <p:nvSpPr>
          <p:cNvPr id="24600" name="Text Box 24"/>
          <p:cNvSpPr txBox="1"/>
          <p:nvPr/>
        </p:nvSpPr>
        <p:spPr>
          <a:xfrm>
            <a:off x="-71437" y="1411288"/>
            <a:ext cx="1403350" cy="523875"/>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50000"/>
              </a:spcBef>
              <a:buFontTx/>
              <a:buNone/>
            </a:pPr>
            <a:r>
              <a:rPr lang="zh-CN" altLang="en-US" sz="2800" dirty="0">
                <a:latin typeface="Arial" panose="020B0604020202020204" pitchFamily="34" charset="0"/>
                <a:ea typeface="宋体" panose="02010600030101010101" pitchFamily="2" charset="-122"/>
              </a:rPr>
              <a:t>运算器</a:t>
            </a:r>
            <a:endParaRPr lang="zh-CN" altLang="en-US" sz="2800" dirty="0">
              <a:latin typeface="Arial" panose="020B0604020202020204" pitchFamily="34" charset="0"/>
              <a:ea typeface="宋体" panose="02010600030101010101" pitchFamily="2" charset="-122"/>
            </a:endParaRPr>
          </a:p>
        </p:txBody>
      </p:sp>
      <p:sp>
        <p:nvSpPr>
          <p:cNvPr id="24601" name="Text Box 25"/>
          <p:cNvSpPr txBox="1"/>
          <p:nvPr/>
        </p:nvSpPr>
        <p:spPr>
          <a:xfrm>
            <a:off x="0" y="2278063"/>
            <a:ext cx="1476375" cy="522287"/>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50000"/>
              </a:spcBef>
              <a:buFontTx/>
              <a:buNone/>
            </a:pPr>
            <a:r>
              <a:rPr lang="zh-CN" altLang="en-US" sz="2800" dirty="0">
                <a:latin typeface="Arial" panose="020B0604020202020204" pitchFamily="34" charset="0"/>
                <a:ea typeface="宋体" panose="02010600030101010101" pitchFamily="2" charset="-122"/>
              </a:rPr>
              <a:t>控制器</a:t>
            </a:r>
            <a:endParaRPr lang="zh-CN" altLang="en-US" sz="2800" dirty="0">
              <a:latin typeface="Arial" panose="020B0604020202020204" pitchFamily="34" charset="0"/>
              <a:ea typeface="宋体" panose="02010600030101010101" pitchFamily="2" charset="-122"/>
            </a:endParaRPr>
          </a:p>
        </p:txBody>
      </p:sp>
      <p:sp>
        <p:nvSpPr>
          <p:cNvPr id="24602" name="Text Box 26"/>
          <p:cNvSpPr txBox="1"/>
          <p:nvPr/>
        </p:nvSpPr>
        <p:spPr>
          <a:xfrm>
            <a:off x="-107950" y="3084513"/>
            <a:ext cx="1331913" cy="522287"/>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50000"/>
              </a:spcBef>
              <a:buFontTx/>
              <a:buNone/>
            </a:pPr>
            <a:r>
              <a:rPr lang="zh-CN" altLang="en-US" sz="2800" dirty="0">
                <a:latin typeface="Arial" panose="020B0604020202020204" pitchFamily="34" charset="0"/>
                <a:ea typeface="宋体" panose="02010600030101010101" pitchFamily="2" charset="-122"/>
              </a:rPr>
              <a:t>存储器</a:t>
            </a:r>
            <a:endParaRPr lang="zh-CN" altLang="en-US" sz="2800" dirty="0">
              <a:latin typeface="Arial" panose="020B0604020202020204" pitchFamily="34" charset="0"/>
              <a:ea typeface="宋体" panose="02010600030101010101" pitchFamily="2" charset="-122"/>
            </a:endParaRPr>
          </a:p>
        </p:txBody>
      </p:sp>
      <p:sp>
        <p:nvSpPr>
          <p:cNvPr id="24603" name="Text Box 27"/>
          <p:cNvSpPr txBox="1"/>
          <p:nvPr/>
        </p:nvSpPr>
        <p:spPr>
          <a:xfrm>
            <a:off x="0" y="4090988"/>
            <a:ext cx="1692275" cy="523875"/>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50000"/>
              </a:spcBef>
              <a:buFontTx/>
              <a:buNone/>
            </a:pPr>
            <a:r>
              <a:rPr lang="zh-CN" altLang="en-US" sz="2800" dirty="0">
                <a:latin typeface="Arial" panose="020B0604020202020204" pitchFamily="34" charset="0"/>
                <a:ea typeface="宋体" panose="02010600030101010101" pitchFamily="2" charset="-122"/>
              </a:rPr>
              <a:t>输入设备</a:t>
            </a:r>
            <a:endParaRPr lang="zh-CN" altLang="en-US" sz="2800" dirty="0">
              <a:latin typeface="Arial" panose="020B0604020202020204" pitchFamily="34" charset="0"/>
              <a:ea typeface="宋体" panose="02010600030101010101" pitchFamily="2" charset="-122"/>
            </a:endParaRPr>
          </a:p>
        </p:txBody>
      </p:sp>
      <p:sp>
        <p:nvSpPr>
          <p:cNvPr id="24604" name="Text Box 28"/>
          <p:cNvSpPr txBox="1"/>
          <p:nvPr/>
        </p:nvSpPr>
        <p:spPr>
          <a:xfrm>
            <a:off x="0" y="4813300"/>
            <a:ext cx="1692275" cy="523875"/>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50000"/>
              </a:spcBef>
              <a:buFontTx/>
              <a:buNone/>
            </a:pPr>
            <a:r>
              <a:rPr lang="zh-CN" altLang="en-US" sz="2800" dirty="0">
                <a:latin typeface="Arial" panose="020B0604020202020204" pitchFamily="34" charset="0"/>
                <a:ea typeface="宋体" panose="02010600030101010101" pitchFamily="2" charset="-122"/>
              </a:rPr>
              <a:t>输出设备</a:t>
            </a:r>
            <a:endParaRPr lang="zh-CN" altLang="en-US" sz="2800" dirty="0">
              <a:latin typeface="Arial" panose="020B0604020202020204" pitchFamily="34" charset="0"/>
              <a:ea typeface="宋体" panose="02010600030101010101" pitchFamily="2" charset="-122"/>
            </a:endParaRPr>
          </a:p>
        </p:txBody>
      </p:sp>
      <p:sp>
        <p:nvSpPr>
          <p:cNvPr id="5" name="页脚占位符 4"/>
          <p:cNvSpPr txBox="1">
            <a:spLocks noGrp="1"/>
          </p:cNvSpPr>
          <p:nvPr>
            <p:ph type="ftr" sz="quarter" idx="3"/>
          </p:nvPr>
        </p:nvSpPr>
        <p:spPr>
          <a:xfrm>
            <a:off x="25400" y="6197600"/>
            <a:ext cx="2895600" cy="363538"/>
          </a:xfrm>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45085" name="灯片编号占位符 5"/>
          <p:cNvSpPr txBox="1">
            <a:spLocks noGrp="1"/>
          </p:cNvSpPr>
          <p:nvPr>
            <p:ph type="sldNum" sz="quarter" idx="4"/>
          </p:nvPr>
        </p:nvSpPr>
        <p:spPr>
          <a:xfrm>
            <a:off x="6553200" y="6172200"/>
            <a:ext cx="2133600" cy="363538"/>
          </a:xfrm>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6" presetClass="entr" presetSubtype="0" fill="hold" nodeType="clickEffect">
                                  <p:stCondLst>
                                    <p:cond delay="0"/>
                                  </p:stCondLst>
                                  <p:iterate type="lt">
                                    <p:tmPct val="10000"/>
                                  </p:iterate>
                                  <p:childTnLst>
                                    <p:set>
                                      <p:cBhvr>
                                        <p:cTn id="6" dur="1" fill="hold">
                                          <p:stCondLst>
                                            <p:cond delay="0"/>
                                          </p:stCondLst>
                                        </p:cTn>
                                        <p:tgtEl>
                                          <p:spTgt spid="24600"/>
                                        </p:tgtEl>
                                        <p:attrNameLst>
                                          <p:attrName>style.visibility</p:attrName>
                                        </p:attrNameLst>
                                      </p:cBhvr>
                                      <p:to>
                                        <p:strVal val="visible"/>
                                      </p:to>
                                    </p:set>
                                    <p:anim by="(-#ppt_w*2)" calcmode="lin" valueType="num">
                                      <p:cBhvr rctx="PPT">
                                        <p:cTn id="7" dur="500" autoRev="1" fill="hold">
                                          <p:stCondLst>
                                            <p:cond delay="0"/>
                                          </p:stCondLst>
                                        </p:cTn>
                                        <p:tgtEl>
                                          <p:spTgt spid="24600"/>
                                        </p:tgtEl>
                                        <p:attrNameLst>
                                          <p:attrName>ppt_w</p:attrName>
                                        </p:attrNameLst>
                                      </p:cBhvr>
                                    </p:anim>
                                    <p:anim by="(#ppt_w*0.50)" calcmode="lin" valueType="num">
                                      <p:cBhvr>
                                        <p:cTn id="8" dur="500" decel="50000" autoRev="1" fill="hold">
                                          <p:stCondLst>
                                            <p:cond delay="0"/>
                                          </p:stCondLst>
                                        </p:cTn>
                                        <p:tgtEl>
                                          <p:spTgt spid="24600"/>
                                        </p:tgtEl>
                                        <p:attrNameLst>
                                          <p:attrName>ppt_x</p:attrName>
                                        </p:attrNameLst>
                                      </p:cBhvr>
                                    </p:anim>
                                    <p:anim from="(-#ppt_h/2)" to="(#ppt_y)" calcmode="lin" valueType="num">
                                      <p:cBhvr>
                                        <p:cTn id="9" dur="1000" fill="hold">
                                          <p:stCondLst>
                                            <p:cond delay="0"/>
                                          </p:stCondLst>
                                        </p:cTn>
                                        <p:tgtEl>
                                          <p:spTgt spid="24600"/>
                                        </p:tgtEl>
                                        <p:attrNameLst>
                                          <p:attrName>ppt_y</p:attrName>
                                        </p:attrNameLst>
                                      </p:cBhvr>
                                    </p:anim>
                                    <p:animRot by="21600000">
                                      <p:cBhvr>
                                        <p:cTn id="10" dur="1000" fill="hold">
                                          <p:stCondLst>
                                            <p:cond delay="0"/>
                                          </p:stCondLst>
                                        </p:cTn>
                                        <p:tgtEl>
                                          <p:spTgt spid="24600"/>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56" presetClass="entr" presetSubtype="0" fill="hold" grpId="0" nodeType="clickEffect">
                                  <p:stCondLst>
                                    <p:cond delay="0"/>
                                  </p:stCondLst>
                                  <p:iterate type="lt">
                                    <p:tmPct val="10000"/>
                                  </p:iterate>
                                  <p:childTnLst>
                                    <p:set>
                                      <p:cBhvr>
                                        <p:cTn id="14" dur="1" fill="hold">
                                          <p:stCondLst>
                                            <p:cond delay="0"/>
                                          </p:stCondLst>
                                        </p:cTn>
                                        <p:tgtEl>
                                          <p:spTgt spid="24601"/>
                                        </p:tgtEl>
                                        <p:attrNameLst>
                                          <p:attrName>style.visibility</p:attrName>
                                        </p:attrNameLst>
                                      </p:cBhvr>
                                      <p:to>
                                        <p:strVal val="visible"/>
                                      </p:to>
                                    </p:set>
                                    <p:anim by="(-#ppt_w*2)" calcmode="lin" valueType="num">
                                      <p:cBhvr rctx="PPT">
                                        <p:cTn id="15" dur="500" autoRev="1" fill="hold">
                                          <p:stCondLst>
                                            <p:cond delay="0"/>
                                          </p:stCondLst>
                                        </p:cTn>
                                        <p:tgtEl>
                                          <p:spTgt spid="24601"/>
                                        </p:tgtEl>
                                        <p:attrNameLst>
                                          <p:attrName>ppt_w</p:attrName>
                                        </p:attrNameLst>
                                      </p:cBhvr>
                                    </p:anim>
                                    <p:anim by="(#ppt_w*0.50)" calcmode="lin" valueType="num">
                                      <p:cBhvr>
                                        <p:cTn id="16" dur="500" decel="50000" autoRev="1" fill="hold">
                                          <p:stCondLst>
                                            <p:cond delay="0"/>
                                          </p:stCondLst>
                                        </p:cTn>
                                        <p:tgtEl>
                                          <p:spTgt spid="24601"/>
                                        </p:tgtEl>
                                        <p:attrNameLst>
                                          <p:attrName>ppt_x</p:attrName>
                                        </p:attrNameLst>
                                      </p:cBhvr>
                                    </p:anim>
                                    <p:anim from="(-#ppt_h/2)" to="(#ppt_y)" calcmode="lin" valueType="num">
                                      <p:cBhvr>
                                        <p:cTn id="17" dur="1000" fill="hold">
                                          <p:stCondLst>
                                            <p:cond delay="0"/>
                                          </p:stCondLst>
                                        </p:cTn>
                                        <p:tgtEl>
                                          <p:spTgt spid="24601"/>
                                        </p:tgtEl>
                                        <p:attrNameLst>
                                          <p:attrName>ppt_y</p:attrName>
                                        </p:attrNameLst>
                                      </p:cBhvr>
                                    </p:anim>
                                    <p:animRot by="21600000">
                                      <p:cBhvr>
                                        <p:cTn id="18" dur="1000" fill="hold">
                                          <p:stCondLst>
                                            <p:cond delay="0"/>
                                          </p:stCondLst>
                                        </p:cTn>
                                        <p:tgtEl>
                                          <p:spTgt spid="24601"/>
                                        </p:tgtEl>
                                        <p:attrNameLst>
                                          <p:attrName>r</p:attrName>
                                        </p:attrNameLst>
                                      </p:cBhvr>
                                    </p:animRot>
                                  </p:childTnLst>
                                </p:cTn>
                              </p:par>
                            </p:childTnLst>
                          </p:cTn>
                        </p:par>
                      </p:childTnLst>
                    </p:cTn>
                  </p:par>
                  <p:par>
                    <p:cTn id="19" fill="hold">
                      <p:stCondLst>
                        <p:cond delay="indefinite"/>
                      </p:stCondLst>
                      <p:childTnLst>
                        <p:par>
                          <p:cTn id="20" fill="hold">
                            <p:stCondLst>
                              <p:cond delay="0"/>
                            </p:stCondLst>
                            <p:childTnLst>
                              <p:par>
                                <p:cTn id="21" presetID="56" presetClass="entr" presetSubtype="0" fill="hold" grpId="0" nodeType="clickEffect">
                                  <p:stCondLst>
                                    <p:cond delay="0"/>
                                  </p:stCondLst>
                                  <p:iterate type="lt">
                                    <p:tmPct val="10000"/>
                                  </p:iterate>
                                  <p:childTnLst>
                                    <p:set>
                                      <p:cBhvr>
                                        <p:cTn id="22" dur="1" fill="hold">
                                          <p:stCondLst>
                                            <p:cond delay="0"/>
                                          </p:stCondLst>
                                        </p:cTn>
                                        <p:tgtEl>
                                          <p:spTgt spid="24602"/>
                                        </p:tgtEl>
                                        <p:attrNameLst>
                                          <p:attrName>style.visibility</p:attrName>
                                        </p:attrNameLst>
                                      </p:cBhvr>
                                      <p:to>
                                        <p:strVal val="visible"/>
                                      </p:to>
                                    </p:set>
                                    <p:anim by="(-#ppt_w*2)" calcmode="lin" valueType="num">
                                      <p:cBhvr rctx="PPT">
                                        <p:cTn id="23" dur="500" autoRev="1" fill="hold">
                                          <p:stCondLst>
                                            <p:cond delay="0"/>
                                          </p:stCondLst>
                                        </p:cTn>
                                        <p:tgtEl>
                                          <p:spTgt spid="24602"/>
                                        </p:tgtEl>
                                        <p:attrNameLst>
                                          <p:attrName>ppt_w</p:attrName>
                                        </p:attrNameLst>
                                      </p:cBhvr>
                                    </p:anim>
                                    <p:anim by="(#ppt_w*0.50)" calcmode="lin" valueType="num">
                                      <p:cBhvr>
                                        <p:cTn id="24" dur="500" decel="50000" autoRev="1" fill="hold">
                                          <p:stCondLst>
                                            <p:cond delay="0"/>
                                          </p:stCondLst>
                                        </p:cTn>
                                        <p:tgtEl>
                                          <p:spTgt spid="24602"/>
                                        </p:tgtEl>
                                        <p:attrNameLst>
                                          <p:attrName>ppt_x</p:attrName>
                                        </p:attrNameLst>
                                      </p:cBhvr>
                                    </p:anim>
                                    <p:anim from="(-#ppt_h/2)" to="(#ppt_y)" calcmode="lin" valueType="num">
                                      <p:cBhvr>
                                        <p:cTn id="25" dur="1000" fill="hold">
                                          <p:stCondLst>
                                            <p:cond delay="0"/>
                                          </p:stCondLst>
                                        </p:cTn>
                                        <p:tgtEl>
                                          <p:spTgt spid="24602"/>
                                        </p:tgtEl>
                                        <p:attrNameLst>
                                          <p:attrName>ppt_y</p:attrName>
                                        </p:attrNameLst>
                                      </p:cBhvr>
                                    </p:anim>
                                    <p:animRot by="21600000">
                                      <p:cBhvr>
                                        <p:cTn id="26" dur="1000" fill="hold">
                                          <p:stCondLst>
                                            <p:cond delay="0"/>
                                          </p:stCondLst>
                                        </p:cTn>
                                        <p:tgtEl>
                                          <p:spTgt spid="24602"/>
                                        </p:tgtEl>
                                        <p:attrNameLst>
                                          <p:attrName>r</p:attrName>
                                        </p:attrNameLst>
                                      </p:cBhvr>
                                    </p:animRot>
                                  </p:childTnLst>
                                </p:cTn>
                              </p:par>
                            </p:childTnLst>
                          </p:cTn>
                        </p:par>
                      </p:childTnLst>
                    </p:cTn>
                  </p:par>
                  <p:par>
                    <p:cTn id="27" fill="hold">
                      <p:stCondLst>
                        <p:cond delay="indefinite"/>
                      </p:stCondLst>
                      <p:childTnLst>
                        <p:par>
                          <p:cTn id="28" fill="hold">
                            <p:stCondLst>
                              <p:cond delay="0"/>
                            </p:stCondLst>
                            <p:childTnLst>
                              <p:par>
                                <p:cTn id="29" presetID="56" presetClass="entr" presetSubtype="0" fill="hold" grpId="0" nodeType="clickEffect">
                                  <p:stCondLst>
                                    <p:cond delay="0"/>
                                  </p:stCondLst>
                                  <p:iterate type="lt">
                                    <p:tmPct val="10000"/>
                                  </p:iterate>
                                  <p:childTnLst>
                                    <p:set>
                                      <p:cBhvr>
                                        <p:cTn id="30" dur="1" fill="hold">
                                          <p:stCondLst>
                                            <p:cond delay="0"/>
                                          </p:stCondLst>
                                        </p:cTn>
                                        <p:tgtEl>
                                          <p:spTgt spid="24603"/>
                                        </p:tgtEl>
                                        <p:attrNameLst>
                                          <p:attrName>style.visibility</p:attrName>
                                        </p:attrNameLst>
                                      </p:cBhvr>
                                      <p:to>
                                        <p:strVal val="visible"/>
                                      </p:to>
                                    </p:set>
                                    <p:anim by="(-#ppt_w*2)" calcmode="lin" valueType="num">
                                      <p:cBhvr rctx="PPT">
                                        <p:cTn id="31" dur="500" autoRev="1" fill="hold">
                                          <p:stCondLst>
                                            <p:cond delay="0"/>
                                          </p:stCondLst>
                                        </p:cTn>
                                        <p:tgtEl>
                                          <p:spTgt spid="24603"/>
                                        </p:tgtEl>
                                        <p:attrNameLst>
                                          <p:attrName>ppt_w</p:attrName>
                                        </p:attrNameLst>
                                      </p:cBhvr>
                                    </p:anim>
                                    <p:anim by="(#ppt_w*0.50)" calcmode="lin" valueType="num">
                                      <p:cBhvr>
                                        <p:cTn id="32" dur="500" decel="50000" autoRev="1" fill="hold">
                                          <p:stCondLst>
                                            <p:cond delay="0"/>
                                          </p:stCondLst>
                                        </p:cTn>
                                        <p:tgtEl>
                                          <p:spTgt spid="24603"/>
                                        </p:tgtEl>
                                        <p:attrNameLst>
                                          <p:attrName>ppt_x</p:attrName>
                                        </p:attrNameLst>
                                      </p:cBhvr>
                                    </p:anim>
                                    <p:anim from="(-#ppt_h/2)" to="(#ppt_y)" calcmode="lin" valueType="num">
                                      <p:cBhvr>
                                        <p:cTn id="33" dur="1000" fill="hold">
                                          <p:stCondLst>
                                            <p:cond delay="0"/>
                                          </p:stCondLst>
                                        </p:cTn>
                                        <p:tgtEl>
                                          <p:spTgt spid="24603"/>
                                        </p:tgtEl>
                                        <p:attrNameLst>
                                          <p:attrName>ppt_y</p:attrName>
                                        </p:attrNameLst>
                                      </p:cBhvr>
                                    </p:anim>
                                    <p:animRot by="21600000">
                                      <p:cBhvr>
                                        <p:cTn id="34" dur="1000" fill="hold">
                                          <p:stCondLst>
                                            <p:cond delay="0"/>
                                          </p:stCondLst>
                                        </p:cTn>
                                        <p:tgtEl>
                                          <p:spTgt spid="24603"/>
                                        </p:tgtEl>
                                        <p:attrNameLst>
                                          <p:attrName>r</p:attrName>
                                        </p:attrNameLst>
                                      </p:cBhvr>
                                    </p:animRot>
                                  </p:childTnLst>
                                </p:cTn>
                              </p:par>
                            </p:childTnLst>
                          </p:cTn>
                        </p:par>
                      </p:childTnLst>
                    </p:cTn>
                  </p:par>
                  <p:par>
                    <p:cTn id="35" fill="hold">
                      <p:stCondLst>
                        <p:cond delay="indefinite"/>
                      </p:stCondLst>
                      <p:childTnLst>
                        <p:par>
                          <p:cTn id="36" fill="hold">
                            <p:stCondLst>
                              <p:cond delay="0"/>
                            </p:stCondLst>
                            <p:childTnLst>
                              <p:par>
                                <p:cTn id="37" presetID="56" presetClass="entr" presetSubtype="0" fill="hold" grpId="0" nodeType="clickEffect">
                                  <p:stCondLst>
                                    <p:cond delay="0"/>
                                  </p:stCondLst>
                                  <p:iterate type="lt">
                                    <p:tmPct val="10000"/>
                                  </p:iterate>
                                  <p:childTnLst>
                                    <p:set>
                                      <p:cBhvr>
                                        <p:cTn id="38" dur="1" fill="hold">
                                          <p:stCondLst>
                                            <p:cond delay="0"/>
                                          </p:stCondLst>
                                        </p:cTn>
                                        <p:tgtEl>
                                          <p:spTgt spid="24604"/>
                                        </p:tgtEl>
                                        <p:attrNameLst>
                                          <p:attrName>style.visibility</p:attrName>
                                        </p:attrNameLst>
                                      </p:cBhvr>
                                      <p:to>
                                        <p:strVal val="visible"/>
                                      </p:to>
                                    </p:set>
                                    <p:anim by="(-#ppt_w*2)" calcmode="lin" valueType="num">
                                      <p:cBhvr rctx="PPT">
                                        <p:cTn id="39" dur="500" autoRev="1" fill="hold">
                                          <p:stCondLst>
                                            <p:cond delay="0"/>
                                          </p:stCondLst>
                                        </p:cTn>
                                        <p:tgtEl>
                                          <p:spTgt spid="24604"/>
                                        </p:tgtEl>
                                        <p:attrNameLst>
                                          <p:attrName>ppt_w</p:attrName>
                                        </p:attrNameLst>
                                      </p:cBhvr>
                                    </p:anim>
                                    <p:anim by="(#ppt_w*0.50)" calcmode="lin" valueType="num">
                                      <p:cBhvr>
                                        <p:cTn id="40" dur="500" decel="50000" autoRev="1" fill="hold">
                                          <p:stCondLst>
                                            <p:cond delay="0"/>
                                          </p:stCondLst>
                                        </p:cTn>
                                        <p:tgtEl>
                                          <p:spTgt spid="24604"/>
                                        </p:tgtEl>
                                        <p:attrNameLst>
                                          <p:attrName>ppt_x</p:attrName>
                                        </p:attrNameLst>
                                      </p:cBhvr>
                                    </p:anim>
                                    <p:anim from="(-#ppt_h/2)" to="(#ppt_y)" calcmode="lin" valueType="num">
                                      <p:cBhvr>
                                        <p:cTn id="41" dur="1000" fill="hold">
                                          <p:stCondLst>
                                            <p:cond delay="0"/>
                                          </p:stCondLst>
                                        </p:cTn>
                                        <p:tgtEl>
                                          <p:spTgt spid="24604"/>
                                        </p:tgtEl>
                                        <p:attrNameLst>
                                          <p:attrName>ppt_y</p:attrName>
                                        </p:attrNameLst>
                                      </p:cBhvr>
                                    </p:anim>
                                    <p:animRot by="21600000">
                                      <p:cBhvr>
                                        <p:cTn id="42" dur="1000" fill="hold">
                                          <p:stCondLst>
                                            <p:cond delay="0"/>
                                          </p:stCondLst>
                                        </p:cTn>
                                        <p:tgtEl>
                                          <p:spTgt spid="24604"/>
                                        </p:tgtEl>
                                        <p:attrNameLst>
                                          <p:attrName>r</p:attrName>
                                        </p:attrNameLst>
                                      </p:cBhvr>
                                    </p:animRot>
                                  </p:childTnLst>
                                </p:cTn>
                              </p:par>
                            </p:childTnLst>
                          </p:cTn>
                        </p:par>
                      </p:childTnLst>
                    </p:cTn>
                  </p:par>
                  <p:par>
                    <p:cTn id="43" fill="hold">
                      <p:stCondLst>
                        <p:cond delay="indefinite"/>
                      </p:stCondLst>
                      <p:childTnLst>
                        <p:par>
                          <p:cTn id="44" fill="hold">
                            <p:stCondLst>
                              <p:cond delay="0"/>
                            </p:stCondLst>
                            <p:childTnLst>
                              <p:par>
                                <p:cTn id="45" presetID="16" presetClass="entr" presetSubtype="26" fill="hold" grpId="0" nodeType="clickEffect">
                                  <p:stCondLst>
                                    <p:cond delay="0"/>
                                  </p:stCondLst>
                                  <p:childTnLst>
                                    <p:set>
                                      <p:cBhvr>
                                        <p:cTn id="46" dur="1" fill="hold">
                                          <p:stCondLst>
                                            <p:cond delay="0"/>
                                          </p:stCondLst>
                                        </p:cTn>
                                        <p:tgtEl>
                                          <p:spTgt spid="24580"/>
                                        </p:tgtEl>
                                        <p:attrNameLst>
                                          <p:attrName>style.visibility</p:attrName>
                                        </p:attrNameLst>
                                      </p:cBhvr>
                                      <p:to>
                                        <p:strVal val="visible"/>
                                      </p:to>
                                    </p:set>
                                    <p:animEffect transition="in" filter="barn(inHorizontal)">
                                      <p:cBhvr>
                                        <p:cTn id="47" dur="500"/>
                                        <p:tgtEl>
                                          <p:spTgt spid="24580"/>
                                        </p:tgtEl>
                                      </p:cBhvr>
                                    </p:animEffect>
                                  </p:childTnLst>
                                </p:cTn>
                              </p:par>
                            </p:childTnLst>
                          </p:cTn>
                        </p:par>
                      </p:childTnLst>
                    </p:cTn>
                  </p:par>
                  <p:par>
                    <p:cTn id="48" fill="hold">
                      <p:stCondLst>
                        <p:cond delay="indefinite"/>
                      </p:stCondLst>
                      <p:childTnLst>
                        <p:par>
                          <p:cTn id="49" fill="hold">
                            <p:stCondLst>
                              <p:cond delay="0"/>
                            </p:stCondLst>
                            <p:childTnLst>
                              <p:par>
                                <p:cTn id="50" presetID="56" presetClass="entr" presetSubtype="0" fill="hold" grpId="0" nodeType="clickEffect">
                                  <p:stCondLst>
                                    <p:cond delay="0"/>
                                  </p:stCondLst>
                                  <p:iterate type="lt">
                                    <p:tmPct val="10000"/>
                                  </p:iterate>
                                  <p:childTnLst>
                                    <p:set>
                                      <p:cBhvr>
                                        <p:cTn id="51" dur="1" fill="hold">
                                          <p:stCondLst>
                                            <p:cond delay="0"/>
                                          </p:stCondLst>
                                        </p:cTn>
                                        <p:tgtEl>
                                          <p:spTgt spid="24593"/>
                                        </p:tgtEl>
                                        <p:attrNameLst>
                                          <p:attrName>style.visibility</p:attrName>
                                        </p:attrNameLst>
                                      </p:cBhvr>
                                      <p:to>
                                        <p:strVal val="visible"/>
                                      </p:to>
                                    </p:set>
                                    <p:anim by="(-#ppt_w*2)" calcmode="lin" valueType="num">
                                      <p:cBhvr rctx="PPT">
                                        <p:cTn id="52" dur="500" autoRev="1" fill="hold">
                                          <p:stCondLst>
                                            <p:cond delay="0"/>
                                          </p:stCondLst>
                                        </p:cTn>
                                        <p:tgtEl>
                                          <p:spTgt spid="24593"/>
                                        </p:tgtEl>
                                        <p:attrNameLst>
                                          <p:attrName>ppt_w</p:attrName>
                                        </p:attrNameLst>
                                      </p:cBhvr>
                                    </p:anim>
                                    <p:anim by="(#ppt_w*0.50)" calcmode="lin" valueType="num">
                                      <p:cBhvr>
                                        <p:cTn id="53" dur="500" decel="50000" autoRev="1" fill="hold">
                                          <p:stCondLst>
                                            <p:cond delay="0"/>
                                          </p:stCondLst>
                                        </p:cTn>
                                        <p:tgtEl>
                                          <p:spTgt spid="24593"/>
                                        </p:tgtEl>
                                        <p:attrNameLst>
                                          <p:attrName>ppt_x</p:attrName>
                                        </p:attrNameLst>
                                      </p:cBhvr>
                                    </p:anim>
                                    <p:anim from="(-#ppt_h/2)" to="(#ppt_y)" calcmode="lin" valueType="num">
                                      <p:cBhvr>
                                        <p:cTn id="54" dur="1000" fill="hold">
                                          <p:stCondLst>
                                            <p:cond delay="0"/>
                                          </p:stCondLst>
                                        </p:cTn>
                                        <p:tgtEl>
                                          <p:spTgt spid="24593"/>
                                        </p:tgtEl>
                                        <p:attrNameLst>
                                          <p:attrName>ppt_y</p:attrName>
                                        </p:attrNameLst>
                                      </p:cBhvr>
                                    </p:anim>
                                    <p:animRot by="21600000">
                                      <p:cBhvr>
                                        <p:cTn id="55" dur="1000" fill="hold">
                                          <p:stCondLst>
                                            <p:cond delay="0"/>
                                          </p:stCondLst>
                                        </p:cTn>
                                        <p:tgtEl>
                                          <p:spTgt spid="24593"/>
                                        </p:tgtEl>
                                        <p:attrNameLst>
                                          <p:attrName>r</p:attrName>
                                        </p:attrNameLst>
                                      </p:cBhvr>
                                    </p:animRot>
                                  </p:childTnLst>
                                </p:cTn>
                              </p:par>
                            </p:childTnLst>
                          </p:cTn>
                        </p:par>
                      </p:childTnLst>
                    </p:cTn>
                  </p:par>
                  <p:par>
                    <p:cTn id="56" fill="hold">
                      <p:stCondLst>
                        <p:cond delay="indefinite"/>
                      </p:stCondLst>
                      <p:childTnLst>
                        <p:par>
                          <p:cTn id="57" fill="hold">
                            <p:stCondLst>
                              <p:cond delay="0"/>
                            </p:stCondLst>
                            <p:childTnLst>
                              <p:par>
                                <p:cTn id="58" presetID="16" presetClass="entr" presetSubtype="26" fill="hold" grpId="0" nodeType="clickEffect">
                                  <p:stCondLst>
                                    <p:cond delay="0"/>
                                  </p:stCondLst>
                                  <p:childTnLst>
                                    <p:set>
                                      <p:cBhvr>
                                        <p:cTn id="59" dur="1" fill="hold">
                                          <p:stCondLst>
                                            <p:cond delay="0"/>
                                          </p:stCondLst>
                                        </p:cTn>
                                        <p:tgtEl>
                                          <p:spTgt spid="24581"/>
                                        </p:tgtEl>
                                        <p:attrNameLst>
                                          <p:attrName>style.visibility</p:attrName>
                                        </p:attrNameLst>
                                      </p:cBhvr>
                                      <p:to>
                                        <p:strVal val="visible"/>
                                      </p:to>
                                    </p:set>
                                    <p:animEffect transition="in" filter="barn(inHorizontal)">
                                      <p:cBhvr>
                                        <p:cTn id="60" dur="500"/>
                                        <p:tgtEl>
                                          <p:spTgt spid="24581"/>
                                        </p:tgtEl>
                                      </p:cBhvr>
                                    </p:animEffect>
                                  </p:childTnLst>
                                </p:cTn>
                              </p:par>
                            </p:childTnLst>
                          </p:cTn>
                        </p:par>
                      </p:childTnLst>
                    </p:cTn>
                  </p:par>
                  <p:par>
                    <p:cTn id="61" fill="hold">
                      <p:stCondLst>
                        <p:cond delay="indefinite"/>
                      </p:stCondLst>
                      <p:childTnLst>
                        <p:par>
                          <p:cTn id="62" fill="hold">
                            <p:stCondLst>
                              <p:cond delay="0"/>
                            </p:stCondLst>
                            <p:childTnLst>
                              <p:par>
                                <p:cTn id="63" presetID="56" presetClass="entr" presetSubtype="0" fill="hold" grpId="0" nodeType="clickEffect">
                                  <p:stCondLst>
                                    <p:cond delay="0"/>
                                  </p:stCondLst>
                                  <p:iterate type="lt">
                                    <p:tmPct val="10000"/>
                                  </p:iterate>
                                  <p:childTnLst>
                                    <p:set>
                                      <p:cBhvr>
                                        <p:cTn id="64" dur="1" fill="hold">
                                          <p:stCondLst>
                                            <p:cond delay="0"/>
                                          </p:stCondLst>
                                        </p:cTn>
                                        <p:tgtEl>
                                          <p:spTgt spid="24596"/>
                                        </p:tgtEl>
                                        <p:attrNameLst>
                                          <p:attrName>style.visibility</p:attrName>
                                        </p:attrNameLst>
                                      </p:cBhvr>
                                      <p:to>
                                        <p:strVal val="visible"/>
                                      </p:to>
                                    </p:set>
                                    <p:anim by="(-#ppt_w*2)" calcmode="lin" valueType="num">
                                      <p:cBhvr rctx="PPT">
                                        <p:cTn id="65" dur="500" autoRev="1" fill="hold">
                                          <p:stCondLst>
                                            <p:cond delay="0"/>
                                          </p:stCondLst>
                                        </p:cTn>
                                        <p:tgtEl>
                                          <p:spTgt spid="24596"/>
                                        </p:tgtEl>
                                        <p:attrNameLst>
                                          <p:attrName>ppt_w</p:attrName>
                                        </p:attrNameLst>
                                      </p:cBhvr>
                                    </p:anim>
                                    <p:anim by="(#ppt_w*0.50)" calcmode="lin" valueType="num">
                                      <p:cBhvr>
                                        <p:cTn id="66" dur="500" decel="50000" autoRev="1" fill="hold">
                                          <p:stCondLst>
                                            <p:cond delay="0"/>
                                          </p:stCondLst>
                                        </p:cTn>
                                        <p:tgtEl>
                                          <p:spTgt spid="24596"/>
                                        </p:tgtEl>
                                        <p:attrNameLst>
                                          <p:attrName>ppt_x</p:attrName>
                                        </p:attrNameLst>
                                      </p:cBhvr>
                                    </p:anim>
                                    <p:anim from="(-#ppt_h/2)" to="(#ppt_y)" calcmode="lin" valueType="num">
                                      <p:cBhvr>
                                        <p:cTn id="67" dur="1000" fill="hold">
                                          <p:stCondLst>
                                            <p:cond delay="0"/>
                                          </p:stCondLst>
                                        </p:cTn>
                                        <p:tgtEl>
                                          <p:spTgt spid="24596"/>
                                        </p:tgtEl>
                                        <p:attrNameLst>
                                          <p:attrName>ppt_y</p:attrName>
                                        </p:attrNameLst>
                                      </p:cBhvr>
                                    </p:anim>
                                    <p:animRot by="21600000">
                                      <p:cBhvr>
                                        <p:cTn id="68" dur="1000" fill="hold">
                                          <p:stCondLst>
                                            <p:cond delay="0"/>
                                          </p:stCondLst>
                                        </p:cTn>
                                        <p:tgtEl>
                                          <p:spTgt spid="24596"/>
                                        </p:tgtEl>
                                        <p:attrNameLst>
                                          <p:attrName>r</p:attrName>
                                        </p:attrNameLst>
                                      </p:cBhvr>
                                    </p:animRot>
                                  </p:childTnLst>
                                </p:cTn>
                              </p:par>
                            </p:childTnLst>
                          </p:cTn>
                        </p:par>
                      </p:childTnLst>
                    </p:cTn>
                  </p:par>
                  <p:par>
                    <p:cTn id="69" fill="hold">
                      <p:stCondLst>
                        <p:cond delay="indefinite"/>
                      </p:stCondLst>
                      <p:childTnLst>
                        <p:par>
                          <p:cTn id="70" fill="hold">
                            <p:stCondLst>
                              <p:cond delay="0"/>
                            </p:stCondLst>
                            <p:childTnLst>
                              <p:par>
                                <p:cTn id="71" presetID="56" presetClass="entr" presetSubtype="0" fill="hold" grpId="0" nodeType="clickEffect">
                                  <p:stCondLst>
                                    <p:cond delay="0"/>
                                  </p:stCondLst>
                                  <p:iterate type="lt">
                                    <p:tmPct val="10000"/>
                                  </p:iterate>
                                  <p:childTnLst>
                                    <p:set>
                                      <p:cBhvr>
                                        <p:cTn id="72" dur="1" fill="hold">
                                          <p:stCondLst>
                                            <p:cond delay="0"/>
                                          </p:stCondLst>
                                        </p:cTn>
                                        <p:tgtEl>
                                          <p:spTgt spid="24597"/>
                                        </p:tgtEl>
                                        <p:attrNameLst>
                                          <p:attrName>style.visibility</p:attrName>
                                        </p:attrNameLst>
                                      </p:cBhvr>
                                      <p:to>
                                        <p:strVal val="visible"/>
                                      </p:to>
                                    </p:set>
                                    <p:anim by="(-#ppt_w*2)" calcmode="lin" valueType="num">
                                      <p:cBhvr rctx="PPT">
                                        <p:cTn id="73" dur="500" autoRev="1" fill="hold">
                                          <p:stCondLst>
                                            <p:cond delay="0"/>
                                          </p:stCondLst>
                                        </p:cTn>
                                        <p:tgtEl>
                                          <p:spTgt spid="24597"/>
                                        </p:tgtEl>
                                        <p:attrNameLst>
                                          <p:attrName>ppt_w</p:attrName>
                                        </p:attrNameLst>
                                      </p:cBhvr>
                                    </p:anim>
                                    <p:anim by="(#ppt_w*0.50)" calcmode="lin" valueType="num">
                                      <p:cBhvr>
                                        <p:cTn id="74" dur="500" decel="50000" autoRev="1" fill="hold">
                                          <p:stCondLst>
                                            <p:cond delay="0"/>
                                          </p:stCondLst>
                                        </p:cTn>
                                        <p:tgtEl>
                                          <p:spTgt spid="24597"/>
                                        </p:tgtEl>
                                        <p:attrNameLst>
                                          <p:attrName>ppt_x</p:attrName>
                                        </p:attrNameLst>
                                      </p:cBhvr>
                                    </p:anim>
                                    <p:anim from="(-#ppt_h/2)" to="(#ppt_y)" calcmode="lin" valueType="num">
                                      <p:cBhvr>
                                        <p:cTn id="75" dur="1000" fill="hold">
                                          <p:stCondLst>
                                            <p:cond delay="0"/>
                                          </p:stCondLst>
                                        </p:cTn>
                                        <p:tgtEl>
                                          <p:spTgt spid="24597"/>
                                        </p:tgtEl>
                                        <p:attrNameLst>
                                          <p:attrName>ppt_y</p:attrName>
                                        </p:attrNameLst>
                                      </p:cBhvr>
                                    </p:anim>
                                    <p:animRot by="21600000">
                                      <p:cBhvr>
                                        <p:cTn id="76" dur="1000" fill="hold">
                                          <p:stCondLst>
                                            <p:cond delay="0"/>
                                          </p:stCondLst>
                                        </p:cTn>
                                        <p:tgtEl>
                                          <p:spTgt spid="24597"/>
                                        </p:tgtEl>
                                        <p:attrNameLst>
                                          <p:attrName>r</p:attrName>
                                        </p:attrNameLst>
                                      </p:cBhvr>
                                    </p:animRot>
                                  </p:childTnLst>
                                </p:cTn>
                              </p:par>
                            </p:childTnLst>
                          </p:cTn>
                        </p:par>
                      </p:childTnLst>
                    </p:cTn>
                  </p:par>
                  <p:par>
                    <p:cTn id="77" fill="hold">
                      <p:stCondLst>
                        <p:cond delay="indefinite"/>
                      </p:stCondLst>
                      <p:childTnLst>
                        <p:par>
                          <p:cTn id="78" fill="hold">
                            <p:stCondLst>
                              <p:cond delay="0"/>
                            </p:stCondLst>
                            <p:childTnLst>
                              <p:par>
                                <p:cTn id="79" presetID="16" presetClass="entr" presetSubtype="26" fill="hold" grpId="0" nodeType="clickEffect">
                                  <p:stCondLst>
                                    <p:cond delay="0"/>
                                  </p:stCondLst>
                                  <p:childTnLst>
                                    <p:set>
                                      <p:cBhvr>
                                        <p:cTn id="80" dur="1" fill="hold">
                                          <p:stCondLst>
                                            <p:cond delay="0"/>
                                          </p:stCondLst>
                                        </p:cTn>
                                        <p:tgtEl>
                                          <p:spTgt spid="24582"/>
                                        </p:tgtEl>
                                        <p:attrNameLst>
                                          <p:attrName>style.visibility</p:attrName>
                                        </p:attrNameLst>
                                      </p:cBhvr>
                                      <p:to>
                                        <p:strVal val="visible"/>
                                      </p:to>
                                    </p:set>
                                    <p:animEffect transition="in" filter="barn(inHorizontal)">
                                      <p:cBhvr>
                                        <p:cTn id="81" dur="500"/>
                                        <p:tgtEl>
                                          <p:spTgt spid="24582"/>
                                        </p:tgtEl>
                                      </p:cBhvr>
                                    </p:animEffect>
                                  </p:childTnLst>
                                </p:cTn>
                              </p:par>
                            </p:childTnLst>
                          </p:cTn>
                        </p:par>
                      </p:childTnLst>
                    </p:cTn>
                  </p:par>
                  <p:par>
                    <p:cTn id="82" fill="hold">
                      <p:stCondLst>
                        <p:cond delay="indefinite"/>
                      </p:stCondLst>
                      <p:childTnLst>
                        <p:par>
                          <p:cTn id="83" fill="hold">
                            <p:stCondLst>
                              <p:cond delay="0"/>
                            </p:stCondLst>
                            <p:childTnLst>
                              <p:par>
                                <p:cTn id="84" presetID="56" presetClass="entr" presetSubtype="0" fill="hold" grpId="0" nodeType="clickEffect">
                                  <p:stCondLst>
                                    <p:cond delay="0"/>
                                  </p:stCondLst>
                                  <p:iterate type="lt">
                                    <p:tmPct val="10000"/>
                                  </p:iterate>
                                  <p:childTnLst>
                                    <p:set>
                                      <p:cBhvr>
                                        <p:cTn id="85" dur="1" fill="hold">
                                          <p:stCondLst>
                                            <p:cond delay="0"/>
                                          </p:stCondLst>
                                        </p:cTn>
                                        <p:tgtEl>
                                          <p:spTgt spid="24594"/>
                                        </p:tgtEl>
                                        <p:attrNameLst>
                                          <p:attrName>style.visibility</p:attrName>
                                        </p:attrNameLst>
                                      </p:cBhvr>
                                      <p:to>
                                        <p:strVal val="visible"/>
                                      </p:to>
                                    </p:set>
                                    <p:anim by="(-#ppt_w*2)" calcmode="lin" valueType="num">
                                      <p:cBhvr rctx="PPT">
                                        <p:cTn id="86" dur="500" autoRev="1" fill="hold">
                                          <p:stCondLst>
                                            <p:cond delay="0"/>
                                          </p:stCondLst>
                                        </p:cTn>
                                        <p:tgtEl>
                                          <p:spTgt spid="24594"/>
                                        </p:tgtEl>
                                        <p:attrNameLst>
                                          <p:attrName>ppt_w</p:attrName>
                                        </p:attrNameLst>
                                      </p:cBhvr>
                                    </p:anim>
                                    <p:anim by="(#ppt_w*0.50)" calcmode="lin" valueType="num">
                                      <p:cBhvr>
                                        <p:cTn id="87" dur="500" decel="50000" autoRev="1" fill="hold">
                                          <p:stCondLst>
                                            <p:cond delay="0"/>
                                          </p:stCondLst>
                                        </p:cTn>
                                        <p:tgtEl>
                                          <p:spTgt spid="24594"/>
                                        </p:tgtEl>
                                        <p:attrNameLst>
                                          <p:attrName>ppt_x</p:attrName>
                                        </p:attrNameLst>
                                      </p:cBhvr>
                                    </p:anim>
                                    <p:anim from="(-#ppt_h/2)" to="(#ppt_y)" calcmode="lin" valueType="num">
                                      <p:cBhvr>
                                        <p:cTn id="88" dur="1000" fill="hold">
                                          <p:stCondLst>
                                            <p:cond delay="0"/>
                                          </p:stCondLst>
                                        </p:cTn>
                                        <p:tgtEl>
                                          <p:spTgt spid="24594"/>
                                        </p:tgtEl>
                                        <p:attrNameLst>
                                          <p:attrName>ppt_y</p:attrName>
                                        </p:attrNameLst>
                                      </p:cBhvr>
                                    </p:anim>
                                    <p:animRot by="21600000">
                                      <p:cBhvr>
                                        <p:cTn id="89" dur="1000" fill="hold">
                                          <p:stCondLst>
                                            <p:cond delay="0"/>
                                          </p:stCondLst>
                                        </p:cTn>
                                        <p:tgtEl>
                                          <p:spTgt spid="24594"/>
                                        </p:tgtEl>
                                        <p:attrNameLst>
                                          <p:attrName>r</p:attrName>
                                        </p:attrNameLst>
                                      </p:cBhvr>
                                    </p:animRot>
                                  </p:childTnLst>
                                </p:cTn>
                              </p:par>
                            </p:childTnLst>
                          </p:cTn>
                        </p:par>
                      </p:childTnLst>
                    </p:cTn>
                  </p:par>
                  <p:par>
                    <p:cTn id="90" fill="hold">
                      <p:stCondLst>
                        <p:cond delay="indefinite"/>
                      </p:stCondLst>
                      <p:childTnLst>
                        <p:par>
                          <p:cTn id="91" fill="hold">
                            <p:stCondLst>
                              <p:cond delay="0"/>
                            </p:stCondLst>
                            <p:childTnLst>
                              <p:par>
                                <p:cTn id="92" presetID="56" presetClass="entr" presetSubtype="0" fill="hold" grpId="0" nodeType="clickEffect">
                                  <p:stCondLst>
                                    <p:cond delay="0"/>
                                  </p:stCondLst>
                                  <p:iterate type="lt">
                                    <p:tmPct val="10000"/>
                                  </p:iterate>
                                  <p:childTnLst>
                                    <p:set>
                                      <p:cBhvr>
                                        <p:cTn id="93" dur="1" fill="hold">
                                          <p:stCondLst>
                                            <p:cond delay="0"/>
                                          </p:stCondLst>
                                        </p:cTn>
                                        <p:tgtEl>
                                          <p:spTgt spid="24595"/>
                                        </p:tgtEl>
                                        <p:attrNameLst>
                                          <p:attrName>style.visibility</p:attrName>
                                        </p:attrNameLst>
                                      </p:cBhvr>
                                      <p:to>
                                        <p:strVal val="visible"/>
                                      </p:to>
                                    </p:set>
                                    <p:anim by="(-#ppt_w*2)" calcmode="lin" valueType="num">
                                      <p:cBhvr rctx="PPT">
                                        <p:cTn id="94" dur="500" autoRev="1" fill="hold">
                                          <p:stCondLst>
                                            <p:cond delay="0"/>
                                          </p:stCondLst>
                                        </p:cTn>
                                        <p:tgtEl>
                                          <p:spTgt spid="24595"/>
                                        </p:tgtEl>
                                        <p:attrNameLst>
                                          <p:attrName>ppt_w</p:attrName>
                                        </p:attrNameLst>
                                      </p:cBhvr>
                                    </p:anim>
                                    <p:anim by="(#ppt_w*0.50)" calcmode="lin" valueType="num">
                                      <p:cBhvr>
                                        <p:cTn id="95" dur="500" decel="50000" autoRev="1" fill="hold">
                                          <p:stCondLst>
                                            <p:cond delay="0"/>
                                          </p:stCondLst>
                                        </p:cTn>
                                        <p:tgtEl>
                                          <p:spTgt spid="24595"/>
                                        </p:tgtEl>
                                        <p:attrNameLst>
                                          <p:attrName>ppt_x</p:attrName>
                                        </p:attrNameLst>
                                      </p:cBhvr>
                                    </p:anim>
                                    <p:anim from="(-#ppt_h/2)" to="(#ppt_y)" calcmode="lin" valueType="num">
                                      <p:cBhvr>
                                        <p:cTn id="96" dur="1000" fill="hold">
                                          <p:stCondLst>
                                            <p:cond delay="0"/>
                                          </p:stCondLst>
                                        </p:cTn>
                                        <p:tgtEl>
                                          <p:spTgt spid="24595"/>
                                        </p:tgtEl>
                                        <p:attrNameLst>
                                          <p:attrName>ppt_y</p:attrName>
                                        </p:attrNameLst>
                                      </p:cBhvr>
                                    </p:anim>
                                    <p:animRot by="21600000">
                                      <p:cBhvr>
                                        <p:cTn id="97" dur="1000" fill="hold">
                                          <p:stCondLst>
                                            <p:cond delay="0"/>
                                          </p:stCondLst>
                                        </p:cTn>
                                        <p:tgtEl>
                                          <p:spTgt spid="24595"/>
                                        </p:tgtEl>
                                        <p:attrNameLst>
                                          <p:attrName>r</p:attrName>
                                        </p:attrNameLst>
                                      </p:cBhvr>
                                    </p:animRot>
                                  </p:childTnLst>
                                </p:cTn>
                              </p:par>
                            </p:childTnLst>
                          </p:cTn>
                        </p:par>
                      </p:childTnLst>
                    </p:cTn>
                  </p:par>
                  <p:par>
                    <p:cTn id="98" fill="hold">
                      <p:stCondLst>
                        <p:cond delay="indefinite"/>
                      </p:stCondLst>
                      <p:childTnLst>
                        <p:par>
                          <p:cTn id="99" fill="hold">
                            <p:stCondLst>
                              <p:cond delay="0"/>
                            </p:stCondLst>
                            <p:childTnLst>
                              <p:par>
                                <p:cTn id="100" presetID="16" presetClass="entr" presetSubtype="26" fill="hold" grpId="0" nodeType="clickEffect">
                                  <p:stCondLst>
                                    <p:cond delay="0"/>
                                  </p:stCondLst>
                                  <p:childTnLst>
                                    <p:set>
                                      <p:cBhvr>
                                        <p:cTn id="101" dur="1" fill="hold">
                                          <p:stCondLst>
                                            <p:cond delay="0"/>
                                          </p:stCondLst>
                                        </p:cTn>
                                        <p:tgtEl>
                                          <p:spTgt spid="24585"/>
                                        </p:tgtEl>
                                        <p:attrNameLst>
                                          <p:attrName>style.visibility</p:attrName>
                                        </p:attrNameLst>
                                      </p:cBhvr>
                                      <p:to>
                                        <p:strVal val="visible"/>
                                      </p:to>
                                    </p:set>
                                    <p:animEffect transition="in" filter="barn(inHorizontal)">
                                      <p:cBhvr>
                                        <p:cTn id="102" dur="500"/>
                                        <p:tgtEl>
                                          <p:spTgt spid="24585"/>
                                        </p:tgtEl>
                                      </p:cBhvr>
                                    </p:animEffect>
                                  </p:childTnLst>
                                </p:cTn>
                              </p:par>
                            </p:childTnLst>
                          </p:cTn>
                        </p:par>
                      </p:childTnLst>
                    </p:cTn>
                  </p:par>
                  <p:par>
                    <p:cTn id="103" fill="hold">
                      <p:stCondLst>
                        <p:cond delay="indefinite"/>
                      </p:stCondLst>
                      <p:childTnLst>
                        <p:par>
                          <p:cTn id="104" fill="hold">
                            <p:stCondLst>
                              <p:cond delay="0"/>
                            </p:stCondLst>
                            <p:childTnLst>
                              <p:par>
                                <p:cTn id="105" presetID="56" presetClass="entr" presetSubtype="0" fill="hold" grpId="0" nodeType="clickEffect">
                                  <p:stCondLst>
                                    <p:cond delay="0"/>
                                  </p:stCondLst>
                                  <p:iterate type="lt">
                                    <p:tmPct val="10000"/>
                                  </p:iterate>
                                  <p:childTnLst>
                                    <p:set>
                                      <p:cBhvr>
                                        <p:cTn id="106" dur="1" fill="hold">
                                          <p:stCondLst>
                                            <p:cond delay="0"/>
                                          </p:stCondLst>
                                        </p:cTn>
                                        <p:tgtEl>
                                          <p:spTgt spid="24591"/>
                                        </p:tgtEl>
                                        <p:attrNameLst>
                                          <p:attrName>style.visibility</p:attrName>
                                        </p:attrNameLst>
                                      </p:cBhvr>
                                      <p:to>
                                        <p:strVal val="visible"/>
                                      </p:to>
                                    </p:set>
                                    <p:anim by="(-#ppt_w*2)" calcmode="lin" valueType="num">
                                      <p:cBhvr rctx="PPT">
                                        <p:cTn id="107" dur="500" autoRev="1" fill="hold">
                                          <p:stCondLst>
                                            <p:cond delay="0"/>
                                          </p:stCondLst>
                                        </p:cTn>
                                        <p:tgtEl>
                                          <p:spTgt spid="24591"/>
                                        </p:tgtEl>
                                        <p:attrNameLst>
                                          <p:attrName>ppt_w</p:attrName>
                                        </p:attrNameLst>
                                      </p:cBhvr>
                                    </p:anim>
                                    <p:anim by="(#ppt_w*0.50)" calcmode="lin" valueType="num">
                                      <p:cBhvr>
                                        <p:cTn id="108" dur="500" decel="50000" autoRev="1" fill="hold">
                                          <p:stCondLst>
                                            <p:cond delay="0"/>
                                          </p:stCondLst>
                                        </p:cTn>
                                        <p:tgtEl>
                                          <p:spTgt spid="24591"/>
                                        </p:tgtEl>
                                        <p:attrNameLst>
                                          <p:attrName>ppt_x</p:attrName>
                                        </p:attrNameLst>
                                      </p:cBhvr>
                                    </p:anim>
                                    <p:anim from="(-#ppt_h/2)" to="(#ppt_y)" calcmode="lin" valueType="num">
                                      <p:cBhvr>
                                        <p:cTn id="109" dur="1000" fill="hold">
                                          <p:stCondLst>
                                            <p:cond delay="0"/>
                                          </p:stCondLst>
                                        </p:cTn>
                                        <p:tgtEl>
                                          <p:spTgt spid="24591"/>
                                        </p:tgtEl>
                                        <p:attrNameLst>
                                          <p:attrName>ppt_y</p:attrName>
                                        </p:attrNameLst>
                                      </p:cBhvr>
                                    </p:anim>
                                    <p:animRot by="21600000">
                                      <p:cBhvr>
                                        <p:cTn id="110" dur="1000" fill="hold">
                                          <p:stCondLst>
                                            <p:cond delay="0"/>
                                          </p:stCondLst>
                                        </p:cTn>
                                        <p:tgtEl>
                                          <p:spTgt spid="24591"/>
                                        </p:tgtEl>
                                        <p:attrNameLst>
                                          <p:attrName>r</p:attrName>
                                        </p:attrNameLst>
                                      </p:cBhvr>
                                    </p:animRot>
                                  </p:childTnLst>
                                </p:cTn>
                              </p:par>
                            </p:childTnLst>
                          </p:cTn>
                        </p:par>
                      </p:childTnLst>
                    </p:cTn>
                  </p:par>
                  <p:par>
                    <p:cTn id="111" fill="hold">
                      <p:stCondLst>
                        <p:cond delay="indefinite"/>
                      </p:stCondLst>
                      <p:childTnLst>
                        <p:par>
                          <p:cTn id="112" fill="hold">
                            <p:stCondLst>
                              <p:cond delay="0"/>
                            </p:stCondLst>
                            <p:childTnLst>
                              <p:par>
                                <p:cTn id="113" presetID="16" presetClass="entr" presetSubtype="26" fill="hold" grpId="0" nodeType="clickEffect">
                                  <p:stCondLst>
                                    <p:cond delay="0"/>
                                  </p:stCondLst>
                                  <p:childTnLst>
                                    <p:set>
                                      <p:cBhvr>
                                        <p:cTn id="114" dur="1" fill="hold">
                                          <p:stCondLst>
                                            <p:cond delay="0"/>
                                          </p:stCondLst>
                                        </p:cTn>
                                        <p:tgtEl>
                                          <p:spTgt spid="24583"/>
                                        </p:tgtEl>
                                        <p:attrNameLst>
                                          <p:attrName>style.visibility</p:attrName>
                                        </p:attrNameLst>
                                      </p:cBhvr>
                                      <p:to>
                                        <p:strVal val="visible"/>
                                      </p:to>
                                    </p:set>
                                    <p:animEffect transition="in" filter="barn(inHorizontal)">
                                      <p:cBhvr>
                                        <p:cTn id="115" dur="500"/>
                                        <p:tgtEl>
                                          <p:spTgt spid="24583"/>
                                        </p:tgtEl>
                                      </p:cBhvr>
                                    </p:animEffect>
                                  </p:childTnLst>
                                </p:cTn>
                              </p:par>
                            </p:childTnLst>
                          </p:cTn>
                        </p:par>
                      </p:childTnLst>
                    </p:cTn>
                  </p:par>
                  <p:par>
                    <p:cTn id="116" fill="hold">
                      <p:stCondLst>
                        <p:cond delay="indefinite"/>
                      </p:stCondLst>
                      <p:childTnLst>
                        <p:par>
                          <p:cTn id="117" fill="hold">
                            <p:stCondLst>
                              <p:cond delay="0"/>
                            </p:stCondLst>
                            <p:childTnLst>
                              <p:par>
                                <p:cTn id="118" presetID="56" presetClass="entr" presetSubtype="0" fill="hold" grpId="0" nodeType="clickEffect">
                                  <p:stCondLst>
                                    <p:cond delay="0"/>
                                  </p:stCondLst>
                                  <p:iterate type="lt">
                                    <p:tmPct val="10000"/>
                                  </p:iterate>
                                  <p:childTnLst>
                                    <p:set>
                                      <p:cBhvr>
                                        <p:cTn id="119" dur="1" fill="hold">
                                          <p:stCondLst>
                                            <p:cond delay="0"/>
                                          </p:stCondLst>
                                        </p:cTn>
                                        <p:tgtEl>
                                          <p:spTgt spid="24584"/>
                                        </p:tgtEl>
                                        <p:attrNameLst>
                                          <p:attrName>style.visibility</p:attrName>
                                        </p:attrNameLst>
                                      </p:cBhvr>
                                      <p:to>
                                        <p:strVal val="visible"/>
                                      </p:to>
                                    </p:set>
                                    <p:anim by="(-#ppt_w*2)" calcmode="lin" valueType="num">
                                      <p:cBhvr rctx="PPT">
                                        <p:cTn id="120" dur="500" autoRev="1" fill="hold">
                                          <p:stCondLst>
                                            <p:cond delay="0"/>
                                          </p:stCondLst>
                                        </p:cTn>
                                        <p:tgtEl>
                                          <p:spTgt spid="24584"/>
                                        </p:tgtEl>
                                        <p:attrNameLst>
                                          <p:attrName>ppt_w</p:attrName>
                                        </p:attrNameLst>
                                      </p:cBhvr>
                                    </p:anim>
                                    <p:anim by="(#ppt_w*0.50)" calcmode="lin" valueType="num">
                                      <p:cBhvr>
                                        <p:cTn id="121" dur="500" decel="50000" autoRev="1" fill="hold">
                                          <p:stCondLst>
                                            <p:cond delay="0"/>
                                          </p:stCondLst>
                                        </p:cTn>
                                        <p:tgtEl>
                                          <p:spTgt spid="24584"/>
                                        </p:tgtEl>
                                        <p:attrNameLst>
                                          <p:attrName>ppt_x</p:attrName>
                                        </p:attrNameLst>
                                      </p:cBhvr>
                                    </p:anim>
                                    <p:anim from="(-#ppt_h/2)" to="(#ppt_y)" calcmode="lin" valueType="num">
                                      <p:cBhvr>
                                        <p:cTn id="122" dur="1000" fill="hold">
                                          <p:stCondLst>
                                            <p:cond delay="0"/>
                                          </p:stCondLst>
                                        </p:cTn>
                                        <p:tgtEl>
                                          <p:spTgt spid="24584"/>
                                        </p:tgtEl>
                                        <p:attrNameLst>
                                          <p:attrName>ppt_y</p:attrName>
                                        </p:attrNameLst>
                                      </p:cBhvr>
                                    </p:anim>
                                    <p:animRot by="21600000">
                                      <p:cBhvr>
                                        <p:cTn id="123" dur="1000" fill="hold">
                                          <p:stCondLst>
                                            <p:cond delay="0"/>
                                          </p:stCondLst>
                                        </p:cTn>
                                        <p:tgtEl>
                                          <p:spTgt spid="24584"/>
                                        </p:tgtEl>
                                        <p:attrNameLst>
                                          <p:attrName>r</p:attrName>
                                        </p:attrNameLst>
                                      </p:cBhvr>
                                    </p:animRot>
                                  </p:childTnLst>
                                </p:cTn>
                              </p:par>
                            </p:childTnLst>
                          </p:cTn>
                        </p:par>
                      </p:childTnLst>
                    </p:cTn>
                  </p:par>
                  <p:par>
                    <p:cTn id="124" fill="hold">
                      <p:stCondLst>
                        <p:cond delay="indefinite"/>
                      </p:stCondLst>
                      <p:childTnLst>
                        <p:par>
                          <p:cTn id="125" fill="hold">
                            <p:stCondLst>
                              <p:cond delay="0"/>
                            </p:stCondLst>
                            <p:childTnLst>
                              <p:par>
                                <p:cTn id="126" presetID="16" presetClass="entr" presetSubtype="26" fill="hold" grpId="0" nodeType="clickEffect">
                                  <p:stCondLst>
                                    <p:cond delay="0"/>
                                  </p:stCondLst>
                                  <p:childTnLst>
                                    <p:set>
                                      <p:cBhvr>
                                        <p:cTn id="127" dur="1" fill="hold">
                                          <p:stCondLst>
                                            <p:cond delay="0"/>
                                          </p:stCondLst>
                                        </p:cTn>
                                        <p:tgtEl>
                                          <p:spTgt spid="24587"/>
                                        </p:tgtEl>
                                        <p:attrNameLst>
                                          <p:attrName>style.visibility</p:attrName>
                                        </p:attrNameLst>
                                      </p:cBhvr>
                                      <p:to>
                                        <p:strVal val="visible"/>
                                      </p:to>
                                    </p:set>
                                    <p:animEffect transition="in" filter="barn(inHorizontal)">
                                      <p:cBhvr>
                                        <p:cTn id="128" dur="500"/>
                                        <p:tgtEl>
                                          <p:spTgt spid="24587"/>
                                        </p:tgtEl>
                                      </p:cBhvr>
                                    </p:animEffect>
                                  </p:childTnLst>
                                </p:cTn>
                              </p:par>
                            </p:childTnLst>
                          </p:cTn>
                        </p:par>
                      </p:childTnLst>
                    </p:cTn>
                  </p:par>
                  <p:par>
                    <p:cTn id="129" fill="hold">
                      <p:stCondLst>
                        <p:cond delay="indefinite"/>
                      </p:stCondLst>
                      <p:childTnLst>
                        <p:par>
                          <p:cTn id="130" fill="hold">
                            <p:stCondLst>
                              <p:cond delay="0"/>
                            </p:stCondLst>
                            <p:childTnLst>
                              <p:par>
                                <p:cTn id="131" presetID="56" presetClass="entr" presetSubtype="0" fill="hold" grpId="0" nodeType="clickEffect">
                                  <p:stCondLst>
                                    <p:cond delay="0"/>
                                  </p:stCondLst>
                                  <p:iterate type="lt">
                                    <p:tmPct val="10000"/>
                                  </p:iterate>
                                  <p:childTnLst>
                                    <p:set>
                                      <p:cBhvr>
                                        <p:cTn id="132" dur="1" fill="hold">
                                          <p:stCondLst>
                                            <p:cond delay="0"/>
                                          </p:stCondLst>
                                        </p:cTn>
                                        <p:tgtEl>
                                          <p:spTgt spid="24586"/>
                                        </p:tgtEl>
                                        <p:attrNameLst>
                                          <p:attrName>style.visibility</p:attrName>
                                        </p:attrNameLst>
                                      </p:cBhvr>
                                      <p:to>
                                        <p:strVal val="visible"/>
                                      </p:to>
                                    </p:set>
                                    <p:anim by="(-#ppt_w*2)" calcmode="lin" valueType="num">
                                      <p:cBhvr rctx="PPT">
                                        <p:cTn id="133" dur="500" autoRev="1" fill="hold">
                                          <p:stCondLst>
                                            <p:cond delay="0"/>
                                          </p:stCondLst>
                                        </p:cTn>
                                        <p:tgtEl>
                                          <p:spTgt spid="24586"/>
                                        </p:tgtEl>
                                        <p:attrNameLst>
                                          <p:attrName>ppt_w</p:attrName>
                                        </p:attrNameLst>
                                      </p:cBhvr>
                                    </p:anim>
                                    <p:anim by="(#ppt_w*0.50)" calcmode="lin" valueType="num">
                                      <p:cBhvr>
                                        <p:cTn id="134" dur="500" decel="50000" autoRev="1" fill="hold">
                                          <p:stCondLst>
                                            <p:cond delay="0"/>
                                          </p:stCondLst>
                                        </p:cTn>
                                        <p:tgtEl>
                                          <p:spTgt spid="24586"/>
                                        </p:tgtEl>
                                        <p:attrNameLst>
                                          <p:attrName>ppt_x</p:attrName>
                                        </p:attrNameLst>
                                      </p:cBhvr>
                                    </p:anim>
                                    <p:anim from="(-#ppt_h/2)" to="(#ppt_y)" calcmode="lin" valueType="num">
                                      <p:cBhvr>
                                        <p:cTn id="135" dur="1000" fill="hold">
                                          <p:stCondLst>
                                            <p:cond delay="0"/>
                                          </p:stCondLst>
                                        </p:cTn>
                                        <p:tgtEl>
                                          <p:spTgt spid="24586"/>
                                        </p:tgtEl>
                                        <p:attrNameLst>
                                          <p:attrName>ppt_y</p:attrName>
                                        </p:attrNameLst>
                                      </p:cBhvr>
                                    </p:anim>
                                    <p:animRot by="21600000">
                                      <p:cBhvr>
                                        <p:cTn id="136" dur="1000" fill="hold">
                                          <p:stCondLst>
                                            <p:cond delay="0"/>
                                          </p:stCondLst>
                                        </p:cTn>
                                        <p:tgtEl>
                                          <p:spTgt spid="24586"/>
                                        </p:tgtEl>
                                        <p:attrNameLst>
                                          <p:attrName>r</p:attrName>
                                        </p:attrNameLst>
                                      </p:cBhvr>
                                    </p:animRot>
                                  </p:childTnLst>
                                </p:cTn>
                              </p:par>
                            </p:childTnLst>
                          </p:cTn>
                        </p:par>
                      </p:childTnLst>
                    </p:cTn>
                  </p:par>
                  <p:par>
                    <p:cTn id="137" fill="hold">
                      <p:stCondLst>
                        <p:cond delay="indefinite"/>
                      </p:stCondLst>
                      <p:childTnLst>
                        <p:par>
                          <p:cTn id="138" fill="hold">
                            <p:stCondLst>
                              <p:cond delay="0"/>
                            </p:stCondLst>
                            <p:childTnLst>
                              <p:par>
                                <p:cTn id="139" presetID="56" presetClass="entr" presetSubtype="0" fill="hold" grpId="0" nodeType="clickEffect">
                                  <p:stCondLst>
                                    <p:cond delay="0"/>
                                  </p:stCondLst>
                                  <p:iterate type="lt">
                                    <p:tmPct val="10000"/>
                                  </p:iterate>
                                  <p:childTnLst>
                                    <p:set>
                                      <p:cBhvr>
                                        <p:cTn id="140" dur="1" fill="hold">
                                          <p:stCondLst>
                                            <p:cond delay="0"/>
                                          </p:stCondLst>
                                        </p:cTn>
                                        <p:tgtEl>
                                          <p:spTgt spid="24598"/>
                                        </p:tgtEl>
                                        <p:attrNameLst>
                                          <p:attrName>style.visibility</p:attrName>
                                        </p:attrNameLst>
                                      </p:cBhvr>
                                      <p:to>
                                        <p:strVal val="visible"/>
                                      </p:to>
                                    </p:set>
                                    <p:anim by="(-#ppt_w*2)" calcmode="lin" valueType="num">
                                      <p:cBhvr rctx="PPT">
                                        <p:cTn id="141" dur="500" autoRev="1" fill="hold">
                                          <p:stCondLst>
                                            <p:cond delay="0"/>
                                          </p:stCondLst>
                                        </p:cTn>
                                        <p:tgtEl>
                                          <p:spTgt spid="24598"/>
                                        </p:tgtEl>
                                        <p:attrNameLst>
                                          <p:attrName>ppt_w</p:attrName>
                                        </p:attrNameLst>
                                      </p:cBhvr>
                                    </p:anim>
                                    <p:anim by="(#ppt_w*0.50)" calcmode="lin" valueType="num">
                                      <p:cBhvr>
                                        <p:cTn id="142" dur="500" decel="50000" autoRev="1" fill="hold">
                                          <p:stCondLst>
                                            <p:cond delay="0"/>
                                          </p:stCondLst>
                                        </p:cTn>
                                        <p:tgtEl>
                                          <p:spTgt spid="24598"/>
                                        </p:tgtEl>
                                        <p:attrNameLst>
                                          <p:attrName>ppt_x</p:attrName>
                                        </p:attrNameLst>
                                      </p:cBhvr>
                                    </p:anim>
                                    <p:anim from="(-#ppt_h/2)" to="(#ppt_y)" calcmode="lin" valueType="num">
                                      <p:cBhvr>
                                        <p:cTn id="143" dur="1000" fill="hold">
                                          <p:stCondLst>
                                            <p:cond delay="0"/>
                                          </p:stCondLst>
                                        </p:cTn>
                                        <p:tgtEl>
                                          <p:spTgt spid="24598"/>
                                        </p:tgtEl>
                                        <p:attrNameLst>
                                          <p:attrName>ppt_y</p:attrName>
                                        </p:attrNameLst>
                                      </p:cBhvr>
                                    </p:anim>
                                    <p:animRot by="21600000">
                                      <p:cBhvr>
                                        <p:cTn id="144" dur="1000" fill="hold">
                                          <p:stCondLst>
                                            <p:cond delay="0"/>
                                          </p:stCondLst>
                                        </p:cTn>
                                        <p:tgtEl>
                                          <p:spTgt spid="24598"/>
                                        </p:tgtEl>
                                        <p:attrNameLst>
                                          <p:attrName>r</p:attrName>
                                        </p:attrNameLst>
                                      </p:cBhvr>
                                    </p:animRot>
                                  </p:childTnLst>
                                </p:cTn>
                              </p:par>
                            </p:childTnLst>
                          </p:cTn>
                        </p:par>
                      </p:childTnLst>
                    </p:cTn>
                  </p:par>
                  <p:par>
                    <p:cTn id="145" fill="hold">
                      <p:stCondLst>
                        <p:cond delay="indefinite"/>
                      </p:stCondLst>
                      <p:childTnLst>
                        <p:par>
                          <p:cTn id="146" fill="hold">
                            <p:stCondLst>
                              <p:cond delay="0"/>
                            </p:stCondLst>
                            <p:childTnLst>
                              <p:par>
                                <p:cTn id="147" presetID="56" presetClass="entr" presetSubtype="0" fill="hold" grpId="0" nodeType="clickEffect">
                                  <p:stCondLst>
                                    <p:cond delay="0"/>
                                  </p:stCondLst>
                                  <p:iterate type="lt">
                                    <p:tmPct val="10000"/>
                                  </p:iterate>
                                  <p:childTnLst>
                                    <p:set>
                                      <p:cBhvr>
                                        <p:cTn id="148" dur="1" fill="hold">
                                          <p:stCondLst>
                                            <p:cond delay="0"/>
                                          </p:stCondLst>
                                        </p:cTn>
                                        <p:tgtEl>
                                          <p:spTgt spid="24599"/>
                                        </p:tgtEl>
                                        <p:attrNameLst>
                                          <p:attrName>style.visibility</p:attrName>
                                        </p:attrNameLst>
                                      </p:cBhvr>
                                      <p:to>
                                        <p:strVal val="visible"/>
                                      </p:to>
                                    </p:set>
                                    <p:anim by="(-#ppt_w*2)" calcmode="lin" valueType="num">
                                      <p:cBhvr rctx="PPT">
                                        <p:cTn id="149" dur="500" autoRev="1" fill="hold">
                                          <p:stCondLst>
                                            <p:cond delay="0"/>
                                          </p:stCondLst>
                                        </p:cTn>
                                        <p:tgtEl>
                                          <p:spTgt spid="24599"/>
                                        </p:tgtEl>
                                        <p:attrNameLst>
                                          <p:attrName>ppt_w</p:attrName>
                                        </p:attrNameLst>
                                      </p:cBhvr>
                                    </p:anim>
                                    <p:anim by="(#ppt_w*0.50)" calcmode="lin" valueType="num">
                                      <p:cBhvr>
                                        <p:cTn id="150" dur="500" decel="50000" autoRev="1" fill="hold">
                                          <p:stCondLst>
                                            <p:cond delay="0"/>
                                          </p:stCondLst>
                                        </p:cTn>
                                        <p:tgtEl>
                                          <p:spTgt spid="24599"/>
                                        </p:tgtEl>
                                        <p:attrNameLst>
                                          <p:attrName>ppt_x</p:attrName>
                                        </p:attrNameLst>
                                      </p:cBhvr>
                                    </p:anim>
                                    <p:anim from="(-#ppt_h/2)" to="(#ppt_y)" calcmode="lin" valueType="num">
                                      <p:cBhvr>
                                        <p:cTn id="151" dur="1000" fill="hold">
                                          <p:stCondLst>
                                            <p:cond delay="0"/>
                                          </p:stCondLst>
                                        </p:cTn>
                                        <p:tgtEl>
                                          <p:spTgt spid="24599"/>
                                        </p:tgtEl>
                                        <p:attrNameLst>
                                          <p:attrName>ppt_y</p:attrName>
                                        </p:attrNameLst>
                                      </p:cBhvr>
                                    </p:anim>
                                    <p:animRot by="21600000">
                                      <p:cBhvr>
                                        <p:cTn id="152" dur="1000" fill="hold">
                                          <p:stCondLst>
                                            <p:cond delay="0"/>
                                          </p:stCondLst>
                                        </p:cTn>
                                        <p:tgtEl>
                                          <p:spTgt spid="24599"/>
                                        </p:tgtEl>
                                        <p:attrNameLst>
                                          <p:attrName>r</p:attrName>
                                        </p:attrNameLst>
                                      </p:cBhvr>
                                    </p:animRot>
                                  </p:childTnLst>
                                </p:cTn>
                              </p:par>
                            </p:childTnLst>
                          </p:cTn>
                        </p:par>
                      </p:childTnLst>
                    </p:cTn>
                  </p:par>
                  <p:par>
                    <p:cTn id="153" fill="hold">
                      <p:stCondLst>
                        <p:cond delay="indefinite"/>
                      </p:stCondLst>
                      <p:childTnLst>
                        <p:par>
                          <p:cTn id="154" fill="hold">
                            <p:stCondLst>
                              <p:cond delay="0"/>
                            </p:stCondLst>
                            <p:childTnLst>
                              <p:par>
                                <p:cTn id="155" presetID="16" presetClass="entr" presetSubtype="26" fill="hold" grpId="0" nodeType="clickEffect">
                                  <p:stCondLst>
                                    <p:cond delay="0"/>
                                  </p:stCondLst>
                                  <p:childTnLst>
                                    <p:set>
                                      <p:cBhvr>
                                        <p:cTn id="156" dur="1" fill="hold">
                                          <p:stCondLst>
                                            <p:cond delay="0"/>
                                          </p:stCondLst>
                                        </p:cTn>
                                        <p:tgtEl>
                                          <p:spTgt spid="24588"/>
                                        </p:tgtEl>
                                        <p:attrNameLst>
                                          <p:attrName>style.visibility</p:attrName>
                                        </p:attrNameLst>
                                      </p:cBhvr>
                                      <p:to>
                                        <p:strVal val="visible"/>
                                      </p:to>
                                    </p:set>
                                    <p:animEffect transition="in" filter="barn(inHorizontal)">
                                      <p:cBhvr>
                                        <p:cTn id="157" dur="500"/>
                                        <p:tgtEl>
                                          <p:spTgt spid="24588"/>
                                        </p:tgtEl>
                                      </p:cBhvr>
                                    </p:animEffect>
                                  </p:childTnLst>
                                </p:cTn>
                              </p:par>
                            </p:childTnLst>
                          </p:cTn>
                        </p:par>
                      </p:childTnLst>
                    </p:cTn>
                  </p:par>
                  <p:par>
                    <p:cTn id="158" fill="hold">
                      <p:stCondLst>
                        <p:cond delay="indefinite"/>
                      </p:stCondLst>
                      <p:childTnLst>
                        <p:par>
                          <p:cTn id="159" fill="hold">
                            <p:stCondLst>
                              <p:cond delay="0"/>
                            </p:stCondLst>
                            <p:childTnLst>
                              <p:par>
                                <p:cTn id="160" presetID="56" presetClass="entr" presetSubtype="0" fill="hold" grpId="0" nodeType="clickEffect">
                                  <p:stCondLst>
                                    <p:cond delay="0"/>
                                  </p:stCondLst>
                                  <p:iterate type="lt">
                                    <p:tmPct val="10000"/>
                                  </p:iterate>
                                  <p:childTnLst>
                                    <p:set>
                                      <p:cBhvr>
                                        <p:cTn id="161" dur="1" fill="hold">
                                          <p:stCondLst>
                                            <p:cond delay="0"/>
                                          </p:stCondLst>
                                        </p:cTn>
                                        <p:tgtEl>
                                          <p:spTgt spid="24592"/>
                                        </p:tgtEl>
                                        <p:attrNameLst>
                                          <p:attrName>style.visibility</p:attrName>
                                        </p:attrNameLst>
                                      </p:cBhvr>
                                      <p:to>
                                        <p:strVal val="visible"/>
                                      </p:to>
                                    </p:set>
                                    <p:anim by="(-#ppt_w*2)" calcmode="lin" valueType="num">
                                      <p:cBhvr rctx="PPT">
                                        <p:cTn id="162" dur="500" autoRev="1" fill="hold">
                                          <p:stCondLst>
                                            <p:cond delay="0"/>
                                          </p:stCondLst>
                                        </p:cTn>
                                        <p:tgtEl>
                                          <p:spTgt spid="24592"/>
                                        </p:tgtEl>
                                        <p:attrNameLst>
                                          <p:attrName>ppt_w</p:attrName>
                                        </p:attrNameLst>
                                      </p:cBhvr>
                                    </p:anim>
                                    <p:anim by="(#ppt_w*0.50)" calcmode="lin" valueType="num">
                                      <p:cBhvr>
                                        <p:cTn id="163" dur="500" decel="50000" autoRev="1" fill="hold">
                                          <p:stCondLst>
                                            <p:cond delay="0"/>
                                          </p:stCondLst>
                                        </p:cTn>
                                        <p:tgtEl>
                                          <p:spTgt spid="24592"/>
                                        </p:tgtEl>
                                        <p:attrNameLst>
                                          <p:attrName>ppt_x</p:attrName>
                                        </p:attrNameLst>
                                      </p:cBhvr>
                                    </p:anim>
                                    <p:anim from="(-#ppt_h/2)" to="(#ppt_y)" calcmode="lin" valueType="num">
                                      <p:cBhvr>
                                        <p:cTn id="164" dur="1000" fill="hold">
                                          <p:stCondLst>
                                            <p:cond delay="0"/>
                                          </p:stCondLst>
                                        </p:cTn>
                                        <p:tgtEl>
                                          <p:spTgt spid="24592"/>
                                        </p:tgtEl>
                                        <p:attrNameLst>
                                          <p:attrName>ppt_y</p:attrName>
                                        </p:attrNameLst>
                                      </p:cBhvr>
                                    </p:anim>
                                    <p:animRot by="21600000">
                                      <p:cBhvr>
                                        <p:cTn id="165" dur="1000" fill="hold">
                                          <p:stCondLst>
                                            <p:cond delay="0"/>
                                          </p:stCondLst>
                                        </p:cTn>
                                        <p:tgtEl>
                                          <p:spTgt spid="24592"/>
                                        </p:tgtEl>
                                        <p:attrNameLst>
                                          <p:attrName>r</p:attrName>
                                        </p:attrNameLst>
                                      </p:cBhvr>
                                    </p:animRot>
                                  </p:childTnLst>
                                </p:cTn>
                              </p:par>
                            </p:childTnLst>
                          </p:cTn>
                        </p:par>
                      </p:childTnLst>
                    </p:cTn>
                  </p:par>
                  <p:par>
                    <p:cTn id="166" fill="hold">
                      <p:stCondLst>
                        <p:cond delay="indefinite"/>
                      </p:stCondLst>
                      <p:childTnLst>
                        <p:par>
                          <p:cTn id="167" fill="hold">
                            <p:stCondLst>
                              <p:cond delay="0"/>
                            </p:stCondLst>
                            <p:childTnLst>
                              <p:par>
                                <p:cTn id="168" presetID="16" presetClass="entr" presetSubtype="26" fill="hold" grpId="0" nodeType="clickEffect">
                                  <p:stCondLst>
                                    <p:cond delay="0"/>
                                  </p:stCondLst>
                                  <p:childTnLst>
                                    <p:set>
                                      <p:cBhvr>
                                        <p:cTn id="169" dur="1" fill="hold">
                                          <p:stCondLst>
                                            <p:cond delay="0"/>
                                          </p:stCondLst>
                                        </p:cTn>
                                        <p:tgtEl>
                                          <p:spTgt spid="24589"/>
                                        </p:tgtEl>
                                        <p:attrNameLst>
                                          <p:attrName>style.visibility</p:attrName>
                                        </p:attrNameLst>
                                      </p:cBhvr>
                                      <p:to>
                                        <p:strVal val="visible"/>
                                      </p:to>
                                    </p:set>
                                    <p:animEffect transition="in" filter="barn(inHorizontal)">
                                      <p:cBhvr>
                                        <p:cTn id="170" dur="500"/>
                                        <p:tgtEl>
                                          <p:spTgt spid="24589"/>
                                        </p:tgtEl>
                                      </p:cBhvr>
                                    </p:animEffect>
                                  </p:childTnLst>
                                </p:cTn>
                              </p:par>
                            </p:childTnLst>
                          </p:cTn>
                        </p:par>
                      </p:childTnLst>
                    </p:cTn>
                  </p:par>
                  <p:par>
                    <p:cTn id="171" fill="hold">
                      <p:stCondLst>
                        <p:cond delay="indefinite"/>
                      </p:stCondLst>
                      <p:childTnLst>
                        <p:par>
                          <p:cTn id="172" fill="hold">
                            <p:stCondLst>
                              <p:cond delay="0"/>
                            </p:stCondLst>
                            <p:childTnLst>
                              <p:par>
                                <p:cTn id="173" presetID="56" presetClass="entr" presetSubtype="0" fill="hold" grpId="0" nodeType="clickEffect">
                                  <p:stCondLst>
                                    <p:cond delay="0"/>
                                  </p:stCondLst>
                                  <p:iterate type="lt">
                                    <p:tmPct val="10000"/>
                                  </p:iterate>
                                  <p:childTnLst>
                                    <p:set>
                                      <p:cBhvr>
                                        <p:cTn id="174" dur="1" fill="hold">
                                          <p:stCondLst>
                                            <p:cond delay="0"/>
                                          </p:stCondLst>
                                        </p:cTn>
                                        <p:tgtEl>
                                          <p:spTgt spid="24590"/>
                                        </p:tgtEl>
                                        <p:attrNameLst>
                                          <p:attrName>style.visibility</p:attrName>
                                        </p:attrNameLst>
                                      </p:cBhvr>
                                      <p:to>
                                        <p:strVal val="visible"/>
                                      </p:to>
                                    </p:set>
                                    <p:anim by="(-#ppt_w*2)" calcmode="lin" valueType="num">
                                      <p:cBhvr rctx="PPT">
                                        <p:cTn id="175" dur="500" autoRev="1" fill="hold">
                                          <p:stCondLst>
                                            <p:cond delay="0"/>
                                          </p:stCondLst>
                                        </p:cTn>
                                        <p:tgtEl>
                                          <p:spTgt spid="24590"/>
                                        </p:tgtEl>
                                        <p:attrNameLst>
                                          <p:attrName>ppt_w</p:attrName>
                                        </p:attrNameLst>
                                      </p:cBhvr>
                                    </p:anim>
                                    <p:anim by="(#ppt_w*0.50)" calcmode="lin" valueType="num">
                                      <p:cBhvr>
                                        <p:cTn id="176" dur="500" decel="50000" autoRev="1" fill="hold">
                                          <p:stCondLst>
                                            <p:cond delay="0"/>
                                          </p:stCondLst>
                                        </p:cTn>
                                        <p:tgtEl>
                                          <p:spTgt spid="24590"/>
                                        </p:tgtEl>
                                        <p:attrNameLst>
                                          <p:attrName>ppt_x</p:attrName>
                                        </p:attrNameLst>
                                      </p:cBhvr>
                                    </p:anim>
                                    <p:anim from="(-#ppt_h/2)" to="(#ppt_y)" calcmode="lin" valueType="num">
                                      <p:cBhvr>
                                        <p:cTn id="177" dur="1000" fill="hold">
                                          <p:stCondLst>
                                            <p:cond delay="0"/>
                                          </p:stCondLst>
                                        </p:cTn>
                                        <p:tgtEl>
                                          <p:spTgt spid="24590"/>
                                        </p:tgtEl>
                                        <p:attrNameLst>
                                          <p:attrName>ppt_y</p:attrName>
                                        </p:attrNameLst>
                                      </p:cBhvr>
                                    </p:anim>
                                    <p:animRot by="21600000">
                                      <p:cBhvr>
                                        <p:cTn id="178" dur="1000" fill="hold">
                                          <p:stCondLst>
                                            <p:cond delay="0"/>
                                          </p:stCondLst>
                                        </p:cTn>
                                        <p:tgtEl>
                                          <p:spTgt spid="24590"/>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0" grpId="0" animBg="1"/>
      <p:bldP spid="24581" grpId="0" animBg="1"/>
      <p:bldP spid="24582" grpId="0" animBg="1"/>
      <p:bldP spid="24583" grpId="0" animBg="1"/>
      <p:bldP spid="24584" grpId="0"/>
      <p:bldP spid="24585" grpId="0" animBg="1"/>
      <p:bldP spid="24586" grpId="0"/>
      <p:bldP spid="24587" grpId="0" animBg="1"/>
      <p:bldP spid="24588" grpId="0" animBg="1"/>
      <p:bldP spid="24589" grpId="0" animBg="1"/>
      <p:bldP spid="24590" grpId="0"/>
      <p:bldP spid="24591" grpId="0"/>
      <p:bldP spid="24592" grpId="0"/>
      <p:bldP spid="24593" grpId="0"/>
      <p:bldP spid="24594" grpId="0"/>
      <p:bldP spid="24595" grpId="0"/>
      <p:bldP spid="24596" grpId="0"/>
      <p:bldP spid="24597" grpId="0"/>
      <p:bldP spid="24598" grpId="0"/>
      <p:bldP spid="24599" grpId="0"/>
      <p:bldP spid="24601" grpId="0"/>
      <p:bldP spid="24602" grpId="0"/>
      <p:bldP spid="24603" grpId="0"/>
      <p:bldP spid="24604"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6082" name="Rectangle 2"/>
          <p:cNvSpPr/>
          <p:nvPr/>
        </p:nvSpPr>
        <p:spPr>
          <a:xfrm>
            <a:off x="611188" y="3357563"/>
            <a:ext cx="2160587" cy="790575"/>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algn="ctr" eaLnBrk="1" hangingPunct="1">
              <a:spcBef>
                <a:spcPct val="0"/>
              </a:spcBef>
              <a:buFontTx/>
              <a:buNone/>
            </a:pPr>
            <a:r>
              <a:rPr lang="zh-CN" altLang="en-US" sz="4000" dirty="0">
                <a:latin typeface="Arial" panose="020B0604020202020204" pitchFamily="34" charset="0"/>
                <a:ea typeface="宋体" panose="02010600030101010101" pitchFamily="2" charset="-122"/>
              </a:rPr>
              <a:t>输入设备</a:t>
            </a:r>
            <a:endParaRPr lang="zh-CN" altLang="en-US" sz="4000" dirty="0">
              <a:latin typeface="Arial" panose="020B0604020202020204" pitchFamily="34" charset="0"/>
              <a:ea typeface="宋体" panose="02010600030101010101" pitchFamily="2" charset="-122"/>
            </a:endParaRPr>
          </a:p>
        </p:txBody>
      </p:sp>
      <p:sp>
        <p:nvSpPr>
          <p:cNvPr id="46083" name="Rectangle 3"/>
          <p:cNvSpPr/>
          <p:nvPr/>
        </p:nvSpPr>
        <p:spPr>
          <a:xfrm>
            <a:off x="3635375" y="1123950"/>
            <a:ext cx="2160588" cy="792163"/>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algn="ctr" eaLnBrk="1" hangingPunct="1">
              <a:spcBef>
                <a:spcPct val="0"/>
              </a:spcBef>
              <a:buFontTx/>
              <a:buNone/>
            </a:pPr>
            <a:r>
              <a:rPr lang="zh-CN" altLang="en-US" sz="4000" dirty="0">
                <a:latin typeface="Arial" panose="020B0604020202020204" pitchFamily="34" charset="0"/>
                <a:ea typeface="宋体" panose="02010600030101010101" pitchFamily="2" charset="-122"/>
              </a:rPr>
              <a:t>运算器</a:t>
            </a:r>
            <a:endParaRPr lang="zh-CN" altLang="en-US" sz="4000" dirty="0">
              <a:latin typeface="Arial" panose="020B0604020202020204" pitchFamily="34" charset="0"/>
              <a:ea typeface="宋体" panose="02010600030101010101" pitchFamily="2" charset="-122"/>
            </a:endParaRPr>
          </a:p>
        </p:txBody>
      </p:sp>
      <p:sp>
        <p:nvSpPr>
          <p:cNvPr id="46084" name="Rectangle 4"/>
          <p:cNvSpPr/>
          <p:nvPr/>
        </p:nvSpPr>
        <p:spPr>
          <a:xfrm>
            <a:off x="3635375" y="3357563"/>
            <a:ext cx="2160588" cy="790575"/>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algn="ctr" eaLnBrk="1" hangingPunct="1">
              <a:spcBef>
                <a:spcPct val="0"/>
              </a:spcBef>
              <a:buFontTx/>
              <a:buNone/>
            </a:pPr>
            <a:r>
              <a:rPr lang="zh-CN" altLang="en-US" sz="4000" dirty="0">
                <a:latin typeface="Arial" panose="020B0604020202020204" pitchFamily="34" charset="0"/>
                <a:ea typeface="宋体" panose="02010600030101010101" pitchFamily="2" charset="-122"/>
              </a:rPr>
              <a:t>存储器</a:t>
            </a:r>
            <a:endParaRPr lang="zh-CN" altLang="en-US" sz="4000" dirty="0">
              <a:latin typeface="Arial" panose="020B0604020202020204" pitchFamily="34" charset="0"/>
              <a:ea typeface="宋体" panose="02010600030101010101" pitchFamily="2" charset="-122"/>
            </a:endParaRPr>
          </a:p>
        </p:txBody>
      </p:sp>
      <p:sp>
        <p:nvSpPr>
          <p:cNvPr id="46085" name="Rectangle 5"/>
          <p:cNvSpPr/>
          <p:nvPr/>
        </p:nvSpPr>
        <p:spPr>
          <a:xfrm>
            <a:off x="3635375" y="6094413"/>
            <a:ext cx="2160588" cy="790575"/>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algn="ctr" eaLnBrk="1" hangingPunct="1">
              <a:spcBef>
                <a:spcPct val="0"/>
              </a:spcBef>
              <a:buFontTx/>
              <a:buNone/>
            </a:pPr>
            <a:r>
              <a:rPr lang="zh-CN" altLang="en-US" sz="4000" dirty="0">
                <a:latin typeface="Arial" panose="020B0604020202020204" pitchFamily="34" charset="0"/>
                <a:ea typeface="宋体" panose="02010600030101010101" pitchFamily="2" charset="-122"/>
              </a:rPr>
              <a:t>控制器</a:t>
            </a:r>
            <a:endParaRPr lang="zh-CN" altLang="en-US" sz="4000" dirty="0">
              <a:latin typeface="Arial" panose="020B0604020202020204" pitchFamily="34" charset="0"/>
              <a:ea typeface="宋体" panose="02010600030101010101" pitchFamily="2" charset="-122"/>
            </a:endParaRPr>
          </a:p>
        </p:txBody>
      </p:sp>
      <p:sp>
        <p:nvSpPr>
          <p:cNvPr id="46086" name="Rectangle 6"/>
          <p:cNvSpPr/>
          <p:nvPr/>
        </p:nvSpPr>
        <p:spPr>
          <a:xfrm>
            <a:off x="6659563" y="3357563"/>
            <a:ext cx="2160587" cy="790575"/>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algn="ctr" eaLnBrk="1" hangingPunct="1">
              <a:spcBef>
                <a:spcPct val="0"/>
              </a:spcBef>
              <a:buFontTx/>
              <a:buNone/>
            </a:pPr>
            <a:r>
              <a:rPr lang="zh-CN" altLang="en-US" sz="4000" dirty="0">
                <a:latin typeface="Arial" panose="020B0604020202020204" pitchFamily="34" charset="0"/>
                <a:ea typeface="宋体" panose="02010600030101010101" pitchFamily="2" charset="-122"/>
              </a:rPr>
              <a:t>输出设备</a:t>
            </a:r>
            <a:endParaRPr lang="zh-CN" altLang="en-US" sz="4000" dirty="0">
              <a:latin typeface="Arial" panose="020B0604020202020204" pitchFamily="34" charset="0"/>
              <a:ea typeface="宋体" panose="02010600030101010101" pitchFamily="2" charset="-122"/>
            </a:endParaRPr>
          </a:p>
        </p:txBody>
      </p:sp>
      <p:grpSp>
        <p:nvGrpSpPr>
          <p:cNvPr id="2" name="Group 7"/>
          <p:cNvGrpSpPr/>
          <p:nvPr/>
        </p:nvGrpSpPr>
        <p:grpSpPr>
          <a:xfrm>
            <a:off x="1042988" y="4148138"/>
            <a:ext cx="2592387" cy="2593975"/>
            <a:chOff x="657" y="2160"/>
            <a:chExt cx="1633" cy="1633"/>
          </a:xfrm>
        </p:grpSpPr>
        <p:sp>
          <p:nvSpPr>
            <p:cNvPr id="46126" name="Line 8"/>
            <p:cNvSpPr/>
            <p:nvPr/>
          </p:nvSpPr>
          <p:spPr>
            <a:xfrm>
              <a:off x="657" y="2160"/>
              <a:ext cx="0" cy="1633"/>
            </a:xfrm>
            <a:prstGeom prst="line">
              <a:avLst/>
            </a:prstGeom>
            <a:ln w="9525" cap="flat" cmpd="sng">
              <a:solidFill>
                <a:schemeClr val="tx1"/>
              </a:solidFill>
              <a:prstDash val="solid"/>
              <a:headEnd type="none" w="med" len="med"/>
              <a:tailEnd type="none" w="med" len="med"/>
            </a:ln>
          </p:spPr>
        </p:sp>
        <p:sp>
          <p:nvSpPr>
            <p:cNvPr id="46127" name="Line 9"/>
            <p:cNvSpPr/>
            <p:nvPr/>
          </p:nvSpPr>
          <p:spPr>
            <a:xfrm>
              <a:off x="657" y="3793"/>
              <a:ext cx="1633" cy="0"/>
            </a:xfrm>
            <a:prstGeom prst="line">
              <a:avLst/>
            </a:prstGeom>
            <a:ln w="9525" cap="flat" cmpd="sng">
              <a:solidFill>
                <a:schemeClr val="tx1"/>
              </a:solidFill>
              <a:prstDash val="solid"/>
              <a:headEnd type="none" w="med" len="med"/>
              <a:tailEnd type="triangle" w="med" len="med"/>
            </a:ln>
          </p:spPr>
        </p:sp>
      </p:grpSp>
      <p:sp>
        <p:nvSpPr>
          <p:cNvPr id="28682" name="Text Box 10"/>
          <p:cNvSpPr txBox="1"/>
          <p:nvPr/>
        </p:nvSpPr>
        <p:spPr>
          <a:xfrm>
            <a:off x="534988" y="4364038"/>
            <a:ext cx="615950" cy="1439862"/>
          </a:xfrm>
          <a:prstGeom prst="rect">
            <a:avLst/>
          </a:prstGeom>
          <a:noFill/>
          <a:ln w="9525">
            <a:noFill/>
          </a:ln>
        </p:spPr>
        <p:txBody>
          <a:bodyPr vert="eaVert">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50000"/>
              </a:spcBef>
              <a:buFontTx/>
              <a:buNone/>
            </a:pPr>
            <a:r>
              <a:rPr lang="zh-CN" altLang="en-US" sz="2800" dirty="0">
                <a:latin typeface="Arial" panose="020B0604020202020204" pitchFamily="34" charset="0"/>
                <a:ea typeface="宋体" panose="02010600030101010101" pitchFamily="2" charset="-122"/>
              </a:rPr>
              <a:t>请求</a:t>
            </a:r>
            <a:endParaRPr lang="zh-CN" altLang="en-US" sz="2800" dirty="0">
              <a:latin typeface="Arial" panose="020B0604020202020204" pitchFamily="34" charset="0"/>
              <a:ea typeface="宋体" panose="02010600030101010101" pitchFamily="2" charset="-122"/>
            </a:endParaRPr>
          </a:p>
        </p:txBody>
      </p:sp>
      <p:grpSp>
        <p:nvGrpSpPr>
          <p:cNvPr id="3" name="Group 11"/>
          <p:cNvGrpSpPr/>
          <p:nvPr/>
        </p:nvGrpSpPr>
        <p:grpSpPr>
          <a:xfrm>
            <a:off x="1619250" y="4148138"/>
            <a:ext cx="2016125" cy="2232025"/>
            <a:chOff x="1020" y="2160"/>
            <a:chExt cx="1270" cy="1406"/>
          </a:xfrm>
        </p:grpSpPr>
        <p:sp>
          <p:nvSpPr>
            <p:cNvPr id="46124" name="Line 12"/>
            <p:cNvSpPr/>
            <p:nvPr/>
          </p:nvSpPr>
          <p:spPr>
            <a:xfrm flipH="1">
              <a:off x="1020" y="3566"/>
              <a:ext cx="1270" cy="0"/>
            </a:xfrm>
            <a:prstGeom prst="line">
              <a:avLst/>
            </a:prstGeom>
            <a:ln w="9525" cap="flat" cmpd="sng">
              <a:solidFill>
                <a:schemeClr val="tx1"/>
              </a:solidFill>
              <a:prstDash val="solid"/>
              <a:headEnd type="none" w="med" len="med"/>
              <a:tailEnd type="none" w="med" len="med"/>
            </a:ln>
          </p:spPr>
        </p:sp>
        <p:sp>
          <p:nvSpPr>
            <p:cNvPr id="46125" name="Line 13"/>
            <p:cNvSpPr/>
            <p:nvPr/>
          </p:nvSpPr>
          <p:spPr>
            <a:xfrm flipV="1">
              <a:off x="1020" y="2160"/>
              <a:ext cx="0" cy="1406"/>
            </a:xfrm>
            <a:prstGeom prst="line">
              <a:avLst/>
            </a:prstGeom>
            <a:ln w="9525" cap="flat" cmpd="sng">
              <a:solidFill>
                <a:schemeClr val="tx1"/>
              </a:solidFill>
              <a:prstDash val="solid"/>
              <a:headEnd type="none" w="med" len="med"/>
              <a:tailEnd type="triangle" w="med" len="med"/>
            </a:ln>
          </p:spPr>
        </p:sp>
      </p:grpSp>
      <p:sp>
        <p:nvSpPr>
          <p:cNvPr id="28686" name="Text Box 14"/>
          <p:cNvSpPr txBox="1"/>
          <p:nvPr/>
        </p:nvSpPr>
        <p:spPr>
          <a:xfrm>
            <a:off x="1547813" y="4292600"/>
            <a:ext cx="615950" cy="1511300"/>
          </a:xfrm>
          <a:prstGeom prst="rect">
            <a:avLst/>
          </a:prstGeom>
          <a:noFill/>
          <a:ln w="9525">
            <a:noFill/>
          </a:ln>
        </p:spPr>
        <p:txBody>
          <a:bodyPr vert="eaVert">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50000"/>
              </a:spcBef>
              <a:buFontTx/>
              <a:buNone/>
            </a:pPr>
            <a:r>
              <a:rPr lang="zh-CN" altLang="en-US" sz="2800" dirty="0">
                <a:latin typeface="Arial" panose="020B0604020202020204" pitchFamily="34" charset="0"/>
                <a:ea typeface="宋体" panose="02010600030101010101" pitchFamily="2" charset="-122"/>
              </a:rPr>
              <a:t>命令</a:t>
            </a:r>
            <a:endParaRPr lang="zh-CN" altLang="en-US" sz="2800" dirty="0">
              <a:latin typeface="Arial" panose="020B0604020202020204" pitchFamily="34" charset="0"/>
              <a:ea typeface="宋体" panose="02010600030101010101" pitchFamily="2" charset="-122"/>
            </a:endParaRPr>
          </a:p>
        </p:txBody>
      </p:sp>
      <p:sp>
        <p:nvSpPr>
          <p:cNvPr id="28687" name="Line 15"/>
          <p:cNvSpPr/>
          <p:nvPr/>
        </p:nvSpPr>
        <p:spPr>
          <a:xfrm>
            <a:off x="0" y="3716338"/>
            <a:ext cx="611188" cy="0"/>
          </a:xfrm>
          <a:prstGeom prst="line">
            <a:avLst/>
          </a:prstGeom>
          <a:ln w="9525" cap="flat" cmpd="sng">
            <a:solidFill>
              <a:schemeClr val="tx1"/>
            </a:solidFill>
            <a:prstDash val="solid"/>
            <a:headEnd type="none" w="med" len="med"/>
            <a:tailEnd type="triangle" w="med" len="med"/>
          </a:ln>
        </p:spPr>
      </p:sp>
      <p:sp>
        <p:nvSpPr>
          <p:cNvPr id="28688" name="Line 16"/>
          <p:cNvSpPr/>
          <p:nvPr/>
        </p:nvSpPr>
        <p:spPr>
          <a:xfrm>
            <a:off x="2771775" y="3716338"/>
            <a:ext cx="863600" cy="0"/>
          </a:xfrm>
          <a:prstGeom prst="line">
            <a:avLst/>
          </a:prstGeom>
          <a:ln w="9525" cap="flat" cmpd="sng">
            <a:solidFill>
              <a:schemeClr val="tx1"/>
            </a:solidFill>
            <a:prstDash val="solid"/>
            <a:headEnd type="none" w="med" len="med"/>
            <a:tailEnd type="triangle" w="med" len="med"/>
          </a:ln>
        </p:spPr>
      </p:sp>
      <p:sp>
        <p:nvSpPr>
          <p:cNvPr id="28689" name="Line 17"/>
          <p:cNvSpPr/>
          <p:nvPr/>
        </p:nvSpPr>
        <p:spPr>
          <a:xfrm>
            <a:off x="5364163" y="4148138"/>
            <a:ext cx="0" cy="1946275"/>
          </a:xfrm>
          <a:prstGeom prst="line">
            <a:avLst/>
          </a:prstGeom>
          <a:ln w="9525" cap="flat" cmpd="sng">
            <a:solidFill>
              <a:schemeClr val="tx1"/>
            </a:solidFill>
            <a:prstDash val="solid"/>
            <a:headEnd type="none" w="med" len="med"/>
            <a:tailEnd type="triangle" w="med" len="med"/>
          </a:ln>
        </p:spPr>
      </p:sp>
      <p:sp>
        <p:nvSpPr>
          <p:cNvPr id="28690" name="Text Box 18"/>
          <p:cNvSpPr txBox="1"/>
          <p:nvPr/>
        </p:nvSpPr>
        <p:spPr>
          <a:xfrm>
            <a:off x="5291138" y="4292600"/>
            <a:ext cx="615950" cy="1344613"/>
          </a:xfrm>
          <a:prstGeom prst="rect">
            <a:avLst/>
          </a:prstGeom>
          <a:noFill/>
          <a:ln w="9525">
            <a:noFill/>
          </a:ln>
        </p:spPr>
        <p:txBody>
          <a:bodyPr vert="eaVert">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50000"/>
              </a:spcBef>
              <a:buFontTx/>
              <a:buNone/>
            </a:pPr>
            <a:r>
              <a:rPr lang="zh-CN" altLang="en-US" sz="2800" dirty="0">
                <a:latin typeface="Arial" panose="020B0604020202020204" pitchFamily="34" charset="0"/>
                <a:ea typeface="宋体" panose="02010600030101010101" pitchFamily="2" charset="-122"/>
              </a:rPr>
              <a:t>指令</a:t>
            </a:r>
            <a:endParaRPr lang="zh-CN" altLang="en-US" sz="2800" dirty="0">
              <a:latin typeface="Arial" panose="020B0604020202020204" pitchFamily="34" charset="0"/>
              <a:ea typeface="宋体" panose="02010600030101010101" pitchFamily="2" charset="-122"/>
            </a:endParaRPr>
          </a:p>
        </p:txBody>
      </p:sp>
      <p:sp>
        <p:nvSpPr>
          <p:cNvPr id="28691" name="Line 19"/>
          <p:cNvSpPr/>
          <p:nvPr/>
        </p:nvSpPr>
        <p:spPr>
          <a:xfrm flipV="1">
            <a:off x="4211638" y="4148138"/>
            <a:ext cx="0" cy="1946275"/>
          </a:xfrm>
          <a:prstGeom prst="line">
            <a:avLst/>
          </a:prstGeom>
          <a:ln w="9525" cap="flat" cmpd="sng">
            <a:solidFill>
              <a:schemeClr val="tx1"/>
            </a:solidFill>
            <a:prstDash val="solid"/>
            <a:headEnd type="none" w="med" len="med"/>
            <a:tailEnd type="triangle" w="med" len="med"/>
          </a:ln>
        </p:spPr>
      </p:sp>
      <p:sp>
        <p:nvSpPr>
          <p:cNvPr id="28692" name="Text Box 20"/>
          <p:cNvSpPr txBox="1"/>
          <p:nvPr/>
        </p:nvSpPr>
        <p:spPr>
          <a:xfrm>
            <a:off x="3740150" y="4364038"/>
            <a:ext cx="615950" cy="1560512"/>
          </a:xfrm>
          <a:prstGeom prst="rect">
            <a:avLst/>
          </a:prstGeom>
          <a:noFill/>
          <a:ln w="9525">
            <a:noFill/>
          </a:ln>
        </p:spPr>
        <p:txBody>
          <a:bodyPr vert="eaVert">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50000"/>
              </a:spcBef>
              <a:buFontTx/>
              <a:buNone/>
            </a:pPr>
            <a:r>
              <a:rPr lang="zh-CN" altLang="en-US" sz="2800" dirty="0">
                <a:latin typeface="Arial" panose="020B0604020202020204" pitchFamily="34" charset="0"/>
                <a:ea typeface="宋体" panose="02010600030101010101" pitchFamily="2" charset="-122"/>
              </a:rPr>
              <a:t>地址码</a:t>
            </a:r>
            <a:endParaRPr lang="zh-CN" altLang="en-US" sz="2800" dirty="0">
              <a:latin typeface="Arial" panose="020B0604020202020204" pitchFamily="34" charset="0"/>
              <a:ea typeface="宋体" panose="02010600030101010101" pitchFamily="2" charset="-122"/>
            </a:endParaRPr>
          </a:p>
        </p:txBody>
      </p:sp>
      <p:sp>
        <p:nvSpPr>
          <p:cNvPr id="28693" name="Line 21"/>
          <p:cNvSpPr/>
          <p:nvPr/>
        </p:nvSpPr>
        <p:spPr>
          <a:xfrm flipV="1">
            <a:off x="4140200" y="1987550"/>
            <a:ext cx="0" cy="1370013"/>
          </a:xfrm>
          <a:prstGeom prst="line">
            <a:avLst/>
          </a:prstGeom>
          <a:ln w="9525" cap="flat" cmpd="sng">
            <a:solidFill>
              <a:schemeClr val="tx1"/>
            </a:solidFill>
            <a:prstDash val="solid"/>
            <a:headEnd type="none" w="med" len="med"/>
            <a:tailEnd type="triangle" w="med" len="med"/>
          </a:ln>
        </p:spPr>
      </p:sp>
      <p:sp>
        <p:nvSpPr>
          <p:cNvPr id="28694" name="Text Box 22"/>
          <p:cNvSpPr txBox="1"/>
          <p:nvPr/>
        </p:nvSpPr>
        <p:spPr>
          <a:xfrm>
            <a:off x="3668713" y="2203450"/>
            <a:ext cx="615950" cy="1417638"/>
          </a:xfrm>
          <a:prstGeom prst="rect">
            <a:avLst/>
          </a:prstGeom>
          <a:noFill/>
          <a:ln w="9525">
            <a:noFill/>
          </a:ln>
        </p:spPr>
        <p:txBody>
          <a:bodyPr vert="eaVert">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50000"/>
              </a:spcBef>
              <a:buFontTx/>
              <a:buNone/>
            </a:pPr>
            <a:r>
              <a:rPr lang="zh-CN" altLang="en-US" sz="2800" dirty="0">
                <a:latin typeface="Arial" panose="020B0604020202020204" pitchFamily="34" charset="0"/>
                <a:ea typeface="宋体" panose="02010600030101010101" pitchFamily="2" charset="-122"/>
              </a:rPr>
              <a:t>数据</a:t>
            </a:r>
            <a:endParaRPr lang="zh-CN" altLang="en-US" sz="2800" dirty="0">
              <a:latin typeface="Arial" panose="020B0604020202020204" pitchFamily="34" charset="0"/>
              <a:ea typeface="宋体" panose="02010600030101010101" pitchFamily="2" charset="-122"/>
            </a:endParaRPr>
          </a:p>
        </p:txBody>
      </p:sp>
      <p:grpSp>
        <p:nvGrpSpPr>
          <p:cNvPr id="4" name="Group 23"/>
          <p:cNvGrpSpPr/>
          <p:nvPr/>
        </p:nvGrpSpPr>
        <p:grpSpPr>
          <a:xfrm>
            <a:off x="5795963" y="1555750"/>
            <a:ext cx="360362" cy="4824413"/>
            <a:chOff x="3651" y="527"/>
            <a:chExt cx="227" cy="3039"/>
          </a:xfrm>
        </p:grpSpPr>
        <p:sp>
          <p:nvSpPr>
            <p:cNvPr id="46121" name="Line 24"/>
            <p:cNvSpPr/>
            <p:nvPr/>
          </p:nvSpPr>
          <p:spPr>
            <a:xfrm>
              <a:off x="3651" y="3566"/>
              <a:ext cx="227" cy="0"/>
            </a:xfrm>
            <a:prstGeom prst="line">
              <a:avLst/>
            </a:prstGeom>
            <a:ln w="9525" cap="flat" cmpd="sng">
              <a:solidFill>
                <a:schemeClr val="tx1"/>
              </a:solidFill>
              <a:prstDash val="solid"/>
              <a:headEnd type="none" w="med" len="med"/>
              <a:tailEnd type="none" w="med" len="med"/>
            </a:ln>
          </p:spPr>
        </p:sp>
        <p:sp>
          <p:nvSpPr>
            <p:cNvPr id="46122" name="Line 25"/>
            <p:cNvSpPr/>
            <p:nvPr/>
          </p:nvSpPr>
          <p:spPr>
            <a:xfrm flipV="1">
              <a:off x="3878" y="527"/>
              <a:ext cx="0" cy="3039"/>
            </a:xfrm>
            <a:prstGeom prst="line">
              <a:avLst/>
            </a:prstGeom>
            <a:ln w="9525" cap="flat" cmpd="sng">
              <a:solidFill>
                <a:schemeClr val="tx1"/>
              </a:solidFill>
              <a:prstDash val="solid"/>
              <a:headEnd type="none" w="med" len="med"/>
              <a:tailEnd type="none" w="med" len="med"/>
            </a:ln>
          </p:spPr>
        </p:sp>
        <p:sp>
          <p:nvSpPr>
            <p:cNvPr id="46123" name="Line 26"/>
            <p:cNvSpPr/>
            <p:nvPr/>
          </p:nvSpPr>
          <p:spPr>
            <a:xfrm flipH="1">
              <a:off x="3696" y="527"/>
              <a:ext cx="182" cy="0"/>
            </a:xfrm>
            <a:prstGeom prst="line">
              <a:avLst/>
            </a:prstGeom>
            <a:ln w="9525" cap="flat" cmpd="sng">
              <a:solidFill>
                <a:schemeClr val="tx1"/>
              </a:solidFill>
              <a:prstDash val="solid"/>
              <a:headEnd type="none" w="med" len="med"/>
              <a:tailEnd type="triangle" w="med" len="med"/>
            </a:ln>
          </p:spPr>
        </p:sp>
      </p:grpSp>
      <p:sp>
        <p:nvSpPr>
          <p:cNvPr id="28699" name="Text Box 27"/>
          <p:cNvSpPr txBox="1"/>
          <p:nvPr/>
        </p:nvSpPr>
        <p:spPr>
          <a:xfrm>
            <a:off x="6080125" y="1846263"/>
            <a:ext cx="615950" cy="1511300"/>
          </a:xfrm>
          <a:prstGeom prst="rect">
            <a:avLst/>
          </a:prstGeom>
          <a:noFill/>
          <a:ln w="9525">
            <a:noFill/>
          </a:ln>
        </p:spPr>
        <p:txBody>
          <a:bodyPr vert="eaVert">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50000"/>
              </a:spcBef>
              <a:buFontTx/>
              <a:buNone/>
            </a:pPr>
            <a:r>
              <a:rPr lang="zh-CN" altLang="en-US" sz="2800" dirty="0">
                <a:latin typeface="Arial" panose="020B0604020202020204" pitchFamily="34" charset="0"/>
                <a:ea typeface="宋体" panose="02010600030101010101" pitchFamily="2" charset="-122"/>
              </a:rPr>
              <a:t>命令</a:t>
            </a:r>
            <a:endParaRPr lang="zh-CN" altLang="en-US" sz="2800" dirty="0">
              <a:latin typeface="Arial" panose="020B0604020202020204" pitchFamily="34" charset="0"/>
              <a:ea typeface="宋体" panose="02010600030101010101" pitchFamily="2" charset="-122"/>
            </a:endParaRPr>
          </a:p>
        </p:txBody>
      </p:sp>
      <p:sp>
        <p:nvSpPr>
          <p:cNvPr id="28700" name="Line 28"/>
          <p:cNvSpPr/>
          <p:nvPr/>
        </p:nvSpPr>
        <p:spPr>
          <a:xfrm>
            <a:off x="5148263" y="1916113"/>
            <a:ext cx="0" cy="1441450"/>
          </a:xfrm>
          <a:prstGeom prst="line">
            <a:avLst/>
          </a:prstGeom>
          <a:ln w="9525" cap="flat" cmpd="sng">
            <a:solidFill>
              <a:schemeClr val="tx1"/>
            </a:solidFill>
            <a:prstDash val="solid"/>
            <a:headEnd type="none" w="med" len="med"/>
            <a:tailEnd type="triangle" w="med" len="med"/>
          </a:ln>
        </p:spPr>
      </p:sp>
      <p:sp>
        <p:nvSpPr>
          <p:cNvPr id="28701" name="Text Box 29"/>
          <p:cNvSpPr txBox="1"/>
          <p:nvPr/>
        </p:nvSpPr>
        <p:spPr>
          <a:xfrm>
            <a:off x="5072063" y="2062163"/>
            <a:ext cx="615950" cy="1295400"/>
          </a:xfrm>
          <a:prstGeom prst="rect">
            <a:avLst/>
          </a:prstGeom>
          <a:noFill/>
          <a:ln w="9525">
            <a:noFill/>
          </a:ln>
        </p:spPr>
        <p:txBody>
          <a:bodyPr vert="eaVert">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50000"/>
              </a:spcBef>
              <a:buFontTx/>
              <a:buNone/>
            </a:pPr>
            <a:r>
              <a:rPr lang="zh-CN" altLang="en-US" sz="2800" dirty="0">
                <a:latin typeface="Arial" panose="020B0604020202020204" pitchFamily="34" charset="0"/>
                <a:ea typeface="宋体" panose="02010600030101010101" pitchFamily="2" charset="-122"/>
              </a:rPr>
              <a:t>结果</a:t>
            </a:r>
            <a:endParaRPr lang="zh-CN" altLang="en-US" sz="2800" dirty="0">
              <a:latin typeface="Arial" panose="020B0604020202020204" pitchFamily="34" charset="0"/>
              <a:ea typeface="宋体" panose="02010600030101010101" pitchFamily="2" charset="-122"/>
            </a:endParaRPr>
          </a:p>
        </p:txBody>
      </p:sp>
      <p:grpSp>
        <p:nvGrpSpPr>
          <p:cNvPr id="5" name="Group 30"/>
          <p:cNvGrpSpPr/>
          <p:nvPr/>
        </p:nvGrpSpPr>
        <p:grpSpPr>
          <a:xfrm rot="10800000">
            <a:off x="3203575" y="1555750"/>
            <a:ext cx="431800" cy="4970463"/>
            <a:chOff x="3651" y="527"/>
            <a:chExt cx="227" cy="3039"/>
          </a:xfrm>
        </p:grpSpPr>
        <p:sp>
          <p:nvSpPr>
            <p:cNvPr id="46118" name="Line 31"/>
            <p:cNvSpPr/>
            <p:nvPr/>
          </p:nvSpPr>
          <p:spPr>
            <a:xfrm>
              <a:off x="3651" y="3566"/>
              <a:ext cx="227" cy="0"/>
            </a:xfrm>
            <a:prstGeom prst="line">
              <a:avLst/>
            </a:prstGeom>
            <a:ln w="9525" cap="flat" cmpd="sng">
              <a:solidFill>
                <a:schemeClr val="tx1"/>
              </a:solidFill>
              <a:prstDash val="solid"/>
              <a:headEnd type="none" w="med" len="med"/>
              <a:tailEnd type="none" w="med" len="med"/>
            </a:ln>
          </p:spPr>
        </p:sp>
        <p:sp>
          <p:nvSpPr>
            <p:cNvPr id="46119" name="Line 32"/>
            <p:cNvSpPr/>
            <p:nvPr/>
          </p:nvSpPr>
          <p:spPr>
            <a:xfrm flipV="1">
              <a:off x="3878" y="527"/>
              <a:ext cx="0" cy="3039"/>
            </a:xfrm>
            <a:prstGeom prst="line">
              <a:avLst/>
            </a:prstGeom>
            <a:ln w="9525" cap="flat" cmpd="sng">
              <a:solidFill>
                <a:schemeClr val="tx1"/>
              </a:solidFill>
              <a:prstDash val="solid"/>
              <a:headEnd type="none" w="med" len="med"/>
              <a:tailEnd type="none" w="med" len="med"/>
            </a:ln>
          </p:spPr>
        </p:sp>
        <p:sp>
          <p:nvSpPr>
            <p:cNvPr id="46120" name="Line 33"/>
            <p:cNvSpPr/>
            <p:nvPr/>
          </p:nvSpPr>
          <p:spPr>
            <a:xfrm flipH="1">
              <a:off x="3696" y="527"/>
              <a:ext cx="182" cy="0"/>
            </a:xfrm>
            <a:prstGeom prst="line">
              <a:avLst/>
            </a:prstGeom>
            <a:ln w="9525" cap="flat" cmpd="sng">
              <a:solidFill>
                <a:schemeClr val="tx1"/>
              </a:solidFill>
              <a:prstDash val="solid"/>
              <a:headEnd type="none" w="med" len="med"/>
              <a:tailEnd type="triangle" w="med" len="med"/>
            </a:ln>
          </p:spPr>
        </p:sp>
      </p:grpSp>
      <p:sp>
        <p:nvSpPr>
          <p:cNvPr id="28706" name="Text Box 34"/>
          <p:cNvSpPr txBox="1"/>
          <p:nvPr/>
        </p:nvSpPr>
        <p:spPr>
          <a:xfrm>
            <a:off x="2587625" y="1987550"/>
            <a:ext cx="615950" cy="1370013"/>
          </a:xfrm>
          <a:prstGeom prst="rect">
            <a:avLst/>
          </a:prstGeom>
          <a:noFill/>
          <a:ln w="9525">
            <a:noFill/>
          </a:ln>
        </p:spPr>
        <p:txBody>
          <a:bodyPr vert="eaVert">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50000"/>
              </a:spcBef>
              <a:buFontTx/>
              <a:buNone/>
            </a:pPr>
            <a:r>
              <a:rPr lang="zh-CN" altLang="en-US" sz="2800" dirty="0">
                <a:latin typeface="Arial" panose="020B0604020202020204" pitchFamily="34" charset="0"/>
                <a:ea typeface="宋体" panose="02010600030101010101" pitchFamily="2" charset="-122"/>
              </a:rPr>
              <a:t>状态</a:t>
            </a:r>
            <a:endParaRPr lang="zh-CN" altLang="en-US" sz="2800" dirty="0">
              <a:latin typeface="Arial" panose="020B0604020202020204" pitchFamily="34" charset="0"/>
              <a:ea typeface="宋体" panose="02010600030101010101" pitchFamily="2" charset="-122"/>
            </a:endParaRPr>
          </a:p>
        </p:txBody>
      </p:sp>
      <p:grpSp>
        <p:nvGrpSpPr>
          <p:cNvPr id="6" name="Group 35"/>
          <p:cNvGrpSpPr/>
          <p:nvPr/>
        </p:nvGrpSpPr>
        <p:grpSpPr>
          <a:xfrm rot="-5400000">
            <a:off x="5326063" y="4616450"/>
            <a:ext cx="2378075" cy="1439863"/>
            <a:chOff x="657" y="2160"/>
            <a:chExt cx="1633" cy="1633"/>
          </a:xfrm>
        </p:grpSpPr>
        <p:sp>
          <p:nvSpPr>
            <p:cNvPr id="46116" name="Line 36"/>
            <p:cNvSpPr/>
            <p:nvPr/>
          </p:nvSpPr>
          <p:spPr>
            <a:xfrm>
              <a:off x="657" y="2160"/>
              <a:ext cx="0" cy="1633"/>
            </a:xfrm>
            <a:prstGeom prst="line">
              <a:avLst/>
            </a:prstGeom>
            <a:ln w="9525" cap="flat" cmpd="sng">
              <a:solidFill>
                <a:schemeClr val="tx1"/>
              </a:solidFill>
              <a:prstDash val="solid"/>
              <a:headEnd type="none" w="med" len="med"/>
              <a:tailEnd type="none" w="med" len="med"/>
            </a:ln>
          </p:spPr>
        </p:sp>
        <p:sp>
          <p:nvSpPr>
            <p:cNvPr id="46117" name="Line 37"/>
            <p:cNvSpPr/>
            <p:nvPr/>
          </p:nvSpPr>
          <p:spPr>
            <a:xfrm>
              <a:off x="657" y="3793"/>
              <a:ext cx="1633" cy="0"/>
            </a:xfrm>
            <a:prstGeom prst="line">
              <a:avLst/>
            </a:prstGeom>
            <a:ln w="9525" cap="flat" cmpd="sng">
              <a:solidFill>
                <a:schemeClr val="tx1"/>
              </a:solidFill>
              <a:prstDash val="solid"/>
              <a:headEnd type="none" w="med" len="med"/>
              <a:tailEnd type="triangle" w="med" len="med"/>
            </a:ln>
          </p:spPr>
        </p:sp>
      </p:grpSp>
      <p:grpSp>
        <p:nvGrpSpPr>
          <p:cNvPr id="7" name="Group 38"/>
          <p:cNvGrpSpPr/>
          <p:nvPr/>
        </p:nvGrpSpPr>
        <p:grpSpPr>
          <a:xfrm rot="-5400000">
            <a:off x="5759450" y="4257675"/>
            <a:ext cx="2520950" cy="2447925"/>
            <a:chOff x="1020" y="2160"/>
            <a:chExt cx="1270" cy="1406"/>
          </a:xfrm>
        </p:grpSpPr>
        <p:sp>
          <p:nvSpPr>
            <p:cNvPr id="46114" name="Line 39"/>
            <p:cNvSpPr/>
            <p:nvPr/>
          </p:nvSpPr>
          <p:spPr>
            <a:xfrm flipH="1">
              <a:off x="1020" y="3566"/>
              <a:ext cx="1270" cy="0"/>
            </a:xfrm>
            <a:prstGeom prst="line">
              <a:avLst/>
            </a:prstGeom>
            <a:ln w="9525" cap="flat" cmpd="sng">
              <a:solidFill>
                <a:schemeClr val="tx1"/>
              </a:solidFill>
              <a:prstDash val="solid"/>
              <a:headEnd type="none" w="med" len="med"/>
              <a:tailEnd type="none" w="med" len="med"/>
            </a:ln>
          </p:spPr>
        </p:sp>
        <p:sp>
          <p:nvSpPr>
            <p:cNvPr id="46115" name="Line 40"/>
            <p:cNvSpPr/>
            <p:nvPr/>
          </p:nvSpPr>
          <p:spPr>
            <a:xfrm flipV="1">
              <a:off x="1020" y="2160"/>
              <a:ext cx="0" cy="1406"/>
            </a:xfrm>
            <a:prstGeom prst="line">
              <a:avLst/>
            </a:prstGeom>
            <a:ln w="9525" cap="flat" cmpd="sng">
              <a:solidFill>
                <a:schemeClr val="tx1"/>
              </a:solidFill>
              <a:prstDash val="solid"/>
              <a:headEnd type="none" w="med" len="med"/>
              <a:tailEnd type="triangle" w="med" len="med"/>
            </a:ln>
          </p:spPr>
        </p:sp>
      </p:grpSp>
      <p:sp>
        <p:nvSpPr>
          <p:cNvPr id="28713" name="Text Box 41"/>
          <p:cNvSpPr txBox="1"/>
          <p:nvPr/>
        </p:nvSpPr>
        <p:spPr>
          <a:xfrm>
            <a:off x="8172450" y="4437063"/>
            <a:ext cx="615950" cy="1487487"/>
          </a:xfrm>
          <a:prstGeom prst="rect">
            <a:avLst/>
          </a:prstGeom>
          <a:noFill/>
          <a:ln w="9525">
            <a:noFill/>
          </a:ln>
        </p:spPr>
        <p:txBody>
          <a:bodyPr vert="eaVert">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50000"/>
              </a:spcBef>
              <a:buFontTx/>
              <a:buNone/>
            </a:pPr>
            <a:r>
              <a:rPr lang="zh-CN" altLang="en-US" sz="2800" dirty="0">
                <a:latin typeface="Arial" panose="020B0604020202020204" pitchFamily="34" charset="0"/>
                <a:ea typeface="宋体" panose="02010600030101010101" pitchFamily="2" charset="-122"/>
              </a:rPr>
              <a:t>请求</a:t>
            </a:r>
            <a:endParaRPr lang="zh-CN" altLang="en-US" sz="2800" dirty="0">
              <a:latin typeface="Arial" panose="020B0604020202020204" pitchFamily="34" charset="0"/>
              <a:ea typeface="宋体" panose="02010600030101010101" pitchFamily="2" charset="-122"/>
            </a:endParaRPr>
          </a:p>
        </p:txBody>
      </p:sp>
      <p:sp>
        <p:nvSpPr>
          <p:cNvPr id="28714" name="Text Box 42"/>
          <p:cNvSpPr txBox="1"/>
          <p:nvPr/>
        </p:nvSpPr>
        <p:spPr>
          <a:xfrm>
            <a:off x="6654800" y="4437063"/>
            <a:ext cx="615950" cy="1487487"/>
          </a:xfrm>
          <a:prstGeom prst="rect">
            <a:avLst/>
          </a:prstGeom>
          <a:noFill/>
          <a:ln w="9525">
            <a:noFill/>
          </a:ln>
        </p:spPr>
        <p:txBody>
          <a:bodyPr vert="eaVert">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50000"/>
              </a:spcBef>
              <a:buFontTx/>
              <a:buNone/>
            </a:pPr>
            <a:r>
              <a:rPr lang="zh-CN" altLang="en-US" sz="2800" dirty="0">
                <a:latin typeface="Arial" panose="020B0604020202020204" pitchFamily="34" charset="0"/>
                <a:ea typeface="宋体" panose="02010600030101010101" pitchFamily="2" charset="-122"/>
              </a:rPr>
              <a:t>命令</a:t>
            </a:r>
            <a:endParaRPr lang="zh-CN" altLang="en-US" sz="2800" dirty="0">
              <a:latin typeface="Arial" panose="020B0604020202020204" pitchFamily="34" charset="0"/>
              <a:ea typeface="宋体" panose="02010600030101010101" pitchFamily="2" charset="-122"/>
            </a:endParaRPr>
          </a:p>
        </p:txBody>
      </p:sp>
      <p:sp>
        <p:nvSpPr>
          <p:cNvPr id="28715" name="Line 43"/>
          <p:cNvSpPr/>
          <p:nvPr/>
        </p:nvSpPr>
        <p:spPr>
          <a:xfrm>
            <a:off x="5795963" y="3786188"/>
            <a:ext cx="863600" cy="0"/>
          </a:xfrm>
          <a:prstGeom prst="line">
            <a:avLst/>
          </a:prstGeom>
          <a:ln w="9525" cap="flat" cmpd="sng">
            <a:solidFill>
              <a:schemeClr val="tx1"/>
            </a:solidFill>
            <a:prstDash val="solid"/>
            <a:headEnd type="none" w="med" len="med"/>
            <a:tailEnd type="triangle" w="med" len="med"/>
          </a:ln>
        </p:spPr>
      </p:sp>
      <p:sp>
        <p:nvSpPr>
          <p:cNvPr id="28716" name="Line 44"/>
          <p:cNvSpPr/>
          <p:nvPr/>
        </p:nvSpPr>
        <p:spPr>
          <a:xfrm>
            <a:off x="8820150" y="3716338"/>
            <a:ext cx="323850" cy="0"/>
          </a:xfrm>
          <a:prstGeom prst="line">
            <a:avLst/>
          </a:prstGeom>
          <a:ln w="9525" cap="flat" cmpd="sng">
            <a:solidFill>
              <a:schemeClr val="tx1"/>
            </a:solidFill>
            <a:prstDash val="solid"/>
            <a:headEnd type="none" w="med" len="med"/>
            <a:tailEnd type="triangle" w="med" len="med"/>
          </a:ln>
        </p:spPr>
      </p:sp>
      <p:sp>
        <p:nvSpPr>
          <p:cNvPr id="46111" name="标题 7"/>
          <p:cNvSpPr>
            <a:spLocks noGrp="1"/>
          </p:cNvSpPr>
          <p:nvPr>
            <p:ph type="title"/>
          </p:nvPr>
        </p:nvSpPr>
        <p:spPr>
          <a:xfrm>
            <a:off x="601663" y="-100012"/>
            <a:ext cx="8218487" cy="1143000"/>
          </a:xfrm>
          <a:ln/>
        </p:spPr>
        <p:txBody>
          <a:bodyPr vert="horz" wrap="square" lIns="91440" tIns="45720" rIns="91440" bIns="45720" anchor="ctr" anchorCtr="0"/>
          <a:p>
            <a:pPr eaLnBrk="1" hangingPunct="1"/>
            <a:r>
              <a:rPr lang="zh-CN" altLang="en-US" kern="1200" dirty="0">
                <a:latin typeface="微软雅黑" panose="020B0503020204020204" pitchFamily="34" charset="-122"/>
                <a:ea typeface="微软雅黑" panose="020B0503020204020204" pitchFamily="34" charset="-122"/>
                <a:cs typeface="+mj-cs"/>
              </a:rPr>
              <a:t>工作原理</a:t>
            </a:r>
            <a:endParaRPr lang="zh-CN" altLang="en-US" kern="1200" dirty="0">
              <a:latin typeface="微软雅黑" panose="020B0503020204020204" pitchFamily="34" charset="-122"/>
              <a:ea typeface="微软雅黑" panose="020B0503020204020204" pitchFamily="34" charset="-122"/>
              <a:cs typeface="+mj-cs"/>
            </a:endParaRPr>
          </a:p>
        </p:txBody>
      </p:sp>
      <p:sp>
        <p:nvSpPr>
          <p:cNvPr id="10" name="页脚占位符 9"/>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46113" name="灯片编号占位符 10"/>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28682"/>
                                        </p:tgtEl>
                                        <p:attrNameLst>
                                          <p:attrName>style.visibility</p:attrName>
                                        </p:attrNameLst>
                                      </p:cBhvr>
                                      <p:to>
                                        <p:strVal val="visible"/>
                                      </p:to>
                                    </p:set>
                                    <p:animEffect transition="in" filter="fade">
                                      <p:cBhvr>
                                        <p:cTn id="10" dur="500"/>
                                        <p:tgtEl>
                                          <p:spTgt spid="2868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500"/>
                                        <p:tgtEl>
                                          <p:spTgt spid="3"/>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28686"/>
                                        </p:tgtEl>
                                        <p:attrNameLst>
                                          <p:attrName>style.visibility</p:attrName>
                                        </p:attrNameLst>
                                      </p:cBhvr>
                                      <p:to>
                                        <p:strVal val="visible"/>
                                      </p:to>
                                    </p:set>
                                    <p:animEffect transition="in" filter="fade">
                                      <p:cBhvr>
                                        <p:cTn id="18" dur="500"/>
                                        <p:tgtEl>
                                          <p:spTgt spid="28686"/>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28687"/>
                                        </p:tgtEl>
                                        <p:attrNameLst>
                                          <p:attrName>style.visibility</p:attrName>
                                        </p:attrNameLst>
                                      </p:cBhvr>
                                      <p:to>
                                        <p:strVal val="visible"/>
                                      </p:to>
                                    </p:set>
                                    <p:animEffect transition="in" filter="fade">
                                      <p:cBhvr>
                                        <p:cTn id="23" dur="500"/>
                                        <p:tgtEl>
                                          <p:spTgt spid="28687"/>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nodeType="clickEffect">
                                  <p:stCondLst>
                                    <p:cond delay="0"/>
                                  </p:stCondLst>
                                  <p:childTnLst>
                                    <p:set>
                                      <p:cBhvr>
                                        <p:cTn id="27" dur="1" fill="hold">
                                          <p:stCondLst>
                                            <p:cond delay="0"/>
                                          </p:stCondLst>
                                        </p:cTn>
                                        <p:tgtEl>
                                          <p:spTgt spid="28688"/>
                                        </p:tgtEl>
                                        <p:attrNameLst>
                                          <p:attrName>style.visibility</p:attrName>
                                        </p:attrNameLst>
                                      </p:cBhvr>
                                      <p:to>
                                        <p:strVal val="visible"/>
                                      </p:to>
                                    </p:set>
                                    <p:animEffect transition="in" filter="fade">
                                      <p:cBhvr>
                                        <p:cTn id="28" dur="500"/>
                                        <p:tgtEl>
                                          <p:spTgt spid="28688"/>
                                        </p:tgtEl>
                                      </p:cBhvr>
                                    </p:animEffect>
                                  </p:childTnLst>
                                </p:cTn>
                              </p:par>
                            </p:childTnLst>
                          </p:cTn>
                        </p:par>
                      </p:childTnLst>
                    </p:cTn>
                  </p:par>
                  <p:par>
                    <p:cTn id="29" fill="hold">
                      <p:stCondLst>
                        <p:cond delay="indefinite"/>
                      </p:stCondLst>
                      <p:childTnLst>
                        <p:par>
                          <p:cTn id="30" fill="hold">
                            <p:stCondLst>
                              <p:cond delay="0"/>
                            </p:stCondLst>
                            <p:childTnLst>
                              <p:par>
                                <p:cTn id="31" presetID="10" presetClass="entr" presetSubtype="0" fill="hold" nodeType="clickEffect">
                                  <p:stCondLst>
                                    <p:cond delay="0"/>
                                  </p:stCondLst>
                                  <p:childTnLst>
                                    <p:set>
                                      <p:cBhvr>
                                        <p:cTn id="32" dur="1" fill="hold">
                                          <p:stCondLst>
                                            <p:cond delay="0"/>
                                          </p:stCondLst>
                                        </p:cTn>
                                        <p:tgtEl>
                                          <p:spTgt spid="28689"/>
                                        </p:tgtEl>
                                        <p:attrNameLst>
                                          <p:attrName>style.visibility</p:attrName>
                                        </p:attrNameLst>
                                      </p:cBhvr>
                                      <p:to>
                                        <p:strVal val="visible"/>
                                      </p:to>
                                    </p:set>
                                    <p:animEffect transition="in" filter="fade">
                                      <p:cBhvr>
                                        <p:cTn id="33" dur="500"/>
                                        <p:tgtEl>
                                          <p:spTgt spid="28689"/>
                                        </p:tgtEl>
                                      </p:cBhvr>
                                    </p:animEffect>
                                  </p:childTnLst>
                                </p:cTn>
                              </p:par>
                              <p:par>
                                <p:cTn id="34" presetID="10" presetClass="entr" presetSubtype="0" fill="hold" grpId="0" nodeType="withEffect">
                                  <p:stCondLst>
                                    <p:cond delay="0"/>
                                  </p:stCondLst>
                                  <p:childTnLst>
                                    <p:set>
                                      <p:cBhvr>
                                        <p:cTn id="35" dur="1" fill="hold">
                                          <p:stCondLst>
                                            <p:cond delay="0"/>
                                          </p:stCondLst>
                                        </p:cTn>
                                        <p:tgtEl>
                                          <p:spTgt spid="28690"/>
                                        </p:tgtEl>
                                        <p:attrNameLst>
                                          <p:attrName>style.visibility</p:attrName>
                                        </p:attrNameLst>
                                      </p:cBhvr>
                                      <p:to>
                                        <p:strVal val="visible"/>
                                      </p:to>
                                    </p:set>
                                    <p:animEffect transition="in" filter="fade">
                                      <p:cBhvr>
                                        <p:cTn id="36" dur="500"/>
                                        <p:tgtEl>
                                          <p:spTgt spid="28690"/>
                                        </p:tgtEl>
                                      </p:cBhvr>
                                    </p:animEffect>
                                  </p:childTnLst>
                                </p:cTn>
                              </p:par>
                            </p:childTnLst>
                          </p:cTn>
                        </p:par>
                      </p:childTnLst>
                    </p:cTn>
                  </p:par>
                  <p:par>
                    <p:cTn id="37" fill="hold">
                      <p:stCondLst>
                        <p:cond delay="indefinite"/>
                      </p:stCondLst>
                      <p:childTnLst>
                        <p:par>
                          <p:cTn id="38" fill="hold">
                            <p:stCondLst>
                              <p:cond delay="0"/>
                            </p:stCondLst>
                            <p:childTnLst>
                              <p:par>
                                <p:cTn id="39" presetID="10" presetClass="entr" presetSubtype="0" fill="hold" nodeType="clickEffect">
                                  <p:stCondLst>
                                    <p:cond delay="0"/>
                                  </p:stCondLst>
                                  <p:childTnLst>
                                    <p:set>
                                      <p:cBhvr>
                                        <p:cTn id="40" dur="1" fill="hold">
                                          <p:stCondLst>
                                            <p:cond delay="0"/>
                                          </p:stCondLst>
                                        </p:cTn>
                                        <p:tgtEl>
                                          <p:spTgt spid="28691"/>
                                        </p:tgtEl>
                                        <p:attrNameLst>
                                          <p:attrName>style.visibility</p:attrName>
                                        </p:attrNameLst>
                                      </p:cBhvr>
                                      <p:to>
                                        <p:strVal val="visible"/>
                                      </p:to>
                                    </p:set>
                                    <p:animEffect transition="in" filter="fade">
                                      <p:cBhvr>
                                        <p:cTn id="41" dur="500"/>
                                        <p:tgtEl>
                                          <p:spTgt spid="28691"/>
                                        </p:tgtEl>
                                      </p:cBhvr>
                                    </p:animEffect>
                                  </p:childTnLst>
                                </p:cTn>
                              </p:par>
                              <p:par>
                                <p:cTn id="42" presetID="10" presetClass="entr" presetSubtype="0" fill="hold" grpId="0" nodeType="withEffect">
                                  <p:stCondLst>
                                    <p:cond delay="0"/>
                                  </p:stCondLst>
                                  <p:childTnLst>
                                    <p:set>
                                      <p:cBhvr>
                                        <p:cTn id="43" dur="1" fill="hold">
                                          <p:stCondLst>
                                            <p:cond delay="0"/>
                                          </p:stCondLst>
                                        </p:cTn>
                                        <p:tgtEl>
                                          <p:spTgt spid="28692"/>
                                        </p:tgtEl>
                                        <p:attrNameLst>
                                          <p:attrName>style.visibility</p:attrName>
                                        </p:attrNameLst>
                                      </p:cBhvr>
                                      <p:to>
                                        <p:strVal val="visible"/>
                                      </p:to>
                                    </p:set>
                                    <p:animEffect transition="in" filter="fade">
                                      <p:cBhvr>
                                        <p:cTn id="44" dur="500"/>
                                        <p:tgtEl>
                                          <p:spTgt spid="28692"/>
                                        </p:tgtEl>
                                      </p:cBhvr>
                                    </p:animEffect>
                                  </p:childTnLst>
                                </p:cTn>
                              </p:par>
                            </p:childTnLst>
                          </p:cTn>
                        </p:par>
                      </p:childTnLst>
                    </p:cTn>
                  </p:par>
                  <p:par>
                    <p:cTn id="45" fill="hold">
                      <p:stCondLst>
                        <p:cond delay="indefinite"/>
                      </p:stCondLst>
                      <p:childTnLst>
                        <p:par>
                          <p:cTn id="46" fill="hold">
                            <p:stCondLst>
                              <p:cond delay="0"/>
                            </p:stCondLst>
                            <p:childTnLst>
                              <p:par>
                                <p:cTn id="47" presetID="10" presetClass="entr" presetSubtype="0" fill="hold" nodeType="clickEffect">
                                  <p:stCondLst>
                                    <p:cond delay="0"/>
                                  </p:stCondLst>
                                  <p:childTnLst>
                                    <p:set>
                                      <p:cBhvr>
                                        <p:cTn id="48" dur="1" fill="hold">
                                          <p:stCondLst>
                                            <p:cond delay="0"/>
                                          </p:stCondLst>
                                        </p:cTn>
                                        <p:tgtEl>
                                          <p:spTgt spid="28693"/>
                                        </p:tgtEl>
                                        <p:attrNameLst>
                                          <p:attrName>style.visibility</p:attrName>
                                        </p:attrNameLst>
                                      </p:cBhvr>
                                      <p:to>
                                        <p:strVal val="visible"/>
                                      </p:to>
                                    </p:set>
                                    <p:animEffect transition="in" filter="fade">
                                      <p:cBhvr>
                                        <p:cTn id="49" dur="500"/>
                                        <p:tgtEl>
                                          <p:spTgt spid="28693"/>
                                        </p:tgtEl>
                                      </p:cBhvr>
                                    </p:animEffect>
                                  </p:childTnLst>
                                </p:cTn>
                              </p:par>
                              <p:par>
                                <p:cTn id="50" presetID="10" presetClass="entr" presetSubtype="0" fill="hold" grpId="0" nodeType="withEffect">
                                  <p:stCondLst>
                                    <p:cond delay="0"/>
                                  </p:stCondLst>
                                  <p:childTnLst>
                                    <p:set>
                                      <p:cBhvr>
                                        <p:cTn id="51" dur="1" fill="hold">
                                          <p:stCondLst>
                                            <p:cond delay="0"/>
                                          </p:stCondLst>
                                        </p:cTn>
                                        <p:tgtEl>
                                          <p:spTgt spid="28694"/>
                                        </p:tgtEl>
                                        <p:attrNameLst>
                                          <p:attrName>style.visibility</p:attrName>
                                        </p:attrNameLst>
                                      </p:cBhvr>
                                      <p:to>
                                        <p:strVal val="visible"/>
                                      </p:to>
                                    </p:set>
                                    <p:animEffect transition="in" filter="fade">
                                      <p:cBhvr>
                                        <p:cTn id="52" dur="500"/>
                                        <p:tgtEl>
                                          <p:spTgt spid="28694"/>
                                        </p:tgtEl>
                                      </p:cBhvr>
                                    </p:animEffect>
                                  </p:childTnLst>
                                </p:cTn>
                              </p:par>
                              <p:par>
                                <p:cTn id="53" presetID="10" presetClass="entr" presetSubtype="0" fill="hold" nodeType="withEffect">
                                  <p:stCondLst>
                                    <p:cond delay="0"/>
                                  </p:stCondLst>
                                  <p:childTnLst>
                                    <p:set>
                                      <p:cBhvr>
                                        <p:cTn id="54" dur="1" fill="hold">
                                          <p:stCondLst>
                                            <p:cond delay="0"/>
                                          </p:stCondLst>
                                        </p:cTn>
                                        <p:tgtEl>
                                          <p:spTgt spid="4"/>
                                        </p:tgtEl>
                                        <p:attrNameLst>
                                          <p:attrName>style.visibility</p:attrName>
                                        </p:attrNameLst>
                                      </p:cBhvr>
                                      <p:to>
                                        <p:strVal val="visible"/>
                                      </p:to>
                                    </p:set>
                                    <p:animEffect transition="in" filter="fade">
                                      <p:cBhvr>
                                        <p:cTn id="55" dur="500"/>
                                        <p:tgtEl>
                                          <p:spTgt spid="4"/>
                                        </p:tgtEl>
                                      </p:cBhvr>
                                    </p:animEffect>
                                  </p:childTnLst>
                                </p:cTn>
                              </p:par>
                              <p:par>
                                <p:cTn id="56" presetID="10" presetClass="entr" presetSubtype="0" fill="hold" grpId="0" nodeType="withEffect">
                                  <p:stCondLst>
                                    <p:cond delay="0"/>
                                  </p:stCondLst>
                                  <p:childTnLst>
                                    <p:set>
                                      <p:cBhvr>
                                        <p:cTn id="57" dur="1" fill="hold">
                                          <p:stCondLst>
                                            <p:cond delay="0"/>
                                          </p:stCondLst>
                                        </p:cTn>
                                        <p:tgtEl>
                                          <p:spTgt spid="28699"/>
                                        </p:tgtEl>
                                        <p:attrNameLst>
                                          <p:attrName>style.visibility</p:attrName>
                                        </p:attrNameLst>
                                      </p:cBhvr>
                                      <p:to>
                                        <p:strVal val="visible"/>
                                      </p:to>
                                    </p:set>
                                    <p:animEffect transition="in" filter="fade">
                                      <p:cBhvr>
                                        <p:cTn id="58" dur="500"/>
                                        <p:tgtEl>
                                          <p:spTgt spid="28699"/>
                                        </p:tgtEl>
                                      </p:cBhvr>
                                    </p:animEffect>
                                  </p:childTnLst>
                                </p:cTn>
                              </p:par>
                            </p:childTnLst>
                          </p:cTn>
                        </p:par>
                      </p:childTnLst>
                    </p:cTn>
                  </p:par>
                  <p:par>
                    <p:cTn id="59" fill="hold">
                      <p:stCondLst>
                        <p:cond delay="indefinite"/>
                      </p:stCondLst>
                      <p:childTnLst>
                        <p:par>
                          <p:cTn id="60" fill="hold">
                            <p:stCondLst>
                              <p:cond delay="0"/>
                            </p:stCondLst>
                            <p:childTnLst>
                              <p:par>
                                <p:cTn id="61" presetID="10" presetClass="entr" presetSubtype="0" fill="hold" nodeType="clickEffect">
                                  <p:stCondLst>
                                    <p:cond delay="0"/>
                                  </p:stCondLst>
                                  <p:childTnLst>
                                    <p:set>
                                      <p:cBhvr>
                                        <p:cTn id="62" dur="1" fill="hold">
                                          <p:stCondLst>
                                            <p:cond delay="0"/>
                                          </p:stCondLst>
                                        </p:cTn>
                                        <p:tgtEl>
                                          <p:spTgt spid="28700"/>
                                        </p:tgtEl>
                                        <p:attrNameLst>
                                          <p:attrName>style.visibility</p:attrName>
                                        </p:attrNameLst>
                                      </p:cBhvr>
                                      <p:to>
                                        <p:strVal val="visible"/>
                                      </p:to>
                                    </p:set>
                                    <p:animEffect transition="in" filter="fade">
                                      <p:cBhvr>
                                        <p:cTn id="63" dur="500"/>
                                        <p:tgtEl>
                                          <p:spTgt spid="28700"/>
                                        </p:tgtEl>
                                      </p:cBhvr>
                                    </p:animEffect>
                                  </p:childTnLst>
                                </p:cTn>
                              </p:par>
                              <p:par>
                                <p:cTn id="64" presetID="10" presetClass="entr" presetSubtype="0" fill="hold" grpId="0" nodeType="withEffect">
                                  <p:stCondLst>
                                    <p:cond delay="0"/>
                                  </p:stCondLst>
                                  <p:childTnLst>
                                    <p:set>
                                      <p:cBhvr>
                                        <p:cTn id="65" dur="1" fill="hold">
                                          <p:stCondLst>
                                            <p:cond delay="0"/>
                                          </p:stCondLst>
                                        </p:cTn>
                                        <p:tgtEl>
                                          <p:spTgt spid="28701"/>
                                        </p:tgtEl>
                                        <p:attrNameLst>
                                          <p:attrName>style.visibility</p:attrName>
                                        </p:attrNameLst>
                                      </p:cBhvr>
                                      <p:to>
                                        <p:strVal val="visible"/>
                                      </p:to>
                                    </p:set>
                                    <p:animEffect transition="in" filter="fade">
                                      <p:cBhvr>
                                        <p:cTn id="66" dur="500"/>
                                        <p:tgtEl>
                                          <p:spTgt spid="28701"/>
                                        </p:tgtEl>
                                      </p:cBhvr>
                                    </p:animEffect>
                                  </p:childTnLst>
                                </p:cTn>
                              </p:par>
                            </p:childTnLst>
                          </p:cTn>
                        </p:par>
                      </p:childTnLst>
                    </p:cTn>
                  </p:par>
                  <p:par>
                    <p:cTn id="67" fill="hold">
                      <p:stCondLst>
                        <p:cond delay="indefinite"/>
                      </p:stCondLst>
                      <p:childTnLst>
                        <p:par>
                          <p:cTn id="68" fill="hold">
                            <p:stCondLst>
                              <p:cond delay="0"/>
                            </p:stCondLst>
                            <p:childTnLst>
                              <p:par>
                                <p:cTn id="69" presetID="10" presetClass="entr" presetSubtype="0" fill="hold" nodeType="clickEffect">
                                  <p:stCondLst>
                                    <p:cond delay="0"/>
                                  </p:stCondLst>
                                  <p:childTnLst>
                                    <p:set>
                                      <p:cBhvr>
                                        <p:cTn id="70" dur="1" fill="hold">
                                          <p:stCondLst>
                                            <p:cond delay="0"/>
                                          </p:stCondLst>
                                        </p:cTn>
                                        <p:tgtEl>
                                          <p:spTgt spid="5"/>
                                        </p:tgtEl>
                                        <p:attrNameLst>
                                          <p:attrName>style.visibility</p:attrName>
                                        </p:attrNameLst>
                                      </p:cBhvr>
                                      <p:to>
                                        <p:strVal val="visible"/>
                                      </p:to>
                                    </p:set>
                                    <p:animEffect transition="in" filter="fade">
                                      <p:cBhvr>
                                        <p:cTn id="71" dur="500"/>
                                        <p:tgtEl>
                                          <p:spTgt spid="5"/>
                                        </p:tgtEl>
                                      </p:cBhvr>
                                    </p:animEffect>
                                  </p:childTnLst>
                                </p:cTn>
                              </p:par>
                              <p:par>
                                <p:cTn id="72" presetID="10" presetClass="entr" presetSubtype="0" fill="hold" grpId="0" nodeType="withEffect">
                                  <p:stCondLst>
                                    <p:cond delay="0"/>
                                  </p:stCondLst>
                                  <p:childTnLst>
                                    <p:set>
                                      <p:cBhvr>
                                        <p:cTn id="73" dur="1" fill="hold">
                                          <p:stCondLst>
                                            <p:cond delay="0"/>
                                          </p:stCondLst>
                                        </p:cTn>
                                        <p:tgtEl>
                                          <p:spTgt spid="28706"/>
                                        </p:tgtEl>
                                        <p:attrNameLst>
                                          <p:attrName>style.visibility</p:attrName>
                                        </p:attrNameLst>
                                      </p:cBhvr>
                                      <p:to>
                                        <p:strVal val="visible"/>
                                      </p:to>
                                    </p:set>
                                    <p:animEffect transition="in" filter="fade">
                                      <p:cBhvr>
                                        <p:cTn id="74" dur="500"/>
                                        <p:tgtEl>
                                          <p:spTgt spid="28706"/>
                                        </p:tgtEl>
                                      </p:cBhvr>
                                    </p:animEffect>
                                  </p:childTnLst>
                                </p:cTn>
                              </p:par>
                            </p:childTnLst>
                          </p:cTn>
                        </p:par>
                      </p:childTnLst>
                    </p:cTn>
                  </p:par>
                  <p:par>
                    <p:cTn id="75" fill="hold">
                      <p:stCondLst>
                        <p:cond delay="indefinite"/>
                      </p:stCondLst>
                      <p:childTnLst>
                        <p:par>
                          <p:cTn id="76" fill="hold">
                            <p:stCondLst>
                              <p:cond delay="0"/>
                            </p:stCondLst>
                            <p:childTnLst>
                              <p:par>
                                <p:cTn id="77" presetID="10" presetClass="entr" presetSubtype="0" fill="hold" nodeType="clickEffect">
                                  <p:stCondLst>
                                    <p:cond delay="0"/>
                                  </p:stCondLst>
                                  <p:childTnLst>
                                    <p:set>
                                      <p:cBhvr>
                                        <p:cTn id="78" dur="1" fill="hold">
                                          <p:stCondLst>
                                            <p:cond delay="0"/>
                                          </p:stCondLst>
                                        </p:cTn>
                                        <p:tgtEl>
                                          <p:spTgt spid="7"/>
                                        </p:tgtEl>
                                        <p:attrNameLst>
                                          <p:attrName>style.visibility</p:attrName>
                                        </p:attrNameLst>
                                      </p:cBhvr>
                                      <p:to>
                                        <p:strVal val="visible"/>
                                      </p:to>
                                    </p:set>
                                    <p:animEffect transition="in" filter="fade">
                                      <p:cBhvr>
                                        <p:cTn id="79" dur="500"/>
                                        <p:tgtEl>
                                          <p:spTgt spid="7"/>
                                        </p:tgtEl>
                                      </p:cBhvr>
                                    </p:animEffect>
                                  </p:childTnLst>
                                </p:cTn>
                              </p:par>
                              <p:par>
                                <p:cTn id="80" presetID="10" presetClass="entr" presetSubtype="0" fill="hold" grpId="0" nodeType="withEffect">
                                  <p:stCondLst>
                                    <p:cond delay="0"/>
                                  </p:stCondLst>
                                  <p:childTnLst>
                                    <p:set>
                                      <p:cBhvr>
                                        <p:cTn id="81" dur="1" fill="hold">
                                          <p:stCondLst>
                                            <p:cond delay="0"/>
                                          </p:stCondLst>
                                        </p:cTn>
                                        <p:tgtEl>
                                          <p:spTgt spid="28713"/>
                                        </p:tgtEl>
                                        <p:attrNameLst>
                                          <p:attrName>style.visibility</p:attrName>
                                        </p:attrNameLst>
                                      </p:cBhvr>
                                      <p:to>
                                        <p:strVal val="visible"/>
                                      </p:to>
                                    </p:set>
                                    <p:animEffect transition="in" filter="fade">
                                      <p:cBhvr>
                                        <p:cTn id="82" dur="500"/>
                                        <p:tgtEl>
                                          <p:spTgt spid="28713"/>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nodeType="clickEffect">
                                  <p:stCondLst>
                                    <p:cond delay="0"/>
                                  </p:stCondLst>
                                  <p:childTnLst>
                                    <p:set>
                                      <p:cBhvr>
                                        <p:cTn id="86" dur="1" fill="hold">
                                          <p:stCondLst>
                                            <p:cond delay="0"/>
                                          </p:stCondLst>
                                        </p:cTn>
                                        <p:tgtEl>
                                          <p:spTgt spid="6"/>
                                        </p:tgtEl>
                                        <p:attrNameLst>
                                          <p:attrName>style.visibility</p:attrName>
                                        </p:attrNameLst>
                                      </p:cBhvr>
                                      <p:to>
                                        <p:strVal val="visible"/>
                                      </p:to>
                                    </p:set>
                                    <p:animEffect transition="in" filter="fade">
                                      <p:cBhvr>
                                        <p:cTn id="87" dur="500"/>
                                        <p:tgtEl>
                                          <p:spTgt spid="6"/>
                                        </p:tgtEl>
                                      </p:cBhvr>
                                    </p:animEffect>
                                  </p:childTnLst>
                                </p:cTn>
                              </p:par>
                              <p:par>
                                <p:cTn id="88" presetID="10" presetClass="entr" presetSubtype="0" fill="hold" grpId="0" nodeType="withEffect">
                                  <p:stCondLst>
                                    <p:cond delay="0"/>
                                  </p:stCondLst>
                                  <p:childTnLst>
                                    <p:set>
                                      <p:cBhvr>
                                        <p:cTn id="89" dur="1" fill="hold">
                                          <p:stCondLst>
                                            <p:cond delay="0"/>
                                          </p:stCondLst>
                                        </p:cTn>
                                        <p:tgtEl>
                                          <p:spTgt spid="28714"/>
                                        </p:tgtEl>
                                        <p:attrNameLst>
                                          <p:attrName>style.visibility</p:attrName>
                                        </p:attrNameLst>
                                      </p:cBhvr>
                                      <p:to>
                                        <p:strVal val="visible"/>
                                      </p:to>
                                    </p:set>
                                    <p:animEffect transition="in" filter="fade">
                                      <p:cBhvr>
                                        <p:cTn id="90" dur="500"/>
                                        <p:tgtEl>
                                          <p:spTgt spid="28714"/>
                                        </p:tgtEl>
                                      </p:cBhvr>
                                    </p:animEffect>
                                  </p:childTnLst>
                                </p:cTn>
                              </p:par>
                            </p:childTnLst>
                          </p:cTn>
                        </p:par>
                      </p:childTnLst>
                    </p:cTn>
                  </p:par>
                  <p:par>
                    <p:cTn id="91" fill="hold">
                      <p:stCondLst>
                        <p:cond delay="indefinite"/>
                      </p:stCondLst>
                      <p:childTnLst>
                        <p:par>
                          <p:cTn id="92" fill="hold">
                            <p:stCondLst>
                              <p:cond delay="0"/>
                            </p:stCondLst>
                            <p:childTnLst>
                              <p:par>
                                <p:cTn id="93" presetID="10" presetClass="entr" presetSubtype="0" fill="hold" nodeType="clickEffect">
                                  <p:stCondLst>
                                    <p:cond delay="0"/>
                                  </p:stCondLst>
                                  <p:childTnLst>
                                    <p:set>
                                      <p:cBhvr>
                                        <p:cTn id="94" dur="1" fill="hold">
                                          <p:stCondLst>
                                            <p:cond delay="0"/>
                                          </p:stCondLst>
                                        </p:cTn>
                                        <p:tgtEl>
                                          <p:spTgt spid="28715"/>
                                        </p:tgtEl>
                                        <p:attrNameLst>
                                          <p:attrName>style.visibility</p:attrName>
                                        </p:attrNameLst>
                                      </p:cBhvr>
                                      <p:to>
                                        <p:strVal val="visible"/>
                                      </p:to>
                                    </p:set>
                                    <p:animEffect transition="in" filter="fade">
                                      <p:cBhvr>
                                        <p:cTn id="95" dur="500"/>
                                        <p:tgtEl>
                                          <p:spTgt spid="28715"/>
                                        </p:tgtEl>
                                      </p:cBhvr>
                                    </p:animEffect>
                                  </p:childTnLst>
                                </p:cTn>
                              </p:par>
                            </p:childTnLst>
                          </p:cTn>
                        </p:par>
                      </p:childTnLst>
                    </p:cTn>
                  </p:par>
                  <p:par>
                    <p:cTn id="96" fill="hold">
                      <p:stCondLst>
                        <p:cond delay="indefinite"/>
                      </p:stCondLst>
                      <p:childTnLst>
                        <p:par>
                          <p:cTn id="97" fill="hold">
                            <p:stCondLst>
                              <p:cond delay="0"/>
                            </p:stCondLst>
                            <p:childTnLst>
                              <p:par>
                                <p:cTn id="98" presetID="10" presetClass="entr" presetSubtype="0" fill="hold" nodeType="clickEffect">
                                  <p:stCondLst>
                                    <p:cond delay="0"/>
                                  </p:stCondLst>
                                  <p:childTnLst>
                                    <p:set>
                                      <p:cBhvr>
                                        <p:cTn id="99" dur="1" fill="hold">
                                          <p:stCondLst>
                                            <p:cond delay="0"/>
                                          </p:stCondLst>
                                        </p:cTn>
                                        <p:tgtEl>
                                          <p:spTgt spid="28716"/>
                                        </p:tgtEl>
                                        <p:attrNameLst>
                                          <p:attrName>style.visibility</p:attrName>
                                        </p:attrNameLst>
                                      </p:cBhvr>
                                      <p:to>
                                        <p:strVal val="visible"/>
                                      </p:to>
                                    </p:set>
                                    <p:animEffect transition="in" filter="fade">
                                      <p:cBhvr>
                                        <p:cTn id="100" dur="500"/>
                                        <p:tgtEl>
                                          <p:spTgt spid="287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82" grpId="0"/>
      <p:bldP spid="28686" grpId="0"/>
      <p:bldP spid="28690" grpId="0"/>
      <p:bldP spid="28692" grpId="0"/>
      <p:bldP spid="28694" grpId="0"/>
      <p:bldP spid="28699" grpId="0"/>
      <p:bldP spid="28701" grpId="0"/>
      <p:bldP spid="28706" grpId="0"/>
      <p:bldP spid="28713" grpId="0"/>
      <p:bldP spid="28714"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7106" name="Rectangle 3"/>
          <p:cNvSpPr>
            <a:spLocks noGrp="1"/>
          </p:cNvSpPr>
          <p:nvPr>
            <p:ph sz="quarter" idx="13"/>
          </p:nvPr>
        </p:nvSpPr>
        <p:spPr>
          <a:xfrm>
            <a:off x="468313" y="1509713"/>
            <a:ext cx="8207375" cy="4606925"/>
          </a:xfrm>
          <a:ln/>
        </p:spPr>
        <p:txBody>
          <a:bodyPr vert="horz" wrap="square" lIns="91440" tIns="45720" rIns="91440" bIns="45720" anchor="t" anchorCtr="0"/>
          <a:p>
            <a:pPr eaLnBrk="1" hangingPunct="1">
              <a:buClrTx/>
              <a:buSzTx/>
              <a:buFont typeface="Arial" panose="020B0604020202020204" pitchFamily="34" charset="0"/>
            </a:pPr>
            <a:r>
              <a:rPr lang="zh-CN" altLang="en-US" dirty="0"/>
              <a:t>计算机的指令系统</a:t>
            </a:r>
            <a:endParaRPr lang="zh-CN" altLang="en-US" dirty="0"/>
          </a:p>
          <a:p>
            <a:pPr lvl="1" eaLnBrk="1" hangingPunct="1">
              <a:lnSpc>
                <a:spcPct val="130000"/>
              </a:lnSpc>
              <a:buClr>
                <a:schemeClr val="hlink"/>
              </a:buClr>
              <a:buFont typeface="Wingdings 2" panose="05020102010507070707" pitchFamily="18" charset="2"/>
              <a:buChar char="õ"/>
            </a:pPr>
            <a:r>
              <a:rPr lang="zh-CN" altLang="en-US" sz="2400" dirty="0"/>
              <a:t>指令：能被计算机识别且执行的一组二进制代码，是计算机进行程序控制的最小单元</a:t>
            </a:r>
            <a:endParaRPr lang="zh-CN" altLang="en-US" sz="2400" dirty="0"/>
          </a:p>
          <a:p>
            <a:pPr lvl="1" eaLnBrk="1" hangingPunct="1">
              <a:lnSpc>
                <a:spcPct val="130000"/>
              </a:lnSpc>
              <a:buClr>
                <a:schemeClr val="hlink"/>
              </a:buClr>
              <a:buFont typeface="Wingdings 2" panose="05020102010507070707" pitchFamily="18" charset="2"/>
              <a:buChar char="õ"/>
            </a:pPr>
            <a:endParaRPr lang="zh-CN" altLang="en-US" sz="2400" dirty="0"/>
          </a:p>
          <a:p>
            <a:pPr lvl="1" eaLnBrk="1" hangingPunct="1">
              <a:lnSpc>
                <a:spcPct val="130000"/>
              </a:lnSpc>
              <a:buClr>
                <a:schemeClr val="hlink"/>
              </a:buClr>
              <a:buFont typeface="Wingdings 2" panose="05020102010507070707" pitchFamily="18" charset="2"/>
              <a:buChar char="õ"/>
            </a:pPr>
            <a:endParaRPr lang="zh-CN" altLang="en-US" sz="2400" dirty="0"/>
          </a:p>
          <a:p>
            <a:pPr lvl="1" eaLnBrk="1" hangingPunct="1">
              <a:lnSpc>
                <a:spcPct val="130000"/>
              </a:lnSpc>
              <a:buClr>
                <a:schemeClr val="hlink"/>
              </a:buClr>
              <a:buFont typeface="Wingdings 2" panose="05020102010507070707" pitchFamily="18" charset="2"/>
              <a:buChar char="õ"/>
            </a:pPr>
            <a:r>
              <a:rPr lang="zh-CN" altLang="en-US" sz="2400" dirty="0"/>
              <a:t>计算机的指令系统</a:t>
            </a:r>
            <a:endParaRPr lang="zh-CN" altLang="en-US" sz="2400" dirty="0"/>
          </a:p>
          <a:p>
            <a:pPr lvl="1" eaLnBrk="1" hangingPunct="1">
              <a:lnSpc>
                <a:spcPct val="130000"/>
              </a:lnSpc>
              <a:buClr>
                <a:schemeClr val="hlink"/>
              </a:buClr>
              <a:buFont typeface="Wingdings 2" panose="05020102010507070707" pitchFamily="18" charset="2"/>
              <a:buNone/>
            </a:pPr>
            <a:r>
              <a:rPr lang="zh-CN" altLang="en-US" sz="2400" dirty="0"/>
              <a:t>  一台计算机所能执行的所有指令的集合。</a:t>
            </a:r>
            <a:endParaRPr lang="zh-CN" altLang="en-US" sz="2400" dirty="0"/>
          </a:p>
        </p:txBody>
      </p:sp>
      <p:sp>
        <p:nvSpPr>
          <p:cNvPr id="47107" name="Rectangle 2"/>
          <p:cNvSpPr>
            <a:spLocks noGrp="1"/>
          </p:cNvSpPr>
          <p:nvPr>
            <p:ph type="title"/>
          </p:nvPr>
        </p:nvSpPr>
        <p:spPr>
          <a:xfrm>
            <a:off x="601663" y="-100012"/>
            <a:ext cx="8218487" cy="1143000"/>
          </a:xfrm>
          <a:ln/>
        </p:spPr>
        <p:txBody>
          <a:bodyPr vert="horz" wrap="square" lIns="91440" tIns="45720" rIns="91440" bIns="45720" anchor="ctr" anchorCtr="0"/>
          <a:p>
            <a:pPr eaLnBrk="1" hangingPunct="1"/>
            <a:r>
              <a:rPr lang="zh-CN" altLang="en-US" kern="1200" dirty="0">
                <a:latin typeface="微软雅黑" panose="020B0503020204020204" pitchFamily="34" charset="-122"/>
                <a:ea typeface="微软雅黑" panose="020B0503020204020204" pitchFamily="34" charset="-122"/>
                <a:cs typeface="+mj-cs"/>
              </a:rPr>
              <a:t>存储程序工作过程</a:t>
            </a:r>
            <a:endParaRPr lang="zh-CN" altLang="en-US" kern="1200" dirty="0">
              <a:latin typeface="微软雅黑" panose="020B0503020204020204" pitchFamily="34" charset="-122"/>
              <a:ea typeface="微软雅黑" panose="020B0503020204020204" pitchFamily="34" charset="-122"/>
              <a:cs typeface="+mj-cs"/>
            </a:endParaRPr>
          </a:p>
        </p:txBody>
      </p:sp>
      <p:grpSp>
        <p:nvGrpSpPr>
          <p:cNvPr id="47108" name="Group 6"/>
          <p:cNvGrpSpPr/>
          <p:nvPr/>
        </p:nvGrpSpPr>
        <p:grpSpPr>
          <a:xfrm>
            <a:off x="1619250" y="3811588"/>
            <a:ext cx="6192838" cy="793750"/>
            <a:chOff x="1292" y="2115"/>
            <a:chExt cx="3901" cy="499"/>
          </a:xfrm>
        </p:grpSpPr>
        <p:sp>
          <p:nvSpPr>
            <p:cNvPr id="47111" name="Rectangle 4"/>
            <p:cNvSpPr/>
            <p:nvPr/>
          </p:nvSpPr>
          <p:spPr>
            <a:xfrm>
              <a:off x="1292" y="2115"/>
              <a:ext cx="3901" cy="499"/>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0"/>
                </a:spcBef>
                <a:buFontTx/>
                <a:buNone/>
              </a:pPr>
              <a:r>
                <a:rPr lang="en-US" altLang="zh-CN" sz="3600" dirty="0">
                  <a:latin typeface="Arial" panose="020B0604020202020204" pitchFamily="34" charset="0"/>
                  <a:ea typeface="宋体" panose="02010600030101010101" pitchFamily="2" charset="-122"/>
                </a:rPr>
                <a:t>      </a:t>
              </a:r>
              <a:r>
                <a:rPr lang="zh-CN" altLang="en-US" sz="3600" dirty="0">
                  <a:latin typeface="Arial" panose="020B0604020202020204" pitchFamily="34" charset="0"/>
                  <a:ea typeface="宋体" panose="02010600030101010101" pitchFamily="2" charset="-122"/>
                </a:rPr>
                <a:t>操作码    </a:t>
              </a:r>
              <a:r>
                <a:rPr lang="zh-CN" altLang="en-US" sz="1800" dirty="0">
                  <a:latin typeface="Arial" panose="020B0604020202020204" pitchFamily="34" charset="0"/>
                  <a:ea typeface="宋体" panose="02010600030101010101" pitchFamily="2" charset="-122"/>
                </a:rPr>
                <a:t>                       </a:t>
              </a:r>
              <a:r>
                <a:rPr lang="zh-CN" altLang="en-US" sz="3600" dirty="0">
                  <a:latin typeface="Arial" panose="020B0604020202020204" pitchFamily="34" charset="0"/>
                  <a:ea typeface="宋体" panose="02010600030101010101" pitchFamily="2" charset="-122"/>
                </a:rPr>
                <a:t>操作数</a:t>
              </a:r>
              <a:endParaRPr lang="zh-CN" altLang="en-US" sz="3600" dirty="0">
                <a:latin typeface="Arial" panose="020B0604020202020204" pitchFamily="34" charset="0"/>
                <a:ea typeface="宋体" panose="02010600030101010101" pitchFamily="2" charset="-122"/>
              </a:endParaRPr>
            </a:p>
          </p:txBody>
        </p:sp>
        <p:sp>
          <p:nvSpPr>
            <p:cNvPr id="47112" name="Line 5"/>
            <p:cNvSpPr/>
            <p:nvPr/>
          </p:nvSpPr>
          <p:spPr>
            <a:xfrm>
              <a:off x="3334" y="2115"/>
              <a:ext cx="0" cy="499"/>
            </a:xfrm>
            <a:prstGeom prst="line">
              <a:avLst/>
            </a:prstGeom>
            <a:ln w="9525" cap="flat" cmpd="sng">
              <a:solidFill>
                <a:schemeClr val="tx1"/>
              </a:solidFill>
              <a:prstDash val="solid"/>
              <a:headEnd type="none" w="med" len="med"/>
              <a:tailEnd type="none" w="med" len="med"/>
            </a:ln>
          </p:spPr>
        </p:sp>
      </p:grpSp>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47110"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8130" name="Rectangle 3"/>
          <p:cNvSpPr>
            <a:spLocks noGrp="1"/>
          </p:cNvSpPr>
          <p:nvPr>
            <p:ph sz="quarter" idx="13"/>
          </p:nvPr>
        </p:nvSpPr>
        <p:spPr>
          <a:xfrm>
            <a:off x="468313" y="1773238"/>
            <a:ext cx="8207375" cy="2447925"/>
          </a:xfrm>
          <a:ln/>
        </p:spPr>
        <p:txBody>
          <a:bodyPr vert="horz" wrap="square" lIns="91440" tIns="45720" rIns="91440" bIns="45720" anchor="t" anchorCtr="0"/>
          <a:p>
            <a:pPr eaLnBrk="1" hangingPunct="1">
              <a:lnSpc>
                <a:spcPct val="150000"/>
              </a:lnSpc>
              <a:buClrTx/>
              <a:buSzTx/>
              <a:buFont typeface="Arial" panose="020B0604020202020204" pitchFamily="34" charset="0"/>
            </a:pPr>
            <a:r>
              <a:rPr lang="zh-CN" altLang="en-US" sz="2800" dirty="0"/>
              <a:t>程序：计算机系统的用户依据解决问题的步骤和方法而依次调用的计算机指令的有序集合</a:t>
            </a:r>
            <a:endParaRPr lang="zh-CN" altLang="en-US" sz="2800" dirty="0"/>
          </a:p>
          <a:p>
            <a:pPr eaLnBrk="1" hangingPunct="1">
              <a:lnSpc>
                <a:spcPct val="150000"/>
              </a:lnSpc>
              <a:buClrTx/>
              <a:buSzTx/>
              <a:buFont typeface="Arial" panose="020B0604020202020204" pitchFamily="34" charset="0"/>
            </a:pPr>
            <a:r>
              <a:rPr lang="zh-CN" altLang="en-US" sz="2800" dirty="0"/>
              <a:t>计算机的工作过程</a:t>
            </a:r>
            <a:endParaRPr lang="zh-CN" altLang="en-US" sz="2800" dirty="0"/>
          </a:p>
          <a:p>
            <a:pPr eaLnBrk="1" hangingPunct="1">
              <a:lnSpc>
                <a:spcPct val="150000"/>
              </a:lnSpc>
              <a:buClrTx/>
              <a:buSzTx/>
              <a:buFontTx/>
              <a:buNone/>
            </a:pPr>
            <a:endParaRPr lang="en-US" altLang="zh-CN" sz="2800" dirty="0"/>
          </a:p>
        </p:txBody>
      </p:sp>
      <p:sp>
        <p:nvSpPr>
          <p:cNvPr id="48131" name="标题 2"/>
          <p:cNvSpPr>
            <a:spLocks noGrp="1"/>
          </p:cNvSpPr>
          <p:nvPr>
            <p:ph type="title"/>
          </p:nvPr>
        </p:nvSpPr>
        <p:spPr>
          <a:xfrm>
            <a:off x="601663" y="-100012"/>
            <a:ext cx="8218487" cy="1143000"/>
          </a:xfrm>
          <a:ln/>
        </p:spPr>
        <p:txBody>
          <a:bodyPr vert="horz" wrap="square" lIns="91440" tIns="45720" rIns="91440" bIns="45720" anchor="ctr" anchorCtr="0"/>
          <a:p>
            <a:pPr eaLnBrk="1" hangingPunct="1"/>
            <a:r>
              <a:rPr lang="zh-CN" altLang="en-US" kern="1200" dirty="0">
                <a:latin typeface="微软雅黑" panose="020B0503020204020204" pitchFamily="34" charset="-122"/>
                <a:ea typeface="微软雅黑" panose="020B0503020204020204" pitchFamily="34" charset="-122"/>
                <a:cs typeface="+mj-cs"/>
              </a:rPr>
              <a:t>存储程序工作过程</a:t>
            </a:r>
            <a:endParaRPr lang="zh-CN" altLang="en-US" kern="1200" dirty="0">
              <a:latin typeface="微软雅黑" panose="020B0503020204020204" pitchFamily="34" charset="-122"/>
              <a:ea typeface="微软雅黑" panose="020B0503020204020204" pitchFamily="34" charset="-122"/>
              <a:cs typeface="+mj-cs"/>
            </a:endParaRPr>
          </a:p>
        </p:txBody>
      </p:sp>
      <p:sp>
        <p:nvSpPr>
          <p:cNvPr id="30724" name="Rectangle 4"/>
          <p:cNvSpPr/>
          <p:nvPr/>
        </p:nvSpPr>
        <p:spPr>
          <a:xfrm>
            <a:off x="250825" y="4508500"/>
            <a:ext cx="1439863" cy="719138"/>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algn="ctr" eaLnBrk="1" hangingPunct="1">
              <a:spcBef>
                <a:spcPct val="0"/>
              </a:spcBef>
              <a:buFontTx/>
              <a:buNone/>
            </a:pPr>
            <a:r>
              <a:rPr lang="zh-CN" altLang="en-US" dirty="0">
                <a:latin typeface="Arial" panose="020B0604020202020204" pitchFamily="34" charset="0"/>
                <a:ea typeface="宋体" panose="02010600030101010101" pitchFamily="2" charset="-122"/>
              </a:rPr>
              <a:t>取指令</a:t>
            </a:r>
            <a:endParaRPr lang="zh-CN" altLang="en-US" dirty="0">
              <a:latin typeface="Arial" panose="020B0604020202020204" pitchFamily="34" charset="0"/>
              <a:ea typeface="宋体" panose="02010600030101010101" pitchFamily="2" charset="-122"/>
            </a:endParaRPr>
          </a:p>
        </p:txBody>
      </p:sp>
      <p:sp>
        <p:nvSpPr>
          <p:cNvPr id="30726" name="Rectangle 6"/>
          <p:cNvSpPr/>
          <p:nvPr/>
        </p:nvSpPr>
        <p:spPr>
          <a:xfrm>
            <a:off x="2411413" y="4508500"/>
            <a:ext cx="1728787" cy="719138"/>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algn="ctr" eaLnBrk="1" hangingPunct="1">
              <a:spcBef>
                <a:spcPct val="0"/>
              </a:spcBef>
              <a:buFontTx/>
              <a:buNone/>
            </a:pPr>
            <a:r>
              <a:rPr lang="zh-CN" altLang="en-US" dirty="0">
                <a:latin typeface="Arial" panose="020B0604020202020204" pitchFamily="34" charset="0"/>
                <a:ea typeface="宋体" panose="02010600030101010101" pitchFamily="2" charset="-122"/>
              </a:rPr>
              <a:t>分析指令</a:t>
            </a:r>
            <a:endParaRPr lang="zh-CN" altLang="en-US" dirty="0">
              <a:latin typeface="Arial" panose="020B0604020202020204" pitchFamily="34" charset="0"/>
              <a:ea typeface="宋体" panose="02010600030101010101" pitchFamily="2" charset="-122"/>
            </a:endParaRPr>
          </a:p>
        </p:txBody>
      </p:sp>
      <p:sp>
        <p:nvSpPr>
          <p:cNvPr id="30727" name="Rectangle 7"/>
          <p:cNvSpPr/>
          <p:nvPr/>
        </p:nvSpPr>
        <p:spPr>
          <a:xfrm>
            <a:off x="4932363" y="4508500"/>
            <a:ext cx="1655762" cy="719138"/>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algn="ctr" eaLnBrk="1" hangingPunct="1">
              <a:spcBef>
                <a:spcPct val="0"/>
              </a:spcBef>
              <a:buFontTx/>
              <a:buNone/>
            </a:pPr>
            <a:r>
              <a:rPr lang="zh-CN" altLang="en-US" dirty="0">
                <a:latin typeface="Arial" panose="020B0604020202020204" pitchFamily="34" charset="0"/>
                <a:ea typeface="宋体" panose="02010600030101010101" pitchFamily="2" charset="-122"/>
              </a:rPr>
              <a:t>执行指令</a:t>
            </a:r>
            <a:endParaRPr lang="zh-CN" altLang="en-US" dirty="0">
              <a:latin typeface="Arial" panose="020B0604020202020204" pitchFamily="34" charset="0"/>
              <a:ea typeface="宋体" panose="02010600030101010101" pitchFamily="2" charset="-122"/>
            </a:endParaRPr>
          </a:p>
        </p:txBody>
      </p:sp>
      <p:sp>
        <p:nvSpPr>
          <p:cNvPr id="30728" name="Rectangle 8"/>
          <p:cNvSpPr/>
          <p:nvPr/>
        </p:nvSpPr>
        <p:spPr>
          <a:xfrm>
            <a:off x="7164388" y="4508500"/>
            <a:ext cx="1908175" cy="719138"/>
          </a:xfrm>
          <a:prstGeom prst="rect">
            <a:avLst/>
          </a:prstGeom>
          <a:solidFill>
            <a:schemeClr val="accent1"/>
          </a:solidFill>
          <a:ln w="9525" cap="flat" cmpd="sng">
            <a:solidFill>
              <a:schemeClr val="tx1"/>
            </a:solidFill>
            <a:prstDash val="solid"/>
            <a:miter/>
            <a:headEnd type="none" w="med" len="med"/>
            <a:tailEnd type="none" w="med" len="med"/>
          </a:ln>
        </p:spPr>
        <p:txBody>
          <a:bodyPr wrap="none"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algn="ctr" eaLnBrk="1" hangingPunct="1">
              <a:spcBef>
                <a:spcPct val="0"/>
              </a:spcBef>
              <a:buFontTx/>
              <a:buNone/>
            </a:pPr>
            <a:r>
              <a:rPr lang="zh-CN" altLang="en-US" dirty="0">
                <a:latin typeface="Arial" panose="020B0604020202020204" pitchFamily="34" charset="0"/>
                <a:ea typeface="宋体" panose="02010600030101010101" pitchFamily="2" charset="-122"/>
              </a:rPr>
              <a:t>下一条指令</a:t>
            </a:r>
            <a:endParaRPr lang="zh-CN" altLang="en-US" dirty="0">
              <a:latin typeface="Arial" panose="020B0604020202020204" pitchFamily="34" charset="0"/>
              <a:ea typeface="宋体" panose="02010600030101010101" pitchFamily="2" charset="-122"/>
            </a:endParaRPr>
          </a:p>
        </p:txBody>
      </p:sp>
      <p:sp>
        <p:nvSpPr>
          <p:cNvPr id="30729" name="Line 9"/>
          <p:cNvSpPr/>
          <p:nvPr/>
        </p:nvSpPr>
        <p:spPr>
          <a:xfrm>
            <a:off x="1692275" y="4868863"/>
            <a:ext cx="647700" cy="0"/>
          </a:xfrm>
          <a:prstGeom prst="line">
            <a:avLst/>
          </a:prstGeom>
          <a:ln w="9525" cap="flat" cmpd="sng">
            <a:solidFill>
              <a:schemeClr val="tx1"/>
            </a:solidFill>
            <a:prstDash val="solid"/>
            <a:headEnd type="none" w="med" len="med"/>
            <a:tailEnd type="triangle" w="med" len="med"/>
          </a:ln>
        </p:spPr>
      </p:sp>
      <p:sp>
        <p:nvSpPr>
          <p:cNvPr id="30730" name="Line 10"/>
          <p:cNvSpPr/>
          <p:nvPr/>
        </p:nvSpPr>
        <p:spPr>
          <a:xfrm>
            <a:off x="4140200" y="4868863"/>
            <a:ext cx="792163" cy="0"/>
          </a:xfrm>
          <a:prstGeom prst="line">
            <a:avLst/>
          </a:prstGeom>
          <a:ln w="9525" cap="flat" cmpd="sng">
            <a:solidFill>
              <a:schemeClr val="tx1"/>
            </a:solidFill>
            <a:prstDash val="solid"/>
            <a:headEnd type="none" w="med" len="med"/>
            <a:tailEnd type="triangle" w="med" len="med"/>
          </a:ln>
        </p:spPr>
      </p:sp>
      <p:sp>
        <p:nvSpPr>
          <p:cNvPr id="30731" name="Line 11"/>
          <p:cNvSpPr/>
          <p:nvPr/>
        </p:nvSpPr>
        <p:spPr>
          <a:xfrm>
            <a:off x="6588125" y="4868863"/>
            <a:ext cx="576263" cy="0"/>
          </a:xfrm>
          <a:prstGeom prst="line">
            <a:avLst/>
          </a:prstGeom>
          <a:ln w="9525" cap="flat" cmpd="sng">
            <a:solidFill>
              <a:schemeClr val="tx1"/>
            </a:solidFill>
            <a:prstDash val="solid"/>
            <a:headEnd type="none" w="med" len="med"/>
            <a:tailEnd type="triangle" w="med" len="med"/>
          </a:ln>
        </p:spPr>
      </p:sp>
      <p:grpSp>
        <p:nvGrpSpPr>
          <p:cNvPr id="2" name="Group 15"/>
          <p:cNvGrpSpPr/>
          <p:nvPr/>
        </p:nvGrpSpPr>
        <p:grpSpPr>
          <a:xfrm>
            <a:off x="827088" y="5227638"/>
            <a:ext cx="7345362" cy="1082675"/>
            <a:chOff x="521" y="2205"/>
            <a:chExt cx="4627" cy="681"/>
          </a:xfrm>
        </p:grpSpPr>
        <p:sp>
          <p:nvSpPr>
            <p:cNvPr id="48142" name="Line 12"/>
            <p:cNvSpPr/>
            <p:nvPr/>
          </p:nvSpPr>
          <p:spPr>
            <a:xfrm>
              <a:off x="5148" y="2205"/>
              <a:ext cx="0" cy="681"/>
            </a:xfrm>
            <a:prstGeom prst="line">
              <a:avLst/>
            </a:prstGeom>
            <a:ln w="9525" cap="flat" cmpd="sng">
              <a:solidFill>
                <a:schemeClr val="tx1"/>
              </a:solidFill>
              <a:prstDash val="solid"/>
              <a:headEnd type="none" w="med" len="med"/>
              <a:tailEnd type="none" w="med" len="med"/>
            </a:ln>
          </p:spPr>
        </p:sp>
        <p:sp>
          <p:nvSpPr>
            <p:cNvPr id="48143" name="Line 13"/>
            <p:cNvSpPr/>
            <p:nvPr/>
          </p:nvSpPr>
          <p:spPr>
            <a:xfrm flipH="1">
              <a:off x="521" y="2886"/>
              <a:ext cx="4627" cy="0"/>
            </a:xfrm>
            <a:prstGeom prst="line">
              <a:avLst/>
            </a:prstGeom>
            <a:ln w="9525" cap="flat" cmpd="sng">
              <a:solidFill>
                <a:schemeClr val="tx1"/>
              </a:solidFill>
              <a:prstDash val="solid"/>
              <a:headEnd type="none" w="med" len="med"/>
              <a:tailEnd type="none" w="med" len="med"/>
            </a:ln>
          </p:spPr>
        </p:sp>
        <p:sp>
          <p:nvSpPr>
            <p:cNvPr id="48144" name="Line 14"/>
            <p:cNvSpPr/>
            <p:nvPr/>
          </p:nvSpPr>
          <p:spPr>
            <a:xfrm flipV="1">
              <a:off x="521" y="2205"/>
              <a:ext cx="0" cy="681"/>
            </a:xfrm>
            <a:prstGeom prst="line">
              <a:avLst/>
            </a:prstGeom>
            <a:ln w="9525" cap="flat" cmpd="sng">
              <a:solidFill>
                <a:schemeClr val="tx1"/>
              </a:solidFill>
              <a:prstDash val="solid"/>
              <a:headEnd type="none" w="med" len="med"/>
              <a:tailEnd type="triangle" w="med" len="med"/>
            </a:ln>
          </p:spPr>
        </p:sp>
      </p:grpSp>
      <p:sp>
        <p:nvSpPr>
          <p:cNvPr id="4" name="页脚占位符 3"/>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48141" name="灯片编号占位符 4"/>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0724"/>
                                        </p:tgtEl>
                                        <p:attrNameLst>
                                          <p:attrName>style.visibility</p:attrName>
                                        </p:attrNameLst>
                                      </p:cBhvr>
                                      <p:to>
                                        <p:strVal val="visible"/>
                                      </p:to>
                                    </p:set>
                                    <p:animEffect transition="in" filter="barn(inVertical)">
                                      <p:cBhvr>
                                        <p:cTn id="7" dur="500"/>
                                        <p:tgtEl>
                                          <p:spTgt spid="30724"/>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nodeType="clickEffect">
                                  <p:stCondLst>
                                    <p:cond delay="0"/>
                                  </p:stCondLst>
                                  <p:childTnLst>
                                    <p:set>
                                      <p:cBhvr>
                                        <p:cTn id="11" dur="1" fill="hold">
                                          <p:stCondLst>
                                            <p:cond delay="0"/>
                                          </p:stCondLst>
                                        </p:cTn>
                                        <p:tgtEl>
                                          <p:spTgt spid="30729"/>
                                        </p:tgtEl>
                                        <p:attrNameLst>
                                          <p:attrName>style.visibility</p:attrName>
                                        </p:attrNameLst>
                                      </p:cBhvr>
                                      <p:to>
                                        <p:strVal val="visible"/>
                                      </p:to>
                                    </p:set>
                                    <p:animEffect transition="in" filter="barn(inVertical)">
                                      <p:cBhvr>
                                        <p:cTn id="12" dur="500"/>
                                        <p:tgtEl>
                                          <p:spTgt spid="30729"/>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0726"/>
                                        </p:tgtEl>
                                        <p:attrNameLst>
                                          <p:attrName>style.visibility</p:attrName>
                                        </p:attrNameLst>
                                      </p:cBhvr>
                                      <p:to>
                                        <p:strVal val="visible"/>
                                      </p:to>
                                    </p:set>
                                    <p:animEffect transition="in" filter="barn(inVertical)">
                                      <p:cBhvr>
                                        <p:cTn id="17" dur="500"/>
                                        <p:tgtEl>
                                          <p:spTgt spid="30726"/>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nodeType="clickEffect">
                                  <p:stCondLst>
                                    <p:cond delay="0"/>
                                  </p:stCondLst>
                                  <p:childTnLst>
                                    <p:set>
                                      <p:cBhvr>
                                        <p:cTn id="21" dur="1" fill="hold">
                                          <p:stCondLst>
                                            <p:cond delay="0"/>
                                          </p:stCondLst>
                                        </p:cTn>
                                        <p:tgtEl>
                                          <p:spTgt spid="30730"/>
                                        </p:tgtEl>
                                        <p:attrNameLst>
                                          <p:attrName>style.visibility</p:attrName>
                                        </p:attrNameLst>
                                      </p:cBhvr>
                                      <p:to>
                                        <p:strVal val="visible"/>
                                      </p:to>
                                    </p:set>
                                    <p:animEffect transition="in" filter="barn(inVertical)">
                                      <p:cBhvr>
                                        <p:cTn id="22" dur="500"/>
                                        <p:tgtEl>
                                          <p:spTgt spid="30730"/>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0727"/>
                                        </p:tgtEl>
                                        <p:attrNameLst>
                                          <p:attrName>style.visibility</p:attrName>
                                        </p:attrNameLst>
                                      </p:cBhvr>
                                      <p:to>
                                        <p:strVal val="visible"/>
                                      </p:to>
                                    </p:set>
                                    <p:animEffect transition="in" filter="barn(inVertical)">
                                      <p:cBhvr>
                                        <p:cTn id="27" dur="500"/>
                                        <p:tgtEl>
                                          <p:spTgt spid="30727"/>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nodeType="clickEffect">
                                  <p:stCondLst>
                                    <p:cond delay="0"/>
                                  </p:stCondLst>
                                  <p:childTnLst>
                                    <p:set>
                                      <p:cBhvr>
                                        <p:cTn id="31" dur="1" fill="hold">
                                          <p:stCondLst>
                                            <p:cond delay="0"/>
                                          </p:stCondLst>
                                        </p:cTn>
                                        <p:tgtEl>
                                          <p:spTgt spid="30731"/>
                                        </p:tgtEl>
                                        <p:attrNameLst>
                                          <p:attrName>style.visibility</p:attrName>
                                        </p:attrNameLst>
                                      </p:cBhvr>
                                      <p:to>
                                        <p:strVal val="visible"/>
                                      </p:to>
                                    </p:set>
                                    <p:animEffect transition="in" filter="barn(inVertical)">
                                      <p:cBhvr>
                                        <p:cTn id="32" dur="500"/>
                                        <p:tgtEl>
                                          <p:spTgt spid="30731"/>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0728"/>
                                        </p:tgtEl>
                                        <p:attrNameLst>
                                          <p:attrName>style.visibility</p:attrName>
                                        </p:attrNameLst>
                                      </p:cBhvr>
                                      <p:to>
                                        <p:strVal val="visible"/>
                                      </p:to>
                                    </p:set>
                                    <p:animEffect transition="in" filter="barn(inVertical)">
                                      <p:cBhvr>
                                        <p:cTn id="37" dur="500"/>
                                        <p:tgtEl>
                                          <p:spTgt spid="30728"/>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nodeType="clickEffect">
                                  <p:stCondLst>
                                    <p:cond delay="0"/>
                                  </p:stCondLst>
                                  <p:childTnLst>
                                    <p:set>
                                      <p:cBhvr>
                                        <p:cTn id="41" dur="1" fill="hold">
                                          <p:stCondLst>
                                            <p:cond delay="0"/>
                                          </p:stCondLst>
                                        </p:cTn>
                                        <p:tgtEl>
                                          <p:spTgt spid="2"/>
                                        </p:tgtEl>
                                        <p:attrNameLst>
                                          <p:attrName>style.visibility</p:attrName>
                                        </p:attrNameLst>
                                      </p:cBhvr>
                                      <p:to>
                                        <p:strVal val="visible"/>
                                      </p:to>
                                    </p:set>
                                    <p:animEffect transition="in" filter="barn(inVertical)">
                                      <p:cBhvr>
                                        <p:cTn id="4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4" grpId="0" animBg="1"/>
      <p:bldP spid="30726" grpId="0" animBg="1"/>
      <p:bldP spid="30727" grpId="0" animBg="1"/>
      <p:bldP spid="30728"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9154" name="文本占位符 9"/>
          <p:cNvSpPr>
            <a:spLocks noGrp="1"/>
          </p:cNvSpPr>
          <p:nvPr>
            <p:ph type="body" sz="quarter" idx="13"/>
          </p:nvPr>
        </p:nvSpPr>
        <p:spPr>
          <a:xfrm>
            <a:off x="3565525" y="2635250"/>
            <a:ext cx="5975350" cy="1081088"/>
          </a:xfrm>
          <a:ln/>
        </p:spPr>
        <p:txBody>
          <a:bodyPr vert="horz" wrap="square" lIns="91440" tIns="45720" rIns="91440" bIns="45720" anchor="t" anchorCtr="0"/>
          <a:p>
            <a:pPr eaLnBrk="1" hangingPunct="1">
              <a:buClrTx/>
              <a:buSzTx/>
            </a:pPr>
            <a:r>
              <a:rPr lang="en-US" altLang="zh-CN" sz="2800" kern="1200" dirty="0">
                <a:latin typeface="微软雅黑" panose="020B0503020204020204" pitchFamily="34" charset="-122"/>
                <a:ea typeface="微软雅黑" panose="020B0503020204020204" pitchFamily="34" charset="-122"/>
                <a:cs typeface="+mn-cs"/>
              </a:rPr>
              <a:t>1.3  </a:t>
            </a:r>
            <a:r>
              <a:rPr lang="zh-CN" altLang="en-US" sz="2800" kern="1200" dirty="0">
                <a:latin typeface="微软雅黑" panose="020B0503020204020204" pitchFamily="34" charset="-122"/>
                <a:ea typeface="微软雅黑" panose="020B0503020204020204" pitchFamily="34" charset="-122"/>
                <a:cs typeface="+mn-cs"/>
              </a:rPr>
              <a:t>计算机中数字信息的表示方法</a:t>
            </a:r>
            <a:endParaRPr lang="zh-CN" altLang="en-US" sz="2800" kern="1200" dirty="0">
              <a:latin typeface="微软雅黑" panose="020B0503020204020204" pitchFamily="34" charset="-122"/>
              <a:ea typeface="微软雅黑" panose="020B0503020204020204" pitchFamily="34" charset="-122"/>
              <a:cs typeface="+mn-cs"/>
            </a:endParaRPr>
          </a:p>
        </p:txBody>
      </p:sp>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49156"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0178" name="内容占位符 5"/>
          <p:cNvSpPr>
            <a:spLocks noGrp="1"/>
          </p:cNvSpPr>
          <p:nvPr>
            <p:ph sz="quarter" idx="13"/>
          </p:nvPr>
        </p:nvSpPr>
        <p:spPr>
          <a:xfrm>
            <a:off x="468313" y="1509713"/>
            <a:ext cx="8207375" cy="4606925"/>
          </a:xfrm>
          <a:ln/>
        </p:spPr>
        <p:txBody>
          <a:bodyPr vert="horz" wrap="square" lIns="91440" tIns="45720" rIns="91440" bIns="45720" anchor="t" anchorCtr="0"/>
          <a:p>
            <a:pPr marL="0" indent="0">
              <a:lnSpc>
                <a:spcPct val="150000"/>
              </a:lnSpc>
              <a:buClrTx/>
              <a:buSzTx/>
              <a:buFont typeface="Arial" panose="020B0604020202020204" pitchFamily="34" charset="0"/>
              <a:buNone/>
            </a:pPr>
            <a:r>
              <a:rPr lang="en-US" altLang="zh-CN" dirty="0"/>
              <a:t>1</a:t>
            </a:r>
            <a:r>
              <a:rPr lang="zh-CN" altLang="en-US" dirty="0"/>
              <a:t>、电路工作可靠</a:t>
            </a:r>
            <a:endParaRPr lang="en-US" altLang="zh-CN" dirty="0"/>
          </a:p>
          <a:p>
            <a:pPr marL="0" indent="0">
              <a:lnSpc>
                <a:spcPct val="150000"/>
              </a:lnSpc>
              <a:buClrTx/>
              <a:buSzTx/>
              <a:buFont typeface="Arial" panose="020B0604020202020204" pitchFamily="34" charset="0"/>
              <a:buNone/>
            </a:pPr>
            <a:r>
              <a:rPr lang="en-US" altLang="zh-CN" dirty="0"/>
              <a:t>2</a:t>
            </a:r>
            <a:r>
              <a:rPr lang="zh-CN" altLang="en-US" dirty="0"/>
              <a:t>、抗干扰性强</a:t>
            </a:r>
            <a:endParaRPr lang="en-US" altLang="zh-CN" dirty="0"/>
          </a:p>
          <a:p>
            <a:pPr marL="0" indent="0">
              <a:lnSpc>
                <a:spcPct val="150000"/>
              </a:lnSpc>
              <a:buClrTx/>
              <a:buSzTx/>
              <a:buFont typeface="Arial" panose="020B0604020202020204" pitchFamily="34" charset="0"/>
              <a:buNone/>
            </a:pPr>
            <a:r>
              <a:rPr lang="en-US" altLang="zh-CN" dirty="0"/>
              <a:t>3</a:t>
            </a:r>
            <a:r>
              <a:rPr lang="zh-CN" altLang="en-US" dirty="0"/>
              <a:t>、运算法则简单</a:t>
            </a:r>
            <a:endParaRPr lang="en-US" altLang="zh-CN" dirty="0"/>
          </a:p>
          <a:p>
            <a:pPr marL="0" indent="0">
              <a:lnSpc>
                <a:spcPct val="150000"/>
              </a:lnSpc>
              <a:buClrTx/>
              <a:buSzTx/>
              <a:buFont typeface="Arial" panose="020B0604020202020204" pitchFamily="34" charset="0"/>
              <a:buNone/>
            </a:pPr>
            <a:r>
              <a:rPr lang="en-US" altLang="zh-CN" dirty="0"/>
              <a:t>4</a:t>
            </a:r>
            <a:r>
              <a:rPr lang="zh-CN" altLang="en-US" dirty="0"/>
              <a:t>、逻辑性强</a:t>
            </a:r>
            <a:endParaRPr lang="zh-CN" altLang="en-US" dirty="0"/>
          </a:p>
        </p:txBody>
      </p:sp>
      <p:sp>
        <p:nvSpPr>
          <p:cNvPr id="50179" name="标题 4"/>
          <p:cNvSpPr>
            <a:spLocks noGrp="1"/>
          </p:cNvSpPr>
          <p:nvPr>
            <p:ph type="title"/>
          </p:nvPr>
        </p:nvSpPr>
        <p:spPr>
          <a:xfrm>
            <a:off x="601663" y="-100012"/>
            <a:ext cx="8218487" cy="1143000"/>
          </a:xfrm>
          <a:ln/>
        </p:spPr>
        <p:txBody>
          <a:bodyPr vert="horz" wrap="square" lIns="91440" tIns="45720" rIns="91440" bIns="45720" anchor="ctr" anchorCtr="0"/>
          <a:p>
            <a:pPr/>
            <a:r>
              <a:rPr lang="zh-CN" altLang="en-US" kern="1200" dirty="0">
                <a:latin typeface="微软雅黑" panose="020B0503020204020204" pitchFamily="34" charset="-122"/>
                <a:ea typeface="微软雅黑" panose="020B0503020204020204" pitchFamily="34" charset="-122"/>
                <a:cs typeface="+mj-cs"/>
              </a:rPr>
              <a:t>二进制的特点</a:t>
            </a:r>
            <a:endParaRPr lang="zh-CN" altLang="en-US" kern="1200" dirty="0">
              <a:latin typeface="微软雅黑" panose="020B0503020204020204" pitchFamily="34" charset="-122"/>
              <a:ea typeface="微软雅黑" panose="020B0503020204020204" pitchFamily="34" charset="-122"/>
              <a:cs typeface="+mj-cs"/>
            </a:endParaRPr>
          </a:p>
        </p:txBody>
      </p:sp>
      <p:sp>
        <p:nvSpPr>
          <p:cNvPr id="3" name="页脚占位符 2"/>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50181" name="灯片编号占位符 3"/>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02" name="Rectangle 3"/>
          <p:cNvSpPr>
            <a:spLocks noGrp="1"/>
          </p:cNvSpPr>
          <p:nvPr>
            <p:ph sz="quarter" idx="13"/>
          </p:nvPr>
        </p:nvSpPr>
        <p:spPr>
          <a:xfrm>
            <a:off x="468313" y="1509713"/>
            <a:ext cx="8207375" cy="4606925"/>
          </a:xfrm>
          <a:ln/>
        </p:spPr>
        <p:txBody>
          <a:bodyPr vert="horz" wrap="square" lIns="91440" tIns="45720" rIns="91440" bIns="45720" anchor="t" anchorCtr="0"/>
          <a:p>
            <a:pPr algn="just" eaLnBrk="1" hangingPunct="1">
              <a:buClrTx/>
              <a:buSzTx/>
              <a:buFontTx/>
              <a:buNone/>
            </a:pPr>
            <a:r>
              <a:rPr lang="en-US" altLang="zh-CN" sz="2400" b="1" dirty="0"/>
              <a:t>1. </a:t>
            </a:r>
            <a:r>
              <a:rPr lang="zh-CN" altLang="en-US" sz="2400" b="1" dirty="0"/>
              <a:t>逢</a:t>
            </a:r>
            <a:r>
              <a:rPr lang="en-US" altLang="zh-CN" sz="2400" b="1" dirty="0"/>
              <a:t>N</a:t>
            </a:r>
            <a:r>
              <a:rPr lang="zh-CN" altLang="en-US" sz="2400" b="1" dirty="0"/>
              <a:t>进一</a:t>
            </a:r>
            <a:endParaRPr lang="zh-CN" altLang="en-US" sz="2400" b="1" dirty="0"/>
          </a:p>
          <a:p>
            <a:pPr eaLnBrk="1" hangingPunct="1">
              <a:buClrTx/>
              <a:buSzTx/>
              <a:buFontTx/>
              <a:buNone/>
            </a:pPr>
            <a:r>
              <a:rPr lang="zh-CN" altLang="en-US" sz="2400" dirty="0"/>
              <a:t>             </a:t>
            </a:r>
            <a:r>
              <a:rPr lang="en-US" altLang="zh-CN" sz="2400" dirty="0"/>
              <a:t>N</a:t>
            </a:r>
            <a:r>
              <a:rPr lang="zh-CN" altLang="en-US" sz="2400" dirty="0"/>
              <a:t>是指数制中所需要的数字字符的总个数，称为基数。 </a:t>
            </a:r>
            <a:endParaRPr lang="en-US" altLang="zh-CN" sz="2400" dirty="0"/>
          </a:p>
          <a:p>
            <a:pPr algn="just" eaLnBrk="1" hangingPunct="1">
              <a:lnSpc>
                <a:spcPct val="130000"/>
              </a:lnSpc>
              <a:buClrTx/>
              <a:buSzTx/>
              <a:buFontTx/>
              <a:buNone/>
            </a:pPr>
            <a:r>
              <a:rPr lang="en-US" altLang="zh-CN" sz="2400" b="1" dirty="0"/>
              <a:t>2. </a:t>
            </a:r>
            <a:r>
              <a:rPr lang="zh-CN" altLang="en-US" sz="2400" b="1" dirty="0"/>
              <a:t>位权表示法</a:t>
            </a:r>
            <a:endParaRPr lang="zh-CN" altLang="en-US" sz="2400" b="1" dirty="0"/>
          </a:p>
          <a:p>
            <a:pPr eaLnBrk="1" hangingPunct="1">
              <a:lnSpc>
                <a:spcPct val="130000"/>
              </a:lnSpc>
              <a:buClrTx/>
              <a:buSzTx/>
              <a:buFontTx/>
              <a:buNone/>
            </a:pPr>
            <a:r>
              <a:rPr lang="zh-CN" altLang="en-US" sz="2400" dirty="0"/>
              <a:t>            位权是指一个数字在某个固定位置上所代表的值，处在不同位置上的数字符号所代表的值是不同的，每个数字的位置决定了它的值或者位权。 </a:t>
            </a:r>
            <a:endParaRPr lang="zh-CN" altLang="en-US" sz="2400" dirty="0"/>
          </a:p>
          <a:p>
            <a:pPr eaLnBrk="1" hangingPunct="1">
              <a:buClrTx/>
              <a:buSzTx/>
              <a:buFontTx/>
              <a:buNone/>
            </a:pPr>
            <a:endParaRPr lang="zh-CN" altLang="en-US" sz="2400" dirty="0"/>
          </a:p>
        </p:txBody>
      </p:sp>
      <p:sp>
        <p:nvSpPr>
          <p:cNvPr id="51203" name="标题 4"/>
          <p:cNvSpPr>
            <a:spLocks noGrp="1"/>
          </p:cNvSpPr>
          <p:nvPr>
            <p:ph type="title"/>
          </p:nvPr>
        </p:nvSpPr>
        <p:spPr>
          <a:xfrm>
            <a:off x="601663" y="-100012"/>
            <a:ext cx="8218487" cy="1143000"/>
          </a:xfrm>
          <a:ln/>
        </p:spPr>
        <p:txBody>
          <a:bodyPr vert="horz" wrap="square" lIns="91440" tIns="45720" rIns="91440" bIns="45720" anchor="ctr" anchorCtr="0"/>
          <a:p>
            <a:pPr/>
            <a:r>
              <a:rPr lang="zh-CN" altLang="en-US" kern="1200" dirty="0">
                <a:latin typeface="微软雅黑" panose="020B0503020204020204" pitchFamily="34" charset="-122"/>
                <a:ea typeface="微软雅黑" panose="020B0503020204020204" pitchFamily="34" charset="-122"/>
                <a:cs typeface="+mj-cs"/>
              </a:rPr>
              <a:t>进位计数制</a:t>
            </a:r>
            <a:endParaRPr lang="zh-CN" altLang="en-US" kern="1200" dirty="0">
              <a:latin typeface="微软雅黑" panose="020B0503020204020204" pitchFamily="34" charset="-122"/>
              <a:ea typeface="微软雅黑" panose="020B0503020204020204" pitchFamily="34" charset="-122"/>
              <a:cs typeface="+mj-cs"/>
            </a:endParaRPr>
          </a:p>
        </p:txBody>
      </p:sp>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51205"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70" name="Rectangle 2"/>
          <p:cNvSpPr>
            <a:spLocks noGrp="1" noChangeArrowheads="1"/>
          </p:cNvSpPr>
          <p:nvPr>
            <p:ph type="title"/>
          </p:nvPr>
        </p:nvSpPr>
        <p:spPr>
          <a:xfrm>
            <a:off x="684213" y="2709863"/>
            <a:ext cx="1574800" cy="1506538"/>
          </a:xfrm>
        </p:spPr>
        <p:txBody>
          <a:bodyPr vert="horz" wrap="square" lIns="91440" tIns="45720" rIns="91440" bIns="45720" numCol="1" rtlCol="0" anchor="ctr" anchorCtr="0" compatLnSpc="1">
            <a:normAutofit fontScale="90000"/>
          </a:bodyPr>
          <a:lstStyle/>
          <a:p>
            <a:pPr marL="0" marR="0" lvl="0" indent="0" algn="ctr" defTabSz="914400" rtl="0" eaLnBrk="1" fontAlgn="auto" latinLnBrk="0" hangingPunct="1">
              <a:lnSpc>
                <a:spcPct val="100000"/>
              </a:lnSpc>
              <a:spcBef>
                <a:spcPct val="0"/>
              </a:spcBef>
              <a:spcAft>
                <a:spcPts val="0"/>
              </a:spcAft>
              <a:buClrTx/>
              <a:buSzTx/>
              <a:buFontTx/>
              <a:buNone/>
              <a:defRPr/>
            </a:pPr>
            <a:r>
              <a:rPr kumimoji="0" lang="zh-CN" altLang="en-US" sz="54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j-cs"/>
              </a:rPr>
              <a:t>本</a:t>
            </a:r>
            <a:r>
              <a:rPr kumimoji="0" lang="zh-CN" altLang="en-US" sz="5400" b="0"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rPr>
              <a:t>章要点</a:t>
            </a:r>
            <a:endParaRPr kumimoji="0" lang="zh-CN" altLang="en-US" sz="5400" b="0"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j-cs"/>
            </a:endParaRPr>
          </a:p>
        </p:txBody>
      </p:sp>
      <p:sp>
        <p:nvSpPr>
          <p:cNvPr id="16387" name="内容占位符 4"/>
          <p:cNvSpPr>
            <a:spLocks noGrp="1"/>
          </p:cNvSpPr>
          <p:nvPr>
            <p:ph idx="1"/>
          </p:nvPr>
        </p:nvSpPr>
        <p:spPr>
          <a:xfrm>
            <a:off x="3535363" y="404813"/>
            <a:ext cx="4619625" cy="555625"/>
          </a:xfrm>
          <a:ln/>
        </p:spPr>
        <p:txBody>
          <a:bodyPr vert="horz" wrap="square" lIns="91440" tIns="45720" rIns="91440" bIns="45720" anchor="t" anchorCtr="0"/>
          <a:p>
            <a:pPr eaLnBrk="1" hangingPunct="1"/>
            <a:r>
              <a:rPr lang="zh-CN" altLang="en-US" dirty="0">
                <a:sym typeface="+mn-ea"/>
              </a:rPr>
              <a:t>计算机的基本概述</a:t>
            </a:r>
            <a:endParaRPr lang="zh-CN" altLang="en-US" kern="1200" dirty="0">
              <a:latin typeface="微软雅黑" panose="020B0503020204020204" pitchFamily="34" charset="-122"/>
              <a:ea typeface="微软雅黑" panose="020B0503020204020204" pitchFamily="34" charset="-122"/>
              <a:cs typeface="+mn-cs"/>
            </a:endParaRPr>
          </a:p>
        </p:txBody>
      </p:sp>
      <p:sp>
        <p:nvSpPr>
          <p:cNvPr id="16388" name="内容占位符 1"/>
          <p:cNvSpPr>
            <a:spLocks noGrp="1"/>
          </p:cNvSpPr>
          <p:nvPr>
            <p:ph idx="13"/>
          </p:nvPr>
        </p:nvSpPr>
        <p:spPr>
          <a:xfrm>
            <a:off x="3535363" y="1433513"/>
            <a:ext cx="4619625" cy="555625"/>
          </a:xfrm>
          <a:ln/>
        </p:spPr>
        <p:txBody>
          <a:bodyPr vert="horz" wrap="square" lIns="91440" tIns="45720" rIns="91440" bIns="45720" anchor="t" anchorCtr="0"/>
          <a:p>
            <a:pPr eaLnBrk="1" hangingPunct="1"/>
            <a:r>
              <a:rPr lang="zh-CN" altLang="en-US" kern="1200" dirty="0">
                <a:latin typeface="微软雅黑" panose="020B0503020204020204" pitchFamily="34" charset="-122"/>
                <a:ea typeface="微软雅黑" panose="020B0503020204020204" pitchFamily="34" charset="-122"/>
                <a:cs typeface="+mn-cs"/>
              </a:rPr>
              <a:t>计算机的分类和特点</a:t>
            </a:r>
            <a:endParaRPr lang="zh-CN" altLang="en-US" kern="1200" dirty="0">
              <a:latin typeface="微软雅黑" panose="020B0503020204020204" pitchFamily="34" charset="-122"/>
              <a:ea typeface="微软雅黑" panose="020B0503020204020204" pitchFamily="34" charset="-122"/>
              <a:cs typeface="+mn-cs"/>
            </a:endParaRPr>
          </a:p>
        </p:txBody>
      </p:sp>
      <p:sp>
        <p:nvSpPr>
          <p:cNvPr id="4" name="内容占位符 3"/>
          <p:cNvSpPr>
            <a:spLocks noGrp="1"/>
          </p:cNvSpPr>
          <p:nvPr>
            <p:ph idx="14"/>
          </p:nvPr>
        </p:nvSpPr>
        <p:spPr>
          <a:xfrm>
            <a:off x="3535363" y="2379663"/>
            <a:ext cx="5608638" cy="762000"/>
          </a:xfrm>
        </p:spPr>
        <p:txBody>
          <a:bodyPr vert="horz" wrap="square" lIns="91440" tIns="45720" rIns="91440" bIns="45720" numCol="1" rtlCol="0" anchor="t" anchorCtr="0" compatLnSpc="1">
            <a:normAutofit lnSpcReduction="10000"/>
          </a:body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defRPr/>
            </a:pPr>
            <a:r>
              <a:rPr kumimoji="0" lang="zh-CN" altLang="en-US" sz="2400" b="0"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n-cs"/>
              </a:rPr>
              <a:t>计算机硬件系统的基本组成及各部件的功能</a:t>
            </a:r>
            <a:endParaRPr kumimoji="0" lang="zh-CN" altLang="en-US" sz="24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p:txBody>
      </p:sp>
      <p:sp>
        <p:nvSpPr>
          <p:cNvPr id="3" name="内容占位符 2"/>
          <p:cNvSpPr>
            <a:spLocks noGrp="1"/>
          </p:cNvSpPr>
          <p:nvPr>
            <p:ph idx="15"/>
          </p:nvPr>
        </p:nvSpPr>
        <p:spPr>
          <a:xfrm>
            <a:off x="3535363" y="3427413"/>
            <a:ext cx="5608638" cy="641350"/>
          </a:xfrm>
        </p:spPr>
        <p:txBody>
          <a:bodyPr vert="horz" wrap="square" lIns="91440" tIns="45720" rIns="91440" bIns="45720" numCol="1" rtlCol="0" anchor="t" anchorCtr="0" compatLnSpc="1">
            <a:normAutofit fontScale="92500"/>
          </a:body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defRPr/>
            </a:pPr>
            <a:r>
              <a:rPr kumimoji="0" lang="zh-CN" altLang="en-US" sz="2400" b="0"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n-cs"/>
              </a:rPr>
              <a:t>冯</a:t>
            </a:r>
            <a:r>
              <a:rPr kumimoji="0" lang="en-US" altLang="zh-CN" sz="2400" b="0"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n-cs"/>
              </a:rPr>
              <a:t>·</a:t>
            </a:r>
            <a:r>
              <a:rPr kumimoji="0" lang="zh-CN" altLang="en-US" sz="2400" b="0"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n-cs"/>
              </a:rPr>
              <a:t>诺依曼型计算机的“程序存储”设计思想</a:t>
            </a:r>
            <a:endParaRPr kumimoji="0" lang="zh-CN" altLang="en-US" sz="24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p:txBody>
      </p:sp>
      <p:sp>
        <p:nvSpPr>
          <p:cNvPr id="6" name="内容占位符 5"/>
          <p:cNvSpPr>
            <a:spLocks noGrp="1"/>
          </p:cNvSpPr>
          <p:nvPr>
            <p:ph idx="16"/>
          </p:nvPr>
        </p:nvSpPr>
        <p:spPr>
          <a:xfrm>
            <a:off x="3535363" y="4449763"/>
            <a:ext cx="5861050" cy="803275"/>
          </a:xfrm>
        </p:spPr>
        <p:txBody>
          <a:bodyPr vert="horz" wrap="square" lIns="91440" tIns="45720" rIns="91440" bIns="45720" numCol="1" rtlCol="0" anchor="t" anchorCtr="0" compatLnSpc="1">
            <a:normAutofit lnSpcReduction="10000"/>
          </a:body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defRPr/>
            </a:pPr>
            <a:r>
              <a:rPr kumimoji="0" lang="zh-CN" altLang="en-US" sz="24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rPr>
              <a:t>计算</a:t>
            </a:r>
            <a:r>
              <a:rPr kumimoji="0" lang="zh-CN" altLang="en-US" sz="2400" b="0" i="0" u="none" strike="noStrike" kern="1200" cap="none" spc="0" normalizeH="0" baseline="0" noProof="0" dirty="0" smtClean="0">
                <a:ln>
                  <a:noFill/>
                </a:ln>
                <a:solidFill>
                  <a:schemeClr val="tx1"/>
                </a:solidFill>
                <a:effectLst/>
                <a:uLnTx/>
                <a:uFillTx/>
                <a:latin typeface="微软雅黑" panose="020B0503020204020204" pitchFamily="34" charset="-122"/>
                <a:ea typeface="微软雅黑" panose="020B0503020204020204" pitchFamily="34" charset="-122"/>
                <a:cs typeface="+mn-cs"/>
              </a:rPr>
              <a:t>机中数字信息的表示方法及进制之间的转换</a:t>
            </a:r>
            <a:endParaRPr kumimoji="0" lang="zh-CN" altLang="en-US" sz="2400" b="0" i="0" u="none" strike="noStrike" kern="1200" cap="none" spc="0" normalizeH="0" baseline="0" noProof="0" dirty="0">
              <a:ln>
                <a:noFill/>
              </a:ln>
              <a:solidFill>
                <a:schemeClr val="tx1"/>
              </a:solidFill>
              <a:effectLst/>
              <a:uLnTx/>
              <a:uFillTx/>
              <a:latin typeface="微软雅黑" panose="020B0503020204020204" pitchFamily="34" charset="-122"/>
              <a:ea typeface="微软雅黑" panose="020B0503020204020204" pitchFamily="34" charset="-122"/>
              <a:cs typeface="+mn-cs"/>
            </a:endParaRPr>
          </a:p>
        </p:txBody>
      </p:sp>
      <p:sp>
        <p:nvSpPr>
          <p:cNvPr id="16392" name="内容占位符 6"/>
          <p:cNvSpPr>
            <a:spLocks noGrp="1"/>
          </p:cNvSpPr>
          <p:nvPr>
            <p:ph idx="17"/>
          </p:nvPr>
        </p:nvSpPr>
        <p:spPr>
          <a:xfrm>
            <a:off x="3535363" y="5465763"/>
            <a:ext cx="4619625" cy="555625"/>
          </a:xfrm>
          <a:ln/>
        </p:spPr>
        <p:txBody>
          <a:bodyPr vert="horz" wrap="square" lIns="91440" tIns="45720" rIns="91440" bIns="45720" anchor="t" anchorCtr="0"/>
          <a:p>
            <a:pPr eaLnBrk="1" hangingPunct="1"/>
            <a:r>
              <a:rPr lang="zh-CN" altLang="en-US" kern="1200" dirty="0">
                <a:latin typeface="微软雅黑" panose="020B0503020204020204" pitchFamily="34" charset="-122"/>
                <a:ea typeface="微软雅黑" panose="020B0503020204020204" pitchFamily="34" charset="-122"/>
                <a:cs typeface="+mn-cs"/>
              </a:rPr>
              <a:t>计算机中非数字信息的表示</a:t>
            </a:r>
            <a:endParaRPr lang="zh-CN" altLang="en-US" kern="1200" dirty="0">
              <a:latin typeface="微软雅黑" panose="020B0503020204020204" pitchFamily="34" charset="-122"/>
              <a:ea typeface="微软雅黑" panose="020B0503020204020204" pitchFamily="34" charset="-122"/>
              <a:cs typeface="+mn-cs"/>
            </a:endParaRPr>
          </a:p>
        </p:txBody>
      </p:sp>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16394" name="灯片编号占位符 4"/>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med">
    <p:cover dir="lu"/>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2226" name="Rectangle 3"/>
          <p:cNvSpPr>
            <a:spLocks noGrp="1"/>
          </p:cNvSpPr>
          <p:nvPr>
            <p:ph sz="quarter" idx="13"/>
          </p:nvPr>
        </p:nvSpPr>
        <p:spPr>
          <a:xfrm>
            <a:off x="468313" y="1509713"/>
            <a:ext cx="8207375" cy="4606925"/>
          </a:xfrm>
          <a:ln/>
        </p:spPr>
        <p:txBody>
          <a:bodyPr vert="horz" wrap="square" lIns="91440" tIns="45720" rIns="91440" bIns="45720" anchor="t" anchorCtr="0"/>
          <a:p>
            <a:pPr algn="just" eaLnBrk="1" hangingPunct="1">
              <a:buClrTx/>
              <a:buSzTx/>
              <a:buFontTx/>
              <a:buNone/>
            </a:pPr>
            <a:r>
              <a:rPr lang="en-US" altLang="zh-CN" sz="2400" dirty="0"/>
              <a:t>3.</a:t>
            </a:r>
            <a:r>
              <a:rPr lang="zh-CN" altLang="en-US" sz="2400" dirty="0"/>
              <a:t>二进制的表示方法（</a:t>
            </a:r>
            <a:r>
              <a:rPr lang="en-US" altLang="zh-CN" sz="2400" dirty="0"/>
              <a:t>0</a:t>
            </a:r>
            <a:r>
              <a:rPr lang="zh-CN" altLang="en-US" sz="2400" dirty="0"/>
              <a:t>和</a:t>
            </a:r>
            <a:r>
              <a:rPr lang="en-US" altLang="zh-CN" sz="2400" dirty="0"/>
              <a:t>1</a:t>
            </a:r>
            <a:r>
              <a:rPr lang="zh-CN" altLang="en-US" sz="2400" dirty="0"/>
              <a:t>）</a:t>
            </a:r>
            <a:endParaRPr lang="en-US" altLang="zh-CN" sz="2400" dirty="0"/>
          </a:p>
          <a:p>
            <a:pPr algn="just" eaLnBrk="1" hangingPunct="1">
              <a:buClrTx/>
              <a:buSzTx/>
              <a:buFontTx/>
              <a:buNone/>
            </a:pPr>
            <a:r>
              <a:rPr lang="en-US" altLang="zh-CN" sz="2400" dirty="0"/>
              <a:t>	</a:t>
            </a:r>
            <a:r>
              <a:rPr lang="zh-CN" altLang="en-US" sz="2400" dirty="0"/>
              <a:t>逢二进一、借一当二</a:t>
            </a:r>
            <a:endParaRPr lang="en-US" altLang="zh-CN" sz="2400" dirty="0"/>
          </a:p>
          <a:p>
            <a:pPr algn="just" eaLnBrk="1" hangingPunct="1">
              <a:buClrTx/>
              <a:buSzTx/>
              <a:buFontTx/>
              <a:buNone/>
            </a:pPr>
            <a:r>
              <a:rPr lang="en-US" altLang="zh-CN" sz="2400" dirty="0"/>
              <a:t>4.</a:t>
            </a:r>
            <a:r>
              <a:rPr lang="zh-CN" altLang="en-US" sz="2400" dirty="0"/>
              <a:t>十进制的表示方法（</a:t>
            </a:r>
            <a:r>
              <a:rPr lang="en-US" altLang="zh-CN" sz="2400" dirty="0"/>
              <a:t>0-9</a:t>
            </a:r>
            <a:r>
              <a:rPr lang="zh-CN" altLang="en-US" sz="2400" dirty="0"/>
              <a:t>）</a:t>
            </a:r>
            <a:endParaRPr lang="en-US" altLang="zh-CN" sz="2400" dirty="0"/>
          </a:p>
          <a:p>
            <a:pPr algn="just" eaLnBrk="1" hangingPunct="1">
              <a:buClrTx/>
              <a:buSzTx/>
              <a:buFontTx/>
              <a:buNone/>
            </a:pPr>
            <a:r>
              <a:rPr lang="en-US" altLang="zh-CN" sz="2400" dirty="0"/>
              <a:t>	</a:t>
            </a:r>
            <a:r>
              <a:rPr lang="zh-CN" altLang="en-US" sz="2400" dirty="0"/>
              <a:t>逢十进一、借一当十</a:t>
            </a:r>
            <a:endParaRPr lang="en-US" altLang="zh-CN" sz="2400" dirty="0"/>
          </a:p>
          <a:p>
            <a:pPr algn="just" eaLnBrk="1" hangingPunct="1">
              <a:buClrTx/>
              <a:buSzTx/>
              <a:buFontTx/>
              <a:buNone/>
            </a:pPr>
            <a:r>
              <a:rPr lang="en-US" altLang="zh-CN" sz="2400" dirty="0"/>
              <a:t>5.</a:t>
            </a:r>
            <a:r>
              <a:rPr lang="zh-CN" altLang="en-US" sz="2400" dirty="0"/>
              <a:t>八进制的表示方法（</a:t>
            </a:r>
            <a:r>
              <a:rPr lang="en-US" altLang="zh-CN" sz="2400" dirty="0"/>
              <a:t>0-7</a:t>
            </a:r>
            <a:r>
              <a:rPr lang="zh-CN" altLang="en-US" sz="2400" dirty="0"/>
              <a:t>）</a:t>
            </a:r>
            <a:endParaRPr lang="en-US" altLang="zh-CN" sz="2400" dirty="0"/>
          </a:p>
          <a:p>
            <a:pPr algn="just" eaLnBrk="1" hangingPunct="1">
              <a:buClrTx/>
              <a:buSzTx/>
              <a:buFontTx/>
              <a:buNone/>
            </a:pPr>
            <a:r>
              <a:rPr lang="en-US" altLang="zh-CN" sz="2400" dirty="0"/>
              <a:t>	</a:t>
            </a:r>
            <a:r>
              <a:rPr lang="zh-CN" altLang="en-US" sz="2400" dirty="0"/>
              <a:t>逢八进一、借一当八</a:t>
            </a:r>
            <a:endParaRPr lang="en-US" altLang="zh-CN" sz="2400" dirty="0"/>
          </a:p>
          <a:p>
            <a:pPr algn="just" eaLnBrk="1" hangingPunct="1">
              <a:buClrTx/>
              <a:buSzTx/>
              <a:buFontTx/>
              <a:buNone/>
            </a:pPr>
            <a:r>
              <a:rPr lang="en-US" altLang="zh-CN" sz="2400" dirty="0"/>
              <a:t>6.</a:t>
            </a:r>
            <a:r>
              <a:rPr lang="zh-CN" altLang="en-US" sz="2400" dirty="0"/>
              <a:t>十六进制的表示方法（</a:t>
            </a:r>
            <a:r>
              <a:rPr lang="en-US" altLang="zh-CN" sz="2400" dirty="0"/>
              <a:t>0-9</a:t>
            </a:r>
            <a:r>
              <a:rPr lang="zh-CN" altLang="en-US" sz="2400" dirty="0"/>
              <a:t>，</a:t>
            </a:r>
            <a:r>
              <a:rPr lang="en-US" altLang="zh-CN" sz="2400" dirty="0"/>
              <a:t>A-F</a:t>
            </a:r>
            <a:r>
              <a:rPr lang="zh-CN" altLang="en-US" sz="2400" dirty="0"/>
              <a:t>）</a:t>
            </a:r>
            <a:endParaRPr lang="en-US" altLang="zh-CN" sz="2400" dirty="0"/>
          </a:p>
          <a:p>
            <a:pPr algn="just" eaLnBrk="1" hangingPunct="1">
              <a:buClrTx/>
              <a:buSzTx/>
              <a:buFontTx/>
              <a:buNone/>
            </a:pPr>
            <a:r>
              <a:rPr lang="en-US" altLang="zh-CN" sz="2400" dirty="0"/>
              <a:t>	</a:t>
            </a:r>
            <a:r>
              <a:rPr lang="zh-CN" altLang="en-US" sz="2400" dirty="0"/>
              <a:t>逢十六进一、借一当十六</a:t>
            </a:r>
            <a:endParaRPr lang="zh-CN" altLang="en-US" sz="2400" dirty="0"/>
          </a:p>
          <a:p>
            <a:pPr eaLnBrk="1" hangingPunct="1">
              <a:buClrTx/>
              <a:buSzTx/>
              <a:buFontTx/>
              <a:buNone/>
            </a:pPr>
            <a:endParaRPr lang="zh-CN" altLang="en-US" sz="2400" dirty="0"/>
          </a:p>
        </p:txBody>
      </p:sp>
      <p:sp>
        <p:nvSpPr>
          <p:cNvPr id="52227" name="标题 4"/>
          <p:cNvSpPr>
            <a:spLocks noGrp="1"/>
          </p:cNvSpPr>
          <p:nvPr>
            <p:ph type="title"/>
          </p:nvPr>
        </p:nvSpPr>
        <p:spPr>
          <a:xfrm>
            <a:off x="601663" y="-100012"/>
            <a:ext cx="8218487" cy="1143000"/>
          </a:xfrm>
          <a:ln/>
        </p:spPr>
        <p:txBody>
          <a:bodyPr vert="horz" wrap="square" lIns="91440" tIns="45720" rIns="91440" bIns="45720" anchor="ctr" anchorCtr="0"/>
          <a:p>
            <a:pPr/>
            <a:r>
              <a:rPr lang="zh-CN" altLang="en-US" kern="1200" dirty="0">
                <a:latin typeface="微软雅黑" panose="020B0503020204020204" pitchFamily="34" charset="-122"/>
                <a:ea typeface="微软雅黑" panose="020B0503020204020204" pitchFamily="34" charset="-122"/>
                <a:cs typeface="+mj-cs"/>
              </a:rPr>
              <a:t>进位计数制</a:t>
            </a:r>
            <a:endParaRPr lang="zh-CN" altLang="en-US" kern="1200" dirty="0">
              <a:latin typeface="微软雅黑" panose="020B0503020204020204" pitchFamily="34" charset="-122"/>
              <a:ea typeface="微软雅黑" panose="020B0503020204020204" pitchFamily="34" charset="-122"/>
              <a:cs typeface="+mj-cs"/>
            </a:endParaRPr>
          </a:p>
        </p:txBody>
      </p:sp>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52229"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3250" name="内容占位符 1"/>
          <p:cNvSpPr>
            <a:spLocks noGrp="1"/>
          </p:cNvSpPr>
          <p:nvPr>
            <p:ph sz="quarter" idx="13"/>
          </p:nvPr>
        </p:nvSpPr>
        <p:spPr>
          <a:xfrm>
            <a:off x="468313" y="1509713"/>
            <a:ext cx="8207375" cy="4606925"/>
          </a:xfrm>
          <a:ln/>
        </p:spPr>
        <p:txBody>
          <a:bodyPr vert="horz" wrap="square" lIns="91440" tIns="45720" rIns="91440" bIns="45720" anchor="t" anchorCtr="0"/>
          <a:p>
            <a:pPr algn="just" eaLnBrk="1" hangingPunct="1">
              <a:lnSpc>
                <a:spcPct val="130000"/>
              </a:lnSpc>
              <a:buClrTx/>
              <a:buSzTx/>
              <a:buFontTx/>
              <a:buNone/>
            </a:pPr>
            <a:r>
              <a:rPr lang="en-US" altLang="zh-CN" sz="2800" b="1" dirty="0"/>
              <a:t>1. </a:t>
            </a:r>
            <a:r>
              <a:rPr lang="zh-CN" altLang="en-US" sz="2800" b="1" dirty="0"/>
              <a:t>二、八、十六进制数转换为十进制数</a:t>
            </a:r>
            <a:endParaRPr lang="zh-CN" altLang="en-US" sz="2800" b="1" dirty="0"/>
          </a:p>
          <a:p>
            <a:pPr algn="just" eaLnBrk="1" hangingPunct="1">
              <a:lnSpc>
                <a:spcPct val="130000"/>
              </a:lnSpc>
              <a:buClrTx/>
              <a:buSzTx/>
              <a:buFontTx/>
              <a:buNone/>
            </a:pPr>
            <a:r>
              <a:rPr lang="zh-CN" altLang="en-US" sz="2800" dirty="0"/>
              <a:t>            把二进制数、八进制数、十六进制数转换为十进制数，通常采用按权展开相加的方法，即把二进制数（或八进制数、十六进制数）写成</a:t>
            </a:r>
            <a:r>
              <a:rPr lang="en-US" altLang="zh-CN" sz="2800" dirty="0"/>
              <a:t>2</a:t>
            </a:r>
            <a:r>
              <a:rPr lang="zh-CN" altLang="en-US" sz="2800" dirty="0"/>
              <a:t>（或</a:t>
            </a:r>
            <a:r>
              <a:rPr lang="en-US" altLang="zh-CN" sz="2800" dirty="0"/>
              <a:t>8</a:t>
            </a:r>
            <a:r>
              <a:rPr lang="zh-CN" altLang="en-US" sz="2800" dirty="0"/>
              <a:t>、</a:t>
            </a:r>
            <a:r>
              <a:rPr lang="en-US" altLang="zh-CN" sz="2800" dirty="0"/>
              <a:t>16</a:t>
            </a:r>
            <a:r>
              <a:rPr lang="zh-CN" altLang="en-US" sz="2800" dirty="0"/>
              <a:t>）的各次幂之和的形式，然后按十进制计算结果。 </a:t>
            </a:r>
            <a:endParaRPr lang="zh-CN" altLang="en-US" sz="2800" dirty="0"/>
          </a:p>
          <a:p>
            <a:pPr>
              <a:buClrTx/>
              <a:buSzTx/>
              <a:buFont typeface="Arial" panose="020B0604020202020204" pitchFamily="34" charset="0"/>
              <a:buChar char="•"/>
            </a:pPr>
            <a:endParaRPr lang="zh-CN" altLang="en-US" dirty="0"/>
          </a:p>
        </p:txBody>
      </p:sp>
      <p:sp>
        <p:nvSpPr>
          <p:cNvPr id="53251" name="标题 2"/>
          <p:cNvSpPr>
            <a:spLocks noGrp="1"/>
          </p:cNvSpPr>
          <p:nvPr>
            <p:ph type="title"/>
          </p:nvPr>
        </p:nvSpPr>
        <p:spPr>
          <a:xfrm>
            <a:off x="601663" y="-100012"/>
            <a:ext cx="8218487" cy="1143000"/>
          </a:xfrm>
          <a:ln/>
        </p:spPr>
        <p:txBody>
          <a:bodyPr vert="horz" wrap="square" lIns="91440" tIns="45720" rIns="91440" bIns="45720" anchor="ctr" anchorCtr="0"/>
          <a:p>
            <a:pPr/>
            <a:r>
              <a:rPr lang="zh-CN" altLang="en-US" kern="1200" dirty="0">
                <a:latin typeface="微软雅黑" panose="020B0503020204020204" pitchFamily="34" charset="-122"/>
                <a:ea typeface="微软雅黑" panose="020B0503020204020204" pitchFamily="34" charset="-122"/>
                <a:cs typeface="+mj-cs"/>
              </a:rPr>
              <a:t>进制之间的转换</a:t>
            </a:r>
            <a:endParaRPr lang="zh-CN" altLang="en-US" kern="1200" dirty="0">
              <a:latin typeface="微软雅黑" panose="020B0503020204020204" pitchFamily="34" charset="-122"/>
              <a:ea typeface="微软雅黑" panose="020B0503020204020204" pitchFamily="34" charset="-122"/>
              <a:cs typeface="+mj-cs"/>
            </a:endParaRPr>
          </a:p>
        </p:txBody>
      </p:sp>
      <p:sp>
        <p:nvSpPr>
          <p:cNvPr id="4" name="页脚占位符 3"/>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53253" name="灯片编号占位符 4"/>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4274" name="Rectangle 2"/>
          <p:cNvSpPr>
            <a:spLocks noGrp="1"/>
          </p:cNvSpPr>
          <p:nvPr>
            <p:ph idx="1"/>
          </p:nvPr>
        </p:nvSpPr>
        <p:spPr>
          <a:xfrm>
            <a:off x="685800" y="457200"/>
            <a:ext cx="7772400" cy="5638800"/>
          </a:xfrm>
          <a:ln/>
        </p:spPr>
        <p:txBody>
          <a:bodyPr vert="horz" wrap="square" lIns="91440" tIns="45720" rIns="91440" bIns="45720" anchor="t" anchorCtr="0"/>
          <a:p>
            <a:pPr algn="just" eaLnBrk="1" hangingPunct="1">
              <a:lnSpc>
                <a:spcPct val="90000"/>
              </a:lnSpc>
              <a:buFontTx/>
              <a:buNone/>
            </a:pPr>
            <a:r>
              <a:rPr lang="en-US" altLang="zh-CN" sz="2800" dirty="0"/>
              <a:t>       </a:t>
            </a:r>
            <a:r>
              <a:rPr lang="en-US" altLang="zh-CN" sz="2800" b="1" dirty="0"/>
              <a:t>【</a:t>
            </a:r>
            <a:r>
              <a:rPr lang="zh-CN" altLang="en-US" sz="2800" b="1" dirty="0"/>
              <a:t>例</a:t>
            </a:r>
            <a:r>
              <a:rPr lang="en-US" altLang="zh-CN" sz="2800" b="1" dirty="0"/>
              <a:t>1】</a:t>
            </a:r>
            <a:r>
              <a:rPr lang="en-US" altLang="zh-CN" sz="2800" dirty="0"/>
              <a:t> </a:t>
            </a:r>
            <a:r>
              <a:rPr lang="zh-CN" altLang="en-US" sz="2800" dirty="0"/>
              <a:t>把二进制数</a:t>
            </a:r>
            <a:r>
              <a:rPr lang="en-US" altLang="zh-CN" sz="2800" dirty="0"/>
              <a:t>(1011.101)</a:t>
            </a:r>
            <a:r>
              <a:rPr lang="en-US" altLang="zh-CN" sz="2800" baseline="-30000" dirty="0"/>
              <a:t>2</a:t>
            </a:r>
            <a:r>
              <a:rPr lang="zh-CN" altLang="en-US" sz="2800" dirty="0"/>
              <a:t>转换成十进制数。</a:t>
            </a:r>
            <a:endParaRPr lang="zh-CN" altLang="en-US" sz="2800" dirty="0"/>
          </a:p>
          <a:p>
            <a:pPr algn="just" eaLnBrk="1" hangingPunct="1">
              <a:lnSpc>
                <a:spcPct val="90000"/>
              </a:lnSpc>
              <a:buFontTx/>
              <a:buNone/>
            </a:pPr>
            <a:r>
              <a:rPr lang="zh-CN" altLang="en-US" sz="2800" dirty="0"/>
              <a:t>         </a:t>
            </a:r>
            <a:r>
              <a:rPr lang="zh-CN" altLang="en-US" sz="2800" b="1" dirty="0"/>
              <a:t>解析</a:t>
            </a:r>
            <a:r>
              <a:rPr lang="zh-CN" altLang="en-US" sz="2800" dirty="0"/>
              <a:t>：</a:t>
            </a:r>
            <a:r>
              <a:rPr lang="en-US" altLang="zh-CN" sz="2800" dirty="0"/>
              <a:t>(1011.101)</a:t>
            </a:r>
            <a:r>
              <a:rPr lang="en-US" altLang="zh-CN" sz="2800" baseline="-30000" dirty="0"/>
              <a:t>2 </a:t>
            </a:r>
            <a:r>
              <a:rPr lang="zh-CN" altLang="en-US" sz="2800" dirty="0"/>
              <a:t>＝</a:t>
            </a:r>
            <a:r>
              <a:rPr lang="zh-CN" altLang="en-US" sz="2800" baseline="-30000" dirty="0"/>
              <a:t> </a:t>
            </a:r>
            <a:r>
              <a:rPr lang="en-US" altLang="zh-CN" sz="2800" dirty="0"/>
              <a:t>1×2</a:t>
            </a:r>
            <a:r>
              <a:rPr lang="en-US" altLang="zh-CN" sz="2800" baseline="30000" dirty="0"/>
              <a:t>3</a:t>
            </a:r>
            <a:r>
              <a:rPr lang="zh-CN" altLang="en-US" sz="2800" dirty="0"/>
              <a:t>＋</a:t>
            </a:r>
            <a:r>
              <a:rPr lang="en-US" altLang="zh-CN" sz="2800" dirty="0"/>
              <a:t>0×2</a:t>
            </a:r>
            <a:r>
              <a:rPr lang="en-US" altLang="zh-CN" sz="2800" baseline="30000" dirty="0"/>
              <a:t>2</a:t>
            </a:r>
            <a:r>
              <a:rPr lang="zh-CN" altLang="en-US" sz="2800" dirty="0"/>
              <a:t>＋</a:t>
            </a:r>
            <a:r>
              <a:rPr lang="en-US" altLang="zh-CN" sz="2800" dirty="0"/>
              <a:t>1×2</a:t>
            </a:r>
            <a:r>
              <a:rPr lang="en-US" altLang="zh-CN" sz="2800" baseline="30000" dirty="0"/>
              <a:t>1</a:t>
            </a:r>
            <a:r>
              <a:rPr lang="zh-CN" altLang="en-US" sz="2800" dirty="0"/>
              <a:t>＋</a:t>
            </a:r>
            <a:r>
              <a:rPr lang="en-US" altLang="zh-CN" sz="2800" dirty="0"/>
              <a:t>1×2</a:t>
            </a:r>
            <a:r>
              <a:rPr lang="en-US" altLang="zh-CN" sz="2800" baseline="30000" dirty="0"/>
              <a:t>0</a:t>
            </a:r>
            <a:r>
              <a:rPr lang="zh-CN" altLang="en-US" sz="2800" dirty="0"/>
              <a:t>＋</a:t>
            </a:r>
            <a:r>
              <a:rPr lang="en-US" altLang="zh-CN" sz="2800" dirty="0"/>
              <a:t>1×2</a:t>
            </a:r>
            <a:r>
              <a:rPr lang="en-US" altLang="zh-CN" sz="2800" baseline="30000" dirty="0"/>
              <a:t>-1</a:t>
            </a:r>
            <a:r>
              <a:rPr lang="zh-CN" altLang="en-US" sz="2800" dirty="0"/>
              <a:t>＋</a:t>
            </a:r>
            <a:r>
              <a:rPr lang="en-US" altLang="zh-CN" sz="2800" dirty="0"/>
              <a:t>0×2</a:t>
            </a:r>
            <a:r>
              <a:rPr lang="en-US" altLang="zh-CN" sz="2800" baseline="30000" dirty="0"/>
              <a:t>-2</a:t>
            </a:r>
            <a:r>
              <a:rPr lang="zh-CN" altLang="en-US" sz="2800" dirty="0"/>
              <a:t>＋</a:t>
            </a:r>
            <a:r>
              <a:rPr lang="en-US" altLang="zh-CN" sz="2800" dirty="0"/>
              <a:t>1×2</a:t>
            </a:r>
            <a:r>
              <a:rPr lang="en-US" altLang="zh-CN" sz="2800" baseline="30000" dirty="0"/>
              <a:t>-3</a:t>
            </a:r>
            <a:endParaRPr lang="en-US" altLang="zh-CN" sz="2800" dirty="0"/>
          </a:p>
          <a:p>
            <a:pPr algn="just" eaLnBrk="1" hangingPunct="1">
              <a:lnSpc>
                <a:spcPct val="90000"/>
              </a:lnSpc>
              <a:buFontTx/>
              <a:buNone/>
            </a:pPr>
            <a:r>
              <a:rPr lang="en-US" altLang="zh-CN" sz="2800" dirty="0"/>
              <a:t>              </a:t>
            </a:r>
            <a:r>
              <a:rPr lang="zh-CN" altLang="en-US" sz="2800" dirty="0"/>
              <a:t>＝</a:t>
            </a:r>
            <a:r>
              <a:rPr lang="en-US" altLang="zh-CN" sz="2800" dirty="0"/>
              <a:t>8</a:t>
            </a:r>
            <a:r>
              <a:rPr lang="zh-CN" altLang="en-US" sz="2800" dirty="0"/>
              <a:t>＋</a:t>
            </a:r>
            <a:r>
              <a:rPr lang="en-US" altLang="zh-CN" sz="2800" dirty="0"/>
              <a:t>0</a:t>
            </a:r>
            <a:r>
              <a:rPr lang="zh-CN" altLang="en-US" sz="2800" dirty="0"/>
              <a:t>＋</a:t>
            </a:r>
            <a:r>
              <a:rPr lang="en-US" altLang="zh-CN" sz="2800" dirty="0"/>
              <a:t>2</a:t>
            </a:r>
            <a:r>
              <a:rPr lang="zh-CN" altLang="en-US" sz="2800" dirty="0"/>
              <a:t>＋</a:t>
            </a:r>
            <a:r>
              <a:rPr lang="en-US" altLang="zh-CN" sz="2800" dirty="0"/>
              <a:t>1</a:t>
            </a:r>
            <a:r>
              <a:rPr lang="zh-CN" altLang="en-US" sz="2800" dirty="0"/>
              <a:t>＋</a:t>
            </a:r>
            <a:r>
              <a:rPr lang="en-US" altLang="zh-CN" sz="2800" dirty="0"/>
              <a:t>0.5</a:t>
            </a:r>
            <a:r>
              <a:rPr lang="zh-CN" altLang="en-US" sz="2800" dirty="0"/>
              <a:t>＋</a:t>
            </a:r>
            <a:r>
              <a:rPr lang="en-US" altLang="zh-CN" sz="2800" dirty="0"/>
              <a:t>0</a:t>
            </a:r>
            <a:r>
              <a:rPr lang="zh-CN" altLang="en-US" sz="2800" dirty="0"/>
              <a:t>＋</a:t>
            </a:r>
            <a:r>
              <a:rPr lang="en-US" altLang="zh-CN" sz="2800" dirty="0"/>
              <a:t>0.125</a:t>
            </a:r>
            <a:endParaRPr lang="en-US" altLang="zh-CN" sz="2800" dirty="0"/>
          </a:p>
          <a:p>
            <a:pPr algn="just" eaLnBrk="1" hangingPunct="1">
              <a:lnSpc>
                <a:spcPct val="90000"/>
              </a:lnSpc>
              <a:buFontTx/>
              <a:buNone/>
            </a:pPr>
            <a:r>
              <a:rPr lang="en-US" altLang="zh-CN" sz="2800" dirty="0"/>
              <a:t>              </a:t>
            </a:r>
            <a:r>
              <a:rPr lang="zh-CN" altLang="en-US" sz="2800" dirty="0"/>
              <a:t>＝</a:t>
            </a:r>
            <a:r>
              <a:rPr lang="en-US" altLang="zh-CN" sz="2800" dirty="0"/>
              <a:t>(11.625)</a:t>
            </a:r>
            <a:r>
              <a:rPr lang="en-US" altLang="zh-CN" sz="2800" baseline="-30000" dirty="0"/>
              <a:t>10</a:t>
            </a:r>
            <a:endParaRPr lang="en-US" altLang="zh-CN" sz="2800" dirty="0"/>
          </a:p>
          <a:p>
            <a:pPr algn="just" eaLnBrk="1" hangingPunct="1">
              <a:lnSpc>
                <a:spcPct val="90000"/>
              </a:lnSpc>
              <a:buFontTx/>
              <a:buNone/>
            </a:pPr>
            <a:r>
              <a:rPr lang="en-US" altLang="zh-CN" sz="2800" dirty="0"/>
              <a:t>       【</a:t>
            </a:r>
            <a:r>
              <a:rPr lang="zh-CN" altLang="en-US" sz="2800" b="1" dirty="0"/>
              <a:t>例</a:t>
            </a:r>
            <a:r>
              <a:rPr lang="en-US" altLang="zh-CN" sz="2800" b="1" dirty="0"/>
              <a:t>2</a:t>
            </a:r>
            <a:r>
              <a:rPr lang="en-US" altLang="zh-CN" sz="2800" dirty="0"/>
              <a:t>】 </a:t>
            </a:r>
            <a:r>
              <a:rPr lang="zh-CN" altLang="en-US" sz="2800" dirty="0"/>
              <a:t>把八进制数</a:t>
            </a:r>
            <a:r>
              <a:rPr lang="en-US" altLang="zh-CN" sz="2800" dirty="0"/>
              <a:t>(123.45)</a:t>
            </a:r>
            <a:r>
              <a:rPr lang="en-US" altLang="zh-CN" sz="2800" baseline="-30000" dirty="0"/>
              <a:t>8</a:t>
            </a:r>
            <a:r>
              <a:rPr lang="zh-CN" altLang="en-US" sz="2800" dirty="0"/>
              <a:t>转换成十进制数。 </a:t>
            </a:r>
            <a:endParaRPr lang="zh-CN" altLang="en-US" sz="2800" dirty="0"/>
          </a:p>
          <a:p>
            <a:pPr algn="just" eaLnBrk="1" hangingPunct="1">
              <a:lnSpc>
                <a:spcPct val="90000"/>
              </a:lnSpc>
              <a:buFontTx/>
              <a:buNone/>
            </a:pPr>
            <a:r>
              <a:rPr lang="zh-CN" altLang="en-US" sz="2800" b="1" dirty="0"/>
              <a:t>解析</a:t>
            </a:r>
            <a:r>
              <a:rPr lang="zh-CN" altLang="en-US" sz="2800" dirty="0"/>
              <a:t>：</a:t>
            </a:r>
            <a:r>
              <a:rPr lang="en-US" altLang="zh-CN" sz="2800" dirty="0"/>
              <a:t>(123.45)</a:t>
            </a:r>
            <a:r>
              <a:rPr lang="en-US" altLang="zh-CN" sz="2800" baseline="-30000" dirty="0"/>
              <a:t>8</a:t>
            </a:r>
            <a:r>
              <a:rPr lang="en-US" altLang="zh-CN" sz="2800" dirty="0"/>
              <a:t>=1×8</a:t>
            </a:r>
            <a:r>
              <a:rPr lang="en-US" altLang="zh-CN" sz="2800" baseline="30000" dirty="0"/>
              <a:t>2</a:t>
            </a:r>
            <a:r>
              <a:rPr lang="zh-CN" altLang="en-US" sz="2800" dirty="0"/>
              <a:t>＋</a:t>
            </a:r>
            <a:r>
              <a:rPr lang="en-US" altLang="zh-CN" sz="2800" dirty="0"/>
              <a:t>2×8</a:t>
            </a:r>
            <a:r>
              <a:rPr lang="en-US" altLang="zh-CN" sz="2800" baseline="30000" dirty="0"/>
              <a:t>1</a:t>
            </a:r>
            <a:r>
              <a:rPr lang="zh-CN" altLang="en-US" sz="2800" dirty="0"/>
              <a:t>＋</a:t>
            </a:r>
            <a:r>
              <a:rPr lang="en-US" altLang="zh-CN" sz="2800" dirty="0"/>
              <a:t>3×8</a:t>
            </a:r>
            <a:r>
              <a:rPr lang="en-US" altLang="zh-CN" sz="2800" baseline="30000" dirty="0"/>
              <a:t>0</a:t>
            </a:r>
            <a:r>
              <a:rPr lang="zh-CN" altLang="en-US" sz="2800" dirty="0"/>
              <a:t>＋</a:t>
            </a:r>
            <a:r>
              <a:rPr lang="en-US" altLang="zh-CN" sz="2800" dirty="0"/>
              <a:t>4×8</a:t>
            </a:r>
            <a:r>
              <a:rPr lang="en-US" altLang="zh-CN" sz="2800" baseline="30000" dirty="0"/>
              <a:t>-1</a:t>
            </a:r>
            <a:r>
              <a:rPr lang="zh-CN" altLang="en-US" sz="2800" dirty="0"/>
              <a:t>＋</a:t>
            </a:r>
            <a:r>
              <a:rPr lang="en-US" altLang="zh-CN" sz="2800" dirty="0"/>
              <a:t>5×8</a:t>
            </a:r>
            <a:r>
              <a:rPr lang="en-US" altLang="zh-CN" sz="2800" baseline="30000" dirty="0"/>
              <a:t>-2</a:t>
            </a:r>
            <a:endParaRPr lang="en-US" altLang="zh-CN" sz="2800" dirty="0"/>
          </a:p>
          <a:p>
            <a:pPr algn="just" eaLnBrk="1" hangingPunct="1">
              <a:lnSpc>
                <a:spcPct val="90000"/>
              </a:lnSpc>
              <a:buFontTx/>
              <a:buNone/>
            </a:pPr>
            <a:r>
              <a:rPr lang="en-US" altLang="zh-CN" sz="2800" dirty="0"/>
              <a:t>               </a:t>
            </a:r>
            <a:r>
              <a:rPr lang="zh-CN" altLang="en-US" sz="2800" dirty="0"/>
              <a:t>＝</a:t>
            </a:r>
            <a:r>
              <a:rPr lang="en-US" altLang="zh-CN" sz="2800" dirty="0"/>
              <a:t>(83.578125)</a:t>
            </a:r>
            <a:r>
              <a:rPr lang="en-US" altLang="zh-CN" sz="2800" baseline="-30000" dirty="0"/>
              <a:t>10</a:t>
            </a:r>
            <a:endParaRPr lang="en-US" altLang="zh-CN" sz="2800" dirty="0"/>
          </a:p>
          <a:p>
            <a:pPr algn="just" eaLnBrk="1" hangingPunct="1">
              <a:lnSpc>
                <a:spcPct val="90000"/>
              </a:lnSpc>
              <a:buFontTx/>
              <a:buNone/>
            </a:pPr>
            <a:r>
              <a:rPr lang="en-US" altLang="zh-CN" sz="2800" dirty="0"/>
              <a:t>    </a:t>
            </a:r>
            <a:endParaRPr lang="en-US" altLang="zh-CN" sz="2800" dirty="0"/>
          </a:p>
          <a:p>
            <a:pPr eaLnBrk="1" hangingPunct="1">
              <a:lnSpc>
                <a:spcPct val="90000"/>
              </a:lnSpc>
              <a:buFontTx/>
              <a:buNone/>
            </a:pPr>
            <a:endParaRPr lang="en-US" altLang="zh-CN" sz="2800" dirty="0"/>
          </a:p>
        </p:txBody>
      </p:sp>
      <p:sp>
        <p:nvSpPr>
          <p:cNvPr id="2" name="页脚占位符 1"/>
          <p:cNvSpPr txBox="1">
            <a:spLocks noGrp="1"/>
          </p:cNvSpPr>
          <p:nvPr>
            <p:ph type="ftr" sz="quarter" idx="11"/>
          </p:nvPr>
        </p:nvSpPr>
        <p:spPr>
          <a:noFill/>
        </p:spPr>
        <p:txBody>
          <a:bodyPr vert="horz"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54276" name="灯片编号占位符 2"/>
          <p:cNvSpPr txBox="1">
            <a:spLocks noGrp="1"/>
          </p:cNvSpPr>
          <p:nvPr>
            <p:ph type="sldNum" sz="quarter" idx="12"/>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dirty="0">
                <a:solidFill>
                  <a:srgbClr val="898989"/>
                </a:solidFill>
                <a:latin typeface="Arial" panose="020B0604020202020204" pitchFamily="34" charset="0"/>
                <a:ea typeface="宋体" panose="02010600030101010101" pitchFamily="2" charset="-122"/>
              </a:rPr>
            </a:fld>
            <a:endParaRPr lang="en-US" altLang="zh-CN" sz="1800" b="1" dirty="0">
              <a:solidFill>
                <a:srgbClr val="898989"/>
              </a:solidFill>
              <a:latin typeface="Arial" panose="020B0604020202020204" pitchFamily="34" charset="0"/>
              <a:ea typeface="宋体" panose="02010600030101010101" pitchFamily="2" charset="-122"/>
            </a:endParaRPr>
          </a:p>
        </p:txBody>
      </p:sp>
    </p:spTree>
  </p:cSld>
  <p:clrMapOvr>
    <a:masterClrMapping/>
  </p:clrMapOvr>
  <p:transition spd="med">
    <p:dissolve/>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5298" name="Rectangle 2"/>
          <p:cNvSpPr>
            <a:spLocks noGrp="1"/>
          </p:cNvSpPr>
          <p:nvPr>
            <p:ph idx="1"/>
          </p:nvPr>
        </p:nvSpPr>
        <p:spPr>
          <a:xfrm>
            <a:off x="685800" y="533400"/>
            <a:ext cx="7772400" cy="5562600"/>
          </a:xfrm>
          <a:ln/>
        </p:spPr>
        <p:txBody>
          <a:bodyPr vert="horz" wrap="square" lIns="91440" tIns="45720" rIns="91440" bIns="45720" anchor="t" anchorCtr="0"/>
          <a:p>
            <a:pPr algn="just" eaLnBrk="1" hangingPunct="1">
              <a:lnSpc>
                <a:spcPct val="130000"/>
              </a:lnSpc>
              <a:buFontTx/>
              <a:buNone/>
            </a:pPr>
            <a:r>
              <a:rPr lang="en-US" altLang="zh-CN" sz="2400" dirty="0"/>
              <a:t>       【</a:t>
            </a:r>
            <a:r>
              <a:rPr lang="zh-CN" altLang="en-US" sz="2400" b="1" dirty="0"/>
              <a:t>例</a:t>
            </a:r>
            <a:r>
              <a:rPr lang="en-US" altLang="zh-CN" sz="2400" b="1" dirty="0"/>
              <a:t>3</a:t>
            </a:r>
            <a:r>
              <a:rPr lang="en-US" altLang="zh-CN" sz="2400" dirty="0"/>
              <a:t>】 </a:t>
            </a:r>
            <a:r>
              <a:rPr lang="zh-CN" altLang="en-US" sz="2400" dirty="0"/>
              <a:t>把十六进制数</a:t>
            </a:r>
            <a:r>
              <a:rPr lang="en-US" altLang="zh-CN" sz="2400" dirty="0"/>
              <a:t>(3AF.4C)</a:t>
            </a:r>
            <a:r>
              <a:rPr lang="en-US" altLang="zh-CN" sz="2400" baseline="-30000" dirty="0"/>
              <a:t>16</a:t>
            </a:r>
            <a:r>
              <a:rPr lang="zh-CN" altLang="en-US" sz="2400" dirty="0"/>
              <a:t>转换成十进制数。</a:t>
            </a:r>
            <a:endParaRPr lang="zh-CN" altLang="en-US" sz="2400" dirty="0"/>
          </a:p>
          <a:p>
            <a:pPr algn="just" eaLnBrk="1" hangingPunct="1">
              <a:lnSpc>
                <a:spcPct val="130000"/>
              </a:lnSpc>
              <a:buFontTx/>
              <a:buNone/>
            </a:pPr>
            <a:r>
              <a:rPr lang="zh-CN" altLang="en-US" sz="2400" dirty="0"/>
              <a:t>         </a:t>
            </a:r>
            <a:r>
              <a:rPr lang="zh-CN" altLang="en-US" sz="2400" b="1" dirty="0"/>
              <a:t>解析</a:t>
            </a:r>
            <a:r>
              <a:rPr lang="zh-CN" altLang="en-US" sz="2400" dirty="0"/>
              <a:t>：</a:t>
            </a:r>
            <a:r>
              <a:rPr lang="en-US" altLang="zh-CN" sz="2400" dirty="0"/>
              <a:t>(3AF.4C)</a:t>
            </a:r>
            <a:r>
              <a:rPr lang="en-US" altLang="zh-CN" sz="2400" baseline="-30000" dirty="0"/>
              <a:t>16</a:t>
            </a:r>
            <a:r>
              <a:rPr lang="en-US" altLang="zh-CN" sz="2400" dirty="0"/>
              <a:t>=3×16</a:t>
            </a:r>
            <a:r>
              <a:rPr lang="en-US" altLang="zh-CN" sz="2400" baseline="30000" dirty="0"/>
              <a:t>2</a:t>
            </a:r>
            <a:r>
              <a:rPr lang="zh-CN" altLang="en-US" sz="2400" dirty="0"/>
              <a:t>＋</a:t>
            </a:r>
            <a:r>
              <a:rPr lang="en-US" altLang="zh-CN" sz="2400" dirty="0"/>
              <a:t>10×16</a:t>
            </a:r>
            <a:r>
              <a:rPr lang="en-US" altLang="zh-CN" sz="2400" baseline="30000" dirty="0"/>
              <a:t>1</a:t>
            </a:r>
            <a:r>
              <a:rPr lang="zh-CN" altLang="en-US" sz="2400" dirty="0"/>
              <a:t>＋</a:t>
            </a:r>
            <a:r>
              <a:rPr lang="en-US" altLang="zh-CN" sz="2400" dirty="0"/>
              <a:t>15×16</a:t>
            </a:r>
            <a:r>
              <a:rPr lang="en-US" altLang="zh-CN" sz="2400" baseline="30000" dirty="0"/>
              <a:t>0                </a:t>
            </a:r>
            <a:r>
              <a:rPr lang="zh-CN" altLang="en-US" sz="2400" dirty="0"/>
              <a:t>＋</a:t>
            </a:r>
            <a:r>
              <a:rPr lang="en-US" altLang="zh-CN" sz="2400" dirty="0"/>
              <a:t>4×16</a:t>
            </a:r>
            <a:r>
              <a:rPr lang="en-US" altLang="zh-CN" sz="2400" baseline="30000" dirty="0"/>
              <a:t>-1</a:t>
            </a:r>
            <a:r>
              <a:rPr lang="zh-CN" altLang="en-US" sz="2400" dirty="0"/>
              <a:t>＋</a:t>
            </a:r>
            <a:r>
              <a:rPr lang="en-US" altLang="zh-CN" sz="2400" dirty="0"/>
              <a:t>12×16</a:t>
            </a:r>
            <a:r>
              <a:rPr lang="en-US" altLang="zh-CN" sz="2400" baseline="30000" dirty="0"/>
              <a:t>-2</a:t>
            </a:r>
            <a:endParaRPr lang="en-US" altLang="zh-CN" sz="2400" baseline="30000" dirty="0"/>
          </a:p>
          <a:p>
            <a:pPr algn="just" eaLnBrk="1" hangingPunct="1">
              <a:lnSpc>
                <a:spcPct val="130000"/>
              </a:lnSpc>
              <a:buFontTx/>
              <a:buNone/>
            </a:pPr>
            <a:r>
              <a:rPr lang="en-US" altLang="zh-CN" sz="2400" dirty="0"/>
              <a:t>                    </a:t>
            </a:r>
            <a:r>
              <a:rPr lang="zh-CN" altLang="en-US" sz="2400" dirty="0"/>
              <a:t>＝</a:t>
            </a:r>
            <a:r>
              <a:rPr lang="en-US" altLang="zh-CN" sz="2400" dirty="0"/>
              <a:t>(943.296875)10</a:t>
            </a:r>
            <a:endParaRPr lang="en-US" altLang="zh-CN" sz="2400" dirty="0"/>
          </a:p>
          <a:p>
            <a:pPr eaLnBrk="1" hangingPunct="1">
              <a:lnSpc>
                <a:spcPct val="130000"/>
              </a:lnSpc>
              <a:buFontTx/>
              <a:buNone/>
            </a:pPr>
            <a:endParaRPr lang="en-US" altLang="zh-CN" sz="2400" dirty="0"/>
          </a:p>
        </p:txBody>
      </p:sp>
      <p:sp>
        <p:nvSpPr>
          <p:cNvPr id="2" name="页脚占位符 1"/>
          <p:cNvSpPr txBox="1">
            <a:spLocks noGrp="1"/>
          </p:cNvSpPr>
          <p:nvPr>
            <p:ph type="ftr" sz="quarter" idx="11"/>
          </p:nvPr>
        </p:nvSpPr>
        <p:spPr>
          <a:noFill/>
        </p:spPr>
        <p:txBody>
          <a:bodyPr vert="horz"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55300" name="灯片编号占位符 2"/>
          <p:cNvSpPr txBox="1">
            <a:spLocks noGrp="1"/>
          </p:cNvSpPr>
          <p:nvPr>
            <p:ph type="sldNum" sz="quarter" idx="12"/>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dirty="0">
                <a:solidFill>
                  <a:srgbClr val="898989"/>
                </a:solidFill>
                <a:latin typeface="Arial" panose="020B0604020202020204" pitchFamily="34" charset="0"/>
                <a:ea typeface="宋体" panose="02010600030101010101" pitchFamily="2" charset="-122"/>
              </a:rPr>
            </a:fld>
            <a:endParaRPr lang="en-US" altLang="zh-CN" sz="1800" b="1" dirty="0">
              <a:solidFill>
                <a:srgbClr val="898989"/>
              </a:solidFill>
              <a:latin typeface="Arial" panose="020B0604020202020204" pitchFamily="34" charset="0"/>
              <a:ea typeface="宋体" panose="02010600030101010101" pitchFamily="2" charset="-122"/>
            </a:endParaRPr>
          </a:p>
        </p:txBody>
      </p:sp>
    </p:spTree>
  </p:cSld>
  <p:clrMapOvr>
    <a:masterClrMapping/>
  </p:clrMapOvr>
  <p:transition spd="med">
    <p:dissolve/>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6322" name="内容占位符 1"/>
          <p:cNvSpPr>
            <a:spLocks noGrp="1"/>
          </p:cNvSpPr>
          <p:nvPr>
            <p:ph sz="quarter" idx="13"/>
          </p:nvPr>
        </p:nvSpPr>
        <p:spPr>
          <a:xfrm>
            <a:off x="468313" y="1509713"/>
            <a:ext cx="8207375" cy="4606925"/>
          </a:xfrm>
          <a:ln/>
        </p:spPr>
        <p:txBody>
          <a:bodyPr vert="horz" wrap="square" lIns="91440" tIns="45720" rIns="91440" bIns="45720" anchor="t" anchorCtr="0"/>
          <a:p>
            <a:pPr algn="just" eaLnBrk="1" hangingPunct="1">
              <a:lnSpc>
                <a:spcPct val="130000"/>
              </a:lnSpc>
              <a:buClrTx/>
              <a:buSzTx/>
              <a:buFontTx/>
              <a:buNone/>
            </a:pPr>
            <a:r>
              <a:rPr lang="en-US" altLang="zh-CN" sz="2400" b="1" dirty="0"/>
              <a:t>2. </a:t>
            </a:r>
            <a:r>
              <a:rPr lang="zh-CN" altLang="en-US" sz="2400" b="1" dirty="0"/>
              <a:t>十进制数转换成二进制数</a:t>
            </a:r>
            <a:endParaRPr lang="zh-CN" altLang="en-US" sz="2400" b="1" dirty="0"/>
          </a:p>
          <a:p>
            <a:pPr algn="just" eaLnBrk="1" hangingPunct="1">
              <a:lnSpc>
                <a:spcPct val="130000"/>
              </a:lnSpc>
              <a:buClrTx/>
              <a:buSzTx/>
              <a:buFontTx/>
              <a:buNone/>
            </a:pPr>
            <a:r>
              <a:rPr lang="zh-CN" altLang="en-US" sz="2400" b="1" dirty="0">
                <a:cs typeface="Times New Roman" panose="02020603050405020304" pitchFamily="18" charset="0"/>
              </a:rPr>
              <a:t>             </a:t>
            </a:r>
            <a:r>
              <a:rPr lang="en-US" altLang="zh-CN" sz="2400" b="1" dirty="0">
                <a:cs typeface="Times New Roman" panose="02020603050405020304" pitchFamily="18" charset="0"/>
              </a:rPr>
              <a:t>1) </a:t>
            </a:r>
            <a:r>
              <a:rPr lang="zh-CN" altLang="en-US" sz="2400" b="1" dirty="0"/>
              <a:t>十进制整数转换成二进制整数</a:t>
            </a:r>
            <a:endParaRPr lang="zh-CN" altLang="en-US" sz="2400" b="1" dirty="0">
              <a:cs typeface="Times New Roman" panose="02020603050405020304" pitchFamily="18" charset="0"/>
            </a:endParaRPr>
          </a:p>
          <a:p>
            <a:pPr eaLnBrk="1" hangingPunct="1">
              <a:lnSpc>
                <a:spcPct val="130000"/>
              </a:lnSpc>
              <a:buClrTx/>
              <a:buSzTx/>
              <a:buFontTx/>
              <a:buNone/>
            </a:pPr>
            <a:r>
              <a:rPr lang="zh-CN" altLang="en-US" sz="2400" dirty="0"/>
              <a:t>            十进制整数转换成二进制整数采用</a:t>
            </a:r>
            <a:r>
              <a:rPr lang="zh-CN" altLang="en-US" sz="2400" dirty="0">
                <a:latin typeface="宋体" panose="02010600030101010101" pitchFamily="2" charset="-122"/>
              </a:rPr>
              <a:t>“</a:t>
            </a:r>
            <a:r>
              <a:rPr lang="zh-CN" altLang="en-US" sz="2400" dirty="0"/>
              <a:t>除</a:t>
            </a:r>
            <a:r>
              <a:rPr lang="en-US" altLang="zh-CN" sz="2400" dirty="0"/>
              <a:t>2</a:t>
            </a:r>
            <a:r>
              <a:rPr lang="zh-CN" altLang="en-US" sz="2400" dirty="0"/>
              <a:t>取余</a:t>
            </a:r>
            <a:r>
              <a:rPr lang="zh-CN" altLang="en-US" sz="2400" dirty="0">
                <a:latin typeface="宋体" panose="02010600030101010101" pitchFamily="2" charset="-122"/>
              </a:rPr>
              <a:t>”</a:t>
            </a:r>
            <a:r>
              <a:rPr lang="zh-CN" altLang="en-US" sz="2400" dirty="0"/>
              <a:t>法。具体方法为：将十进制数除以</a:t>
            </a:r>
            <a:r>
              <a:rPr lang="en-US" altLang="zh-CN" sz="2400" dirty="0"/>
              <a:t>2</a:t>
            </a:r>
            <a:r>
              <a:rPr lang="zh-CN" altLang="en-US" sz="2400" dirty="0"/>
              <a:t>，得到一个商数和一个余数，再将商数除以</a:t>
            </a:r>
            <a:r>
              <a:rPr lang="en-US" altLang="zh-CN" sz="2400" dirty="0"/>
              <a:t>2</a:t>
            </a:r>
            <a:r>
              <a:rPr lang="zh-CN" altLang="en-US" sz="2400" dirty="0"/>
              <a:t>，又得到一个商数和一个余数，继续该过程，直到商数等于零为止。每次得到的余数（必定是</a:t>
            </a:r>
            <a:r>
              <a:rPr lang="en-US" altLang="zh-CN" sz="2400" dirty="0"/>
              <a:t>0</a:t>
            </a:r>
            <a:r>
              <a:rPr lang="zh-CN" altLang="en-US" sz="2400" dirty="0"/>
              <a:t>或</a:t>
            </a:r>
            <a:r>
              <a:rPr lang="en-US" altLang="zh-CN" sz="2400" dirty="0"/>
              <a:t>1</a:t>
            </a:r>
            <a:r>
              <a:rPr lang="zh-CN" altLang="en-US" sz="2400" dirty="0"/>
              <a:t>）就是对应的二进制数的各位数字。 </a:t>
            </a:r>
            <a:endParaRPr lang="zh-CN" altLang="en-US" sz="2400" dirty="0"/>
          </a:p>
          <a:p>
            <a:pPr>
              <a:buClrTx/>
              <a:buSzTx/>
              <a:buFont typeface="Arial" panose="020B0604020202020204" pitchFamily="34" charset="0"/>
              <a:buChar char="•"/>
            </a:pPr>
            <a:endParaRPr lang="zh-CN" altLang="en-US" dirty="0"/>
          </a:p>
        </p:txBody>
      </p:sp>
      <p:sp>
        <p:nvSpPr>
          <p:cNvPr id="56323" name="标题 2"/>
          <p:cNvSpPr>
            <a:spLocks noGrp="1"/>
          </p:cNvSpPr>
          <p:nvPr>
            <p:ph type="title"/>
          </p:nvPr>
        </p:nvSpPr>
        <p:spPr>
          <a:xfrm>
            <a:off x="601663" y="-100012"/>
            <a:ext cx="8218487" cy="1143000"/>
          </a:xfrm>
          <a:ln/>
        </p:spPr>
        <p:txBody>
          <a:bodyPr vert="horz" wrap="square" lIns="91440" tIns="45720" rIns="91440" bIns="45720" anchor="ctr" anchorCtr="0"/>
          <a:p>
            <a:pPr/>
            <a:r>
              <a:rPr lang="zh-CN" altLang="en-US" kern="1200" dirty="0">
                <a:latin typeface="微软雅黑" panose="020B0503020204020204" pitchFamily="34" charset="-122"/>
                <a:ea typeface="微软雅黑" panose="020B0503020204020204" pitchFamily="34" charset="-122"/>
                <a:cs typeface="+mj-cs"/>
              </a:rPr>
              <a:t>进制之间的转换</a:t>
            </a:r>
            <a:endParaRPr lang="zh-CN" altLang="en-US" kern="1200" dirty="0">
              <a:latin typeface="微软雅黑" panose="020B0503020204020204" pitchFamily="34" charset="-122"/>
              <a:ea typeface="微软雅黑" panose="020B0503020204020204" pitchFamily="34" charset="-122"/>
              <a:cs typeface="+mj-cs"/>
            </a:endParaRPr>
          </a:p>
        </p:txBody>
      </p:sp>
      <p:sp>
        <p:nvSpPr>
          <p:cNvPr id="4" name="页脚占位符 3"/>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56325" name="灯片编号占位符 4"/>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7346" name="Rectangle 2"/>
          <p:cNvSpPr>
            <a:spLocks noGrp="1"/>
          </p:cNvSpPr>
          <p:nvPr>
            <p:ph idx="1"/>
          </p:nvPr>
        </p:nvSpPr>
        <p:spPr>
          <a:xfrm>
            <a:off x="685800" y="165100"/>
            <a:ext cx="7772400" cy="5638800"/>
          </a:xfrm>
          <a:ln/>
        </p:spPr>
        <p:txBody>
          <a:bodyPr vert="horz" wrap="square" lIns="91440" tIns="45720" rIns="91440" bIns="45720" anchor="t" anchorCtr="0"/>
          <a:p>
            <a:pPr algn="just" eaLnBrk="1" hangingPunct="1">
              <a:buFontTx/>
              <a:buNone/>
            </a:pPr>
            <a:r>
              <a:rPr lang="en-US" altLang="zh-CN" sz="2400" dirty="0"/>
              <a:t>  【</a:t>
            </a:r>
            <a:r>
              <a:rPr lang="zh-CN" altLang="en-US" sz="2400" b="1" dirty="0"/>
              <a:t>例</a:t>
            </a:r>
            <a:r>
              <a:rPr lang="en-US" altLang="zh-CN" sz="2400" b="1" dirty="0"/>
              <a:t>4</a:t>
            </a:r>
            <a:r>
              <a:rPr lang="en-US" altLang="zh-CN" sz="2400" dirty="0"/>
              <a:t>】 </a:t>
            </a:r>
            <a:r>
              <a:rPr lang="zh-CN" altLang="en-US" sz="2400" dirty="0"/>
              <a:t>将十进制数</a:t>
            </a:r>
            <a:r>
              <a:rPr lang="en-US" altLang="zh-CN" sz="2400" dirty="0"/>
              <a:t>69</a:t>
            </a:r>
            <a:r>
              <a:rPr lang="zh-CN" altLang="en-US" sz="2400" dirty="0"/>
              <a:t>转换成二进制数。</a:t>
            </a:r>
            <a:endParaRPr lang="zh-CN" altLang="en-US" sz="2400" dirty="0"/>
          </a:p>
          <a:p>
            <a:pPr algn="just" eaLnBrk="1" hangingPunct="1">
              <a:buFontTx/>
              <a:buNone/>
            </a:pPr>
            <a:r>
              <a:rPr lang="zh-CN" altLang="en-US" sz="2400" dirty="0"/>
              <a:t>    </a:t>
            </a:r>
            <a:r>
              <a:rPr lang="zh-CN" altLang="en-US" sz="2400" b="1" dirty="0"/>
              <a:t>解析</a:t>
            </a:r>
            <a:r>
              <a:rPr lang="zh-CN" altLang="en-US" sz="2400" dirty="0"/>
              <a:t>：将十进制数</a:t>
            </a:r>
            <a:r>
              <a:rPr lang="en-US" altLang="zh-CN" sz="2400" dirty="0"/>
              <a:t>69</a:t>
            </a:r>
            <a:r>
              <a:rPr lang="zh-CN" altLang="en-US" sz="2400" dirty="0"/>
              <a:t>转换成二进制数的过程如下：</a:t>
            </a:r>
            <a:endParaRPr lang="zh-CN" altLang="en-US" sz="2400" dirty="0"/>
          </a:p>
          <a:p>
            <a:pPr algn="just" eaLnBrk="1" hangingPunct="1">
              <a:buFontTx/>
              <a:buNone/>
            </a:pPr>
            <a:r>
              <a:rPr lang="zh-CN" altLang="en-US" sz="2400" dirty="0"/>
              <a:t>               </a:t>
            </a:r>
            <a:r>
              <a:rPr lang="en-US" altLang="zh-CN" sz="2400" dirty="0"/>
              <a:t>2</a:t>
            </a:r>
            <a:r>
              <a:rPr lang="en-US" altLang="zh-CN" sz="2400" u="sng" dirty="0"/>
              <a:t>|69</a:t>
            </a:r>
            <a:endParaRPr lang="en-US" altLang="zh-CN" sz="2400" dirty="0"/>
          </a:p>
          <a:p>
            <a:pPr algn="just" eaLnBrk="1" hangingPunct="1">
              <a:buFontTx/>
              <a:buNone/>
            </a:pPr>
            <a:r>
              <a:rPr lang="en-US" altLang="zh-CN" sz="2400" dirty="0"/>
              <a:t>               2|</a:t>
            </a:r>
            <a:r>
              <a:rPr lang="en-US" altLang="zh-CN" sz="2400" u="sng" dirty="0"/>
              <a:t>34</a:t>
            </a:r>
            <a:r>
              <a:rPr lang="en-US" altLang="zh-CN" sz="2400" dirty="0"/>
              <a:t> 	     </a:t>
            </a:r>
            <a:r>
              <a:rPr lang="zh-CN" altLang="en-US" sz="2400" dirty="0"/>
              <a:t>余数为</a:t>
            </a:r>
            <a:r>
              <a:rPr lang="en-US" altLang="zh-CN" sz="2400" dirty="0"/>
              <a:t>1</a:t>
            </a:r>
            <a:endParaRPr lang="en-US" altLang="zh-CN" sz="2400" dirty="0"/>
          </a:p>
          <a:p>
            <a:pPr algn="just" eaLnBrk="1" hangingPunct="1">
              <a:buFontTx/>
              <a:buNone/>
            </a:pPr>
            <a:r>
              <a:rPr lang="en-US" altLang="zh-CN" sz="2400" dirty="0"/>
              <a:t>               2|</a:t>
            </a:r>
            <a:r>
              <a:rPr lang="en-US" altLang="zh-CN" sz="2400" u="sng" dirty="0"/>
              <a:t>17</a:t>
            </a:r>
            <a:r>
              <a:rPr lang="en-US" altLang="zh-CN" sz="2400" dirty="0"/>
              <a:t>	     </a:t>
            </a:r>
            <a:r>
              <a:rPr lang="zh-CN" altLang="en-US" sz="2400" dirty="0"/>
              <a:t>余数为</a:t>
            </a:r>
            <a:r>
              <a:rPr lang="en-US" altLang="zh-CN" sz="2400" dirty="0"/>
              <a:t>0</a:t>
            </a:r>
            <a:endParaRPr lang="en-US" altLang="zh-CN" sz="2400" dirty="0"/>
          </a:p>
          <a:p>
            <a:pPr algn="just" eaLnBrk="1" hangingPunct="1">
              <a:buFontTx/>
              <a:buNone/>
            </a:pPr>
            <a:r>
              <a:rPr lang="en-US" altLang="zh-CN" sz="2400" dirty="0"/>
              <a:t>                2</a:t>
            </a:r>
            <a:r>
              <a:rPr lang="en-US" altLang="zh-CN" sz="2400" u="sng" dirty="0"/>
              <a:t>|8</a:t>
            </a:r>
            <a:r>
              <a:rPr lang="en-US" altLang="zh-CN" sz="2400" dirty="0"/>
              <a:t> 	     </a:t>
            </a:r>
            <a:r>
              <a:rPr lang="zh-CN" altLang="en-US" sz="2400" dirty="0"/>
              <a:t>余数为</a:t>
            </a:r>
            <a:r>
              <a:rPr lang="en-US" altLang="zh-CN" sz="2400" dirty="0"/>
              <a:t>1</a:t>
            </a:r>
            <a:endParaRPr lang="en-US" altLang="zh-CN" sz="2400" dirty="0"/>
          </a:p>
          <a:p>
            <a:pPr algn="just" eaLnBrk="1" hangingPunct="1">
              <a:buFontTx/>
              <a:buNone/>
            </a:pPr>
            <a:r>
              <a:rPr lang="en-US" altLang="zh-CN" sz="2400" dirty="0"/>
              <a:t>                2</a:t>
            </a:r>
            <a:r>
              <a:rPr lang="en-US" altLang="zh-CN" sz="2400" u="sng" dirty="0"/>
              <a:t>|4</a:t>
            </a:r>
            <a:r>
              <a:rPr lang="en-US" altLang="zh-CN" sz="2400" dirty="0"/>
              <a:t>	     </a:t>
            </a:r>
            <a:r>
              <a:rPr lang="zh-CN" altLang="en-US" sz="2400" dirty="0"/>
              <a:t>余数为</a:t>
            </a:r>
            <a:r>
              <a:rPr lang="en-US" altLang="zh-CN" sz="2400" dirty="0"/>
              <a:t>0</a:t>
            </a:r>
            <a:endParaRPr lang="en-US" altLang="zh-CN" sz="2400" dirty="0"/>
          </a:p>
          <a:p>
            <a:pPr algn="just" eaLnBrk="1" hangingPunct="1">
              <a:buFontTx/>
              <a:buNone/>
            </a:pPr>
            <a:r>
              <a:rPr lang="en-US" altLang="zh-CN" sz="2400" dirty="0"/>
              <a:t>                2</a:t>
            </a:r>
            <a:r>
              <a:rPr lang="en-US" altLang="zh-CN" sz="2400" u="sng" dirty="0"/>
              <a:t>|2</a:t>
            </a:r>
            <a:r>
              <a:rPr lang="en-US" altLang="zh-CN" sz="2400" dirty="0"/>
              <a:t>	     </a:t>
            </a:r>
            <a:r>
              <a:rPr lang="zh-CN" altLang="en-US" sz="2400" dirty="0"/>
              <a:t>余数为</a:t>
            </a:r>
            <a:r>
              <a:rPr lang="en-US" altLang="zh-CN" sz="2400" dirty="0"/>
              <a:t>0</a:t>
            </a:r>
            <a:endParaRPr lang="en-US" altLang="zh-CN" sz="2400" dirty="0"/>
          </a:p>
          <a:p>
            <a:pPr algn="just" eaLnBrk="1" hangingPunct="1">
              <a:buFontTx/>
              <a:buNone/>
            </a:pPr>
            <a:r>
              <a:rPr lang="en-US" altLang="zh-CN" sz="2400" dirty="0"/>
              <a:t>                2</a:t>
            </a:r>
            <a:r>
              <a:rPr lang="en-US" altLang="zh-CN" sz="2400" u="sng" dirty="0"/>
              <a:t>|1</a:t>
            </a:r>
            <a:r>
              <a:rPr lang="en-US" altLang="zh-CN" sz="2400" dirty="0"/>
              <a:t> 	     </a:t>
            </a:r>
            <a:r>
              <a:rPr lang="zh-CN" altLang="en-US" sz="2400" dirty="0"/>
              <a:t>余数为</a:t>
            </a:r>
            <a:r>
              <a:rPr lang="en-US" altLang="zh-CN" sz="2400" dirty="0"/>
              <a:t>0</a:t>
            </a:r>
            <a:endParaRPr lang="en-US" altLang="zh-CN" sz="2400" dirty="0"/>
          </a:p>
          <a:p>
            <a:pPr algn="just" eaLnBrk="1" hangingPunct="1">
              <a:buFontTx/>
              <a:buNone/>
            </a:pPr>
            <a:r>
              <a:rPr lang="en-US" altLang="zh-CN" sz="2400" dirty="0"/>
              <a:t>                  0		     </a:t>
            </a:r>
            <a:r>
              <a:rPr lang="zh-CN" altLang="en-US" sz="2400" dirty="0"/>
              <a:t>余数为</a:t>
            </a:r>
            <a:r>
              <a:rPr lang="en-US" altLang="zh-CN" sz="2400" dirty="0"/>
              <a:t>1</a:t>
            </a:r>
            <a:r>
              <a:rPr lang="zh-CN" altLang="en-US" sz="2400" dirty="0"/>
              <a:t>，商为</a:t>
            </a:r>
            <a:r>
              <a:rPr lang="en-US" altLang="zh-CN" sz="2400" dirty="0"/>
              <a:t>0</a:t>
            </a:r>
            <a:r>
              <a:rPr lang="zh-CN" altLang="en-US" sz="2400" dirty="0"/>
              <a:t>，结束</a:t>
            </a:r>
            <a:endParaRPr lang="zh-CN" altLang="en-US" sz="2400" dirty="0"/>
          </a:p>
          <a:p>
            <a:pPr algn="just" eaLnBrk="1" hangingPunct="1">
              <a:buFontTx/>
              <a:buNone/>
            </a:pPr>
            <a:r>
              <a:rPr lang="zh-CN" altLang="en-US" sz="2400" dirty="0"/>
              <a:t>    因此，</a:t>
            </a:r>
            <a:r>
              <a:rPr lang="en-US" altLang="zh-CN" sz="2400" dirty="0"/>
              <a:t>(69)</a:t>
            </a:r>
            <a:r>
              <a:rPr lang="en-US" altLang="zh-CN" sz="2400" baseline="-30000" dirty="0"/>
              <a:t>10</a:t>
            </a:r>
            <a:r>
              <a:rPr lang="en-US" altLang="zh-CN" sz="2400" dirty="0"/>
              <a:t>=(1000101)</a:t>
            </a:r>
            <a:r>
              <a:rPr lang="en-US" altLang="zh-CN" sz="2400" baseline="-30000" dirty="0"/>
              <a:t>2 </a:t>
            </a:r>
            <a:r>
              <a:rPr lang="zh-CN" altLang="en-US" sz="2400" dirty="0"/>
              <a:t>。</a:t>
            </a:r>
            <a:endParaRPr lang="zh-CN" altLang="en-US" sz="2400" dirty="0"/>
          </a:p>
          <a:p>
            <a:pPr eaLnBrk="1" hangingPunct="1">
              <a:buFontTx/>
              <a:buNone/>
            </a:pPr>
            <a:endParaRPr lang="en-US" altLang="zh-CN" sz="2400" dirty="0"/>
          </a:p>
        </p:txBody>
      </p:sp>
      <p:sp>
        <p:nvSpPr>
          <p:cNvPr id="2" name="页脚占位符 1"/>
          <p:cNvSpPr txBox="1">
            <a:spLocks noGrp="1"/>
          </p:cNvSpPr>
          <p:nvPr>
            <p:ph type="ftr" sz="quarter" idx="11"/>
          </p:nvPr>
        </p:nvSpPr>
        <p:spPr>
          <a:noFill/>
        </p:spPr>
        <p:txBody>
          <a:bodyPr vert="horz"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57348" name="灯片编号占位符 2"/>
          <p:cNvSpPr txBox="1">
            <a:spLocks noGrp="1"/>
          </p:cNvSpPr>
          <p:nvPr>
            <p:ph type="sldNum" sz="quarter" idx="12"/>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dirty="0">
                <a:solidFill>
                  <a:srgbClr val="898989"/>
                </a:solidFill>
                <a:latin typeface="Arial" panose="020B0604020202020204" pitchFamily="34" charset="0"/>
                <a:ea typeface="宋体" panose="02010600030101010101" pitchFamily="2" charset="-122"/>
              </a:rPr>
            </a:fld>
            <a:endParaRPr lang="en-US" altLang="zh-CN" sz="1800" b="1" dirty="0">
              <a:solidFill>
                <a:srgbClr val="898989"/>
              </a:solidFill>
              <a:latin typeface="Arial" panose="020B0604020202020204" pitchFamily="34" charset="0"/>
              <a:ea typeface="宋体" panose="02010600030101010101" pitchFamily="2" charset="-122"/>
            </a:endParaRPr>
          </a:p>
        </p:txBody>
      </p:sp>
    </p:spTree>
  </p:cSld>
  <p:clrMapOvr>
    <a:masterClrMapping/>
  </p:clrMapOvr>
  <p:transition spd="med">
    <p:dissolve/>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8370" name="内容占位符 1"/>
          <p:cNvSpPr>
            <a:spLocks noGrp="1"/>
          </p:cNvSpPr>
          <p:nvPr>
            <p:ph sz="quarter" idx="13"/>
          </p:nvPr>
        </p:nvSpPr>
        <p:spPr>
          <a:xfrm>
            <a:off x="468313" y="1509713"/>
            <a:ext cx="8207375" cy="4606925"/>
          </a:xfrm>
          <a:ln/>
        </p:spPr>
        <p:txBody>
          <a:bodyPr vert="horz" wrap="square" lIns="91440" tIns="45720" rIns="91440" bIns="45720" anchor="t" anchorCtr="0"/>
          <a:p>
            <a:pPr algn="just" eaLnBrk="1" hangingPunct="1">
              <a:lnSpc>
                <a:spcPct val="130000"/>
              </a:lnSpc>
              <a:buClrTx/>
              <a:buSzTx/>
              <a:buFontTx/>
              <a:buNone/>
            </a:pPr>
            <a:r>
              <a:rPr lang="en-US" altLang="zh-CN" sz="2400" b="1" dirty="0">
                <a:cs typeface="Times New Roman" panose="02020603050405020304" pitchFamily="18" charset="0"/>
              </a:rPr>
              <a:t>2) </a:t>
            </a:r>
            <a:r>
              <a:rPr lang="zh-CN" altLang="en-US" sz="2400" b="1" dirty="0"/>
              <a:t>十进制小数转换成二进制小数</a:t>
            </a:r>
            <a:endParaRPr lang="zh-CN" altLang="en-US" sz="2400" b="1" dirty="0">
              <a:cs typeface="Times New Roman" panose="02020603050405020304" pitchFamily="18" charset="0"/>
            </a:endParaRPr>
          </a:p>
          <a:p>
            <a:pPr eaLnBrk="1" hangingPunct="1">
              <a:lnSpc>
                <a:spcPct val="130000"/>
              </a:lnSpc>
              <a:buClrTx/>
              <a:buSzTx/>
              <a:buFontTx/>
              <a:buNone/>
            </a:pPr>
            <a:r>
              <a:rPr lang="zh-CN" altLang="en-US" sz="2400" dirty="0"/>
              <a:t>            十进制小数转换成二进制小数采用</a:t>
            </a:r>
            <a:r>
              <a:rPr lang="zh-CN" altLang="en-US" sz="2400" dirty="0">
                <a:latin typeface="宋体" panose="02010600030101010101" pitchFamily="2" charset="-122"/>
              </a:rPr>
              <a:t>“</a:t>
            </a:r>
            <a:r>
              <a:rPr lang="zh-CN" altLang="en-US" sz="2400" dirty="0"/>
              <a:t>乘</a:t>
            </a:r>
            <a:r>
              <a:rPr lang="en-US" altLang="zh-CN" sz="2400" dirty="0"/>
              <a:t>2</a:t>
            </a:r>
            <a:r>
              <a:rPr lang="zh-CN" altLang="en-US" sz="2400" dirty="0"/>
              <a:t>取整</a:t>
            </a:r>
            <a:r>
              <a:rPr lang="zh-CN" altLang="en-US" sz="2400" dirty="0">
                <a:latin typeface="宋体" panose="02010600030101010101" pitchFamily="2" charset="-122"/>
              </a:rPr>
              <a:t>”</a:t>
            </a:r>
            <a:r>
              <a:rPr lang="zh-CN" altLang="en-US" sz="2400" dirty="0"/>
              <a:t>法。具体方法为：用</a:t>
            </a:r>
            <a:r>
              <a:rPr lang="en-US" altLang="zh-CN" sz="2400" dirty="0"/>
              <a:t>2</a:t>
            </a:r>
            <a:r>
              <a:rPr lang="zh-CN" altLang="en-US" sz="2400" dirty="0"/>
              <a:t>乘十进制小数，得到一个整数部分和一个小数部分，再用</a:t>
            </a:r>
            <a:r>
              <a:rPr lang="en-US" altLang="zh-CN" sz="2400" dirty="0"/>
              <a:t>2</a:t>
            </a:r>
            <a:r>
              <a:rPr lang="zh-CN" altLang="en-US" sz="2400" dirty="0"/>
              <a:t>乘小数部分，又得到一个整数部分和一个小数部分，继续该过程，直到余下的小数部分为</a:t>
            </a:r>
            <a:r>
              <a:rPr lang="en-US" altLang="zh-CN" sz="2400" dirty="0"/>
              <a:t>0</a:t>
            </a:r>
            <a:r>
              <a:rPr lang="zh-CN" altLang="en-US" sz="2400" dirty="0"/>
              <a:t>或满足精度要求为止。最后将每次得到的整数部分（必定是</a:t>
            </a:r>
            <a:r>
              <a:rPr lang="en-US" altLang="zh-CN" sz="2400" dirty="0"/>
              <a:t>0</a:t>
            </a:r>
            <a:r>
              <a:rPr lang="zh-CN" altLang="en-US" sz="2400" dirty="0"/>
              <a:t>或</a:t>
            </a:r>
            <a:r>
              <a:rPr lang="en-US" altLang="zh-CN" sz="2400" dirty="0"/>
              <a:t>1</a:t>
            </a:r>
            <a:r>
              <a:rPr lang="zh-CN" altLang="en-US" sz="2400" dirty="0"/>
              <a:t>）从左到右排列，即得到所对应的二进制小数。 </a:t>
            </a:r>
            <a:endParaRPr lang="zh-CN" altLang="en-US" dirty="0"/>
          </a:p>
        </p:txBody>
      </p:sp>
      <p:sp>
        <p:nvSpPr>
          <p:cNvPr id="58371" name="标题 2"/>
          <p:cNvSpPr>
            <a:spLocks noGrp="1"/>
          </p:cNvSpPr>
          <p:nvPr>
            <p:ph type="title"/>
          </p:nvPr>
        </p:nvSpPr>
        <p:spPr>
          <a:xfrm>
            <a:off x="601663" y="-100012"/>
            <a:ext cx="8218487" cy="1143000"/>
          </a:xfrm>
          <a:ln/>
        </p:spPr>
        <p:txBody>
          <a:bodyPr vert="horz" wrap="square" lIns="91440" tIns="45720" rIns="91440" bIns="45720" anchor="ctr" anchorCtr="0"/>
          <a:p>
            <a:pPr/>
            <a:r>
              <a:rPr lang="zh-CN" altLang="en-US" kern="1200" dirty="0">
                <a:latin typeface="微软雅黑" panose="020B0503020204020204" pitchFamily="34" charset="-122"/>
                <a:ea typeface="微软雅黑" panose="020B0503020204020204" pitchFamily="34" charset="-122"/>
                <a:cs typeface="+mj-cs"/>
              </a:rPr>
              <a:t>进制之间的转换</a:t>
            </a:r>
            <a:endParaRPr lang="zh-CN" altLang="en-US" kern="1200" dirty="0">
              <a:latin typeface="微软雅黑" panose="020B0503020204020204" pitchFamily="34" charset="-122"/>
              <a:ea typeface="微软雅黑" panose="020B0503020204020204" pitchFamily="34" charset="-122"/>
              <a:cs typeface="+mj-cs"/>
            </a:endParaRPr>
          </a:p>
        </p:txBody>
      </p:sp>
      <p:sp>
        <p:nvSpPr>
          <p:cNvPr id="4" name="页脚占位符 3"/>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58373" name="灯片编号占位符 4"/>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9394" name="Rectangle 2"/>
          <p:cNvSpPr>
            <a:spLocks noGrp="1"/>
          </p:cNvSpPr>
          <p:nvPr>
            <p:ph idx="1"/>
          </p:nvPr>
        </p:nvSpPr>
        <p:spPr>
          <a:xfrm>
            <a:off x="685800" y="-26987"/>
            <a:ext cx="7772400" cy="5638800"/>
          </a:xfrm>
          <a:ln/>
        </p:spPr>
        <p:txBody>
          <a:bodyPr vert="horz" wrap="square" lIns="91440" tIns="45720" rIns="91440" bIns="45720" anchor="t" anchorCtr="0"/>
          <a:p>
            <a:pPr algn="just" eaLnBrk="1" hangingPunct="1">
              <a:buFontTx/>
              <a:buNone/>
            </a:pPr>
            <a:r>
              <a:rPr lang="en-US" altLang="zh-CN" sz="2000" dirty="0"/>
              <a:t> 【</a:t>
            </a:r>
            <a:r>
              <a:rPr lang="zh-CN" altLang="en-US" sz="2000" b="1" dirty="0"/>
              <a:t>例</a:t>
            </a:r>
            <a:r>
              <a:rPr lang="en-US" altLang="zh-CN" sz="2000" b="1" dirty="0"/>
              <a:t>5</a:t>
            </a:r>
            <a:r>
              <a:rPr lang="en-US" altLang="zh-CN" sz="2000" dirty="0"/>
              <a:t>】 </a:t>
            </a:r>
            <a:r>
              <a:rPr lang="zh-CN" altLang="en-US" sz="2000" dirty="0"/>
              <a:t>将十进制小数</a:t>
            </a:r>
            <a:r>
              <a:rPr lang="en-US" altLang="zh-CN" sz="2000" dirty="0"/>
              <a:t>0.6875</a:t>
            </a:r>
            <a:r>
              <a:rPr lang="zh-CN" altLang="en-US" sz="2000" dirty="0"/>
              <a:t>转换成二进制小数。</a:t>
            </a:r>
            <a:endParaRPr lang="zh-CN" altLang="en-US" sz="2000" dirty="0"/>
          </a:p>
          <a:p>
            <a:pPr algn="just" eaLnBrk="1" hangingPunct="1">
              <a:buFontTx/>
              <a:buNone/>
            </a:pPr>
            <a:r>
              <a:rPr lang="zh-CN" altLang="en-US" sz="2000" dirty="0"/>
              <a:t>    </a:t>
            </a:r>
            <a:r>
              <a:rPr lang="zh-CN" altLang="en-US" sz="2000" b="1" dirty="0"/>
              <a:t>解析</a:t>
            </a:r>
            <a:r>
              <a:rPr lang="zh-CN" altLang="en-US" sz="2000" dirty="0"/>
              <a:t>：将十进制小数</a:t>
            </a:r>
            <a:r>
              <a:rPr lang="en-US" altLang="zh-CN" sz="2000" dirty="0"/>
              <a:t>0.6875</a:t>
            </a:r>
            <a:r>
              <a:rPr lang="zh-CN" altLang="en-US" sz="2000" dirty="0"/>
              <a:t>转换成二进制小数的过程如下：</a:t>
            </a:r>
            <a:endParaRPr lang="zh-CN" altLang="en-US" sz="2000" dirty="0"/>
          </a:p>
          <a:p>
            <a:pPr algn="just" eaLnBrk="1" hangingPunct="1">
              <a:buFontTx/>
              <a:buNone/>
            </a:pPr>
            <a:r>
              <a:rPr lang="zh-CN" altLang="en-US" sz="2000" dirty="0"/>
              <a:t>    			     </a:t>
            </a:r>
            <a:r>
              <a:rPr lang="en-US" altLang="zh-CN" sz="2000" dirty="0"/>
              <a:t>0.6875</a:t>
            </a:r>
            <a:endParaRPr lang="en-US" altLang="zh-CN" sz="2000" dirty="0"/>
          </a:p>
          <a:p>
            <a:pPr algn="just" eaLnBrk="1" hangingPunct="1">
              <a:buFontTx/>
              <a:buNone/>
            </a:pPr>
            <a:r>
              <a:rPr lang="en-US" altLang="zh-CN" sz="2000" dirty="0"/>
              <a:t>     			</a:t>
            </a:r>
            <a:r>
              <a:rPr lang="en-US" altLang="zh-CN" sz="2000" u="sng" dirty="0"/>
              <a:t>×	2</a:t>
            </a:r>
            <a:endParaRPr lang="en-US" altLang="zh-CN" sz="2000" dirty="0"/>
          </a:p>
          <a:p>
            <a:pPr algn="just" eaLnBrk="1" hangingPunct="1">
              <a:buFontTx/>
              <a:buNone/>
            </a:pPr>
            <a:r>
              <a:rPr lang="en-US" altLang="zh-CN" sz="2000" dirty="0"/>
              <a:t>      		    1.3750		</a:t>
            </a:r>
            <a:r>
              <a:rPr lang="zh-CN" altLang="en-US" sz="2000" dirty="0"/>
              <a:t>整数部分为</a:t>
            </a:r>
            <a:r>
              <a:rPr lang="en-US" altLang="zh-CN" sz="2000" dirty="0"/>
              <a:t>1</a:t>
            </a:r>
            <a:endParaRPr lang="en-US" altLang="zh-CN" sz="2000" dirty="0"/>
          </a:p>
          <a:p>
            <a:pPr algn="just" eaLnBrk="1" hangingPunct="1">
              <a:buFontTx/>
              <a:buNone/>
            </a:pPr>
            <a:r>
              <a:rPr lang="en-US" altLang="zh-CN" sz="2000" dirty="0"/>
              <a:t>   			    0.3750 		</a:t>
            </a:r>
            <a:r>
              <a:rPr lang="zh-CN" altLang="en-US" sz="2000" dirty="0"/>
              <a:t>余下的小数部分</a:t>
            </a:r>
            <a:endParaRPr lang="zh-CN" altLang="en-US" sz="2000" dirty="0"/>
          </a:p>
          <a:p>
            <a:pPr algn="just" eaLnBrk="1" hangingPunct="1">
              <a:buFontTx/>
              <a:buNone/>
            </a:pPr>
            <a:r>
              <a:rPr lang="zh-CN" altLang="en-US" sz="2000" dirty="0"/>
              <a:t>     			 </a:t>
            </a:r>
            <a:r>
              <a:rPr lang="en-US" altLang="zh-CN" sz="2000" u="sng" dirty="0"/>
              <a:t>×        2</a:t>
            </a:r>
            <a:endParaRPr lang="en-US" altLang="zh-CN" sz="2000" dirty="0"/>
          </a:p>
          <a:p>
            <a:pPr algn="just" eaLnBrk="1" hangingPunct="1">
              <a:buFontTx/>
              <a:buNone/>
            </a:pPr>
            <a:r>
              <a:rPr lang="en-US" altLang="zh-CN" sz="2000" dirty="0"/>
              <a:t>       	                  0.7500		</a:t>
            </a:r>
            <a:r>
              <a:rPr lang="zh-CN" altLang="en-US" sz="2000" dirty="0"/>
              <a:t>整数部分为</a:t>
            </a:r>
            <a:r>
              <a:rPr lang="en-US" altLang="zh-CN" sz="2000" dirty="0"/>
              <a:t>0</a:t>
            </a:r>
            <a:endParaRPr lang="en-US" altLang="zh-CN" sz="2000" dirty="0"/>
          </a:p>
          <a:p>
            <a:pPr algn="just" eaLnBrk="1" hangingPunct="1">
              <a:buFontTx/>
              <a:buNone/>
            </a:pPr>
            <a:r>
              <a:rPr lang="en-US" altLang="zh-CN" sz="2000" dirty="0"/>
              <a:t>   			    0.7500 		</a:t>
            </a:r>
            <a:r>
              <a:rPr lang="zh-CN" altLang="en-US" sz="2000" dirty="0"/>
              <a:t>余下的小数部分</a:t>
            </a:r>
            <a:endParaRPr lang="zh-CN" altLang="en-US" sz="2000" dirty="0"/>
          </a:p>
          <a:p>
            <a:pPr algn="just" eaLnBrk="1" hangingPunct="1">
              <a:buFontTx/>
              <a:buNone/>
            </a:pPr>
            <a:r>
              <a:rPr lang="zh-CN" altLang="en-US" sz="2000" dirty="0"/>
              <a:t>    			</a:t>
            </a:r>
            <a:r>
              <a:rPr lang="en-US" altLang="zh-CN" sz="2000" u="sng" dirty="0"/>
              <a:t>×         2</a:t>
            </a:r>
            <a:endParaRPr lang="en-US" altLang="zh-CN" sz="2000" dirty="0"/>
          </a:p>
          <a:p>
            <a:pPr algn="just" eaLnBrk="1" hangingPunct="1">
              <a:buFontTx/>
              <a:buNone/>
            </a:pPr>
            <a:r>
              <a:rPr lang="en-US" altLang="zh-CN" sz="2000" dirty="0"/>
              <a:t>       	                  1.5000		</a:t>
            </a:r>
            <a:r>
              <a:rPr lang="zh-CN" altLang="en-US" sz="2000" dirty="0"/>
              <a:t>整数部分为</a:t>
            </a:r>
            <a:r>
              <a:rPr lang="en-US" altLang="zh-CN" sz="2000" dirty="0"/>
              <a:t>1</a:t>
            </a:r>
            <a:endParaRPr lang="en-US" altLang="zh-CN" sz="2000" dirty="0"/>
          </a:p>
          <a:p>
            <a:pPr algn="just" eaLnBrk="1" hangingPunct="1">
              <a:buFontTx/>
              <a:buNone/>
            </a:pPr>
            <a:r>
              <a:rPr lang="en-US" altLang="zh-CN" sz="2000" dirty="0"/>
              <a:t>     			    0.5000	</a:t>
            </a:r>
            <a:r>
              <a:rPr lang="zh-CN" altLang="en-US" sz="2000" dirty="0"/>
              <a:t>余下的小数部分</a:t>
            </a:r>
            <a:endParaRPr lang="zh-CN" altLang="en-US" sz="2000" dirty="0"/>
          </a:p>
          <a:p>
            <a:pPr algn="just" eaLnBrk="1" hangingPunct="1">
              <a:buFontTx/>
              <a:buNone/>
            </a:pPr>
            <a:r>
              <a:rPr lang="zh-CN" altLang="en-US" sz="2000" dirty="0"/>
              <a:t>      	             </a:t>
            </a:r>
            <a:r>
              <a:rPr lang="en-US" altLang="zh-CN" sz="2000" u="sng" dirty="0"/>
              <a:t>×          2</a:t>
            </a:r>
            <a:endParaRPr lang="en-US" altLang="zh-CN" sz="2000" dirty="0"/>
          </a:p>
          <a:p>
            <a:pPr algn="just" eaLnBrk="1" hangingPunct="1">
              <a:buFontTx/>
              <a:buNone/>
            </a:pPr>
            <a:r>
              <a:rPr lang="en-US" altLang="zh-CN" sz="2000" dirty="0"/>
              <a:t>      		    1.0000 		</a:t>
            </a:r>
            <a:r>
              <a:rPr lang="zh-CN" altLang="en-US" sz="2000" dirty="0"/>
              <a:t>整数部分为</a:t>
            </a:r>
            <a:r>
              <a:rPr lang="en-US" altLang="zh-CN" sz="2000" dirty="0"/>
              <a:t>1</a:t>
            </a:r>
            <a:endParaRPr lang="en-US" altLang="zh-CN" sz="2000" dirty="0"/>
          </a:p>
          <a:p>
            <a:pPr eaLnBrk="1" hangingPunct="1">
              <a:buFontTx/>
              <a:buNone/>
            </a:pPr>
            <a:endParaRPr lang="en-US" altLang="zh-CN" sz="2000" dirty="0"/>
          </a:p>
        </p:txBody>
      </p:sp>
      <p:sp>
        <p:nvSpPr>
          <p:cNvPr id="2" name="页脚占位符 1"/>
          <p:cNvSpPr txBox="1">
            <a:spLocks noGrp="1"/>
          </p:cNvSpPr>
          <p:nvPr>
            <p:ph type="ftr" sz="quarter" idx="11"/>
          </p:nvPr>
        </p:nvSpPr>
        <p:spPr>
          <a:noFill/>
        </p:spPr>
        <p:txBody>
          <a:bodyPr vert="horz"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59396" name="灯片编号占位符 2"/>
          <p:cNvSpPr txBox="1">
            <a:spLocks noGrp="1"/>
          </p:cNvSpPr>
          <p:nvPr>
            <p:ph type="sldNum" sz="quarter" idx="12"/>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dirty="0">
                <a:solidFill>
                  <a:srgbClr val="898989"/>
                </a:solidFill>
                <a:latin typeface="Arial" panose="020B0604020202020204" pitchFamily="34" charset="0"/>
                <a:ea typeface="宋体" panose="02010600030101010101" pitchFamily="2" charset="-122"/>
              </a:rPr>
            </a:fld>
            <a:endParaRPr lang="en-US" altLang="zh-CN" sz="1800" b="1" dirty="0">
              <a:solidFill>
                <a:srgbClr val="898989"/>
              </a:solidFill>
              <a:latin typeface="Arial" panose="020B0604020202020204" pitchFamily="34" charset="0"/>
              <a:ea typeface="宋体" panose="02010600030101010101" pitchFamily="2" charset="-122"/>
            </a:endParaRPr>
          </a:p>
        </p:txBody>
      </p:sp>
    </p:spTree>
  </p:cSld>
  <p:clrMapOvr>
    <a:masterClrMapping/>
  </p:clrMapOvr>
  <p:transition spd="med">
    <p:dissolve/>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0418" name="内容占位符 1"/>
          <p:cNvSpPr>
            <a:spLocks noGrp="1"/>
          </p:cNvSpPr>
          <p:nvPr>
            <p:ph sz="quarter" idx="13"/>
          </p:nvPr>
        </p:nvSpPr>
        <p:spPr>
          <a:xfrm>
            <a:off x="468313" y="1509713"/>
            <a:ext cx="8207375" cy="4606925"/>
          </a:xfrm>
          <a:ln/>
        </p:spPr>
        <p:txBody>
          <a:bodyPr vert="horz" wrap="square" lIns="91440" tIns="45720" rIns="91440" bIns="45720" anchor="t" anchorCtr="0"/>
          <a:p>
            <a:pPr algn="just" eaLnBrk="1" hangingPunct="1">
              <a:lnSpc>
                <a:spcPct val="130000"/>
              </a:lnSpc>
              <a:buClrTx/>
              <a:buSzTx/>
              <a:buFontTx/>
              <a:buNone/>
            </a:pPr>
            <a:r>
              <a:rPr lang="en-US" altLang="zh-CN" sz="2400" b="1" dirty="0">
                <a:cs typeface="Times New Roman" panose="02020603050405020304" pitchFamily="18" charset="0"/>
              </a:rPr>
              <a:t> 3) </a:t>
            </a:r>
            <a:r>
              <a:rPr lang="zh-CN" altLang="en-US" sz="2400" b="1" dirty="0"/>
              <a:t>一般十进制数转换成二进制数</a:t>
            </a:r>
            <a:endParaRPr lang="zh-CN" altLang="en-US" sz="2400" b="1" dirty="0">
              <a:cs typeface="Times New Roman" panose="02020603050405020304" pitchFamily="18" charset="0"/>
            </a:endParaRPr>
          </a:p>
          <a:p>
            <a:pPr algn="just" eaLnBrk="1" hangingPunct="1">
              <a:lnSpc>
                <a:spcPct val="130000"/>
              </a:lnSpc>
              <a:buClrTx/>
              <a:buSzTx/>
              <a:buFontTx/>
              <a:buNone/>
            </a:pPr>
            <a:r>
              <a:rPr lang="zh-CN" altLang="en-US" sz="2400" dirty="0"/>
              <a:t>            为了将一个既有整数部分又有小数部分的十进制数转换成二进制数，可以将其整数部分和小数部分分别转换，然后再组合起来。例如</a:t>
            </a:r>
            <a:endParaRPr lang="zh-CN" altLang="en-US" sz="2400" dirty="0"/>
          </a:p>
          <a:p>
            <a:pPr algn="just" eaLnBrk="1" hangingPunct="1">
              <a:lnSpc>
                <a:spcPct val="130000"/>
              </a:lnSpc>
              <a:buClrTx/>
              <a:buSzTx/>
              <a:buFontTx/>
              <a:buNone/>
            </a:pPr>
            <a:r>
              <a:rPr lang="zh-CN" altLang="en-US" sz="2400" dirty="0"/>
              <a:t>             </a:t>
            </a:r>
            <a:r>
              <a:rPr lang="en-US" altLang="zh-CN" sz="2400" dirty="0"/>
              <a:t>(69)</a:t>
            </a:r>
            <a:r>
              <a:rPr lang="en-US" altLang="zh-CN" sz="2400" baseline="-30000" dirty="0"/>
              <a:t>10</a:t>
            </a:r>
            <a:r>
              <a:rPr lang="en-US" altLang="zh-CN" sz="2400" dirty="0"/>
              <a:t>=(1000101)</a:t>
            </a:r>
            <a:r>
              <a:rPr lang="en-US" altLang="zh-CN" sz="2400" baseline="-30000" dirty="0"/>
              <a:t>2</a:t>
            </a:r>
            <a:endParaRPr lang="en-US" altLang="zh-CN" sz="2400" dirty="0"/>
          </a:p>
          <a:p>
            <a:pPr algn="just" eaLnBrk="1" hangingPunct="1">
              <a:lnSpc>
                <a:spcPct val="130000"/>
              </a:lnSpc>
              <a:buClrTx/>
              <a:buSzTx/>
              <a:buFontTx/>
              <a:buNone/>
            </a:pPr>
            <a:r>
              <a:rPr lang="en-US" altLang="zh-CN" sz="2400" dirty="0"/>
              <a:t>             (0.6875)</a:t>
            </a:r>
            <a:r>
              <a:rPr lang="en-US" altLang="zh-CN" sz="2400" baseline="-30000" dirty="0"/>
              <a:t>10</a:t>
            </a:r>
            <a:r>
              <a:rPr lang="en-US" altLang="zh-CN" sz="2400" dirty="0"/>
              <a:t>=(0.1011)</a:t>
            </a:r>
            <a:r>
              <a:rPr lang="en-US" altLang="zh-CN" sz="2400" baseline="-30000" dirty="0"/>
              <a:t>2</a:t>
            </a:r>
            <a:endParaRPr lang="en-US" altLang="zh-CN" sz="2400" dirty="0"/>
          </a:p>
          <a:p>
            <a:pPr eaLnBrk="1" hangingPunct="1">
              <a:lnSpc>
                <a:spcPct val="130000"/>
              </a:lnSpc>
              <a:buClrTx/>
              <a:buSzTx/>
              <a:buFontTx/>
              <a:buNone/>
            </a:pPr>
            <a:r>
              <a:rPr lang="en-US" altLang="zh-CN" sz="2400" dirty="0"/>
              <a:t>             </a:t>
            </a:r>
            <a:r>
              <a:rPr lang="zh-CN" altLang="en-US" sz="2400" dirty="0"/>
              <a:t>则有    </a:t>
            </a:r>
            <a:r>
              <a:rPr lang="en-US" altLang="zh-CN" sz="2400" dirty="0"/>
              <a:t>(69.6875)</a:t>
            </a:r>
            <a:r>
              <a:rPr lang="en-US" altLang="zh-CN" sz="2400" baseline="-30000" dirty="0"/>
              <a:t>10</a:t>
            </a:r>
            <a:r>
              <a:rPr lang="en-US" altLang="zh-CN" sz="2400" dirty="0"/>
              <a:t>=(1000101.1011)</a:t>
            </a:r>
            <a:r>
              <a:rPr lang="en-US" altLang="zh-CN" sz="2400" baseline="-30000" dirty="0"/>
              <a:t>2</a:t>
            </a:r>
            <a:r>
              <a:rPr lang="en-US" altLang="zh-CN" sz="2400" dirty="0"/>
              <a:t> </a:t>
            </a:r>
            <a:endParaRPr lang="zh-CN" altLang="en-US" dirty="0"/>
          </a:p>
        </p:txBody>
      </p:sp>
      <p:sp>
        <p:nvSpPr>
          <p:cNvPr id="60419" name="标题 2"/>
          <p:cNvSpPr>
            <a:spLocks noGrp="1"/>
          </p:cNvSpPr>
          <p:nvPr>
            <p:ph type="title"/>
          </p:nvPr>
        </p:nvSpPr>
        <p:spPr>
          <a:xfrm>
            <a:off x="601663" y="-100012"/>
            <a:ext cx="8218487" cy="1143000"/>
          </a:xfrm>
          <a:ln/>
        </p:spPr>
        <p:txBody>
          <a:bodyPr vert="horz" wrap="square" lIns="91440" tIns="45720" rIns="91440" bIns="45720" anchor="ctr" anchorCtr="0"/>
          <a:p>
            <a:pPr/>
            <a:r>
              <a:rPr lang="zh-CN" altLang="en-US" kern="1200" dirty="0">
                <a:latin typeface="微软雅黑" panose="020B0503020204020204" pitchFamily="34" charset="-122"/>
                <a:ea typeface="微软雅黑" panose="020B0503020204020204" pitchFamily="34" charset="-122"/>
                <a:cs typeface="+mj-cs"/>
              </a:rPr>
              <a:t>进制之间的转换</a:t>
            </a:r>
            <a:endParaRPr lang="zh-CN" altLang="en-US" kern="1200" dirty="0">
              <a:latin typeface="微软雅黑" panose="020B0503020204020204" pitchFamily="34" charset="-122"/>
              <a:ea typeface="微软雅黑" panose="020B0503020204020204" pitchFamily="34" charset="-122"/>
              <a:cs typeface="+mj-cs"/>
            </a:endParaRPr>
          </a:p>
        </p:txBody>
      </p:sp>
      <p:sp>
        <p:nvSpPr>
          <p:cNvPr id="4" name="页脚占位符 3"/>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60421" name="灯片编号占位符 4"/>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42" name="内容占位符 1"/>
          <p:cNvSpPr>
            <a:spLocks noGrp="1"/>
          </p:cNvSpPr>
          <p:nvPr>
            <p:ph sz="quarter" idx="13"/>
          </p:nvPr>
        </p:nvSpPr>
        <p:spPr>
          <a:xfrm>
            <a:off x="468313" y="1509713"/>
            <a:ext cx="8207375" cy="4606925"/>
          </a:xfrm>
          <a:ln/>
        </p:spPr>
        <p:txBody>
          <a:bodyPr vert="horz" wrap="square" lIns="91440" tIns="45720" rIns="91440" bIns="45720" anchor="t" anchorCtr="0"/>
          <a:p>
            <a:pPr algn="just" eaLnBrk="1" hangingPunct="1">
              <a:lnSpc>
                <a:spcPct val="130000"/>
              </a:lnSpc>
              <a:buClrTx/>
              <a:buSzTx/>
              <a:buFontTx/>
              <a:buNone/>
            </a:pPr>
            <a:r>
              <a:rPr lang="en-US" altLang="zh-CN" sz="2400" b="1" dirty="0"/>
              <a:t> 3. </a:t>
            </a:r>
            <a:r>
              <a:rPr lang="zh-CN" altLang="en-US" sz="2400" b="1" dirty="0"/>
              <a:t>十进制数转换成八进制数</a:t>
            </a:r>
            <a:endParaRPr lang="zh-CN" altLang="en-US" sz="2400" b="1" dirty="0"/>
          </a:p>
          <a:p>
            <a:pPr algn="just" eaLnBrk="1" hangingPunct="1">
              <a:lnSpc>
                <a:spcPct val="130000"/>
              </a:lnSpc>
              <a:buClrTx/>
              <a:buSzTx/>
              <a:buFontTx/>
              <a:buNone/>
            </a:pPr>
            <a:r>
              <a:rPr lang="zh-CN" altLang="en-US" sz="2400" b="1" dirty="0">
                <a:cs typeface="Times New Roman" panose="02020603050405020304" pitchFamily="18" charset="0"/>
              </a:rPr>
              <a:t>             </a:t>
            </a:r>
            <a:r>
              <a:rPr lang="en-US" altLang="zh-CN" sz="2400" b="1" dirty="0">
                <a:cs typeface="Times New Roman" panose="02020603050405020304" pitchFamily="18" charset="0"/>
              </a:rPr>
              <a:t>1) </a:t>
            </a:r>
            <a:r>
              <a:rPr lang="zh-CN" altLang="en-US" sz="2400" b="1" dirty="0"/>
              <a:t>十进制整数转换成八进制整数</a:t>
            </a:r>
            <a:endParaRPr lang="zh-CN" altLang="en-US" sz="2400" b="1" dirty="0">
              <a:cs typeface="Times New Roman" panose="02020603050405020304" pitchFamily="18" charset="0"/>
            </a:endParaRPr>
          </a:p>
          <a:p>
            <a:pPr eaLnBrk="1" hangingPunct="1">
              <a:lnSpc>
                <a:spcPct val="130000"/>
              </a:lnSpc>
              <a:buClrTx/>
              <a:buSzTx/>
              <a:buFontTx/>
              <a:buNone/>
            </a:pPr>
            <a:r>
              <a:rPr lang="zh-CN" altLang="en-US" sz="2400" dirty="0"/>
              <a:t>            十进制整数转换成八进制整数采用</a:t>
            </a:r>
            <a:r>
              <a:rPr lang="zh-CN" altLang="en-US" sz="2400" dirty="0">
                <a:latin typeface="宋体" panose="02010600030101010101" pitchFamily="2" charset="-122"/>
              </a:rPr>
              <a:t>“</a:t>
            </a:r>
            <a:r>
              <a:rPr lang="zh-CN" altLang="en-US" sz="2400" dirty="0"/>
              <a:t>除</a:t>
            </a:r>
            <a:r>
              <a:rPr lang="en-US" altLang="zh-CN" sz="2400" dirty="0"/>
              <a:t>8</a:t>
            </a:r>
            <a:r>
              <a:rPr lang="zh-CN" altLang="en-US" sz="2400" dirty="0"/>
              <a:t>取余</a:t>
            </a:r>
            <a:r>
              <a:rPr lang="zh-CN" altLang="en-US" sz="2400" dirty="0">
                <a:latin typeface="宋体" panose="02010600030101010101" pitchFamily="2" charset="-122"/>
              </a:rPr>
              <a:t>”</a:t>
            </a:r>
            <a:r>
              <a:rPr lang="zh-CN" altLang="en-US" sz="2400" dirty="0"/>
              <a:t>法。具体方法为：将十进制数除以</a:t>
            </a:r>
            <a:r>
              <a:rPr lang="en-US" altLang="zh-CN" sz="2400" dirty="0"/>
              <a:t>8</a:t>
            </a:r>
            <a:r>
              <a:rPr lang="zh-CN" altLang="en-US" sz="2400" dirty="0"/>
              <a:t>，得到一个商数和一个余数，再将商数除以</a:t>
            </a:r>
            <a:r>
              <a:rPr lang="en-US" altLang="zh-CN" sz="2400" dirty="0"/>
              <a:t>8</a:t>
            </a:r>
            <a:r>
              <a:rPr lang="zh-CN" altLang="en-US" sz="2400" dirty="0"/>
              <a:t>，又得到一个商数和一个余数，继续该过程，直到商数等于零为止。每次得到的余数（必定是</a:t>
            </a:r>
            <a:r>
              <a:rPr lang="en-US" altLang="zh-CN" sz="2400" dirty="0"/>
              <a:t>0</a:t>
            </a:r>
            <a:r>
              <a:rPr lang="zh-CN" altLang="en-US" sz="2400" dirty="0"/>
              <a:t>～</a:t>
            </a:r>
            <a:r>
              <a:rPr lang="en-US" altLang="zh-CN" sz="2400" dirty="0"/>
              <a:t>7</a:t>
            </a:r>
            <a:r>
              <a:rPr lang="zh-CN" altLang="en-US" sz="2400" dirty="0"/>
              <a:t>）就是对应的八进制数的各位数字。 </a:t>
            </a:r>
            <a:endParaRPr lang="zh-CN" altLang="en-US" dirty="0"/>
          </a:p>
        </p:txBody>
      </p:sp>
      <p:sp>
        <p:nvSpPr>
          <p:cNvPr id="61443" name="标题 2"/>
          <p:cNvSpPr>
            <a:spLocks noGrp="1"/>
          </p:cNvSpPr>
          <p:nvPr>
            <p:ph type="title"/>
          </p:nvPr>
        </p:nvSpPr>
        <p:spPr>
          <a:xfrm>
            <a:off x="601663" y="-100012"/>
            <a:ext cx="8218487" cy="1143000"/>
          </a:xfrm>
          <a:ln/>
        </p:spPr>
        <p:txBody>
          <a:bodyPr vert="horz" wrap="square" lIns="91440" tIns="45720" rIns="91440" bIns="45720" anchor="ctr" anchorCtr="0"/>
          <a:p>
            <a:pPr/>
            <a:r>
              <a:rPr lang="zh-CN" altLang="en-US" kern="1200" dirty="0">
                <a:latin typeface="微软雅黑" panose="020B0503020204020204" pitchFamily="34" charset="-122"/>
                <a:ea typeface="微软雅黑" panose="020B0503020204020204" pitchFamily="34" charset="-122"/>
                <a:cs typeface="+mj-cs"/>
              </a:rPr>
              <a:t>进制之间的转换</a:t>
            </a:r>
            <a:endParaRPr lang="zh-CN" altLang="en-US" kern="1200" dirty="0">
              <a:latin typeface="微软雅黑" panose="020B0503020204020204" pitchFamily="34" charset="-122"/>
              <a:ea typeface="微软雅黑" panose="020B0503020204020204" pitchFamily="34" charset="-122"/>
              <a:cs typeface="+mj-cs"/>
            </a:endParaRPr>
          </a:p>
        </p:txBody>
      </p:sp>
      <p:sp>
        <p:nvSpPr>
          <p:cNvPr id="4" name="页脚占位符 3"/>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61445" name="灯片编号占位符 4"/>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602" name="文本占位符 9"/>
          <p:cNvSpPr>
            <a:spLocks noGrp="1"/>
          </p:cNvSpPr>
          <p:nvPr>
            <p:ph type="body" sz="quarter" idx="13"/>
          </p:nvPr>
        </p:nvSpPr>
        <p:spPr>
          <a:xfrm>
            <a:off x="3565525" y="2490788"/>
            <a:ext cx="5975350" cy="1082675"/>
          </a:xfrm>
          <a:ln/>
        </p:spPr>
        <p:txBody>
          <a:bodyPr vert="horz" wrap="square" lIns="91440" tIns="45720" rIns="91440" bIns="45720" anchor="t" anchorCtr="0"/>
          <a:p>
            <a:pPr eaLnBrk="1" hangingPunct="1">
              <a:buClrTx/>
              <a:buSzTx/>
            </a:pPr>
            <a:r>
              <a:rPr lang="en-US" altLang="zh-CN" sz="6000" kern="1200" dirty="0">
                <a:latin typeface="微软雅黑" panose="020B0503020204020204" pitchFamily="34" charset="-122"/>
                <a:ea typeface="微软雅黑" panose="020B0503020204020204" pitchFamily="34" charset="-122"/>
                <a:cs typeface="+mn-cs"/>
              </a:rPr>
              <a:t>1.1  </a:t>
            </a:r>
            <a:r>
              <a:rPr lang="zh-CN" altLang="en-US" sz="6000" kern="1200" dirty="0">
                <a:latin typeface="微软雅黑" panose="020B0503020204020204" pitchFamily="34" charset="-122"/>
                <a:ea typeface="微软雅黑" panose="020B0503020204020204" pitchFamily="34" charset="-122"/>
                <a:cs typeface="+mn-cs"/>
              </a:rPr>
              <a:t>计算机概论</a:t>
            </a:r>
            <a:endParaRPr lang="zh-CN" altLang="en-US" sz="6000" kern="1200" dirty="0">
              <a:latin typeface="微软雅黑" panose="020B0503020204020204" pitchFamily="34" charset="-122"/>
              <a:ea typeface="微软雅黑" panose="020B0503020204020204" pitchFamily="34" charset="-122"/>
              <a:cs typeface="+mn-cs"/>
            </a:endParaRPr>
          </a:p>
        </p:txBody>
      </p:sp>
      <p:sp>
        <p:nvSpPr>
          <p:cNvPr id="11" name="页脚占位符 10"/>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25604" name="灯片编号占位符 11"/>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2466" name="Rectangle 2"/>
          <p:cNvSpPr>
            <a:spLocks noGrp="1"/>
          </p:cNvSpPr>
          <p:nvPr>
            <p:ph idx="1"/>
          </p:nvPr>
        </p:nvSpPr>
        <p:spPr>
          <a:xfrm>
            <a:off x="107950" y="457200"/>
            <a:ext cx="9144000" cy="5638800"/>
          </a:xfrm>
          <a:ln/>
        </p:spPr>
        <p:txBody>
          <a:bodyPr vert="horz" wrap="square" lIns="91440" tIns="45720" rIns="91440" bIns="45720" anchor="t" anchorCtr="0"/>
          <a:p>
            <a:pPr algn="just" eaLnBrk="1" hangingPunct="1">
              <a:lnSpc>
                <a:spcPct val="120000"/>
              </a:lnSpc>
              <a:buFontTx/>
              <a:buNone/>
            </a:pPr>
            <a:r>
              <a:rPr lang="en-US" altLang="zh-CN" sz="2400" dirty="0"/>
              <a:t>   【</a:t>
            </a:r>
            <a:r>
              <a:rPr lang="zh-CN" altLang="en-US" sz="2400" dirty="0"/>
              <a:t>例</a:t>
            </a:r>
            <a:r>
              <a:rPr lang="en-US" altLang="zh-CN" sz="2400" dirty="0"/>
              <a:t>6】 </a:t>
            </a:r>
            <a:r>
              <a:rPr lang="zh-CN" altLang="en-US" sz="2400" dirty="0"/>
              <a:t>将十进制数</a:t>
            </a:r>
            <a:r>
              <a:rPr lang="en-US" altLang="zh-CN" sz="2400" dirty="0"/>
              <a:t>845</a:t>
            </a:r>
            <a:r>
              <a:rPr lang="zh-CN" altLang="en-US" sz="2400" dirty="0"/>
              <a:t>转换成二进制数。</a:t>
            </a:r>
            <a:endParaRPr lang="zh-CN" altLang="en-US" sz="2400" dirty="0"/>
          </a:p>
          <a:p>
            <a:pPr algn="just" eaLnBrk="1" hangingPunct="1">
              <a:lnSpc>
                <a:spcPct val="120000"/>
              </a:lnSpc>
              <a:buFontTx/>
              <a:buNone/>
            </a:pPr>
            <a:r>
              <a:rPr lang="zh-CN" altLang="en-US" sz="2400" dirty="0"/>
              <a:t>    将十进制数</a:t>
            </a:r>
            <a:r>
              <a:rPr lang="en-US" altLang="zh-CN" sz="2400" dirty="0"/>
              <a:t>845</a:t>
            </a:r>
            <a:r>
              <a:rPr lang="zh-CN" altLang="en-US" sz="2400" dirty="0"/>
              <a:t>转换成二进制数的过程如下：</a:t>
            </a:r>
            <a:endParaRPr lang="zh-CN" altLang="en-US" sz="2400" dirty="0"/>
          </a:p>
          <a:p>
            <a:pPr algn="just" eaLnBrk="1" hangingPunct="1">
              <a:lnSpc>
                <a:spcPct val="120000"/>
              </a:lnSpc>
              <a:buFontTx/>
              <a:buNone/>
            </a:pPr>
            <a:r>
              <a:rPr lang="zh-CN" altLang="en-US" sz="2400" dirty="0"/>
              <a:t>   				 </a:t>
            </a:r>
            <a:r>
              <a:rPr lang="en-US" altLang="zh-CN" sz="2400" dirty="0"/>
              <a:t>8</a:t>
            </a:r>
            <a:r>
              <a:rPr lang="en-US" altLang="zh-CN" sz="2400" u="sng" dirty="0"/>
              <a:t>|	845</a:t>
            </a:r>
            <a:endParaRPr lang="en-US" altLang="zh-CN" sz="2400" dirty="0"/>
          </a:p>
          <a:p>
            <a:pPr algn="just" eaLnBrk="1" hangingPunct="1">
              <a:lnSpc>
                <a:spcPct val="120000"/>
              </a:lnSpc>
              <a:buFontTx/>
              <a:buNone/>
            </a:pPr>
            <a:r>
              <a:rPr lang="en-US" altLang="zh-CN" sz="2400" dirty="0"/>
              <a:t>   				 8|</a:t>
            </a:r>
            <a:r>
              <a:rPr lang="en-US" altLang="zh-CN" sz="2400" u="sng" dirty="0"/>
              <a:t>	105</a:t>
            </a:r>
            <a:r>
              <a:rPr lang="en-US" altLang="zh-CN" sz="2400" dirty="0"/>
              <a:t> 	        </a:t>
            </a:r>
            <a:r>
              <a:rPr lang="zh-CN" altLang="en-US" sz="2400" dirty="0"/>
              <a:t>余数为</a:t>
            </a:r>
            <a:r>
              <a:rPr lang="en-US" altLang="zh-CN" sz="2400" dirty="0"/>
              <a:t>5</a:t>
            </a:r>
            <a:endParaRPr lang="en-US" altLang="zh-CN" sz="2400" dirty="0"/>
          </a:p>
          <a:p>
            <a:pPr algn="just" eaLnBrk="1" hangingPunct="1">
              <a:lnSpc>
                <a:spcPct val="120000"/>
              </a:lnSpc>
              <a:buFontTx/>
              <a:buNone/>
            </a:pPr>
            <a:r>
              <a:rPr lang="en-US" altLang="zh-CN" sz="2400" dirty="0"/>
              <a:t>   				 8|</a:t>
            </a:r>
            <a:r>
              <a:rPr lang="en-US" altLang="zh-CN" sz="2400" u="sng" dirty="0"/>
              <a:t>	 13</a:t>
            </a:r>
            <a:r>
              <a:rPr lang="en-US" altLang="zh-CN" sz="2400" dirty="0"/>
              <a:t>	        </a:t>
            </a:r>
            <a:r>
              <a:rPr lang="zh-CN" altLang="en-US" sz="2400" dirty="0"/>
              <a:t>余数为</a:t>
            </a:r>
            <a:r>
              <a:rPr lang="en-US" altLang="zh-CN" sz="2400" dirty="0"/>
              <a:t>1</a:t>
            </a:r>
            <a:endParaRPr lang="en-US" altLang="zh-CN" sz="2400" dirty="0"/>
          </a:p>
          <a:p>
            <a:pPr algn="just" eaLnBrk="1" hangingPunct="1">
              <a:lnSpc>
                <a:spcPct val="120000"/>
              </a:lnSpc>
              <a:buFontTx/>
              <a:buNone/>
            </a:pPr>
            <a:r>
              <a:rPr lang="en-US" altLang="zh-CN" sz="2400" dirty="0"/>
              <a:t>    			       8</a:t>
            </a:r>
            <a:r>
              <a:rPr lang="en-US" altLang="zh-CN" sz="2400" u="sng" dirty="0"/>
              <a:t>|	  1</a:t>
            </a:r>
            <a:r>
              <a:rPr lang="en-US" altLang="zh-CN" sz="2400" dirty="0"/>
              <a:t> 	        </a:t>
            </a:r>
            <a:r>
              <a:rPr lang="zh-CN" altLang="en-US" sz="2400" dirty="0"/>
              <a:t>余数为</a:t>
            </a:r>
            <a:r>
              <a:rPr lang="en-US" altLang="zh-CN" sz="2400" dirty="0"/>
              <a:t>5</a:t>
            </a:r>
            <a:endParaRPr lang="en-US" altLang="zh-CN" sz="2400" dirty="0"/>
          </a:p>
          <a:p>
            <a:pPr algn="just" eaLnBrk="1" hangingPunct="1">
              <a:lnSpc>
                <a:spcPct val="120000"/>
              </a:lnSpc>
              <a:buFontTx/>
              <a:buNone/>
            </a:pPr>
            <a:r>
              <a:rPr lang="en-US" altLang="zh-CN" sz="2400" dirty="0"/>
              <a:t>    				  0	        </a:t>
            </a:r>
            <a:r>
              <a:rPr lang="zh-CN" altLang="en-US" sz="2400" dirty="0"/>
              <a:t>余数为</a:t>
            </a:r>
            <a:r>
              <a:rPr lang="en-US" altLang="zh-CN" sz="2400" dirty="0"/>
              <a:t>1</a:t>
            </a:r>
            <a:r>
              <a:rPr lang="zh-CN" altLang="en-US" sz="2400" dirty="0"/>
              <a:t>，    商为</a:t>
            </a:r>
            <a:r>
              <a:rPr lang="en-US" altLang="zh-CN" sz="2400" dirty="0"/>
              <a:t>0</a:t>
            </a:r>
            <a:r>
              <a:rPr lang="zh-CN" altLang="en-US" sz="2400" dirty="0"/>
              <a:t>，结束</a:t>
            </a:r>
            <a:endParaRPr lang="zh-CN" altLang="en-US" sz="2400" dirty="0"/>
          </a:p>
          <a:p>
            <a:pPr algn="just" eaLnBrk="1" hangingPunct="1">
              <a:lnSpc>
                <a:spcPct val="120000"/>
              </a:lnSpc>
              <a:buFontTx/>
              <a:buNone/>
            </a:pPr>
            <a:r>
              <a:rPr lang="zh-CN" altLang="en-US" sz="2400" dirty="0"/>
              <a:t>     因此，</a:t>
            </a:r>
            <a:r>
              <a:rPr lang="en-US" altLang="zh-CN" sz="2400" dirty="0"/>
              <a:t>(845)</a:t>
            </a:r>
            <a:r>
              <a:rPr lang="en-US" altLang="zh-CN" sz="2400" baseline="-30000" dirty="0"/>
              <a:t>10</a:t>
            </a:r>
            <a:r>
              <a:rPr lang="en-US" altLang="zh-CN" sz="2400" dirty="0"/>
              <a:t>=(1515)</a:t>
            </a:r>
            <a:r>
              <a:rPr lang="en-US" altLang="zh-CN" sz="2400" baseline="-30000" dirty="0"/>
              <a:t>8 </a:t>
            </a:r>
            <a:r>
              <a:rPr lang="zh-CN" altLang="en-US" sz="2400" dirty="0"/>
              <a:t>。</a:t>
            </a:r>
            <a:endParaRPr lang="zh-CN" altLang="en-US" sz="2400" dirty="0"/>
          </a:p>
          <a:p>
            <a:pPr eaLnBrk="1" hangingPunct="1">
              <a:lnSpc>
                <a:spcPct val="120000"/>
              </a:lnSpc>
              <a:buFontTx/>
              <a:buNone/>
            </a:pPr>
            <a:endParaRPr lang="en-US" altLang="zh-CN" sz="2400" dirty="0"/>
          </a:p>
        </p:txBody>
      </p:sp>
      <p:sp>
        <p:nvSpPr>
          <p:cNvPr id="2" name="页脚占位符 1"/>
          <p:cNvSpPr txBox="1">
            <a:spLocks noGrp="1"/>
          </p:cNvSpPr>
          <p:nvPr>
            <p:ph type="ftr" sz="quarter" idx="11"/>
          </p:nvPr>
        </p:nvSpPr>
        <p:spPr>
          <a:noFill/>
        </p:spPr>
        <p:txBody>
          <a:bodyPr vert="horz"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62468" name="灯片编号占位符 2"/>
          <p:cNvSpPr txBox="1">
            <a:spLocks noGrp="1"/>
          </p:cNvSpPr>
          <p:nvPr>
            <p:ph type="sldNum" sz="quarter" idx="12"/>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dirty="0">
                <a:solidFill>
                  <a:srgbClr val="898989"/>
                </a:solidFill>
                <a:latin typeface="Arial" panose="020B0604020202020204" pitchFamily="34" charset="0"/>
                <a:ea typeface="宋体" panose="02010600030101010101" pitchFamily="2" charset="-122"/>
              </a:rPr>
            </a:fld>
            <a:endParaRPr lang="en-US" altLang="zh-CN" sz="1800" b="1" dirty="0">
              <a:solidFill>
                <a:srgbClr val="898989"/>
              </a:solidFill>
              <a:latin typeface="Arial" panose="020B0604020202020204" pitchFamily="34" charset="0"/>
              <a:ea typeface="宋体" panose="02010600030101010101" pitchFamily="2" charset="-122"/>
            </a:endParaRPr>
          </a:p>
        </p:txBody>
      </p:sp>
    </p:spTree>
  </p:cSld>
  <p:clrMapOvr>
    <a:masterClrMapping/>
  </p:clrMapOvr>
  <p:transition spd="med">
    <p:dissolve/>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3490" name="内容占位符 1"/>
          <p:cNvSpPr>
            <a:spLocks noGrp="1"/>
          </p:cNvSpPr>
          <p:nvPr>
            <p:ph sz="quarter" idx="13"/>
          </p:nvPr>
        </p:nvSpPr>
        <p:spPr>
          <a:xfrm>
            <a:off x="468313" y="1509713"/>
            <a:ext cx="8207375" cy="4606925"/>
          </a:xfrm>
          <a:ln/>
        </p:spPr>
        <p:txBody>
          <a:bodyPr vert="horz" wrap="square" lIns="91440" tIns="45720" rIns="91440" bIns="45720" anchor="t" anchorCtr="0"/>
          <a:p>
            <a:pPr algn="just" eaLnBrk="1" hangingPunct="1">
              <a:lnSpc>
                <a:spcPct val="130000"/>
              </a:lnSpc>
              <a:buClrTx/>
              <a:buSzTx/>
              <a:buFontTx/>
              <a:buNone/>
            </a:pPr>
            <a:r>
              <a:rPr lang="en-US" altLang="zh-CN" sz="2400" b="1" dirty="0">
                <a:cs typeface="Times New Roman" panose="02020603050405020304" pitchFamily="18" charset="0"/>
              </a:rPr>
              <a:t> 2) </a:t>
            </a:r>
            <a:r>
              <a:rPr lang="zh-CN" altLang="en-US" sz="2400" b="1" dirty="0"/>
              <a:t>十进制小数转换成八进制小数</a:t>
            </a:r>
            <a:endParaRPr lang="zh-CN" altLang="en-US" sz="2400" b="1" dirty="0">
              <a:cs typeface="Times New Roman" panose="02020603050405020304" pitchFamily="18" charset="0"/>
            </a:endParaRPr>
          </a:p>
          <a:p>
            <a:pPr eaLnBrk="1" hangingPunct="1">
              <a:lnSpc>
                <a:spcPct val="130000"/>
              </a:lnSpc>
              <a:buClrTx/>
              <a:buSzTx/>
              <a:buFontTx/>
              <a:buNone/>
            </a:pPr>
            <a:r>
              <a:rPr lang="zh-CN" altLang="en-US" sz="2400" dirty="0"/>
              <a:t>            十进制小数转换成八进制小数采用</a:t>
            </a:r>
            <a:r>
              <a:rPr lang="zh-CN" altLang="en-US" sz="2400" dirty="0">
                <a:latin typeface="宋体" panose="02010600030101010101" pitchFamily="2" charset="-122"/>
              </a:rPr>
              <a:t>“</a:t>
            </a:r>
            <a:r>
              <a:rPr lang="zh-CN" altLang="en-US" sz="2400" dirty="0"/>
              <a:t>乘</a:t>
            </a:r>
            <a:r>
              <a:rPr lang="en-US" altLang="zh-CN" sz="2400" dirty="0"/>
              <a:t>8</a:t>
            </a:r>
            <a:r>
              <a:rPr lang="zh-CN" altLang="en-US" sz="2400" dirty="0"/>
              <a:t>取整</a:t>
            </a:r>
            <a:r>
              <a:rPr lang="zh-CN" altLang="en-US" sz="2400" dirty="0">
                <a:latin typeface="宋体" panose="02010600030101010101" pitchFamily="2" charset="-122"/>
              </a:rPr>
              <a:t>”</a:t>
            </a:r>
            <a:r>
              <a:rPr lang="zh-CN" altLang="en-US" sz="2400" dirty="0"/>
              <a:t>法。具体方法为：用</a:t>
            </a:r>
            <a:r>
              <a:rPr lang="en-US" altLang="zh-CN" sz="2400" dirty="0"/>
              <a:t>8</a:t>
            </a:r>
            <a:r>
              <a:rPr lang="zh-CN" altLang="en-US" sz="2400" dirty="0"/>
              <a:t>乘十进制小数，得到一个整数部分和一个小数部分，再用</a:t>
            </a:r>
            <a:r>
              <a:rPr lang="en-US" altLang="zh-CN" sz="2400" dirty="0"/>
              <a:t>8</a:t>
            </a:r>
            <a:r>
              <a:rPr lang="zh-CN" altLang="en-US" sz="2400" dirty="0"/>
              <a:t>乘小数部分，又得到一个整数部分和一个小数部分，继续该过程，直到余下的小数部分为</a:t>
            </a:r>
            <a:r>
              <a:rPr lang="en-US" altLang="zh-CN" sz="2400" dirty="0"/>
              <a:t>0</a:t>
            </a:r>
            <a:r>
              <a:rPr lang="zh-CN" altLang="en-US" sz="2400" dirty="0"/>
              <a:t>或满足精度要求为止。最后将每次得到的整数部分（必定是</a:t>
            </a:r>
            <a:r>
              <a:rPr lang="en-US" altLang="zh-CN" sz="2400" dirty="0"/>
              <a:t>0</a:t>
            </a:r>
            <a:r>
              <a:rPr lang="zh-CN" altLang="en-US" sz="2400" dirty="0"/>
              <a:t>～</a:t>
            </a:r>
            <a:r>
              <a:rPr lang="en-US" altLang="zh-CN" sz="2400" dirty="0"/>
              <a:t>7</a:t>
            </a:r>
            <a:r>
              <a:rPr lang="zh-CN" altLang="en-US" sz="2400" dirty="0"/>
              <a:t>）从左到右排列，即得到所对应的八进制小数。 </a:t>
            </a:r>
            <a:endParaRPr lang="zh-CN" altLang="en-US" dirty="0"/>
          </a:p>
        </p:txBody>
      </p:sp>
      <p:sp>
        <p:nvSpPr>
          <p:cNvPr id="63491" name="标题 2"/>
          <p:cNvSpPr>
            <a:spLocks noGrp="1"/>
          </p:cNvSpPr>
          <p:nvPr>
            <p:ph type="title"/>
          </p:nvPr>
        </p:nvSpPr>
        <p:spPr>
          <a:xfrm>
            <a:off x="601663" y="-100012"/>
            <a:ext cx="8218487" cy="1143000"/>
          </a:xfrm>
          <a:ln/>
        </p:spPr>
        <p:txBody>
          <a:bodyPr vert="horz" wrap="square" lIns="91440" tIns="45720" rIns="91440" bIns="45720" anchor="ctr" anchorCtr="0"/>
          <a:p>
            <a:pPr/>
            <a:r>
              <a:rPr lang="zh-CN" altLang="en-US" kern="1200" dirty="0">
                <a:latin typeface="微软雅黑" panose="020B0503020204020204" pitchFamily="34" charset="-122"/>
                <a:ea typeface="微软雅黑" panose="020B0503020204020204" pitchFamily="34" charset="-122"/>
                <a:cs typeface="+mj-cs"/>
              </a:rPr>
              <a:t>进制之间的转换</a:t>
            </a:r>
            <a:endParaRPr lang="zh-CN" altLang="en-US" kern="1200" dirty="0">
              <a:latin typeface="微软雅黑" panose="020B0503020204020204" pitchFamily="34" charset="-122"/>
              <a:ea typeface="微软雅黑" panose="020B0503020204020204" pitchFamily="34" charset="-122"/>
              <a:cs typeface="+mj-cs"/>
            </a:endParaRPr>
          </a:p>
        </p:txBody>
      </p:sp>
      <p:sp>
        <p:nvSpPr>
          <p:cNvPr id="4" name="页脚占位符 3"/>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63493" name="灯片编号占位符 4"/>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4514" name="Rectangle 2"/>
          <p:cNvSpPr>
            <a:spLocks noGrp="1"/>
          </p:cNvSpPr>
          <p:nvPr>
            <p:ph idx="1"/>
          </p:nvPr>
        </p:nvSpPr>
        <p:spPr>
          <a:xfrm>
            <a:off x="533400" y="165100"/>
            <a:ext cx="7772400" cy="5638800"/>
          </a:xfrm>
          <a:ln/>
        </p:spPr>
        <p:txBody>
          <a:bodyPr vert="horz" wrap="square" lIns="91440" tIns="45720" rIns="91440" bIns="45720" anchor="t" anchorCtr="0"/>
          <a:p>
            <a:pPr algn="just" eaLnBrk="1" hangingPunct="1">
              <a:lnSpc>
                <a:spcPct val="130000"/>
              </a:lnSpc>
              <a:buFontTx/>
              <a:buNone/>
            </a:pPr>
            <a:r>
              <a:rPr lang="en-US" altLang="zh-CN" sz="2400" dirty="0"/>
              <a:t>            【</a:t>
            </a:r>
            <a:r>
              <a:rPr lang="zh-CN" altLang="en-US" sz="2400" dirty="0"/>
              <a:t>例</a:t>
            </a:r>
            <a:r>
              <a:rPr lang="en-US" altLang="zh-CN" sz="2400" dirty="0"/>
              <a:t>7】 </a:t>
            </a:r>
            <a:r>
              <a:rPr lang="zh-CN" altLang="en-US" sz="2400" dirty="0"/>
              <a:t>将十进制小数</a:t>
            </a:r>
            <a:r>
              <a:rPr lang="en-US" altLang="zh-CN" sz="2400" dirty="0"/>
              <a:t>0.3574</a:t>
            </a:r>
            <a:r>
              <a:rPr lang="zh-CN" altLang="en-US" sz="2400" dirty="0"/>
              <a:t>转换成八进制小数。</a:t>
            </a:r>
            <a:endParaRPr lang="zh-CN" altLang="en-US" sz="2400" dirty="0"/>
          </a:p>
          <a:p>
            <a:pPr algn="just" eaLnBrk="1" hangingPunct="1">
              <a:lnSpc>
                <a:spcPct val="130000"/>
              </a:lnSpc>
              <a:buFontTx/>
              <a:buNone/>
            </a:pPr>
            <a:r>
              <a:rPr lang="zh-CN" altLang="en-US" sz="2400" dirty="0"/>
              <a:t>             解析：将十进制小数</a:t>
            </a:r>
            <a:r>
              <a:rPr lang="en-US" altLang="zh-CN" sz="2400" dirty="0"/>
              <a:t>0.3574</a:t>
            </a:r>
            <a:r>
              <a:rPr lang="zh-CN" altLang="en-US" sz="2400" dirty="0"/>
              <a:t>转换成八进制小数的过程如下：</a:t>
            </a:r>
            <a:endParaRPr lang="zh-CN" altLang="en-US" sz="2400" dirty="0"/>
          </a:p>
          <a:p>
            <a:pPr algn="just" eaLnBrk="1" hangingPunct="1">
              <a:lnSpc>
                <a:spcPct val="130000"/>
              </a:lnSpc>
              <a:buFontTx/>
              <a:buNone/>
            </a:pPr>
            <a:r>
              <a:rPr lang="zh-CN" altLang="en-US" sz="2400" dirty="0"/>
              <a:t>                    </a:t>
            </a:r>
            <a:r>
              <a:rPr lang="en-US" altLang="zh-CN" sz="2400" dirty="0"/>
              <a:t>0.3574</a:t>
            </a:r>
            <a:endParaRPr lang="en-US" altLang="zh-CN" sz="2400" dirty="0"/>
          </a:p>
          <a:p>
            <a:pPr algn="just" eaLnBrk="1" hangingPunct="1">
              <a:lnSpc>
                <a:spcPct val="130000"/>
              </a:lnSpc>
              <a:buFontTx/>
              <a:buNone/>
            </a:pPr>
            <a:r>
              <a:rPr lang="en-US" altLang="zh-CN" sz="2400" dirty="0"/>
              <a:t>                 </a:t>
            </a:r>
            <a:r>
              <a:rPr lang="en-US" altLang="zh-CN" sz="2400" u="sng" dirty="0"/>
              <a:t>×      8</a:t>
            </a:r>
            <a:endParaRPr lang="en-US" altLang="zh-CN" sz="2400" dirty="0"/>
          </a:p>
          <a:p>
            <a:pPr algn="just" eaLnBrk="1" hangingPunct="1">
              <a:lnSpc>
                <a:spcPct val="130000"/>
              </a:lnSpc>
              <a:buFontTx/>
              <a:buNone/>
            </a:pPr>
            <a:r>
              <a:rPr lang="en-US" altLang="zh-CN" sz="2400" dirty="0"/>
              <a:t>                    2.8592		</a:t>
            </a:r>
            <a:r>
              <a:rPr lang="zh-CN" altLang="en-US" sz="2400" dirty="0"/>
              <a:t>整数部分为</a:t>
            </a:r>
            <a:r>
              <a:rPr lang="en-US" altLang="zh-CN" sz="2400" dirty="0"/>
              <a:t>2</a:t>
            </a:r>
            <a:endParaRPr lang="en-US" altLang="zh-CN" sz="2400" dirty="0"/>
          </a:p>
          <a:p>
            <a:pPr algn="just" eaLnBrk="1" hangingPunct="1">
              <a:lnSpc>
                <a:spcPct val="130000"/>
              </a:lnSpc>
              <a:buFontTx/>
              <a:buNone/>
            </a:pPr>
            <a:r>
              <a:rPr lang="en-US" altLang="zh-CN" sz="2400" dirty="0"/>
              <a:t>                    0.8592 		</a:t>
            </a:r>
            <a:r>
              <a:rPr lang="zh-CN" altLang="en-US" sz="2400" dirty="0"/>
              <a:t>余下的小数部分</a:t>
            </a:r>
            <a:endParaRPr lang="zh-CN" altLang="en-US" sz="2400" dirty="0"/>
          </a:p>
          <a:p>
            <a:pPr algn="just" eaLnBrk="1" hangingPunct="1">
              <a:lnSpc>
                <a:spcPct val="130000"/>
              </a:lnSpc>
              <a:buFontTx/>
              <a:buNone/>
            </a:pPr>
            <a:r>
              <a:rPr lang="zh-CN" altLang="en-US" sz="2400" dirty="0"/>
              <a:t>                 </a:t>
            </a:r>
            <a:r>
              <a:rPr lang="en-US" altLang="zh-CN" sz="2400" u="sng" dirty="0"/>
              <a:t>×      8</a:t>
            </a:r>
            <a:endParaRPr lang="en-US" altLang="zh-CN" sz="2400" dirty="0"/>
          </a:p>
          <a:p>
            <a:pPr algn="just" eaLnBrk="1" hangingPunct="1">
              <a:lnSpc>
                <a:spcPct val="130000"/>
              </a:lnSpc>
              <a:buFontTx/>
              <a:buNone/>
            </a:pPr>
            <a:r>
              <a:rPr lang="en-US" altLang="zh-CN" sz="2400" dirty="0"/>
              <a:t>                    6.8736		</a:t>
            </a:r>
            <a:r>
              <a:rPr lang="zh-CN" altLang="en-US" sz="2400" dirty="0"/>
              <a:t>整数部分为</a:t>
            </a:r>
            <a:r>
              <a:rPr lang="en-US" altLang="zh-CN" sz="2400" dirty="0"/>
              <a:t>6</a:t>
            </a:r>
            <a:endParaRPr lang="en-US" altLang="zh-CN" sz="2400" dirty="0"/>
          </a:p>
          <a:p>
            <a:pPr eaLnBrk="1" hangingPunct="1">
              <a:lnSpc>
                <a:spcPct val="130000"/>
              </a:lnSpc>
              <a:buFontTx/>
              <a:buNone/>
            </a:pPr>
            <a:endParaRPr lang="en-US" altLang="zh-CN" sz="2400" dirty="0"/>
          </a:p>
        </p:txBody>
      </p:sp>
      <p:sp>
        <p:nvSpPr>
          <p:cNvPr id="2" name="页脚占位符 1"/>
          <p:cNvSpPr txBox="1">
            <a:spLocks noGrp="1"/>
          </p:cNvSpPr>
          <p:nvPr>
            <p:ph type="ftr" sz="quarter" idx="11"/>
          </p:nvPr>
        </p:nvSpPr>
        <p:spPr>
          <a:noFill/>
        </p:spPr>
        <p:txBody>
          <a:bodyPr vert="horz"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64516" name="灯片编号占位符 2"/>
          <p:cNvSpPr txBox="1">
            <a:spLocks noGrp="1"/>
          </p:cNvSpPr>
          <p:nvPr>
            <p:ph type="sldNum" sz="quarter" idx="12"/>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dirty="0">
                <a:solidFill>
                  <a:srgbClr val="898989"/>
                </a:solidFill>
                <a:latin typeface="Arial" panose="020B0604020202020204" pitchFamily="34" charset="0"/>
                <a:ea typeface="宋体" panose="02010600030101010101" pitchFamily="2" charset="-122"/>
              </a:rPr>
            </a:fld>
            <a:endParaRPr lang="en-US" altLang="zh-CN" sz="1800" b="1" dirty="0">
              <a:solidFill>
                <a:srgbClr val="898989"/>
              </a:solidFill>
              <a:latin typeface="Arial" panose="020B0604020202020204" pitchFamily="34" charset="0"/>
              <a:ea typeface="宋体" panose="02010600030101010101" pitchFamily="2" charset="-122"/>
            </a:endParaRPr>
          </a:p>
        </p:txBody>
      </p:sp>
    </p:spTree>
  </p:cSld>
  <p:clrMapOvr>
    <a:masterClrMapping/>
  </p:clrMapOvr>
  <p:transition spd="med">
    <p:dissolve/>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5538" name="Rectangle 2"/>
          <p:cNvSpPr>
            <a:spLocks noGrp="1"/>
          </p:cNvSpPr>
          <p:nvPr>
            <p:ph idx="1"/>
          </p:nvPr>
        </p:nvSpPr>
        <p:spPr>
          <a:xfrm>
            <a:off x="685800" y="533400"/>
            <a:ext cx="7772400" cy="5562600"/>
          </a:xfrm>
          <a:ln/>
        </p:spPr>
        <p:txBody>
          <a:bodyPr vert="horz" wrap="square" lIns="91440" tIns="45720" rIns="91440" bIns="45720" anchor="t" anchorCtr="0"/>
          <a:p>
            <a:pPr algn="just" eaLnBrk="1" hangingPunct="1">
              <a:buFontTx/>
              <a:buNone/>
            </a:pPr>
            <a:r>
              <a:rPr lang="en-US" altLang="zh-CN" sz="2400" dirty="0"/>
              <a:t>                </a:t>
            </a:r>
            <a:r>
              <a:rPr lang="en-US" altLang="zh-CN" sz="2400" u="sng" dirty="0"/>
              <a:t>×      8</a:t>
            </a:r>
            <a:endParaRPr lang="en-US" altLang="zh-CN" sz="2400" dirty="0"/>
          </a:p>
          <a:p>
            <a:pPr algn="just" eaLnBrk="1" hangingPunct="1">
              <a:buFontTx/>
              <a:buNone/>
            </a:pPr>
            <a:r>
              <a:rPr lang="en-US" altLang="zh-CN" sz="2400" dirty="0"/>
              <a:t>                    6.9888		</a:t>
            </a:r>
            <a:r>
              <a:rPr lang="zh-CN" altLang="en-US" sz="2400" dirty="0"/>
              <a:t>整数部分为</a:t>
            </a:r>
            <a:r>
              <a:rPr lang="en-US" altLang="zh-CN" sz="2400" dirty="0"/>
              <a:t>6</a:t>
            </a:r>
            <a:endParaRPr lang="en-US" altLang="zh-CN" sz="2400" dirty="0"/>
          </a:p>
          <a:p>
            <a:pPr algn="just" eaLnBrk="1" hangingPunct="1">
              <a:buFontTx/>
              <a:buNone/>
            </a:pPr>
            <a:r>
              <a:rPr lang="en-US" altLang="zh-CN" sz="2400" dirty="0"/>
              <a:t>                    0.9888		</a:t>
            </a:r>
            <a:r>
              <a:rPr lang="zh-CN" altLang="en-US" sz="2400" dirty="0"/>
              <a:t>余下的小数部分</a:t>
            </a:r>
            <a:endParaRPr lang="zh-CN" altLang="en-US" sz="2400" dirty="0"/>
          </a:p>
          <a:p>
            <a:pPr algn="just" eaLnBrk="1" hangingPunct="1">
              <a:buFontTx/>
              <a:buNone/>
            </a:pPr>
            <a:r>
              <a:rPr lang="zh-CN" altLang="en-US" sz="2400" dirty="0"/>
              <a:t>                 </a:t>
            </a:r>
            <a:r>
              <a:rPr lang="en-US" altLang="zh-CN" sz="2400" u="sng" dirty="0"/>
              <a:t>×      8</a:t>
            </a:r>
            <a:endParaRPr lang="en-US" altLang="zh-CN" sz="2400" dirty="0"/>
          </a:p>
          <a:p>
            <a:pPr algn="just" eaLnBrk="1" hangingPunct="1">
              <a:buFontTx/>
              <a:buNone/>
            </a:pPr>
            <a:r>
              <a:rPr lang="en-US" altLang="zh-CN" sz="2400" dirty="0"/>
              <a:t>                    7.9104 		</a:t>
            </a:r>
            <a:r>
              <a:rPr lang="zh-CN" altLang="en-US" sz="2400" dirty="0"/>
              <a:t>整数部分为</a:t>
            </a:r>
            <a:r>
              <a:rPr lang="en-US" altLang="zh-CN" sz="2400" dirty="0"/>
              <a:t>7</a:t>
            </a:r>
            <a:endParaRPr lang="en-US" altLang="zh-CN" sz="2400" dirty="0"/>
          </a:p>
          <a:p>
            <a:pPr algn="just" eaLnBrk="1" hangingPunct="1">
              <a:buFontTx/>
              <a:buNone/>
            </a:pPr>
            <a:r>
              <a:rPr lang="en-US" altLang="zh-CN" sz="2400" dirty="0"/>
              <a:t>                    0.9104 		</a:t>
            </a:r>
            <a:r>
              <a:rPr lang="zh-CN" altLang="en-US" sz="2400" dirty="0"/>
              <a:t>余下的小数部分</a:t>
            </a:r>
            <a:endParaRPr lang="zh-CN" altLang="en-US" sz="2400" dirty="0"/>
          </a:p>
          <a:p>
            <a:pPr algn="just" eaLnBrk="1" hangingPunct="1">
              <a:buFontTx/>
              <a:buNone/>
            </a:pPr>
            <a:r>
              <a:rPr lang="zh-CN" altLang="en-US" sz="2400" dirty="0"/>
              <a:t>                 </a:t>
            </a:r>
            <a:r>
              <a:rPr lang="en-US" altLang="zh-CN" sz="2400" u="sng" dirty="0"/>
              <a:t>×      8</a:t>
            </a:r>
            <a:endParaRPr lang="en-US" altLang="zh-CN" sz="2400" dirty="0"/>
          </a:p>
          <a:p>
            <a:pPr algn="just" eaLnBrk="1" hangingPunct="1">
              <a:buFontTx/>
              <a:buNone/>
            </a:pPr>
            <a:r>
              <a:rPr lang="en-US" altLang="zh-CN" sz="2400" dirty="0"/>
              <a:t>                    7.2832 		</a:t>
            </a:r>
            <a:r>
              <a:rPr lang="zh-CN" altLang="en-US" sz="2400" dirty="0"/>
              <a:t>整数部分为</a:t>
            </a:r>
            <a:r>
              <a:rPr lang="en-US" altLang="zh-CN" sz="2400" dirty="0"/>
              <a:t>7</a:t>
            </a:r>
            <a:endParaRPr lang="en-US" altLang="zh-CN" sz="2400" dirty="0"/>
          </a:p>
          <a:p>
            <a:pPr algn="just" eaLnBrk="1" hangingPunct="1">
              <a:buFontTx/>
              <a:buNone/>
            </a:pPr>
            <a:r>
              <a:rPr lang="en-US" altLang="zh-CN" sz="2400" dirty="0"/>
              <a:t>                    0.2832 		</a:t>
            </a:r>
            <a:r>
              <a:rPr lang="zh-CN" altLang="en-US" sz="2400" dirty="0"/>
              <a:t>余下的小数部分</a:t>
            </a:r>
            <a:endParaRPr lang="zh-CN" altLang="en-US" sz="2400" dirty="0"/>
          </a:p>
          <a:p>
            <a:pPr algn="just" eaLnBrk="1" hangingPunct="1">
              <a:buFontTx/>
              <a:buNone/>
            </a:pPr>
            <a:r>
              <a:rPr lang="zh-CN" altLang="en-US" sz="2400" dirty="0"/>
              <a:t>最后结果为</a:t>
            </a:r>
            <a:r>
              <a:rPr lang="en-US" altLang="zh-CN" sz="2400" dirty="0"/>
              <a:t>(0.3574)</a:t>
            </a:r>
            <a:r>
              <a:rPr lang="en-US" altLang="zh-CN" sz="2400" baseline="-30000" dirty="0"/>
              <a:t>10</a:t>
            </a:r>
            <a:r>
              <a:rPr lang="en-US" altLang="zh-CN" sz="2400" dirty="0"/>
              <a:t>=(0.26677)</a:t>
            </a:r>
            <a:r>
              <a:rPr lang="en-US" altLang="zh-CN" sz="2400" baseline="-30000" dirty="0"/>
              <a:t>8 </a:t>
            </a:r>
            <a:r>
              <a:rPr lang="zh-CN" altLang="en-US" sz="2400" dirty="0"/>
              <a:t>。</a:t>
            </a:r>
            <a:endParaRPr lang="zh-CN" altLang="en-US" sz="2400" dirty="0"/>
          </a:p>
          <a:p>
            <a:pPr eaLnBrk="1" hangingPunct="1">
              <a:buFontTx/>
              <a:buNone/>
            </a:pPr>
            <a:endParaRPr lang="en-US" altLang="zh-CN" sz="2400" dirty="0"/>
          </a:p>
        </p:txBody>
      </p:sp>
      <p:sp>
        <p:nvSpPr>
          <p:cNvPr id="2" name="页脚占位符 1"/>
          <p:cNvSpPr txBox="1">
            <a:spLocks noGrp="1"/>
          </p:cNvSpPr>
          <p:nvPr>
            <p:ph type="ftr" sz="quarter" idx="11"/>
          </p:nvPr>
        </p:nvSpPr>
        <p:spPr>
          <a:noFill/>
        </p:spPr>
        <p:txBody>
          <a:bodyPr vert="horz"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65540" name="灯片编号占位符 2"/>
          <p:cNvSpPr txBox="1">
            <a:spLocks noGrp="1"/>
          </p:cNvSpPr>
          <p:nvPr>
            <p:ph type="sldNum" sz="quarter" idx="12"/>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dirty="0">
                <a:solidFill>
                  <a:srgbClr val="898989"/>
                </a:solidFill>
                <a:latin typeface="Arial" panose="020B0604020202020204" pitchFamily="34" charset="0"/>
                <a:ea typeface="宋体" panose="02010600030101010101" pitchFamily="2" charset="-122"/>
              </a:rPr>
            </a:fld>
            <a:endParaRPr lang="en-US" altLang="zh-CN" sz="1800" b="1" dirty="0">
              <a:solidFill>
                <a:srgbClr val="898989"/>
              </a:solidFill>
              <a:latin typeface="Arial" panose="020B0604020202020204" pitchFamily="34" charset="0"/>
              <a:ea typeface="宋体" panose="02010600030101010101" pitchFamily="2" charset="-122"/>
            </a:endParaRPr>
          </a:p>
        </p:txBody>
      </p:sp>
    </p:spTree>
  </p:cSld>
  <p:clrMapOvr>
    <a:masterClrMapping/>
  </p:clrMapOvr>
  <p:transition spd="med">
    <p:dissolve/>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6562" name="内容占位符 1"/>
          <p:cNvSpPr>
            <a:spLocks noGrp="1"/>
          </p:cNvSpPr>
          <p:nvPr>
            <p:ph sz="quarter" idx="13"/>
          </p:nvPr>
        </p:nvSpPr>
        <p:spPr>
          <a:xfrm>
            <a:off x="468313" y="1509713"/>
            <a:ext cx="8207375" cy="4606925"/>
          </a:xfrm>
          <a:ln/>
        </p:spPr>
        <p:txBody>
          <a:bodyPr vert="horz" wrap="square" lIns="91440" tIns="45720" rIns="91440" bIns="45720" anchor="t" anchorCtr="0"/>
          <a:p>
            <a:pPr algn="just" eaLnBrk="1" hangingPunct="1">
              <a:lnSpc>
                <a:spcPct val="130000"/>
              </a:lnSpc>
              <a:buClrTx/>
              <a:buSzTx/>
              <a:buFontTx/>
              <a:buNone/>
            </a:pPr>
            <a:r>
              <a:rPr lang="en-US" altLang="zh-CN" sz="2400" b="1" dirty="0"/>
              <a:t> 4. </a:t>
            </a:r>
            <a:r>
              <a:rPr lang="zh-CN" altLang="en-US" sz="2400" b="1" dirty="0"/>
              <a:t>十进制数转换成十六进制数 </a:t>
            </a:r>
            <a:endParaRPr lang="zh-CN" altLang="en-US" sz="2400" b="1" dirty="0"/>
          </a:p>
          <a:p>
            <a:pPr algn="just" eaLnBrk="1" hangingPunct="1">
              <a:lnSpc>
                <a:spcPct val="130000"/>
              </a:lnSpc>
              <a:buClrTx/>
              <a:buSzTx/>
              <a:buFontTx/>
              <a:buNone/>
            </a:pPr>
            <a:r>
              <a:rPr lang="zh-CN" altLang="en-US" sz="2400" dirty="0"/>
              <a:t>            十进制整数转换成十六进制整数采用</a:t>
            </a:r>
            <a:r>
              <a:rPr lang="zh-CN" altLang="en-US" sz="2400" dirty="0">
                <a:latin typeface="宋体" panose="02010600030101010101" pitchFamily="2" charset="-122"/>
              </a:rPr>
              <a:t>“</a:t>
            </a:r>
            <a:r>
              <a:rPr lang="zh-CN" altLang="en-US" sz="2400" dirty="0"/>
              <a:t>除</a:t>
            </a:r>
            <a:r>
              <a:rPr lang="en-US" altLang="zh-CN" sz="2400" dirty="0"/>
              <a:t>16</a:t>
            </a:r>
            <a:r>
              <a:rPr lang="zh-CN" altLang="en-US" sz="2400" dirty="0"/>
              <a:t>取余法</a:t>
            </a:r>
            <a:r>
              <a:rPr lang="zh-CN" altLang="en-US" sz="2400" dirty="0">
                <a:latin typeface="宋体" panose="02010600030101010101" pitchFamily="2" charset="-122"/>
              </a:rPr>
              <a:t>”</a:t>
            </a:r>
            <a:r>
              <a:rPr lang="zh-CN" altLang="en-US" sz="2400" dirty="0"/>
              <a:t>；十进制小数转换成十六进制小数采用</a:t>
            </a:r>
            <a:r>
              <a:rPr lang="zh-CN" altLang="en-US" sz="2400" dirty="0">
                <a:latin typeface="宋体" panose="02010600030101010101" pitchFamily="2" charset="-122"/>
              </a:rPr>
              <a:t>“</a:t>
            </a:r>
            <a:r>
              <a:rPr lang="zh-CN" altLang="en-US" sz="2400" dirty="0"/>
              <a:t>乘</a:t>
            </a:r>
            <a:r>
              <a:rPr lang="en-US" altLang="zh-CN" sz="2400" dirty="0"/>
              <a:t>16</a:t>
            </a:r>
            <a:r>
              <a:rPr lang="zh-CN" altLang="en-US" sz="2400" dirty="0"/>
              <a:t>取整法</a:t>
            </a:r>
            <a:r>
              <a:rPr lang="zh-CN" altLang="en-US" sz="2400" dirty="0">
                <a:latin typeface="宋体" panose="02010600030101010101" pitchFamily="2" charset="-122"/>
              </a:rPr>
              <a:t>”</a:t>
            </a:r>
            <a:r>
              <a:rPr lang="zh-CN" altLang="en-US" sz="2400" dirty="0"/>
              <a:t>。在将一个十进制数转换成十六进制数时，需要将整数部分和小数部分分别进行转换。</a:t>
            </a:r>
            <a:endParaRPr lang="zh-CN" altLang="en-US" dirty="0"/>
          </a:p>
        </p:txBody>
      </p:sp>
      <p:sp>
        <p:nvSpPr>
          <p:cNvPr id="66563" name="标题 2"/>
          <p:cNvSpPr>
            <a:spLocks noGrp="1"/>
          </p:cNvSpPr>
          <p:nvPr>
            <p:ph type="title"/>
          </p:nvPr>
        </p:nvSpPr>
        <p:spPr>
          <a:xfrm>
            <a:off x="601663" y="-100012"/>
            <a:ext cx="8218487" cy="1143000"/>
          </a:xfrm>
          <a:ln/>
        </p:spPr>
        <p:txBody>
          <a:bodyPr vert="horz" wrap="square" lIns="91440" tIns="45720" rIns="91440" bIns="45720" anchor="ctr" anchorCtr="0"/>
          <a:p>
            <a:pPr/>
            <a:r>
              <a:rPr lang="zh-CN" altLang="en-US" kern="1200" dirty="0">
                <a:latin typeface="微软雅黑" panose="020B0503020204020204" pitchFamily="34" charset="-122"/>
                <a:ea typeface="微软雅黑" panose="020B0503020204020204" pitchFamily="34" charset="-122"/>
                <a:cs typeface="+mj-cs"/>
              </a:rPr>
              <a:t>进制之间的转换</a:t>
            </a:r>
            <a:endParaRPr lang="zh-CN" altLang="en-US" kern="1200" dirty="0">
              <a:latin typeface="微软雅黑" panose="020B0503020204020204" pitchFamily="34" charset="-122"/>
              <a:ea typeface="微软雅黑" panose="020B0503020204020204" pitchFamily="34" charset="-122"/>
              <a:cs typeface="+mj-cs"/>
            </a:endParaRPr>
          </a:p>
        </p:txBody>
      </p:sp>
      <p:sp>
        <p:nvSpPr>
          <p:cNvPr id="4" name="页脚占位符 3"/>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66565" name="灯片编号占位符 4"/>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7586" name="Rectangle 2"/>
          <p:cNvSpPr>
            <a:spLocks noGrp="1"/>
          </p:cNvSpPr>
          <p:nvPr>
            <p:ph idx="1"/>
          </p:nvPr>
        </p:nvSpPr>
        <p:spPr>
          <a:xfrm>
            <a:off x="685800" y="68263"/>
            <a:ext cx="8458200" cy="5638800"/>
          </a:xfrm>
          <a:ln/>
        </p:spPr>
        <p:txBody>
          <a:bodyPr vert="horz" wrap="square" lIns="91440" tIns="45720" rIns="91440" bIns="45720" anchor="t" anchorCtr="0"/>
          <a:p>
            <a:pPr algn="just" eaLnBrk="1" hangingPunct="1">
              <a:lnSpc>
                <a:spcPct val="90000"/>
              </a:lnSpc>
              <a:buFontTx/>
              <a:buNone/>
            </a:pPr>
            <a:r>
              <a:rPr lang="en-US" altLang="zh-CN" sz="2400" dirty="0"/>
              <a:t> 【</a:t>
            </a:r>
            <a:r>
              <a:rPr lang="zh-CN" altLang="en-US" sz="2400" dirty="0"/>
              <a:t>例</a:t>
            </a:r>
            <a:r>
              <a:rPr lang="en-US" altLang="zh-CN" sz="2400" dirty="0"/>
              <a:t>8】</a:t>
            </a:r>
            <a:r>
              <a:rPr lang="zh-CN" altLang="en-US" sz="2400" dirty="0"/>
              <a:t>十进制数</a:t>
            </a:r>
            <a:r>
              <a:rPr lang="en-US" altLang="zh-CN" sz="2400" dirty="0"/>
              <a:t>58.75</a:t>
            </a:r>
            <a:r>
              <a:rPr lang="zh-CN" altLang="en-US" sz="2400" dirty="0"/>
              <a:t>转换成十六进制数。</a:t>
            </a:r>
            <a:endParaRPr lang="zh-CN" altLang="en-US" sz="2400" dirty="0"/>
          </a:p>
          <a:p>
            <a:pPr algn="just" eaLnBrk="1" hangingPunct="1">
              <a:lnSpc>
                <a:spcPct val="90000"/>
              </a:lnSpc>
              <a:buFontTx/>
              <a:buNone/>
            </a:pPr>
            <a:r>
              <a:rPr lang="zh-CN" altLang="en-US" sz="2400" dirty="0"/>
              <a:t>    解析：十进制数</a:t>
            </a:r>
            <a:r>
              <a:rPr lang="en-US" altLang="zh-CN" sz="2400" dirty="0"/>
              <a:t>58.75</a:t>
            </a:r>
            <a:r>
              <a:rPr lang="zh-CN" altLang="en-US" sz="2400" dirty="0"/>
              <a:t>转换成十六进制数的过程如下：</a:t>
            </a:r>
            <a:endParaRPr lang="zh-CN" altLang="en-US" sz="2400" dirty="0"/>
          </a:p>
          <a:p>
            <a:pPr algn="just" eaLnBrk="1" hangingPunct="1">
              <a:lnSpc>
                <a:spcPct val="90000"/>
              </a:lnSpc>
              <a:buFontTx/>
              <a:buNone/>
            </a:pPr>
            <a:r>
              <a:rPr lang="zh-CN" altLang="en-US" sz="2400" dirty="0"/>
              <a:t>    先转换整数部分</a:t>
            </a:r>
            <a:endParaRPr lang="zh-CN" altLang="en-US" sz="2400" dirty="0"/>
          </a:p>
          <a:p>
            <a:pPr algn="just" eaLnBrk="1" hangingPunct="1">
              <a:lnSpc>
                <a:spcPct val="90000"/>
              </a:lnSpc>
              <a:buFontTx/>
              <a:buNone/>
            </a:pPr>
            <a:r>
              <a:rPr lang="zh-CN" altLang="en-US" sz="2400" dirty="0"/>
              <a:t>    			</a:t>
            </a:r>
            <a:r>
              <a:rPr lang="en-US" altLang="zh-CN" sz="2400" dirty="0"/>
              <a:t>16|</a:t>
            </a:r>
            <a:r>
              <a:rPr lang="en-US" altLang="zh-CN" sz="2400" u="sng" dirty="0"/>
              <a:t>	58</a:t>
            </a:r>
            <a:endParaRPr lang="en-US" altLang="zh-CN" sz="2400" dirty="0"/>
          </a:p>
          <a:p>
            <a:pPr algn="just" eaLnBrk="1" hangingPunct="1">
              <a:lnSpc>
                <a:spcPct val="90000"/>
              </a:lnSpc>
              <a:buFontTx/>
              <a:buNone/>
            </a:pPr>
            <a:r>
              <a:rPr lang="en-US" altLang="zh-CN" sz="2400" dirty="0"/>
              <a:t>     			16|</a:t>
            </a:r>
            <a:r>
              <a:rPr lang="en-US" altLang="zh-CN" sz="2400" u="sng" dirty="0"/>
              <a:t>	 3</a:t>
            </a:r>
            <a:r>
              <a:rPr lang="en-US" altLang="zh-CN" sz="2400" dirty="0"/>
              <a:t> 	   </a:t>
            </a:r>
            <a:r>
              <a:rPr lang="zh-CN" altLang="en-US" sz="2400" dirty="0"/>
              <a:t>余数为</a:t>
            </a:r>
            <a:r>
              <a:rPr lang="en-US" altLang="zh-CN" sz="2400" dirty="0"/>
              <a:t>10</a:t>
            </a:r>
            <a:r>
              <a:rPr lang="zh-CN" altLang="en-US" sz="2400" dirty="0"/>
              <a:t>，即</a:t>
            </a:r>
            <a:r>
              <a:rPr lang="en-US" altLang="zh-CN" sz="2400" dirty="0"/>
              <a:t>A</a:t>
            </a:r>
            <a:endParaRPr lang="en-US" altLang="zh-CN" sz="2400" dirty="0"/>
          </a:p>
          <a:p>
            <a:pPr algn="just" eaLnBrk="1" hangingPunct="1">
              <a:lnSpc>
                <a:spcPct val="90000"/>
              </a:lnSpc>
              <a:buFontTx/>
              <a:buNone/>
            </a:pPr>
            <a:r>
              <a:rPr lang="en-US" altLang="zh-CN" sz="2400" dirty="0"/>
              <a:t>     				 0          </a:t>
            </a:r>
            <a:r>
              <a:rPr lang="zh-CN" altLang="en-US" sz="2400" dirty="0"/>
              <a:t>余数为</a:t>
            </a:r>
            <a:r>
              <a:rPr lang="en-US" altLang="zh-CN" sz="2400" dirty="0"/>
              <a:t>3</a:t>
            </a:r>
            <a:r>
              <a:rPr lang="zh-CN" altLang="en-US" sz="2400" dirty="0"/>
              <a:t>，商为</a:t>
            </a:r>
            <a:r>
              <a:rPr lang="en-US" altLang="zh-CN" sz="2400" dirty="0"/>
              <a:t>0</a:t>
            </a:r>
            <a:r>
              <a:rPr lang="zh-CN" altLang="en-US" sz="2400" dirty="0"/>
              <a:t>，结束</a:t>
            </a:r>
            <a:endParaRPr lang="zh-CN" altLang="en-US" sz="2400" dirty="0"/>
          </a:p>
          <a:p>
            <a:pPr algn="just" eaLnBrk="1" hangingPunct="1">
              <a:lnSpc>
                <a:spcPct val="90000"/>
              </a:lnSpc>
              <a:buFontTx/>
              <a:buNone/>
            </a:pPr>
            <a:r>
              <a:rPr lang="zh-CN" altLang="en-US" sz="2400" dirty="0"/>
              <a:t>    再转换小数部分</a:t>
            </a:r>
            <a:endParaRPr lang="zh-CN" altLang="en-US" sz="2400" dirty="0"/>
          </a:p>
          <a:p>
            <a:pPr algn="just" eaLnBrk="1" hangingPunct="1">
              <a:lnSpc>
                <a:spcPct val="90000"/>
              </a:lnSpc>
              <a:buFontTx/>
              <a:buNone/>
            </a:pPr>
            <a:r>
              <a:rPr lang="zh-CN" altLang="en-US" sz="2400" dirty="0"/>
              <a:t>                 </a:t>
            </a:r>
            <a:r>
              <a:rPr lang="en-US" altLang="zh-CN" sz="2400" dirty="0"/>
              <a:t>0.75</a:t>
            </a:r>
            <a:endParaRPr lang="en-US" altLang="zh-CN" sz="2400" dirty="0"/>
          </a:p>
          <a:p>
            <a:pPr algn="just" eaLnBrk="1" hangingPunct="1">
              <a:lnSpc>
                <a:spcPct val="90000"/>
              </a:lnSpc>
              <a:buFontTx/>
              <a:buNone/>
            </a:pPr>
            <a:r>
              <a:rPr lang="en-US" altLang="zh-CN" sz="2400" dirty="0"/>
              <a:t>             </a:t>
            </a:r>
            <a:r>
              <a:rPr lang="en-US" altLang="zh-CN" sz="2400" u="sng" dirty="0"/>
              <a:t>×    16</a:t>
            </a:r>
            <a:endParaRPr lang="en-US" altLang="zh-CN" sz="2400" dirty="0"/>
          </a:p>
          <a:p>
            <a:pPr algn="just" eaLnBrk="1" hangingPunct="1">
              <a:lnSpc>
                <a:spcPct val="90000"/>
              </a:lnSpc>
              <a:buFontTx/>
              <a:buNone/>
            </a:pPr>
            <a:r>
              <a:rPr lang="en-US" altLang="zh-CN" sz="2400" dirty="0"/>
              <a:t>                12.00 		</a:t>
            </a:r>
            <a:r>
              <a:rPr lang="zh-CN" altLang="en-US" sz="2400" dirty="0"/>
              <a:t>整数部分为</a:t>
            </a:r>
            <a:r>
              <a:rPr lang="en-US" altLang="zh-CN" sz="2400" dirty="0"/>
              <a:t>12</a:t>
            </a:r>
            <a:r>
              <a:rPr lang="zh-CN" altLang="en-US" sz="2400" dirty="0"/>
              <a:t>，即</a:t>
            </a:r>
            <a:r>
              <a:rPr lang="en-US" altLang="zh-CN" sz="2400" dirty="0"/>
              <a:t>C</a:t>
            </a:r>
            <a:endParaRPr lang="en-US" altLang="zh-CN" sz="2400" dirty="0"/>
          </a:p>
          <a:p>
            <a:pPr algn="just" eaLnBrk="1" hangingPunct="1">
              <a:lnSpc>
                <a:spcPct val="90000"/>
              </a:lnSpc>
              <a:buFontTx/>
              <a:buNone/>
            </a:pPr>
            <a:r>
              <a:rPr lang="en-US" altLang="zh-CN" sz="2400" dirty="0"/>
              <a:t>                 0.00 		</a:t>
            </a:r>
            <a:r>
              <a:rPr lang="zh-CN" altLang="en-US" sz="2400" dirty="0"/>
              <a:t>余下的小数部分为</a:t>
            </a:r>
            <a:r>
              <a:rPr lang="en-US" altLang="zh-CN" sz="2400" dirty="0"/>
              <a:t>0</a:t>
            </a:r>
            <a:r>
              <a:rPr lang="zh-CN" altLang="en-US" sz="2400" dirty="0"/>
              <a:t>，结束</a:t>
            </a:r>
            <a:endParaRPr lang="zh-CN" altLang="en-US" sz="2400" dirty="0"/>
          </a:p>
          <a:p>
            <a:pPr algn="just" eaLnBrk="1" hangingPunct="1">
              <a:lnSpc>
                <a:spcPct val="90000"/>
              </a:lnSpc>
              <a:buFontTx/>
              <a:buNone/>
            </a:pPr>
            <a:r>
              <a:rPr lang="zh-CN" altLang="en-US" sz="2400" dirty="0"/>
              <a:t>最后结果为</a:t>
            </a:r>
            <a:r>
              <a:rPr lang="en-US" altLang="zh-CN" sz="2400" dirty="0"/>
              <a:t>(58.75)</a:t>
            </a:r>
            <a:r>
              <a:rPr lang="en-US" altLang="zh-CN" sz="2400" baseline="-30000" dirty="0"/>
              <a:t>10</a:t>
            </a:r>
            <a:r>
              <a:rPr lang="en-US" altLang="zh-CN" sz="2400" dirty="0"/>
              <a:t>=(3A.C)</a:t>
            </a:r>
            <a:r>
              <a:rPr lang="en-US" altLang="zh-CN" sz="2400" baseline="-30000" dirty="0"/>
              <a:t>16 </a:t>
            </a:r>
            <a:r>
              <a:rPr lang="zh-CN" altLang="en-US" sz="2400" dirty="0"/>
              <a:t>。</a:t>
            </a:r>
            <a:endParaRPr lang="zh-CN" altLang="en-US" sz="2400" dirty="0"/>
          </a:p>
          <a:p>
            <a:pPr eaLnBrk="1" hangingPunct="1">
              <a:lnSpc>
                <a:spcPct val="90000"/>
              </a:lnSpc>
              <a:buFontTx/>
              <a:buNone/>
            </a:pPr>
            <a:endParaRPr lang="en-US" altLang="zh-CN" sz="2400" dirty="0"/>
          </a:p>
        </p:txBody>
      </p:sp>
      <p:sp>
        <p:nvSpPr>
          <p:cNvPr id="2" name="页脚占位符 1"/>
          <p:cNvSpPr txBox="1">
            <a:spLocks noGrp="1"/>
          </p:cNvSpPr>
          <p:nvPr>
            <p:ph type="ftr" sz="quarter" idx="11"/>
          </p:nvPr>
        </p:nvSpPr>
        <p:spPr>
          <a:noFill/>
        </p:spPr>
        <p:txBody>
          <a:bodyPr vert="horz"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67588" name="灯片编号占位符 2"/>
          <p:cNvSpPr txBox="1">
            <a:spLocks noGrp="1"/>
          </p:cNvSpPr>
          <p:nvPr>
            <p:ph type="sldNum" sz="quarter" idx="12"/>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dirty="0">
                <a:solidFill>
                  <a:srgbClr val="898989"/>
                </a:solidFill>
                <a:latin typeface="Arial" panose="020B0604020202020204" pitchFamily="34" charset="0"/>
                <a:ea typeface="宋体" panose="02010600030101010101" pitchFamily="2" charset="-122"/>
              </a:rPr>
            </a:fld>
            <a:endParaRPr lang="en-US" altLang="zh-CN" sz="1800" b="1" dirty="0">
              <a:solidFill>
                <a:srgbClr val="898989"/>
              </a:solidFill>
              <a:latin typeface="Arial" panose="020B0604020202020204" pitchFamily="34" charset="0"/>
              <a:ea typeface="宋体" panose="02010600030101010101" pitchFamily="2" charset="-122"/>
            </a:endParaRPr>
          </a:p>
        </p:txBody>
      </p:sp>
    </p:spTree>
  </p:cSld>
  <p:clrMapOvr>
    <a:masterClrMapping/>
  </p:clrMapOvr>
  <p:transition spd="med">
    <p:dissolve/>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8610" name="内容占位符 1"/>
          <p:cNvSpPr>
            <a:spLocks noGrp="1"/>
          </p:cNvSpPr>
          <p:nvPr>
            <p:ph sz="quarter" idx="13"/>
          </p:nvPr>
        </p:nvSpPr>
        <p:spPr>
          <a:xfrm>
            <a:off x="468313" y="1316038"/>
            <a:ext cx="8207375" cy="4608512"/>
          </a:xfrm>
          <a:ln/>
        </p:spPr>
        <p:txBody>
          <a:bodyPr vert="horz" wrap="square" lIns="91440" tIns="45720" rIns="91440" bIns="45720" anchor="t" anchorCtr="0"/>
          <a:p>
            <a:pPr algn="just" eaLnBrk="1" hangingPunct="1">
              <a:lnSpc>
                <a:spcPct val="130000"/>
              </a:lnSpc>
              <a:buClrTx/>
              <a:buSzTx/>
              <a:buFontTx/>
              <a:buNone/>
            </a:pPr>
            <a:r>
              <a:rPr lang="en-US" altLang="zh-CN" sz="2400" b="1" dirty="0"/>
              <a:t> 5. </a:t>
            </a:r>
            <a:r>
              <a:rPr lang="zh-CN" altLang="en-US" sz="2400" b="1" dirty="0"/>
              <a:t>二进制数与八进制数之间的转换</a:t>
            </a:r>
            <a:endParaRPr lang="zh-CN" altLang="en-US" sz="2400" b="1" dirty="0"/>
          </a:p>
          <a:p>
            <a:pPr algn="just" eaLnBrk="1" hangingPunct="1">
              <a:lnSpc>
                <a:spcPct val="130000"/>
              </a:lnSpc>
              <a:buClrTx/>
              <a:buSzTx/>
              <a:buFontTx/>
              <a:buNone/>
            </a:pPr>
            <a:r>
              <a:rPr lang="zh-CN" altLang="en-US" sz="2400" dirty="0"/>
              <a:t>            二进制数转换为八进制数，可概括为</a:t>
            </a:r>
            <a:r>
              <a:rPr lang="zh-CN" altLang="en-US" sz="2400" dirty="0">
                <a:latin typeface="宋体" panose="02010600030101010101" pitchFamily="2" charset="-122"/>
              </a:rPr>
              <a:t>“</a:t>
            </a:r>
            <a:r>
              <a:rPr lang="zh-CN" altLang="en-US" sz="2400" dirty="0"/>
              <a:t>三位并一位</a:t>
            </a:r>
            <a:r>
              <a:rPr lang="zh-CN" altLang="en-US" sz="2400" dirty="0">
                <a:latin typeface="宋体" panose="02010600030101010101" pitchFamily="2" charset="-122"/>
              </a:rPr>
              <a:t>”</a:t>
            </a:r>
            <a:r>
              <a:rPr lang="zh-CN" altLang="en-US" sz="2400" dirty="0"/>
              <a:t>，就是以小数点为基准，整数部分从右到左，每三位一组，最高位不足三位时添</a:t>
            </a:r>
            <a:r>
              <a:rPr lang="en-US" altLang="zh-CN" sz="2400" dirty="0"/>
              <a:t>0</a:t>
            </a:r>
            <a:r>
              <a:rPr lang="zh-CN" altLang="en-US" sz="2400" dirty="0"/>
              <a:t>补足；小数部分从左到右，每三位一组，最低有效位不足三位时添</a:t>
            </a:r>
            <a:r>
              <a:rPr lang="en-US" altLang="zh-CN" sz="2400" dirty="0"/>
              <a:t>0</a:t>
            </a:r>
            <a:r>
              <a:rPr lang="zh-CN" altLang="en-US" sz="2400" dirty="0"/>
              <a:t>补足。然后将各组的三位二进制数按</a:t>
            </a:r>
            <a:r>
              <a:rPr lang="en-US" altLang="zh-CN" sz="2400" dirty="0"/>
              <a:t>2</a:t>
            </a:r>
            <a:r>
              <a:rPr lang="en-US" altLang="zh-CN" sz="2400" baseline="30000" dirty="0"/>
              <a:t>2</a:t>
            </a:r>
            <a:r>
              <a:rPr lang="zh-CN" altLang="en-US" sz="2400" dirty="0"/>
              <a:t>、</a:t>
            </a:r>
            <a:r>
              <a:rPr lang="en-US" altLang="zh-CN" sz="2400" dirty="0"/>
              <a:t>2</a:t>
            </a:r>
            <a:r>
              <a:rPr lang="en-US" altLang="zh-CN" sz="2400" baseline="30000" dirty="0"/>
              <a:t>1</a:t>
            </a:r>
            <a:r>
              <a:rPr lang="zh-CN" altLang="en-US" sz="2400" dirty="0"/>
              <a:t>、</a:t>
            </a:r>
            <a:r>
              <a:rPr lang="en-US" altLang="zh-CN" sz="2400" dirty="0"/>
              <a:t>2</a:t>
            </a:r>
            <a:r>
              <a:rPr lang="en-US" altLang="zh-CN" sz="2400" baseline="30000" dirty="0"/>
              <a:t>0</a:t>
            </a:r>
            <a:r>
              <a:rPr lang="zh-CN" altLang="en-US" sz="2400" dirty="0"/>
              <a:t>权展开后相加，得到一位八进制数。把全部得到的八进制数拼起来就是二进制数对应的八进制数。</a:t>
            </a:r>
            <a:endParaRPr lang="zh-CN" altLang="en-US" dirty="0"/>
          </a:p>
        </p:txBody>
      </p:sp>
      <p:sp>
        <p:nvSpPr>
          <p:cNvPr id="68611" name="标题 2"/>
          <p:cNvSpPr>
            <a:spLocks noGrp="1"/>
          </p:cNvSpPr>
          <p:nvPr>
            <p:ph type="title"/>
          </p:nvPr>
        </p:nvSpPr>
        <p:spPr>
          <a:xfrm>
            <a:off x="601663" y="-100012"/>
            <a:ext cx="8218487" cy="1143000"/>
          </a:xfrm>
          <a:ln/>
        </p:spPr>
        <p:txBody>
          <a:bodyPr vert="horz" wrap="square" lIns="91440" tIns="45720" rIns="91440" bIns="45720" anchor="ctr" anchorCtr="0"/>
          <a:p>
            <a:pPr/>
            <a:r>
              <a:rPr lang="zh-CN" altLang="en-US" kern="1200" dirty="0">
                <a:latin typeface="微软雅黑" panose="020B0503020204020204" pitchFamily="34" charset="-122"/>
                <a:ea typeface="微软雅黑" panose="020B0503020204020204" pitchFamily="34" charset="-122"/>
                <a:cs typeface="+mj-cs"/>
              </a:rPr>
              <a:t>进制之间的转换</a:t>
            </a:r>
            <a:endParaRPr lang="zh-CN" altLang="en-US" kern="1200" dirty="0">
              <a:latin typeface="微软雅黑" panose="020B0503020204020204" pitchFamily="34" charset="-122"/>
              <a:ea typeface="微软雅黑" panose="020B0503020204020204" pitchFamily="34" charset="-122"/>
              <a:cs typeface="+mj-cs"/>
            </a:endParaRPr>
          </a:p>
        </p:txBody>
      </p:sp>
      <p:sp>
        <p:nvSpPr>
          <p:cNvPr id="4" name="页脚占位符 3"/>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68613" name="灯片编号占位符 4"/>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9634" name="Rectangle 3"/>
          <p:cNvSpPr>
            <a:spLocks noGrp="1"/>
          </p:cNvSpPr>
          <p:nvPr>
            <p:ph sz="quarter" idx="13"/>
          </p:nvPr>
        </p:nvSpPr>
        <p:spPr>
          <a:xfrm>
            <a:off x="468313" y="1509713"/>
            <a:ext cx="8496300" cy="4895850"/>
          </a:xfrm>
          <a:ln/>
        </p:spPr>
        <p:txBody>
          <a:bodyPr vert="horz" wrap="square" lIns="91440" tIns="45720" rIns="91440" bIns="45720" anchor="t" anchorCtr="0"/>
          <a:p>
            <a:pPr algn="just" eaLnBrk="1" hangingPunct="1">
              <a:lnSpc>
                <a:spcPct val="110000"/>
              </a:lnSpc>
              <a:buClrTx/>
              <a:buSzTx/>
              <a:buFontTx/>
              <a:buNone/>
            </a:pPr>
            <a:r>
              <a:rPr lang="zh-CN" altLang="en-US" sz="2400" dirty="0"/>
              <a:t>由于二进制数只有</a:t>
            </a:r>
            <a:r>
              <a:rPr lang="en-US" altLang="zh-CN" sz="2400" dirty="0"/>
              <a:t>0</a:t>
            </a:r>
            <a:r>
              <a:rPr lang="zh-CN" altLang="en-US" sz="2400" dirty="0"/>
              <a:t>和</a:t>
            </a:r>
            <a:r>
              <a:rPr lang="en-US" altLang="zh-CN" sz="2400" dirty="0"/>
              <a:t>1</a:t>
            </a:r>
            <a:r>
              <a:rPr lang="zh-CN" altLang="en-US" sz="2400" dirty="0"/>
              <a:t>两个数字，所以它的四则运算特别简单。</a:t>
            </a:r>
            <a:endParaRPr lang="zh-CN" altLang="en-US" sz="2400" dirty="0"/>
          </a:p>
          <a:p>
            <a:pPr algn="just" eaLnBrk="1" hangingPunct="1">
              <a:lnSpc>
                <a:spcPct val="110000"/>
              </a:lnSpc>
              <a:buClrTx/>
              <a:buSzTx/>
              <a:buFontTx/>
              <a:buNone/>
            </a:pPr>
            <a:r>
              <a:rPr lang="zh-CN" altLang="en-US" sz="2400" dirty="0"/>
              <a:t>            二进制数的加法运算规则为：</a:t>
            </a:r>
            <a:r>
              <a:rPr lang="en-US" altLang="zh-CN" sz="2400" dirty="0"/>
              <a:t>0+0=0</a:t>
            </a:r>
            <a:r>
              <a:rPr lang="zh-CN" altLang="en-US" sz="2400" dirty="0"/>
              <a:t>；</a:t>
            </a:r>
            <a:r>
              <a:rPr lang="en-US" altLang="zh-CN" sz="2400" dirty="0"/>
              <a:t>0+1=1</a:t>
            </a:r>
            <a:r>
              <a:rPr lang="zh-CN" altLang="en-US" sz="2400" dirty="0"/>
              <a:t>；</a:t>
            </a:r>
            <a:r>
              <a:rPr lang="en-US" altLang="zh-CN" sz="2400" dirty="0"/>
              <a:t>1+0=1</a:t>
            </a:r>
            <a:r>
              <a:rPr lang="zh-CN" altLang="en-US" sz="2400" dirty="0"/>
              <a:t>；</a:t>
            </a:r>
            <a:r>
              <a:rPr lang="en-US" altLang="zh-CN" sz="2400" dirty="0"/>
              <a:t>1+1=10</a:t>
            </a:r>
            <a:r>
              <a:rPr lang="zh-CN" altLang="en-US" sz="2400" dirty="0"/>
              <a:t>。</a:t>
            </a:r>
            <a:endParaRPr lang="zh-CN" altLang="en-US" sz="2400" dirty="0"/>
          </a:p>
          <a:p>
            <a:pPr algn="just" eaLnBrk="1" hangingPunct="1">
              <a:lnSpc>
                <a:spcPct val="110000"/>
              </a:lnSpc>
              <a:buClrTx/>
              <a:buSzTx/>
              <a:buFontTx/>
              <a:buNone/>
            </a:pPr>
            <a:r>
              <a:rPr lang="zh-CN" altLang="en-US" sz="2400" dirty="0"/>
              <a:t>            二进制数的减法运算规则为：</a:t>
            </a:r>
            <a:r>
              <a:rPr lang="en-US" altLang="zh-CN" sz="2400" dirty="0"/>
              <a:t>0-0=0</a:t>
            </a:r>
            <a:r>
              <a:rPr lang="zh-CN" altLang="en-US" sz="2400" dirty="0"/>
              <a:t>；</a:t>
            </a:r>
            <a:r>
              <a:rPr lang="en-US" altLang="zh-CN" sz="2400" dirty="0"/>
              <a:t>0-1=1</a:t>
            </a:r>
            <a:r>
              <a:rPr lang="zh-CN" altLang="en-US" sz="2400" dirty="0"/>
              <a:t>；</a:t>
            </a:r>
            <a:r>
              <a:rPr lang="en-US" altLang="zh-CN" sz="2400" dirty="0"/>
              <a:t>1-0=1</a:t>
            </a:r>
            <a:r>
              <a:rPr lang="zh-CN" altLang="en-US" sz="2400" dirty="0"/>
              <a:t>；</a:t>
            </a:r>
            <a:r>
              <a:rPr lang="en-US" altLang="zh-CN" sz="2400" dirty="0"/>
              <a:t>1-1=0</a:t>
            </a:r>
            <a:r>
              <a:rPr lang="zh-CN" altLang="en-US" sz="2400" dirty="0"/>
              <a:t>。</a:t>
            </a:r>
            <a:endParaRPr lang="zh-CN" altLang="en-US" sz="2400" dirty="0"/>
          </a:p>
          <a:p>
            <a:pPr algn="just" eaLnBrk="1" hangingPunct="1">
              <a:lnSpc>
                <a:spcPct val="110000"/>
              </a:lnSpc>
              <a:buClrTx/>
              <a:buSzTx/>
              <a:buFontTx/>
              <a:buNone/>
            </a:pPr>
            <a:r>
              <a:rPr lang="zh-CN" altLang="en-US" sz="2400" dirty="0"/>
              <a:t>            二进制数的乘法运算规则为：</a:t>
            </a:r>
            <a:r>
              <a:rPr lang="en-US" altLang="zh-CN" sz="2400" dirty="0"/>
              <a:t>0×0=0</a:t>
            </a:r>
            <a:r>
              <a:rPr lang="zh-CN" altLang="en-US" sz="2400" dirty="0"/>
              <a:t>；</a:t>
            </a:r>
            <a:r>
              <a:rPr lang="en-US" altLang="zh-CN" sz="2400" dirty="0"/>
              <a:t>0×1=0</a:t>
            </a:r>
            <a:r>
              <a:rPr lang="zh-CN" altLang="en-US" sz="2400" dirty="0"/>
              <a:t>；</a:t>
            </a:r>
            <a:r>
              <a:rPr lang="en-US" altLang="zh-CN" sz="2400" dirty="0"/>
              <a:t>1×0=0</a:t>
            </a:r>
            <a:r>
              <a:rPr lang="zh-CN" altLang="en-US" sz="2400" dirty="0"/>
              <a:t>；</a:t>
            </a:r>
            <a:r>
              <a:rPr lang="en-US" altLang="zh-CN" sz="2400" dirty="0"/>
              <a:t>1×1=1</a:t>
            </a:r>
            <a:r>
              <a:rPr lang="zh-CN" altLang="en-US" sz="2400" dirty="0"/>
              <a:t>。</a:t>
            </a:r>
            <a:endParaRPr lang="zh-CN" altLang="en-US" sz="2400" dirty="0"/>
          </a:p>
          <a:p>
            <a:pPr algn="just" eaLnBrk="1" hangingPunct="1">
              <a:lnSpc>
                <a:spcPct val="110000"/>
              </a:lnSpc>
              <a:buClrTx/>
              <a:buSzTx/>
              <a:buFontTx/>
              <a:buNone/>
            </a:pPr>
            <a:r>
              <a:rPr lang="zh-CN" altLang="en-US" sz="2400" dirty="0"/>
              <a:t>            二进制数的除法运算规则为：</a:t>
            </a:r>
            <a:r>
              <a:rPr lang="en-US" altLang="zh-CN" sz="2400" dirty="0"/>
              <a:t>0/1=0</a:t>
            </a:r>
            <a:r>
              <a:rPr lang="zh-CN" altLang="en-US" sz="2400" dirty="0"/>
              <a:t>；</a:t>
            </a:r>
            <a:r>
              <a:rPr lang="en-US" altLang="zh-CN" sz="2400" dirty="0"/>
              <a:t>1/1=1</a:t>
            </a:r>
            <a:r>
              <a:rPr lang="zh-CN" altLang="en-US" sz="2400" dirty="0"/>
              <a:t>。</a:t>
            </a:r>
            <a:endParaRPr lang="zh-CN" altLang="en-US" sz="2400" dirty="0"/>
          </a:p>
          <a:p>
            <a:pPr eaLnBrk="1" hangingPunct="1">
              <a:buClrTx/>
              <a:buSzTx/>
              <a:buFontTx/>
              <a:buNone/>
            </a:pPr>
            <a:endParaRPr lang="en-US" altLang="zh-CN" sz="2400" dirty="0"/>
          </a:p>
        </p:txBody>
      </p:sp>
      <p:sp>
        <p:nvSpPr>
          <p:cNvPr id="69635" name="Rectangle 2"/>
          <p:cNvSpPr>
            <a:spLocks noGrp="1"/>
          </p:cNvSpPr>
          <p:nvPr>
            <p:ph type="title"/>
          </p:nvPr>
        </p:nvSpPr>
        <p:spPr>
          <a:xfrm>
            <a:off x="601663" y="260350"/>
            <a:ext cx="8218487" cy="854075"/>
          </a:xfrm>
          <a:ln/>
        </p:spPr>
        <p:txBody>
          <a:bodyPr vert="horz" wrap="square" lIns="91440" tIns="45720" rIns="91440" bIns="45720" anchor="ctr" anchorCtr="0"/>
          <a:p>
            <a:pPr eaLnBrk="1" hangingPunct="1"/>
            <a:r>
              <a:rPr lang="en-US" altLang="zh-CN" sz="3200" kern="1200" dirty="0">
                <a:latin typeface="微软雅黑" panose="020B0503020204020204" pitchFamily="34" charset="-122"/>
                <a:ea typeface="方正准圆简体" charset="-122"/>
                <a:cs typeface="+mj-cs"/>
              </a:rPr>
              <a:t>  </a:t>
            </a:r>
            <a:r>
              <a:rPr lang="zh-CN" altLang="en-US" kern="1200" dirty="0">
                <a:latin typeface="微软雅黑" panose="020B0503020204020204" pitchFamily="34" charset="-122"/>
                <a:ea typeface="微软雅黑" panose="020B0503020204020204" pitchFamily="34" charset="-122"/>
                <a:cs typeface="+mj-cs"/>
              </a:rPr>
              <a:t>二进制的算术运算</a:t>
            </a:r>
            <a:br>
              <a:rPr lang="zh-CN" altLang="en-US" sz="3200" kern="1200" dirty="0">
                <a:latin typeface="微软雅黑" panose="020B0503020204020204" pitchFamily="34" charset="-122"/>
                <a:ea typeface="方正准圆简体" charset="-122"/>
                <a:cs typeface="+mj-cs"/>
              </a:rPr>
            </a:br>
            <a:endParaRPr lang="zh-CN" altLang="en-US" sz="3200" kern="1200" dirty="0">
              <a:latin typeface="微软雅黑" panose="020B0503020204020204" pitchFamily="34" charset="-122"/>
              <a:ea typeface="方正准圆简体" charset="-122"/>
              <a:cs typeface="+mj-cs"/>
            </a:endParaRPr>
          </a:p>
        </p:txBody>
      </p:sp>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69637"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0658" name="Rectangle 2"/>
          <p:cNvSpPr>
            <a:spLocks noGrp="1"/>
          </p:cNvSpPr>
          <p:nvPr>
            <p:ph sz="quarter" idx="13"/>
          </p:nvPr>
        </p:nvSpPr>
        <p:spPr>
          <a:xfrm>
            <a:off x="468313" y="1509713"/>
            <a:ext cx="8207375" cy="4606925"/>
          </a:xfrm>
          <a:ln/>
        </p:spPr>
        <p:txBody>
          <a:bodyPr vert="horz" wrap="square" lIns="91440" tIns="45720" rIns="91440" bIns="45720" anchor="t" anchorCtr="0"/>
          <a:p>
            <a:pPr algn="just" eaLnBrk="1" hangingPunct="1">
              <a:lnSpc>
                <a:spcPct val="130000"/>
              </a:lnSpc>
              <a:buClrTx/>
              <a:buSzTx/>
              <a:buFontTx/>
              <a:buNone/>
            </a:pPr>
            <a:r>
              <a:rPr lang="zh-CN" altLang="en-US" sz="2400" dirty="0"/>
              <a:t>    计算机中的逻辑关系是一种二值逻辑，二值逻辑很容易用二进制的</a:t>
            </a:r>
            <a:r>
              <a:rPr lang="en-US" altLang="zh-CN" sz="2400" dirty="0"/>
              <a:t>0</a:t>
            </a:r>
            <a:r>
              <a:rPr lang="zh-CN" altLang="en-US" sz="2400" dirty="0"/>
              <a:t>或</a:t>
            </a:r>
            <a:r>
              <a:rPr lang="en-US" altLang="zh-CN" sz="2400" dirty="0"/>
              <a:t>1</a:t>
            </a:r>
            <a:r>
              <a:rPr lang="zh-CN" altLang="en-US" sz="2400" dirty="0"/>
              <a:t>表示，例如：真与假、是与否、成立与不成立等。若干位二进制数组成的逻辑数据，位与位之间无</a:t>
            </a:r>
            <a:r>
              <a:rPr lang="zh-CN" altLang="en-US" sz="2400" dirty="0">
                <a:latin typeface="宋体" panose="02010600030101010101" pitchFamily="2" charset="-122"/>
              </a:rPr>
              <a:t>“</a:t>
            </a:r>
            <a:r>
              <a:rPr lang="zh-CN" altLang="en-US" sz="2400" dirty="0"/>
              <a:t>权</a:t>
            </a:r>
            <a:r>
              <a:rPr lang="zh-CN" altLang="en-US" sz="2400" dirty="0">
                <a:latin typeface="宋体" panose="02010600030101010101" pitchFamily="2" charset="-122"/>
              </a:rPr>
              <a:t>”</a:t>
            </a:r>
            <a:r>
              <a:rPr lang="zh-CN" altLang="en-US" sz="2400" dirty="0"/>
              <a:t>的内在联系，对两个逻辑数据进行运算时，每位之间相互独立，运算是按位进行的</a:t>
            </a:r>
            <a:endParaRPr lang="zh-CN" altLang="en-US" sz="2400" dirty="0"/>
          </a:p>
        </p:txBody>
      </p:sp>
      <p:sp>
        <p:nvSpPr>
          <p:cNvPr id="70659" name="标题 3"/>
          <p:cNvSpPr>
            <a:spLocks noGrp="1"/>
          </p:cNvSpPr>
          <p:nvPr>
            <p:ph type="title"/>
          </p:nvPr>
        </p:nvSpPr>
        <p:spPr>
          <a:xfrm>
            <a:off x="601663" y="-100012"/>
            <a:ext cx="8218487" cy="1143000"/>
          </a:xfrm>
          <a:ln/>
        </p:spPr>
        <p:txBody>
          <a:bodyPr vert="horz" wrap="square" lIns="91440" tIns="45720" rIns="91440" bIns="45720" anchor="ctr" anchorCtr="0"/>
          <a:p>
            <a:pPr/>
            <a:r>
              <a:rPr lang="zh-CN" altLang="en-US" kern="1200" dirty="0">
                <a:latin typeface="微软雅黑" panose="020B0503020204020204" pitchFamily="34" charset="-122"/>
                <a:ea typeface="微软雅黑" panose="020B0503020204020204" pitchFamily="34" charset="-122"/>
                <a:cs typeface="+mj-cs"/>
              </a:rPr>
              <a:t>二进制的逻辑运算</a:t>
            </a:r>
            <a:endParaRPr lang="zh-CN" altLang="en-US" kern="1200" dirty="0">
              <a:latin typeface="微软雅黑" panose="020B0503020204020204" pitchFamily="34" charset="-122"/>
              <a:ea typeface="微软雅黑" panose="020B0503020204020204" pitchFamily="34" charset="-122"/>
              <a:cs typeface="+mj-cs"/>
            </a:endParaRPr>
          </a:p>
        </p:txBody>
      </p:sp>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70661"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682" name="Rectangle 2"/>
          <p:cNvSpPr>
            <a:spLocks noGrp="1"/>
          </p:cNvSpPr>
          <p:nvPr>
            <p:ph sz="quarter" idx="13"/>
          </p:nvPr>
        </p:nvSpPr>
        <p:spPr>
          <a:xfrm>
            <a:off x="468313" y="1509713"/>
            <a:ext cx="8207375" cy="4606925"/>
          </a:xfrm>
          <a:ln/>
        </p:spPr>
        <p:txBody>
          <a:bodyPr vert="horz" wrap="square" lIns="91440" tIns="45720" rIns="91440" bIns="45720" anchor="t" anchorCtr="0"/>
          <a:p>
            <a:pPr algn="just" eaLnBrk="1" hangingPunct="1">
              <a:lnSpc>
                <a:spcPct val="130000"/>
              </a:lnSpc>
              <a:buClrTx/>
              <a:buSzTx/>
              <a:buFontTx/>
              <a:buNone/>
            </a:pPr>
            <a:r>
              <a:rPr lang="en-US" altLang="zh-CN" sz="2400" dirty="0"/>
              <a:t>            </a:t>
            </a:r>
            <a:r>
              <a:rPr lang="zh-CN" altLang="en-US" sz="2400" dirty="0"/>
              <a:t>在逻辑代数中有</a:t>
            </a:r>
            <a:r>
              <a:rPr lang="en-US" altLang="zh-CN" sz="2400" dirty="0"/>
              <a:t>3</a:t>
            </a:r>
            <a:r>
              <a:rPr lang="zh-CN" altLang="en-US" sz="2400" dirty="0"/>
              <a:t>种基本的逻辑关系：逻辑非</a:t>
            </a:r>
            <a:r>
              <a:rPr lang="en-US" altLang="zh-CN" sz="2400" dirty="0"/>
              <a:t>NOT</a:t>
            </a:r>
            <a:r>
              <a:rPr lang="zh-CN" altLang="en-US" sz="2400" dirty="0"/>
              <a:t>、逻辑与</a:t>
            </a:r>
            <a:r>
              <a:rPr lang="en-US" altLang="zh-CN" sz="2400" dirty="0"/>
              <a:t>AND</a:t>
            </a:r>
            <a:r>
              <a:rPr lang="zh-CN" altLang="en-US" sz="2400" dirty="0"/>
              <a:t>、逻辑或</a:t>
            </a:r>
            <a:r>
              <a:rPr lang="en-US" altLang="zh-CN" sz="2400" dirty="0"/>
              <a:t>OR</a:t>
            </a:r>
            <a:r>
              <a:rPr lang="zh-CN" altLang="en-US" sz="2400" dirty="0"/>
              <a:t>。其他复杂的逻辑关系均可由这</a:t>
            </a:r>
            <a:r>
              <a:rPr lang="en-US" altLang="zh-CN" sz="2400" dirty="0"/>
              <a:t>3</a:t>
            </a:r>
            <a:r>
              <a:rPr lang="zh-CN" altLang="en-US" sz="2400" dirty="0"/>
              <a:t>种基本逻辑关系组合而成。</a:t>
            </a:r>
            <a:endParaRPr lang="zh-CN" altLang="en-US" sz="2400" dirty="0"/>
          </a:p>
          <a:p>
            <a:pPr algn="just" eaLnBrk="1" hangingPunct="1">
              <a:lnSpc>
                <a:spcPct val="130000"/>
              </a:lnSpc>
              <a:buClrTx/>
              <a:buSzTx/>
              <a:buFontTx/>
              <a:buNone/>
            </a:pPr>
            <a:r>
              <a:rPr lang="zh-CN" altLang="en-US" sz="2400" b="1" dirty="0">
                <a:cs typeface="Times New Roman" panose="02020603050405020304" pitchFamily="18" charset="0"/>
              </a:rPr>
              <a:t>             </a:t>
            </a:r>
            <a:r>
              <a:rPr lang="en-US" altLang="zh-CN" sz="2400" b="1" dirty="0">
                <a:cs typeface="Times New Roman" panose="02020603050405020304" pitchFamily="18" charset="0"/>
              </a:rPr>
              <a:t>(1) </a:t>
            </a:r>
            <a:r>
              <a:rPr lang="zh-CN" altLang="en-US" sz="2400" b="1" dirty="0"/>
              <a:t>逻辑非</a:t>
            </a:r>
            <a:r>
              <a:rPr lang="en-US" altLang="zh-CN" sz="2400" b="1" dirty="0">
                <a:cs typeface="Times New Roman" panose="02020603050405020304" pitchFamily="18" charset="0"/>
              </a:rPr>
              <a:t>NOT</a:t>
            </a:r>
            <a:r>
              <a:rPr lang="zh-CN" altLang="en-US" sz="2400" b="1" dirty="0"/>
              <a:t>。</a:t>
            </a:r>
            <a:endParaRPr lang="zh-CN" altLang="en-US" sz="2400" b="1" dirty="0">
              <a:cs typeface="Times New Roman" panose="02020603050405020304" pitchFamily="18" charset="0"/>
            </a:endParaRPr>
          </a:p>
          <a:p>
            <a:pPr algn="just" eaLnBrk="1" hangingPunct="1">
              <a:lnSpc>
                <a:spcPct val="130000"/>
              </a:lnSpc>
              <a:buClrTx/>
              <a:buSzTx/>
              <a:buFontTx/>
              <a:buNone/>
            </a:pPr>
            <a:r>
              <a:rPr lang="zh-CN" altLang="en-US" sz="2400" dirty="0"/>
              <a:t>             逻辑非</a:t>
            </a:r>
            <a:r>
              <a:rPr lang="en-US" altLang="zh-CN" sz="2400" dirty="0"/>
              <a:t>NOT</a:t>
            </a:r>
            <a:r>
              <a:rPr lang="zh-CN" altLang="en-US" sz="2400" dirty="0"/>
              <a:t>是实现逻辑否定，即进行</a:t>
            </a:r>
            <a:r>
              <a:rPr lang="zh-CN" altLang="en-US" sz="2400" dirty="0">
                <a:latin typeface="宋体" panose="02010600030101010101" pitchFamily="2" charset="-122"/>
              </a:rPr>
              <a:t>“</a:t>
            </a:r>
            <a:r>
              <a:rPr lang="zh-CN" altLang="en-US" sz="2400" dirty="0"/>
              <a:t>求反</a:t>
            </a:r>
            <a:r>
              <a:rPr lang="zh-CN" altLang="en-US" sz="2400" dirty="0">
                <a:latin typeface="宋体" panose="02010600030101010101" pitchFamily="2" charset="-122"/>
              </a:rPr>
              <a:t>”</a:t>
            </a:r>
            <a:r>
              <a:rPr lang="zh-CN" altLang="en-US" sz="2400" dirty="0"/>
              <a:t>运算，常在逻辑变量上面加一横线表示。例如</a:t>
            </a:r>
            <a:r>
              <a:rPr lang="en-US" altLang="zh-CN" sz="2400" i="1" dirty="0"/>
              <a:t>A</a:t>
            </a:r>
            <a:r>
              <a:rPr lang="zh-CN" altLang="en-US" sz="2400" dirty="0"/>
              <a:t>的</a:t>
            </a:r>
            <a:r>
              <a:rPr lang="zh-CN" altLang="en-US" sz="2400" dirty="0">
                <a:latin typeface="宋体" panose="02010600030101010101" pitchFamily="2" charset="-122"/>
              </a:rPr>
              <a:t>“</a:t>
            </a:r>
            <a:r>
              <a:rPr lang="zh-CN" altLang="en-US" sz="2400" dirty="0"/>
              <a:t>逻辑非</a:t>
            </a:r>
            <a:r>
              <a:rPr lang="zh-CN" altLang="en-US" sz="2400" dirty="0">
                <a:latin typeface="宋体" panose="02010600030101010101" pitchFamily="2" charset="-122"/>
              </a:rPr>
              <a:t>”</a:t>
            </a:r>
            <a:r>
              <a:rPr lang="zh-CN" altLang="en-US" sz="2400" dirty="0"/>
              <a:t>写成</a:t>
            </a:r>
            <a:r>
              <a:rPr lang="en-US" altLang="zh-CN" sz="2400" i="1" dirty="0"/>
              <a:t>Ā</a:t>
            </a:r>
            <a:r>
              <a:rPr lang="zh-CN" altLang="en-US" sz="2400" dirty="0"/>
              <a:t>。</a:t>
            </a:r>
            <a:endParaRPr lang="zh-CN" altLang="en-US" sz="2400" dirty="0"/>
          </a:p>
          <a:p>
            <a:pPr eaLnBrk="1" hangingPunct="1">
              <a:lnSpc>
                <a:spcPct val="130000"/>
              </a:lnSpc>
              <a:buClrTx/>
              <a:buSzTx/>
              <a:buFontTx/>
              <a:buNone/>
            </a:pPr>
            <a:endParaRPr lang="en-US" altLang="zh-CN" sz="2400" dirty="0"/>
          </a:p>
        </p:txBody>
      </p:sp>
      <p:sp>
        <p:nvSpPr>
          <p:cNvPr id="71683" name="标题 3"/>
          <p:cNvSpPr>
            <a:spLocks noGrp="1"/>
          </p:cNvSpPr>
          <p:nvPr>
            <p:ph type="title"/>
          </p:nvPr>
        </p:nvSpPr>
        <p:spPr>
          <a:xfrm>
            <a:off x="601663" y="-100012"/>
            <a:ext cx="8218487" cy="1143000"/>
          </a:xfrm>
          <a:ln/>
        </p:spPr>
        <p:txBody>
          <a:bodyPr vert="horz" wrap="square" lIns="91440" tIns="45720" rIns="91440" bIns="45720" anchor="ctr" anchorCtr="0"/>
          <a:p>
            <a:pPr/>
            <a:r>
              <a:rPr lang="zh-CN" altLang="en-US" kern="1200" dirty="0">
                <a:latin typeface="微软雅黑" panose="020B0503020204020204" pitchFamily="34" charset="-122"/>
                <a:ea typeface="微软雅黑" panose="020B0503020204020204" pitchFamily="34" charset="-122"/>
                <a:cs typeface="+mj-cs"/>
              </a:rPr>
              <a:t>二进制的逻辑运算</a:t>
            </a:r>
            <a:endParaRPr lang="zh-CN" altLang="en-US" kern="1200" dirty="0">
              <a:latin typeface="微软雅黑" panose="020B0503020204020204" pitchFamily="34" charset="-122"/>
              <a:ea typeface="微软雅黑" panose="020B0503020204020204" pitchFamily="34" charset="-122"/>
              <a:cs typeface="+mj-cs"/>
            </a:endParaRPr>
          </a:p>
        </p:txBody>
      </p:sp>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71685"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626" name="Rectangle 3"/>
          <p:cNvSpPr>
            <a:spLocks noGrp="1"/>
          </p:cNvSpPr>
          <p:nvPr>
            <p:ph sz="quarter" idx="13"/>
          </p:nvPr>
        </p:nvSpPr>
        <p:spPr>
          <a:xfrm>
            <a:off x="468313" y="1557338"/>
            <a:ext cx="8207375" cy="4606925"/>
          </a:xfrm>
          <a:ln/>
        </p:spPr>
        <p:txBody>
          <a:bodyPr vert="horz" wrap="square" lIns="91440" tIns="45720" rIns="91440" bIns="45720" anchor="t" anchorCtr="0"/>
          <a:p>
            <a:pPr eaLnBrk="1" hangingPunct="1">
              <a:buClrTx/>
              <a:buSzTx/>
              <a:buFont typeface="Arial" panose="020B0604020202020204" pitchFamily="34" charset="0"/>
            </a:pPr>
            <a:r>
              <a:rPr lang="zh-CN" altLang="en-US" sz="2800" dirty="0"/>
              <a:t>计算机能够按照人们预先设定好的程序自动、连续地工作，能对输入的数据信息进行存储、加工，并将结果输出；它是由电子和机械部件组成的电子设备。</a:t>
            </a:r>
            <a:endParaRPr lang="zh-CN" altLang="en-US" sz="2800" dirty="0"/>
          </a:p>
          <a:p>
            <a:pPr eaLnBrk="1" hangingPunct="1">
              <a:buClrTx/>
              <a:buSzTx/>
              <a:buFont typeface="Arial" panose="020B0604020202020204" pitchFamily="34" charset="0"/>
            </a:pPr>
            <a:r>
              <a:rPr lang="zh-CN" altLang="en-US" sz="2800" dirty="0"/>
              <a:t>计算机之所以被称为</a:t>
            </a:r>
            <a:r>
              <a:rPr lang="zh-CN" altLang="en-US" sz="2800" dirty="0">
                <a:latin typeface="宋体" panose="02010600030101010101" pitchFamily="2" charset="-122"/>
              </a:rPr>
              <a:t>“</a:t>
            </a:r>
            <a:r>
              <a:rPr lang="zh-CN" altLang="en-US" sz="2800" dirty="0"/>
              <a:t>电脑</a:t>
            </a:r>
            <a:r>
              <a:rPr lang="zh-CN" altLang="en-US" sz="2800" dirty="0">
                <a:latin typeface="宋体" panose="02010600030101010101" pitchFamily="2" charset="-122"/>
              </a:rPr>
              <a:t>”</a:t>
            </a:r>
            <a:r>
              <a:rPr lang="zh-CN" altLang="en-US" sz="2800" dirty="0"/>
              <a:t>，是因为它具有强大的计算能力，并且可以根据人输入的指令进行模拟现实、分析问题、协助操纵机器，能存储大量的信息，它被看成是人脑功能的延伸。</a:t>
            </a:r>
            <a:endParaRPr lang="zh-CN" altLang="en-US" sz="2800" dirty="0"/>
          </a:p>
        </p:txBody>
      </p:sp>
      <p:sp>
        <p:nvSpPr>
          <p:cNvPr id="26627" name="Rectangle 2"/>
          <p:cNvSpPr>
            <a:spLocks noGrp="1"/>
          </p:cNvSpPr>
          <p:nvPr>
            <p:ph type="title"/>
          </p:nvPr>
        </p:nvSpPr>
        <p:spPr>
          <a:xfrm>
            <a:off x="601663" y="-100012"/>
            <a:ext cx="8218487" cy="1143000"/>
          </a:xfrm>
          <a:ln/>
        </p:spPr>
        <p:txBody>
          <a:bodyPr vert="horz" wrap="square" lIns="91440" tIns="45720" rIns="91440" bIns="45720" anchor="ctr" anchorCtr="0"/>
          <a:p>
            <a:pPr eaLnBrk="1" hangingPunct="1"/>
            <a:r>
              <a:rPr lang="en-US" altLang="zh-CN" kern="1200" dirty="0">
                <a:latin typeface="微软雅黑" panose="020B0503020204020204" pitchFamily="34" charset="-122"/>
                <a:ea typeface="微软雅黑" panose="020B0503020204020204" pitchFamily="34" charset="-122"/>
                <a:cs typeface="+mj-cs"/>
              </a:rPr>
              <a:t>  </a:t>
            </a:r>
            <a:r>
              <a:rPr lang="zh-CN" altLang="en-US" kern="1200" dirty="0">
                <a:latin typeface="微软雅黑" panose="020B0503020204020204" pitchFamily="34" charset="-122"/>
                <a:ea typeface="微软雅黑" panose="020B0503020204020204" pitchFamily="34" charset="-122"/>
                <a:cs typeface="+mj-cs"/>
              </a:rPr>
              <a:t>计算机的概念</a:t>
            </a:r>
            <a:endParaRPr lang="zh-CN" altLang="en-US" kern="1200" dirty="0">
              <a:latin typeface="微软雅黑" panose="020B0503020204020204" pitchFamily="34" charset="-122"/>
              <a:ea typeface="微软雅黑" panose="020B0503020204020204" pitchFamily="34" charset="-122"/>
              <a:cs typeface="+mj-cs"/>
            </a:endParaRPr>
          </a:p>
        </p:txBody>
      </p:sp>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26629"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2706" name="Rectangle 2"/>
          <p:cNvSpPr>
            <a:spLocks noGrp="1"/>
          </p:cNvSpPr>
          <p:nvPr>
            <p:ph sz="quarter" idx="13"/>
          </p:nvPr>
        </p:nvSpPr>
        <p:spPr>
          <a:xfrm>
            <a:off x="468313" y="1509713"/>
            <a:ext cx="8207375" cy="4606925"/>
          </a:xfrm>
          <a:ln/>
        </p:spPr>
        <p:txBody>
          <a:bodyPr vert="horz" wrap="square" lIns="91440" tIns="45720" rIns="91440" bIns="45720" anchor="t" anchorCtr="0"/>
          <a:p>
            <a:pPr algn="just" eaLnBrk="1" hangingPunct="1">
              <a:buClrTx/>
              <a:buSzTx/>
              <a:buFontTx/>
              <a:buNone/>
            </a:pPr>
            <a:r>
              <a:rPr lang="en-US" altLang="zh-CN" sz="2000" b="1" dirty="0">
                <a:cs typeface="Times New Roman" panose="02020603050405020304" pitchFamily="18" charset="0"/>
              </a:rPr>
              <a:t>             (2) </a:t>
            </a:r>
            <a:r>
              <a:rPr lang="zh-CN" altLang="en-US" sz="2000" b="1" dirty="0"/>
              <a:t>逻辑与</a:t>
            </a:r>
            <a:r>
              <a:rPr lang="en-US" altLang="zh-CN" sz="2000" b="1" dirty="0">
                <a:cs typeface="Times New Roman" panose="02020603050405020304" pitchFamily="18" charset="0"/>
              </a:rPr>
              <a:t>AND</a:t>
            </a:r>
            <a:r>
              <a:rPr lang="zh-CN" altLang="en-US" sz="2000" b="1" dirty="0"/>
              <a:t>。</a:t>
            </a:r>
            <a:endParaRPr lang="zh-CN" altLang="en-US" sz="2000" b="1" dirty="0">
              <a:cs typeface="Times New Roman" panose="02020603050405020304" pitchFamily="18" charset="0"/>
            </a:endParaRPr>
          </a:p>
          <a:p>
            <a:pPr eaLnBrk="1" hangingPunct="1">
              <a:buClrTx/>
              <a:buSzTx/>
              <a:buFontTx/>
              <a:buNone/>
            </a:pPr>
            <a:r>
              <a:rPr lang="zh-CN" altLang="en-US" sz="2000" dirty="0"/>
              <a:t>            当某一件事取决于多种因素时，当且仅当所有因素都满足时才去做，否则就不做，这种因果关系称为</a:t>
            </a:r>
            <a:r>
              <a:rPr lang="zh-CN" altLang="en-US" sz="2000" dirty="0">
                <a:latin typeface="宋体" panose="02010600030101010101" pitchFamily="2" charset="-122"/>
              </a:rPr>
              <a:t>“</a:t>
            </a:r>
            <a:r>
              <a:rPr lang="zh-CN" altLang="en-US" sz="2000" dirty="0"/>
              <a:t>逻辑与</a:t>
            </a:r>
            <a:r>
              <a:rPr lang="zh-CN" altLang="en-US" sz="2000" dirty="0">
                <a:latin typeface="宋体" panose="02010600030101010101" pitchFamily="2" charset="-122"/>
              </a:rPr>
              <a:t>”</a:t>
            </a:r>
            <a:r>
              <a:rPr lang="zh-CN" altLang="en-US" sz="2000" dirty="0"/>
              <a:t>。 </a:t>
            </a:r>
            <a:endParaRPr lang="zh-CN" altLang="en-US" sz="2000" dirty="0"/>
          </a:p>
          <a:p>
            <a:pPr algn="just" eaLnBrk="1" hangingPunct="1">
              <a:buClrTx/>
              <a:buSzTx/>
              <a:buFontTx/>
              <a:buNone/>
            </a:pPr>
            <a:r>
              <a:rPr lang="zh-CN" altLang="en-US" sz="2000" b="1" dirty="0">
                <a:cs typeface="Times New Roman" panose="02020603050405020304" pitchFamily="18" charset="0"/>
              </a:rPr>
              <a:t>             </a:t>
            </a:r>
            <a:r>
              <a:rPr lang="en-US" altLang="zh-CN" sz="2000" b="1" dirty="0">
                <a:cs typeface="Times New Roman" panose="02020603050405020304" pitchFamily="18" charset="0"/>
              </a:rPr>
              <a:t>(3) </a:t>
            </a:r>
            <a:r>
              <a:rPr lang="zh-CN" altLang="en-US" sz="2000" b="1" dirty="0"/>
              <a:t>逻辑或</a:t>
            </a:r>
            <a:r>
              <a:rPr lang="en-US" altLang="zh-CN" sz="2000" b="1" dirty="0">
                <a:cs typeface="Times New Roman" panose="02020603050405020304" pitchFamily="18" charset="0"/>
              </a:rPr>
              <a:t>OR</a:t>
            </a:r>
            <a:r>
              <a:rPr lang="zh-CN" altLang="en-US" sz="2000" b="1" dirty="0"/>
              <a:t>。</a:t>
            </a:r>
            <a:endParaRPr lang="zh-CN" altLang="en-US" sz="2000" b="1" dirty="0">
              <a:cs typeface="Times New Roman" panose="02020603050405020304" pitchFamily="18" charset="0"/>
            </a:endParaRPr>
          </a:p>
          <a:p>
            <a:pPr algn="just" eaLnBrk="1" hangingPunct="1">
              <a:buClrTx/>
              <a:buSzTx/>
              <a:buFontTx/>
              <a:buNone/>
            </a:pPr>
            <a:r>
              <a:rPr lang="zh-CN" altLang="en-US" sz="2000" dirty="0"/>
              <a:t>             做一件事情取决于多种因素时，只要其中有一个因素得到满足就去做，这种因果关系称</a:t>
            </a:r>
            <a:r>
              <a:rPr lang="zh-CN" altLang="en-US" sz="2000" dirty="0">
                <a:latin typeface="宋体" panose="02010600030101010101" pitchFamily="2" charset="-122"/>
              </a:rPr>
              <a:t>“</a:t>
            </a:r>
            <a:r>
              <a:rPr lang="zh-CN" altLang="en-US" sz="2000" dirty="0"/>
              <a:t>逻辑或</a:t>
            </a:r>
            <a:r>
              <a:rPr lang="zh-CN" altLang="en-US" sz="2000" dirty="0">
                <a:latin typeface="宋体" panose="02010600030101010101" pitchFamily="2" charset="-122"/>
              </a:rPr>
              <a:t>”</a:t>
            </a:r>
            <a:r>
              <a:rPr lang="zh-CN" altLang="en-US" sz="2000" dirty="0"/>
              <a:t>。用来表示推演</a:t>
            </a:r>
            <a:r>
              <a:rPr lang="zh-CN" altLang="en-US" sz="2000" dirty="0">
                <a:latin typeface="宋体" panose="02010600030101010101" pitchFamily="2" charset="-122"/>
              </a:rPr>
              <a:t>“</a:t>
            </a:r>
            <a:r>
              <a:rPr lang="zh-CN" altLang="en-US" sz="2000" dirty="0"/>
              <a:t>逻辑或</a:t>
            </a:r>
            <a:r>
              <a:rPr lang="zh-CN" altLang="en-US" sz="2000" dirty="0">
                <a:latin typeface="宋体" panose="02010600030101010101" pitchFamily="2" charset="-122"/>
              </a:rPr>
              <a:t>”</a:t>
            </a:r>
            <a:r>
              <a:rPr lang="zh-CN" altLang="en-US" sz="2000" dirty="0"/>
              <a:t>关系的运算称为</a:t>
            </a:r>
            <a:r>
              <a:rPr lang="zh-CN" altLang="en-US" sz="2000" dirty="0">
                <a:latin typeface="宋体" panose="02010600030101010101" pitchFamily="2" charset="-122"/>
              </a:rPr>
              <a:t>“</a:t>
            </a:r>
            <a:r>
              <a:rPr lang="en-US" altLang="zh-CN" sz="2000" dirty="0"/>
              <a:t>OR</a:t>
            </a:r>
            <a:r>
              <a:rPr lang="en-US" altLang="zh-CN" sz="2000" dirty="0">
                <a:latin typeface="宋体" panose="02010600030101010101" pitchFamily="2" charset="-122"/>
              </a:rPr>
              <a:t>”</a:t>
            </a:r>
            <a:r>
              <a:rPr lang="zh-CN" altLang="en-US" sz="2000" dirty="0"/>
              <a:t>运算。常用＋、∨或</a:t>
            </a:r>
            <a:r>
              <a:rPr lang="en-US" altLang="zh-CN" sz="2000" dirty="0"/>
              <a:t>OR</a:t>
            </a:r>
            <a:r>
              <a:rPr lang="zh-CN" altLang="en-US" sz="2000" dirty="0"/>
              <a:t>等运算符来表示。</a:t>
            </a:r>
            <a:endParaRPr lang="zh-CN" altLang="en-US" sz="2000" dirty="0"/>
          </a:p>
          <a:p>
            <a:pPr eaLnBrk="1" hangingPunct="1">
              <a:buClrTx/>
              <a:buSzTx/>
              <a:buFontTx/>
              <a:buNone/>
            </a:pPr>
            <a:r>
              <a:rPr lang="zh-CN" altLang="en-US" sz="2000" dirty="0"/>
              <a:t>    通常用</a:t>
            </a:r>
            <a:r>
              <a:rPr lang="en-US" altLang="zh-CN" sz="2000" dirty="0"/>
              <a:t>0</a:t>
            </a:r>
            <a:r>
              <a:rPr lang="zh-CN" altLang="en-US" sz="2000" dirty="0"/>
              <a:t>来表示假，用</a:t>
            </a:r>
            <a:r>
              <a:rPr lang="en-US" altLang="zh-CN" sz="2000" dirty="0"/>
              <a:t>1</a:t>
            </a:r>
            <a:r>
              <a:rPr lang="zh-CN" altLang="en-US" sz="2000" dirty="0"/>
              <a:t>表示真，则</a:t>
            </a:r>
            <a:r>
              <a:rPr lang="en-US" altLang="zh-CN" sz="2000" dirty="0"/>
              <a:t>3</a:t>
            </a:r>
            <a:r>
              <a:rPr lang="zh-CN" altLang="en-US" sz="2000" dirty="0"/>
              <a:t>种逻辑运算的运算规则，见表</a:t>
            </a:r>
            <a:r>
              <a:rPr lang="en-US" altLang="zh-CN" sz="2000" dirty="0"/>
              <a:t>3-2</a:t>
            </a:r>
            <a:r>
              <a:rPr lang="zh-CN" altLang="en-US" sz="2000" dirty="0"/>
              <a:t>所示。 </a:t>
            </a:r>
            <a:endParaRPr lang="zh-CN" altLang="en-US" sz="2000" dirty="0"/>
          </a:p>
        </p:txBody>
      </p:sp>
      <p:sp>
        <p:nvSpPr>
          <p:cNvPr id="72707" name="标题 3"/>
          <p:cNvSpPr>
            <a:spLocks noGrp="1"/>
          </p:cNvSpPr>
          <p:nvPr>
            <p:ph type="title"/>
          </p:nvPr>
        </p:nvSpPr>
        <p:spPr>
          <a:xfrm>
            <a:off x="601663" y="-100012"/>
            <a:ext cx="8218487" cy="1143000"/>
          </a:xfrm>
          <a:ln/>
        </p:spPr>
        <p:txBody>
          <a:bodyPr vert="horz" wrap="square" lIns="91440" tIns="45720" rIns="91440" bIns="45720" anchor="ctr" anchorCtr="0"/>
          <a:p>
            <a:pPr/>
            <a:r>
              <a:rPr lang="zh-CN" altLang="en-US" kern="1200" dirty="0">
                <a:latin typeface="微软雅黑" panose="020B0503020204020204" pitchFamily="34" charset="-122"/>
                <a:ea typeface="微软雅黑" panose="020B0503020204020204" pitchFamily="34" charset="-122"/>
                <a:cs typeface="+mj-cs"/>
              </a:rPr>
              <a:t>二进制的逻辑运算</a:t>
            </a:r>
            <a:endParaRPr lang="zh-CN" altLang="en-US" kern="1200" dirty="0">
              <a:latin typeface="微软雅黑" panose="020B0503020204020204" pitchFamily="34" charset="-122"/>
              <a:ea typeface="微软雅黑" panose="020B0503020204020204" pitchFamily="34" charset="-122"/>
              <a:cs typeface="+mj-cs"/>
            </a:endParaRPr>
          </a:p>
        </p:txBody>
      </p:sp>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72709"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3730" name="Text Box 2"/>
          <p:cNvSpPr txBox="1"/>
          <p:nvPr/>
        </p:nvSpPr>
        <p:spPr>
          <a:xfrm>
            <a:off x="1371600" y="990600"/>
            <a:ext cx="6096000" cy="461963"/>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algn="ctr" eaLnBrk="1" hangingPunct="1">
              <a:spcBef>
                <a:spcPct val="50000"/>
              </a:spcBef>
              <a:buFontTx/>
              <a:buNone/>
            </a:pPr>
            <a:r>
              <a:rPr lang="en-US" altLang="zh-CN" sz="2400" dirty="0">
                <a:latin typeface="Times New Roman" panose="02020603050405020304" pitchFamily="18" charset="0"/>
                <a:ea typeface="黑体" panose="02010609060101010101" pitchFamily="49" charset="-122"/>
              </a:rPr>
              <a:t>           </a:t>
            </a:r>
            <a:r>
              <a:rPr lang="zh-CN" altLang="en-US" sz="2400" dirty="0">
                <a:latin typeface="Times New Roman" panose="02020603050405020304" pitchFamily="18" charset="0"/>
                <a:ea typeface="黑体" panose="02010609060101010101" pitchFamily="49" charset="-122"/>
              </a:rPr>
              <a:t>表</a:t>
            </a:r>
            <a:r>
              <a:rPr lang="en-US" altLang="zh-CN" sz="2400" dirty="0">
                <a:latin typeface="Times New Roman" panose="02020603050405020304" pitchFamily="18" charset="0"/>
                <a:ea typeface="黑体" panose="02010609060101010101" pitchFamily="49" charset="-122"/>
              </a:rPr>
              <a:t>3-2  3 </a:t>
            </a:r>
            <a:r>
              <a:rPr lang="zh-CN" altLang="en-US" sz="2400" dirty="0">
                <a:latin typeface="Times New Roman" panose="02020603050405020304" pitchFamily="18" charset="0"/>
                <a:ea typeface="黑体" panose="02010609060101010101" pitchFamily="49" charset="-122"/>
              </a:rPr>
              <a:t>种逻辑运算的运算规则</a:t>
            </a:r>
            <a:endParaRPr lang="zh-CN" altLang="en-US" sz="2400" dirty="0">
              <a:latin typeface="Times New Roman" panose="02020603050405020304" pitchFamily="18" charset="0"/>
              <a:ea typeface="宋体" panose="02010600030101010101" pitchFamily="2" charset="-122"/>
            </a:endParaRPr>
          </a:p>
        </p:txBody>
      </p:sp>
      <p:grpSp>
        <p:nvGrpSpPr>
          <p:cNvPr id="73731" name="Group 3"/>
          <p:cNvGrpSpPr/>
          <p:nvPr/>
        </p:nvGrpSpPr>
        <p:grpSpPr>
          <a:xfrm>
            <a:off x="533400" y="1905000"/>
            <a:ext cx="8229600" cy="3581400"/>
            <a:chOff x="-3" y="-3"/>
            <a:chExt cx="2995" cy="1876"/>
          </a:xfrm>
        </p:grpSpPr>
        <p:grpSp>
          <p:nvGrpSpPr>
            <p:cNvPr id="73734" name="Group 4"/>
            <p:cNvGrpSpPr/>
            <p:nvPr/>
          </p:nvGrpSpPr>
          <p:grpSpPr>
            <a:xfrm>
              <a:off x="0" y="0"/>
              <a:ext cx="2989" cy="1870"/>
              <a:chOff x="0" y="0"/>
              <a:chExt cx="2989" cy="1870"/>
            </a:xfrm>
          </p:grpSpPr>
          <p:grpSp>
            <p:nvGrpSpPr>
              <p:cNvPr id="73736" name="Group 5"/>
              <p:cNvGrpSpPr/>
              <p:nvPr/>
            </p:nvGrpSpPr>
            <p:grpSpPr>
              <a:xfrm>
                <a:off x="0" y="0"/>
                <a:ext cx="632" cy="374"/>
                <a:chOff x="0" y="0"/>
                <a:chExt cx="632" cy="374"/>
              </a:xfrm>
            </p:grpSpPr>
            <p:sp>
              <p:nvSpPr>
                <p:cNvPr id="73809" name="Rectangle 6"/>
                <p:cNvSpPr/>
                <p:nvPr/>
              </p:nvSpPr>
              <p:spPr>
                <a:xfrm>
                  <a:off x="43" y="0"/>
                  <a:ext cx="546" cy="374"/>
                </a:xfrm>
                <a:prstGeom prst="rect">
                  <a:avLst/>
                </a:prstGeom>
                <a:noFill/>
                <a:ln w="9525">
                  <a:noFill/>
                </a:ln>
              </p:spPr>
              <p:txBody>
                <a:bodyPr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algn="ctr" eaLnBrk="1" hangingPunct="1">
                    <a:spcBef>
                      <a:spcPct val="0"/>
                    </a:spcBef>
                    <a:buFontTx/>
                    <a:buNone/>
                  </a:pPr>
                  <a:r>
                    <a:rPr lang="en-US" altLang="zh-CN" sz="1800" i="1" dirty="0">
                      <a:latin typeface="Times New Roman" panose="02020603050405020304" pitchFamily="18" charset="0"/>
                      <a:ea typeface="黑体" panose="02010609060101010101" pitchFamily="49" charset="-122"/>
                    </a:rPr>
                    <a:t>A</a:t>
                  </a:r>
                  <a:endParaRPr lang="en-US" altLang="zh-CN" sz="1800" dirty="0">
                    <a:latin typeface="Times New Roman" panose="02020603050405020304" pitchFamily="18" charset="0"/>
                    <a:ea typeface="宋体" panose="02010600030101010101" pitchFamily="2" charset="-122"/>
                  </a:endParaRPr>
                </a:p>
                <a:p>
                  <a:pPr marL="0" lvl="0" indent="0" algn="ctr">
                    <a:spcBef>
                      <a:spcPct val="0"/>
                    </a:spcBef>
                    <a:buFontTx/>
                    <a:buNone/>
                  </a:pPr>
                  <a:endParaRPr lang="en-US" altLang="zh-CN" sz="1800" dirty="0">
                    <a:latin typeface="Times New Roman" panose="02020603050405020304" pitchFamily="18" charset="0"/>
                    <a:ea typeface="宋体" panose="02010600030101010101" pitchFamily="2" charset="-122"/>
                  </a:endParaRPr>
                </a:p>
              </p:txBody>
            </p:sp>
            <p:sp>
              <p:nvSpPr>
                <p:cNvPr id="73810" name="Rectangle 7"/>
                <p:cNvSpPr/>
                <p:nvPr/>
              </p:nvSpPr>
              <p:spPr>
                <a:xfrm>
                  <a:off x="0" y="0"/>
                  <a:ext cx="632" cy="374"/>
                </a:xfrm>
                <a:prstGeom prst="rect">
                  <a:avLst/>
                </a:prstGeom>
                <a:noFill/>
                <a:ln w="7" cap="flat" cmpd="sng">
                  <a:solidFill>
                    <a:srgbClr val="A0A0A0"/>
                  </a:solidFill>
                  <a:prstDash val="solid"/>
                  <a:miter/>
                  <a:headEnd type="none" w="med" len="med"/>
                  <a:tailEnd type="none" w="med" len="med"/>
                </a:ln>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0"/>
                    </a:spcBef>
                    <a:buFontTx/>
                    <a:buNone/>
                  </a:pPr>
                  <a:endParaRPr lang="zh-CN" altLang="en-US" sz="1800" dirty="0">
                    <a:latin typeface="Arial" panose="020B0604020202020204" pitchFamily="34" charset="0"/>
                    <a:ea typeface="宋体" panose="02010600030101010101" pitchFamily="2" charset="-122"/>
                  </a:endParaRPr>
                </a:p>
              </p:txBody>
            </p:sp>
          </p:grpSp>
          <p:grpSp>
            <p:nvGrpSpPr>
              <p:cNvPr id="73737" name="Group 8"/>
              <p:cNvGrpSpPr/>
              <p:nvPr/>
            </p:nvGrpSpPr>
            <p:grpSpPr>
              <a:xfrm>
                <a:off x="632" y="0"/>
                <a:ext cx="590" cy="374"/>
                <a:chOff x="632" y="0"/>
                <a:chExt cx="590" cy="374"/>
              </a:xfrm>
            </p:grpSpPr>
            <p:sp>
              <p:nvSpPr>
                <p:cNvPr id="73807" name="Rectangle 9"/>
                <p:cNvSpPr/>
                <p:nvPr/>
              </p:nvSpPr>
              <p:spPr>
                <a:xfrm>
                  <a:off x="675" y="0"/>
                  <a:ext cx="504" cy="374"/>
                </a:xfrm>
                <a:prstGeom prst="rect">
                  <a:avLst/>
                </a:prstGeom>
                <a:noFill/>
                <a:ln w="9525">
                  <a:noFill/>
                </a:ln>
              </p:spPr>
              <p:txBody>
                <a:bodyPr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algn="ctr" eaLnBrk="1" hangingPunct="1">
                    <a:spcBef>
                      <a:spcPct val="0"/>
                    </a:spcBef>
                    <a:buFontTx/>
                    <a:buNone/>
                  </a:pPr>
                  <a:r>
                    <a:rPr lang="en-US" altLang="zh-CN" sz="1800" i="1" dirty="0">
                      <a:latin typeface="Times New Roman" panose="02020603050405020304" pitchFamily="18" charset="0"/>
                      <a:ea typeface="黑体" panose="02010609060101010101" pitchFamily="49" charset="-122"/>
                    </a:rPr>
                    <a:t>B</a:t>
                  </a:r>
                  <a:endParaRPr lang="en-US" altLang="zh-CN" sz="1800" dirty="0">
                    <a:latin typeface="Times New Roman" panose="02020603050405020304" pitchFamily="18" charset="0"/>
                    <a:ea typeface="宋体" panose="02010600030101010101" pitchFamily="2" charset="-122"/>
                  </a:endParaRPr>
                </a:p>
                <a:p>
                  <a:pPr marL="0" lvl="0" indent="0" algn="ctr">
                    <a:spcBef>
                      <a:spcPct val="0"/>
                    </a:spcBef>
                    <a:buFontTx/>
                    <a:buNone/>
                  </a:pPr>
                  <a:endParaRPr lang="en-US" altLang="zh-CN" sz="1800" dirty="0">
                    <a:latin typeface="Times New Roman" panose="02020603050405020304" pitchFamily="18" charset="0"/>
                    <a:ea typeface="宋体" panose="02010600030101010101" pitchFamily="2" charset="-122"/>
                  </a:endParaRPr>
                </a:p>
              </p:txBody>
            </p:sp>
            <p:sp>
              <p:nvSpPr>
                <p:cNvPr id="73808" name="Rectangle 10"/>
                <p:cNvSpPr/>
                <p:nvPr/>
              </p:nvSpPr>
              <p:spPr>
                <a:xfrm>
                  <a:off x="632" y="0"/>
                  <a:ext cx="590" cy="374"/>
                </a:xfrm>
                <a:prstGeom prst="rect">
                  <a:avLst/>
                </a:prstGeom>
                <a:noFill/>
                <a:ln w="7" cap="flat" cmpd="sng">
                  <a:solidFill>
                    <a:srgbClr val="A0A0A0"/>
                  </a:solidFill>
                  <a:prstDash val="solid"/>
                  <a:miter/>
                  <a:headEnd type="none" w="med" len="med"/>
                  <a:tailEnd type="none" w="med" len="med"/>
                </a:ln>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0"/>
                    </a:spcBef>
                    <a:buFontTx/>
                    <a:buNone/>
                  </a:pPr>
                  <a:endParaRPr lang="zh-CN" altLang="en-US" sz="1800" dirty="0">
                    <a:latin typeface="Arial" panose="020B0604020202020204" pitchFamily="34" charset="0"/>
                    <a:ea typeface="宋体" panose="02010600030101010101" pitchFamily="2" charset="-122"/>
                  </a:endParaRPr>
                </a:p>
              </p:txBody>
            </p:sp>
          </p:grpSp>
          <p:grpSp>
            <p:nvGrpSpPr>
              <p:cNvPr id="73738" name="Group 11"/>
              <p:cNvGrpSpPr/>
              <p:nvPr/>
            </p:nvGrpSpPr>
            <p:grpSpPr>
              <a:xfrm>
                <a:off x="1222" y="0"/>
                <a:ext cx="632" cy="374"/>
                <a:chOff x="1222" y="0"/>
                <a:chExt cx="632" cy="374"/>
              </a:xfrm>
            </p:grpSpPr>
            <p:sp>
              <p:nvSpPr>
                <p:cNvPr id="73805" name="Rectangle 12"/>
                <p:cNvSpPr/>
                <p:nvPr/>
              </p:nvSpPr>
              <p:spPr>
                <a:xfrm>
                  <a:off x="1265" y="0"/>
                  <a:ext cx="546" cy="374"/>
                </a:xfrm>
                <a:prstGeom prst="rect">
                  <a:avLst/>
                </a:prstGeom>
                <a:noFill/>
                <a:ln w="9525">
                  <a:noFill/>
                </a:ln>
              </p:spPr>
              <p:txBody>
                <a:bodyPr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algn="ctr" eaLnBrk="1" hangingPunct="1">
                    <a:spcBef>
                      <a:spcPct val="0"/>
                    </a:spcBef>
                    <a:buFontTx/>
                    <a:buNone/>
                  </a:pPr>
                  <a:r>
                    <a:rPr lang="en-US" altLang="zh-CN" sz="1800" dirty="0">
                      <a:latin typeface="Times New Roman" panose="02020603050405020304" pitchFamily="18" charset="0"/>
                      <a:ea typeface="黑体" panose="02010609060101010101" pitchFamily="49" charset="-122"/>
                    </a:rPr>
                    <a:t>NOT </a:t>
                  </a:r>
                  <a:r>
                    <a:rPr lang="en-US" altLang="zh-CN" sz="1800" i="1" dirty="0">
                      <a:latin typeface="Times New Roman" panose="02020603050405020304" pitchFamily="18" charset="0"/>
                      <a:ea typeface="黑体" panose="02010609060101010101" pitchFamily="49" charset="-122"/>
                    </a:rPr>
                    <a:t>A</a:t>
                  </a:r>
                  <a:endParaRPr lang="en-US" altLang="zh-CN" sz="1800" dirty="0">
                    <a:latin typeface="Times New Roman" panose="02020603050405020304" pitchFamily="18" charset="0"/>
                    <a:ea typeface="宋体" panose="02010600030101010101" pitchFamily="2" charset="-122"/>
                  </a:endParaRPr>
                </a:p>
                <a:p>
                  <a:pPr marL="0" lvl="0" indent="0" algn="ctr">
                    <a:spcBef>
                      <a:spcPct val="0"/>
                    </a:spcBef>
                    <a:buFontTx/>
                    <a:buNone/>
                  </a:pPr>
                  <a:endParaRPr lang="en-US" altLang="zh-CN" sz="1800" dirty="0">
                    <a:latin typeface="Times New Roman" panose="02020603050405020304" pitchFamily="18" charset="0"/>
                    <a:ea typeface="宋体" panose="02010600030101010101" pitchFamily="2" charset="-122"/>
                  </a:endParaRPr>
                </a:p>
              </p:txBody>
            </p:sp>
            <p:sp>
              <p:nvSpPr>
                <p:cNvPr id="73806" name="Rectangle 13"/>
                <p:cNvSpPr/>
                <p:nvPr/>
              </p:nvSpPr>
              <p:spPr>
                <a:xfrm>
                  <a:off x="1222" y="0"/>
                  <a:ext cx="632" cy="374"/>
                </a:xfrm>
                <a:prstGeom prst="rect">
                  <a:avLst/>
                </a:prstGeom>
                <a:noFill/>
                <a:ln w="7" cap="flat" cmpd="sng">
                  <a:solidFill>
                    <a:srgbClr val="A0A0A0"/>
                  </a:solidFill>
                  <a:prstDash val="solid"/>
                  <a:miter/>
                  <a:headEnd type="none" w="med" len="med"/>
                  <a:tailEnd type="none" w="med" len="med"/>
                </a:ln>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0"/>
                    </a:spcBef>
                    <a:buFontTx/>
                    <a:buNone/>
                  </a:pPr>
                  <a:endParaRPr lang="zh-CN" altLang="en-US" sz="1800" dirty="0">
                    <a:latin typeface="Arial" panose="020B0604020202020204" pitchFamily="34" charset="0"/>
                    <a:ea typeface="宋体" panose="02010600030101010101" pitchFamily="2" charset="-122"/>
                  </a:endParaRPr>
                </a:p>
              </p:txBody>
            </p:sp>
          </p:grpSp>
          <p:grpSp>
            <p:nvGrpSpPr>
              <p:cNvPr id="73739" name="Group 14"/>
              <p:cNvGrpSpPr/>
              <p:nvPr/>
            </p:nvGrpSpPr>
            <p:grpSpPr>
              <a:xfrm>
                <a:off x="1854" y="0"/>
                <a:ext cx="630" cy="374"/>
                <a:chOff x="1854" y="0"/>
                <a:chExt cx="630" cy="374"/>
              </a:xfrm>
            </p:grpSpPr>
            <p:sp>
              <p:nvSpPr>
                <p:cNvPr id="73803" name="Rectangle 15"/>
                <p:cNvSpPr/>
                <p:nvPr/>
              </p:nvSpPr>
              <p:spPr>
                <a:xfrm>
                  <a:off x="1897" y="0"/>
                  <a:ext cx="544" cy="374"/>
                </a:xfrm>
                <a:prstGeom prst="rect">
                  <a:avLst/>
                </a:prstGeom>
                <a:noFill/>
                <a:ln w="9525">
                  <a:noFill/>
                </a:ln>
              </p:spPr>
              <p:txBody>
                <a:bodyPr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algn="ctr" eaLnBrk="1" hangingPunct="1">
                    <a:spcBef>
                      <a:spcPct val="0"/>
                    </a:spcBef>
                    <a:buFontTx/>
                    <a:buNone/>
                  </a:pPr>
                  <a:r>
                    <a:rPr lang="en-US" altLang="zh-CN" sz="1800" i="1" dirty="0">
                      <a:latin typeface="Times New Roman" panose="02020603050405020304" pitchFamily="18" charset="0"/>
                      <a:ea typeface="黑体" panose="02010609060101010101" pitchFamily="49" charset="-122"/>
                    </a:rPr>
                    <a:t>A</a:t>
                  </a:r>
                  <a:r>
                    <a:rPr lang="en-US" altLang="zh-CN" sz="1800" dirty="0">
                      <a:latin typeface="Times New Roman" panose="02020603050405020304" pitchFamily="18" charset="0"/>
                      <a:ea typeface="黑体" panose="02010609060101010101" pitchFamily="49" charset="-122"/>
                    </a:rPr>
                    <a:t> AND </a:t>
                  </a:r>
                  <a:r>
                    <a:rPr lang="en-US" altLang="zh-CN" sz="1800" i="1" dirty="0">
                      <a:latin typeface="Times New Roman" panose="02020603050405020304" pitchFamily="18" charset="0"/>
                      <a:ea typeface="黑体" panose="02010609060101010101" pitchFamily="49" charset="-122"/>
                    </a:rPr>
                    <a:t>B</a:t>
                  </a:r>
                  <a:endParaRPr lang="en-US" altLang="zh-CN" sz="1800" dirty="0">
                    <a:latin typeface="Times New Roman" panose="02020603050405020304" pitchFamily="18" charset="0"/>
                    <a:ea typeface="宋体" panose="02010600030101010101" pitchFamily="2" charset="-122"/>
                  </a:endParaRPr>
                </a:p>
                <a:p>
                  <a:pPr marL="0" lvl="0" indent="0" algn="ctr">
                    <a:spcBef>
                      <a:spcPct val="0"/>
                    </a:spcBef>
                    <a:buFontTx/>
                    <a:buNone/>
                  </a:pPr>
                  <a:endParaRPr lang="en-US" altLang="zh-CN" sz="1800" dirty="0">
                    <a:latin typeface="Times New Roman" panose="02020603050405020304" pitchFamily="18" charset="0"/>
                    <a:ea typeface="宋体" panose="02010600030101010101" pitchFamily="2" charset="-122"/>
                  </a:endParaRPr>
                </a:p>
              </p:txBody>
            </p:sp>
            <p:sp>
              <p:nvSpPr>
                <p:cNvPr id="73804" name="Rectangle 16"/>
                <p:cNvSpPr/>
                <p:nvPr/>
              </p:nvSpPr>
              <p:spPr>
                <a:xfrm>
                  <a:off x="1854" y="0"/>
                  <a:ext cx="630" cy="374"/>
                </a:xfrm>
                <a:prstGeom prst="rect">
                  <a:avLst/>
                </a:prstGeom>
                <a:noFill/>
                <a:ln w="7" cap="flat" cmpd="sng">
                  <a:solidFill>
                    <a:srgbClr val="A0A0A0"/>
                  </a:solidFill>
                  <a:prstDash val="solid"/>
                  <a:miter/>
                  <a:headEnd type="none" w="med" len="med"/>
                  <a:tailEnd type="none" w="med" len="med"/>
                </a:ln>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0"/>
                    </a:spcBef>
                    <a:buFontTx/>
                    <a:buNone/>
                  </a:pPr>
                  <a:endParaRPr lang="zh-CN" altLang="en-US" sz="1800" dirty="0">
                    <a:latin typeface="Arial" panose="020B0604020202020204" pitchFamily="34" charset="0"/>
                    <a:ea typeface="宋体" panose="02010600030101010101" pitchFamily="2" charset="-122"/>
                  </a:endParaRPr>
                </a:p>
              </p:txBody>
            </p:sp>
          </p:grpSp>
          <p:grpSp>
            <p:nvGrpSpPr>
              <p:cNvPr id="73740" name="Group 17"/>
              <p:cNvGrpSpPr/>
              <p:nvPr/>
            </p:nvGrpSpPr>
            <p:grpSpPr>
              <a:xfrm>
                <a:off x="2484" y="0"/>
                <a:ext cx="505" cy="374"/>
                <a:chOff x="2484" y="0"/>
                <a:chExt cx="505" cy="374"/>
              </a:xfrm>
            </p:grpSpPr>
            <p:sp>
              <p:nvSpPr>
                <p:cNvPr id="73801" name="Rectangle 18"/>
                <p:cNvSpPr/>
                <p:nvPr/>
              </p:nvSpPr>
              <p:spPr>
                <a:xfrm>
                  <a:off x="2527" y="0"/>
                  <a:ext cx="419" cy="374"/>
                </a:xfrm>
                <a:prstGeom prst="rect">
                  <a:avLst/>
                </a:prstGeom>
                <a:noFill/>
                <a:ln w="9525">
                  <a:noFill/>
                </a:ln>
              </p:spPr>
              <p:txBody>
                <a:bodyPr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algn="ctr" eaLnBrk="1" hangingPunct="1">
                    <a:spcBef>
                      <a:spcPct val="0"/>
                    </a:spcBef>
                    <a:buFontTx/>
                    <a:buNone/>
                  </a:pPr>
                  <a:r>
                    <a:rPr lang="en-US" altLang="zh-CN" sz="1800" i="1" dirty="0">
                      <a:latin typeface="Times New Roman" panose="02020603050405020304" pitchFamily="18" charset="0"/>
                      <a:ea typeface="黑体" panose="02010609060101010101" pitchFamily="49" charset="-122"/>
                    </a:rPr>
                    <a:t>A</a:t>
                  </a:r>
                  <a:r>
                    <a:rPr lang="en-US" altLang="zh-CN" sz="1800" dirty="0">
                      <a:latin typeface="Times New Roman" panose="02020603050405020304" pitchFamily="18" charset="0"/>
                      <a:ea typeface="黑体" panose="02010609060101010101" pitchFamily="49" charset="-122"/>
                    </a:rPr>
                    <a:t> OR</a:t>
                  </a:r>
                  <a:r>
                    <a:rPr lang="en-US" altLang="zh-CN" sz="1800" i="1" dirty="0">
                      <a:latin typeface="Times New Roman" panose="02020603050405020304" pitchFamily="18" charset="0"/>
                      <a:ea typeface="黑体" panose="02010609060101010101" pitchFamily="49" charset="-122"/>
                    </a:rPr>
                    <a:t> B</a:t>
                  </a:r>
                  <a:endParaRPr lang="en-US" altLang="zh-CN" sz="1800" dirty="0">
                    <a:latin typeface="Times New Roman" panose="02020603050405020304" pitchFamily="18" charset="0"/>
                    <a:ea typeface="宋体" panose="02010600030101010101" pitchFamily="2" charset="-122"/>
                  </a:endParaRPr>
                </a:p>
                <a:p>
                  <a:pPr marL="0" lvl="0" indent="0" algn="ctr">
                    <a:spcBef>
                      <a:spcPct val="0"/>
                    </a:spcBef>
                    <a:buFontTx/>
                    <a:buNone/>
                  </a:pPr>
                  <a:endParaRPr lang="en-US" altLang="zh-CN" sz="1800" dirty="0">
                    <a:latin typeface="Times New Roman" panose="02020603050405020304" pitchFamily="18" charset="0"/>
                    <a:ea typeface="宋体" panose="02010600030101010101" pitchFamily="2" charset="-122"/>
                  </a:endParaRPr>
                </a:p>
              </p:txBody>
            </p:sp>
            <p:sp>
              <p:nvSpPr>
                <p:cNvPr id="73802" name="Rectangle 19"/>
                <p:cNvSpPr/>
                <p:nvPr/>
              </p:nvSpPr>
              <p:spPr>
                <a:xfrm>
                  <a:off x="2484" y="0"/>
                  <a:ext cx="505" cy="374"/>
                </a:xfrm>
                <a:prstGeom prst="rect">
                  <a:avLst/>
                </a:prstGeom>
                <a:noFill/>
                <a:ln w="7" cap="flat" cmpd="sng">
                  <a:solidFill>
                    <a:srgbClr val="A0A0A0"/>
                  </a:solidFill>
                  <a:prstDash val="solid"/>
                  <a:miter/>
                  <a:headEnd type="none" w="med" len="med"/>
                  <a:tailEnd type="none" w="med" len="med"/>
                </a:ln>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0"/>
                    </a:spcBef>
                    <a:buFontTx/>
                    <a:buNone/>
                  </a:pPr>
                  <a:endParaRPr lang="zh-CN" altLang="en-US" sz="1800" dirty="0">
                    <a:latin typeface="Arial" panose="020B0604020202020204" pitchFamily="34" charset="0"/>
                    <a:ea typeface="宋体" panose="02010600030101010101" pitchFamily="2" charset="-122"/>
                  </a:endParaRPr>
                </a:p>
              </p:txBody>
            </p:sp>
          </p:grpSp>
          <p:grpSp>
            <p:nvGrpSpPr>
              <p:cNvPr id="73741" name="Group 20"/>
              <p:cNvGrpSpPr/>
              <p:nvPr/>
            </p:nvGrpSpPr>
            <p:grpSpPr>
              <a:xfrm>
                <a:off x="0" y="374"/>
                <a:ext cx="632" cy="374"/>
                <a:chOff x="0" y="374"/>
                <a:chExt cx="632" cy="374"/>
              </a:xfrm>
            </p:grpSpPr>
            <p:sp>
              <p:nvSpPr>
                <p:cNvPr id="73799" name="Rectangle 21"/>
                <p:cNvSpPr/>
                <p:nvPr/>
              </p:nvSpPr>
              <p:spPr>
                <a:xfrm>
                  <a:off x="43" y="374"/>
                  <a:ext cx="546" cy="374"/>
                </a:xfrm>
                <a:prstGeom prst="rect">
                  <a:avLst/>
                </a:prstGeom>
                <a:noFill/>
                <a:ln w="9525">
                  <a:noFill/>
                </a:ln>
              </p:spPr>
              <p:txBody>
                <a:bodyPr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algn="ctr" eaLnBrk="1" hangingPunct="1">
                    <a:spcBef>
                      <a:spcPct val="0"/>
                    </a:spcBef>
                    <a:buFontTx/>
                    <a:buNone/>
                  </a:pPr>
                  <a:r>
                    <a:rPr lang="en-US" altLang="zh-CN" sz="1800" dirty="0">
                      <a:latin typeface="Times New Roman" panose="02020603050405020304" pitchFamily="18" charset="0"/>
                      <a:ea typeface="宋体" panose="02010600030101010101" pitchFamily="2" charset="-122"/>
                    </a:rPr>
                    <a:t>0</a:t>
                  </a:r>
                  <a:endParaRPr lang="en-US" altLang="zh-CN" sz="1800" dirty="0">
                    <a:latin typeface="Times New Roman" panose="02020603050405020304" pitchFamily="18" charset="0"/>
                    <a:ea typeface="宋体" panose="02010600030101010101" pitchFamily="2" charset="-122"/>
                  </a:endParaRPr>
                </a:p>
                <a:p>
                  <a:pPr marL="0" lvl="0" indent="0" algn="ctr">
                    <a:spcBef>
                      <a:spcPct val="0"/>
                    </a:spcBef>
                    <a:buFontTx/>
                    <a:buNone/>
                  </a:pPr>
                  <a:endParaRPr lang="en-US" altLang="zh-CN" sz="1800" dirty="0">
                    <a:latin typeface="Times New Roman" panose="02020603050405020304" pitchFamily="18" charset="0"/>
                    <a:ea typeface="宋体" panose="02010600030101010101" pitchFamily="2" charset="-122"/>
                  </a:endParaRPr>
                </a:p>
              </p:txBody>
            </p:sp>
            <p:sp>
              <p:nvSpPr>
                <p:cNvPr id="73800" name="Rectangle 22"/>
                <p:cNvSpPr/>
                <p:nvPr/>
              </p:nvSpPr>
              <p:spPr>
                <a:xfrm>
                  <a:off x="0" y="374"/>
                  <a:ext cx="632" cy="374"/>
                </a:xfrm>
                <a:prstGeom prst="rect">
                  <a:avLst/>
                </a:prstGeom>
                <a:noFill/>
                <a:ln w="7" cap="flat" cmpd="sng">
                  <a:solidFill>
                    <a:srgbClr val="A0A0A0"/>
                  </a:solidFill>
                  <a:prstDash val="solid"/>
                  <a:miter/>
                  <a:headEnd type="none" w="med" len="med"/>
                  <a:tailEnd type="none" w="med" len="med"/>
                </a:ln>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0"/>
                    </a:spcBef>
                    <a:buFontTx/>
                    <a:buNone/>
                  </a:pPr>
                  <a:endParaRPr lang="zh-CN" altLang="en-US" sz="1800" dirty="0">
                    <a:latin typeface="Arial" panose="020B0604020202020204" pitchFamily="34" charset="0"/>
                    <a:ea typeface="宋体" panose="02010600030101010101" pitchFamily="2" charset="-122"/>
                  </a:endParaRPr>
                </a:p>
              </p:txBody>
            </p:sp>
          </p:grpSp>
          <p:grpSp>
            <p:nvGrpSpPr>
              <p:cNvPr id="73742" name="Group 23"/>
              <p:cNvGrpSpPr/>
              <p:nvPr/>
            </p:nvGrpSpPr>
            <p:grpSpPr>
              <a:xfrm>
                <a:off x="632" y="374"/>
                <a:ext cx="590" cy="374"/>
                <a:chOff x="632" y="374"/>
                <a:chExt cx="590" cy="374"/>
              </a:xfrm>
            </p:grpSpPr>
            <p:sp>
              <p:nvSpPr>
                <p:cNvPr id="73797" name="Rectangle 24"/>
                <p:cNvSpPr/>
                <p:nvPr/>
              </p:nvSpPr>
              <p:spPr>
                <a:xfrm>
                  <a:off x="675" y="374"/>
                  <a:ext cx="504" cy="374"/>
                </a:xfrm>
                <a:prstGeom prst="rect">
                  <a:avLst/>
                </a:prstGeom>
                <a:noFill/>
                <a:ln w="9525">
                  <a:noFill/>
                </a:ln>
              </p:spPr>
              <p:txBody>
                <a:bodyPr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algn="ctr" eaLnBrk="1" hangingPunct="1">
                    <a:spcBef>
                      <a:spcPct val="0"/>
                    </a:spcBef>
                    <a:buFontTx/>
                    <a:buNone/>
                  </a:pPr>
                  <a:r>
                    <a:rPr lang="en-US" altLang="zh-CN" sz="1800" dirty="0">
                      <a:latin typeface="Times New Roman" panose="02020603050405020304" pitchFamily="18" charset="0"/>
                      <a:ea typeface="宋体" panose="02010600030101010101" pitchFamily="2" charset="-122"/>
                    </a:rPr>
                    <a:t>0</a:t>
                  </a:r>
                  <a:endParaRPr lang="en-US" altLang="zh-CN" sz="1800" dirty="0">
                    <a:latin typeface="Times New Roman" panose="02020603050405020304" pitchFamily="18" charset="0"/>
                    <a:ea typeface="宋体" panose="02010600030101010101" pitchFamily="2" charset="-122"/>
                  </a:endParaRPr>
                </a:p>
                <a:p>
                  <a:pPr marL="0" lvl="0" indent="0" algn="ctr">
                    <a:spcBef>
                      <a:spcPct val="0"/>
                    </a:spcBef>
                    <a:buFontTx/>
                    <a:buNone/>
                  </a:pPr>
                  <a:endParaRPr lang="en-US" altLang="zh-CN" sz="1800" dirty="0">
                    <a:latin typeface="Times New Roman" panose="02020603050405020304" pitchFamily="18" charset="0"/>
                    <a:ea typeface="宋体" panose="02010600030101010101" pitchFamily="2" charset="-122"/>
                  </a:endParaRPr>
                </a:p>
              </p:txBody>
            </p:sp>
            <p:sp>
              <p:nvSpPr>
                <p:cNvPr id="73798" name="Rectangle 25"/>
                <p:cNvSpPr/>
                <p:nvPr/>
              </p:nvSpPr>
              <p:spPr>
                <a:xfrm>
                  <a:off x="632" y="374"/>
                  <a:ext cx="590" cy="374"/>
                </a:xfrm>
                <a:prstGeom prst="rect">
                  <a:avLst/>
                </a:prstGeom>
                <a:noFill/>
                <a:ln w="7" cap="flat" cmpd="sng">
                  <a:solidFill>
                    <a:srgbClr val="A0A0A0"/>
                  </a:solidFill>
                  <a:prstDash val="solid"/>
                  <a:miter/>
                  <a:headEnd type="none" w="med" len="med"/>
                  <a:tailEnd type="none" w="med" len="med"/>
                </a:ln>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0"/>
                    </a:spcBef>
                    <a:buFontTx/>
                    <a:buNone/>
                  </a:pPr>
                  <a:endParaRPr lang="zh-CN" altLang="en-US" sz="1800" dirty="0">
                    <a:latin typeface="Arial" panose="020B0604020202020204" pitchFamily="34" charset="0"/>
                    <a:ea typeface="宋体" panose="02010600030101010101" pitchFamily="2" charset="-122"/>
                  </a:endParaRPr>
                </a:p>
              </p:txBody>
            </p:sp>
          </p:grpSp>
          <p:grpSp>
            <p:nvGrpSpPr>
              <p:cNvPr id="73743" name="Group 26"/>
              <p:cNvGrpSpPr/>
              <p:nvPr/>
            </p:nvGrpSpPr>
            <p:grpSpPr>
              <a:xfrm>
                <a:off x="1222" y="374"/>
                <a:ext cx="632" cy="374"/>
                <a:chOff x="1222" y="374"/>
                <a:chExt cx="632" cy="374"/>
              </a:xfrm>
            </p:grpSpPr>
            <p:sp>
              <p:nvSpPr>
                <p:cNvPr id="73795" name="Rectangle 27"/>
                <p:cNvSpPr/>
                <p:nvPr/>
              </p:nvSpPr>
              <p:spPr>
                <a:xfrm>
                  <a:off x="1265" y="374"/>
                  <a:ext cx="546" cy="374"/>
                </a:xfrm>
                <a:prstGeom prst="rect">
                  <a:avLst/>
                </a:prstGeom>
                <a:noFill/>
                <a:ln w="9525">
                  <a:noFill/>
                </a:ln>
              </p:spPr>
              <p:txBody>
                <a:bodyPr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algn="ctr" eaLnBrk="1" hangingPunct="1">
                    <a:spcBef>
                      <a:spcPct val="0"/>
                    </a:spcBef>
                    <a:buFontTx/>
                    <a:buNone/>
                  </a:pPr>
                  <a:r>
                    <a:rPr lang="en-US" altLang="zh-CN" sz="1800" dirty="0">
                      <a:latin typeface="Times New Roman" panose="02020603050405020304" pitchFamily="18" charset="0"/>
                      <a:ea typeface="宋体" panose="02010600030101010101" pitchFamily="2" charset="-122"/>
                    </a:rPr>
                    <a:t>1</a:t>
                  </a:r>
                  <a:endParaRPr lang="en-US" altLang="zh-CN" sz="1800" dirty="0">
                    <a:latin typeface="Times New Roman" panose="02020603050405020304" pitchFamily="18" charset="0"/>
                    <a:ea typeface="宋体" panose="02010600030101010101" pitchFamily="2" charset="-122"/>
                  </a:endParaRPr>
                </a:p>
                <a:p>
                  <a:pPr marL="0" lvl="0" indent="0" algn="ctr">
                    <a:spcBef>
                      <a:spcPct val="0"/>
                    </a:spcBef>
                    <a:buFontTx/>
                    <a:buNone/>
                  </a:pPr>
                  <a:endParaRPr lang="en-US" altLang="zh-CN" sz="1800" dirty="0">
                    <a:latin typeface="Times New Roman" panose="02020603050405020304" pitchFamily="18" charset="0"/>
                    <a:ea typeface="宋体" panose="02010600030101010101" pitchFamily="2" charset="-122"/>
                  </a:endParaRPr>
                </a:p>
              </p:txBody>
            </p:sp>
            <p:sp>
              <p:nvSpPr>
                <p:cNvPr id="73796" name="Rectangle 28"/>
                <p:cNvSpPr/>
                <p:nvPr/>
              </p:nvSpPr>
              <p:spPr>
                <a:xfrm>
                  <a:off x="1222" y="374"/>
                  <a:ext cx="632" cy="374"/>
                </a:xfrm>
                <a:prstGeom prst="rect">
                  <a:avLst/>
                </a:prstGeom>
                <a:noFill/>
                <a:ln w="7" cap="flat" cmpd="sng">
                  <a:solidFill>
                    <a:srgbClr val="A0A0A0"/>
                  </a:solidFill>
                  <a:prstDash val="solid"/>
                  <a:miter/>
                  <a:headEnd type="none" w="med" len="med"/>
                  <a:tailEnd type="none" w="med" len="med"/>
                </a:ln>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0"/>
                    </a:spcBef>
                    <a:buFontTx/>
                    <a:buNone/>
                  </a:pPr>
                  <a:endParaRPr lang="zh-CN" altLang="en-US" sz="1800" dirty="0">
                    <a:latin typeface="Arial" panose="020B0604020202020204" pitchFamily="34" charset="0"/>
                    <a:ea typeface="宋体" panose="02010600030101010101" pitchFamily="2" charset="-122"/>
                  </a:endParaRPr>
                </a:p>
              </p:txBody>
            </p:sp>
          </p:grpSp>
          <p:grpSp>
            <p:nvGrpSpPr>
              <p:cNvPr id="73744" name="Group 29"/>
              <p:cNvGrpSpPr/>
              <p:nvPr/>
            </p:nvGrpSpPr>
            <p:grpSpPr>
              <a:xfrm>
                <a:off x="1854" y="374"/>
                <a:ext cx="630" cy="374"/>
                <a:chOff x="1854" y="374"/>
                <a:chExt cx="630" cy="374"/>
              </a:xfrm>
            </p:grpSpPr>
            <p:sp>
              <p:nvSpPr>
                <p:cNvPr id="73793" name="Rectangle 30"/>
                <p:cNvSpPr/>
                <p:nvPr/>
              </p:nvSpPr>
              <p:spPr>
                <a:xfrm>
                  <a:off x="1897" y="374"/>
                  <a:ext cx="544" cy="374"/>
                </a:xfrm>
                <a:prstGeom prst="rect">
                  <a:avLst/>
                </a:prstGeom>
                <a:noFill/>
                <a:ln w="9525">
                  <a:noFill/>
                </a:ln>
              </p:spPr>
              <p:txBody>
                <a:bodyPr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algn="ctr" eaLnBrk="1" hangingPunct="1">
                    <a:spcBef>
                      <a:spcPct val="0"/>
                    </a:spcBef>
                    <a:buFontTx/>
                    <a:buNone/>
                  </a:pPr>
                  <a:r>
                    <a:rPr lang="en-US" altLang="zh-CN" sz="1800" dirty="0">
                      <a:latin typeface="Times New Roman" panose="02020603050405020304" pitchFamily="18" charset="0"/>
                      <a:ea typeface="宋体" panose="02010600030101010101" pitchFamily="2" charset="-122"/>
                    </a:rPr>
                    <a:t>0</a:t>
                  </a:r>
                  <a:endParaRPr lang="en-US" altLang="zh-CN" sz="1800" dirty="0">
                    <a:latin typeface="Times New Roman" panose="02020603050405020304" pitchFamily="18" charset="0"/>
                    <a:ea typeface="宋体" panose="02010600030101010101" pitchFamily="2" charset="-122"/>
                  </a:endParaRPr>
                </a:p>
                <a:p>
                  <a:pPr marL="0" lvl="0" indent="0" algn="ctr">
                    <a:spcBef>
                      <a:spcPct val="0"/>
                    </a:spcBef>
                    <a:buFontTx/>
                    <a:buNone/>
                  </a:pPr>
                  <a:endParaRPr lang="en-US" altLang="zh-CN" sz="1800" dirty="0">
                    <a:latin typeface="Times New Roman" panose="02020603050405020304" pitchFamily="18" charset="0"/>
                    <a:ea typeface="宋体" panose="02010600030101010101" pitchFamily="2" charset="-122"/>
                  </a:endParaRPr>
                </a:p>
              </p:txBody>
            </p:sp>
            <p:sp>
              <p:nvSpPr>
                <p:cNvPr id="73794" name="Rectangle 31"/>
                <p:cNvSpPr/>
                <p:nvPr/>
              </p:nvSpPr>
              <p:spPr>
                <a:xfrm>
                  <a:off x="1854" y="374"/>
                  <a:ext cx="630" cy="374"/>
                </a:xfrm>
                <a:prstGeom prst="rect">
                  <a:avLst/>
                </a:prstGeom>
                <a:noFill/>
                <a:ln w="7" cap="flat" cmpd="sng">
                  <a:solidFill>
                    <a:srgbClr val="A0A0A0"/>
                  </a:solidFill>
                  <a:prstDash val="solid"/>
                  <a:miter/>
                  <a:headEnd type="none" w="med" len="med"/>
                  <a:tailEnd type="none" w="med" len="med"/>
                </a:ln>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0"/>
                    </a:spcBef>
                    <a:buFontTx/>
                    <a:buNone/>
                  </a:pPr>
                  <a:endParaRPr lang="zh-CN" altLang="en-US" sz="1800" dirty="0">
                    <a:latin typeface="Arial" panose="020B0604020202020204" pitchFamily="34" charset="0"/>
                    <a:ea typeface="宋体" panose="02010600030101010101" pitchFamily="2" charset="-122"/>
                  </a:endParaRPr>
                </a:p>
              </p:txBody>
            </p:sp>
          </p:grpSp>
          <p:grpSp>
            <p:nvGrpSpPr>
              <p:cNvPr id="73745" name="Group 32"/>
              <p:cNvGrpSpPr/>
              <p:nvPr/>
            </p:nvGrpSpPr>
            <p:grpSpPr>
              <a:xfrm>
                <a:off x="2484" y="374"/>
                <a:ext cx="505" cy="374"/>
                <a:chOff x="2484" y="374"/>
                <a:chExt cx="505" cy="374"/>
              </a:xfrm>
            </p:grpSpPr>
            <p:sp>
              <p:nvSpPr>
                <p:cNvPr id="73791" name="Rectangle 33"/>
                <p:cNvSpPr/>
                <p:nvPr/>
              </p:nvSpPr>
              <p:spPr>
                <a:xfrm>
                  <a:off x="2527" y="374"/>
                  <a:ext cx="419" cy="374"/>
                </a:xfrm>
                <a:prstGeom prst="rect">
                  <a:avLst/>
                </a:prstGeom>
                <a:noFill/>
                <a:ln w="9525">
                  <a:noFill/>
                </a:ln>
              </p:spPr>
              <p:txBody>
                <a:bodyPr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algn="ctr" eaLnBrk="1" hangingPunct="1">
                    <a:spcBef>
                      <a:spcPct val="0"/>
                    </a:spcBef>
                    <a:buFontTx/>
                    <a:buNone/>
                  </a:pPr>
                  <a:r>
                    <a:rPr lang="en-US" altLang="zh-CN" sz="1800" dirty="0">
                      <a:latin typeface="Times New Roman" panose="02020603050405020304" pitchFamily="18" charset="0"/>
                      <a:ea typeface="宋体" panose="02010600030101010101" pitchFamily="2" charset="-122"/>
                    </a:rPr>
                    <a:t>0</a:t>
                  </a:r>
                  <a:endParaRPr lang="en-US" altLang="zh-CN" sz="1800" dirty="0">
                    <a:latin typeface="Times New Roman" panose="02020603050405020304" pitchFamily="18" charset="0"/>
                    <a:ea typeface="宋体" panose="02010600030101010101" pitchFamily="2" charset="-122"/>
                  </a:endParaRPr>
                </a:p>
                <a:p>
                  <a:pPr marL="0" lvl="0" indent="0" algn="ctr">
                    <a:spcBef>
                      <a:spcPct val="0"/>
                    </a:spcBef>
                    <a:buFontTx/>
                    <a:buNone/>
                  </a:pPr>
                  <a:endParaRPr lang="en-US" altLang="zh-CN" sz="1800" dirty="0">
                    <a:latin typeface="Times New Roman" panose="02020603050405020304" pitchFamily="18" charset="0"/>
                    <a:ea typeface="宋体" panose="02010600030101010101" pitchFamily="2" charset="-122"/>
                  </a:endParaRPr>
                </a:p>
              </p:txBody>
            </p:sp>
            <p:sp>
              <p:nvSpPr>
                <p:cNvPr id="73792" name="Rectangle 34"/>
                <p:cNvSpPr/>
                <p:nvPr/>
              </p:nvSpPr>
              <p:spPr>
                <a:xfrm>
                  <a:off x="2484" y="374"/>
                  <a:ext cx="505" cy="374"/>
                </a:xfrm>
                <a:prstGeom prst="rect">
                  <a:avLst/>
                </a:prstGeom>
                <a:noFill/>
                <a:ln w="7" cap="flat" cmpd="sng">
                  <a:solidFill>
                    <a:srgbClr val="A0A0A0"/>
                  </a:solidFill>
                  <a:prstDash val="solid"/>
                  <a:miter/>
                  <a:headEnd type="none" w="med" len="med"/>
                  <a:tailEnd type="none" w="med" len="med"/>
                </a:ln>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0"/>
                    </a:spcBef>
                    <a:buFontTx/>
                    <a:buNone/>
                  </a:pPr>
                  <a:endParaRPr lang="zh-CN" altLang="en-US" sz="1800" dirty="0">
                    <a:latin typeface="Arial" panose="020B0604020202020204" pitchFamily="34" charset="0"/>
                    <a:ea typeface="宋体" panose="02010600030101010101" pitchFamily="2" charset="-122"/>
                  </a:endParaRPr>
                </a:p>
              </p:txBody>
            </p:sp>
          </p:grpSp>
          <p:grpSp>
            <p:nvGrpSpPr>
              <p:cNvPr id="73746" name="Group 35"/>
              <p:cNvGrpSpPr/>
              <p:nvPr/>
            </p:nvGrpSpPr>
            <p:grpSpPr>
              <a:xfrm>
                <a:off x="0" y="748"/>
                <a:ext cx="632" cy="374"/>
                <a:chOff x="0" y="748"/>
                <a:chExt cx="632" cy="374"/>
              </a:xfrm>
            </p:grpSpPr>
            <p:sp>
              <p:nvSpPr>
                <p:cNvPr id="73789" name="Rectangle 36"/>
                <p:cNvSpPr/>
                <p:nvPr/>
              </p:nvSpPr>
              <p:spPr>
                <a:xfrm>
                  <a:off x="43" y="748"/>
                  <a:ext cx="546" cy="374"/>
                </a:xfrm>
                <a:prstGeom prst="rect">
                  <a:avLst/>
                </a:prstGeom>
                <a:noFill/>
                <a:ln w="9525">
                  <a:noFill/>
                </a:ln>
              </p:spPr>
              <p:txBody>
                <a:bodyPr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algn="ctr" eaLnBrk="1" hangingPunct="1">
                    <a:spcBef>
                      <a:spcPct val="0"/>
                    </a:spcBef>
                    <a:buFontTx/>
                    <a:buNone/>
                  </a:pPr>
                  <a:r>
                    <a:rPr lang="en-US" altLang="zh-CN" sz="1800" dirty="0">
                      <a:latin typeface="Times New Roman" panose="02020603050405020304" pitchFamily="18" charset="0"/>
                      <a:ea typeface="宋体" panose="02010600030101010101" pitchFamily="2" charset="-122"/>
                    </a:rPr>
                    <a:t>0</a:t>
                  </a:r>
                  <a:endParaRPr lang="en-US" altLang="zh-CN" sz="1800" dirty="0">
                    <a:latin typeface="Times New Roman" panose="02020603050405020304" pitchFamily="18" charset="0"/>
                    <a:ea typeface="宋体" panose="02010600030101010101" pitchFamily="2" charset="-122"/>
                  </a:endParaRPr>
                </a:p>
                <a:p>
                  <a:pPr marL="0" lvl="0" indent="0" algn="ctr">
                    <a:spcBef>
                      <a:spcPct val="0"/>
                    </a:spcBef>
                    <a:buFontTx/>
                    <a:buNone/>
                  </a:pPr>
                  <a:endParaRPr lang="en-US" altLang="zh-CN" sz="1800" dirty="0">
                    <a:latin typeface="Times New Roman" panose="02020603050405020304" pitchFamily="18" charset="0"/>
                    <a:ea typeface="宋体" panose="02010600030101010101" pitchFamily="2" charset="-122"/>
                  </a:endParaRPr>
                </a:p>
              </p:txBody>
            </p:sp>
            <p:sp>
              <p:nvSpPr>
                <p:cNvPr id="73790" name="Rectangle 37"/>
                <p:cNvSpPr/>
                <p:nvPr/>
              </p:nvSpPr>
              <p:spPr>
                <a:xfrm>
                  <a:off x="0" y="748"/>
                  <a:ext cx="632" cy="374"/>
                </a:xfrm>
                <a:prstGeom prst="rect">
                  <a:avLst/>
                </a:prstGeom>
                <a:noFill/>
                <a:ln w="7" cap="flat" cmpd="sng">
                  <a:solidFill>
                    <a:srgbClr val="A0A0A0"/>
                  </a:solidFill>
                  <a:prstDash val="solid"/>
                  <a:miter/>
                  <a:headEnd type="none" w="med" len="med"/>
                  <a:tailEnd type="none" w="med" len="med"/>
                </a:ln>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0"/>
                    </a:spcBef>
                    <a:buFontTx/>
                    <a:buNone/>
                  </a:pPr>
                  <a:endParaRPr lang="zh-CN" altLang="en-US" sz="1800" dirty="0">
                    <a:latin typeface="Arial" panose="020B0604020202020204" pitchFamily="34" charset="0"/>
                    <a:ea typeface="宋体" panose="02010600030101010101" pitchFamily="2" charset="-122"/>
                  </a:endParaRPr>
                </a:p>
              </p:txBody>
            </p:sp>
          </p:grpSp>
          <p:grpSp>
            <p:nvGrpSpPr>
              <p:cNvPr id="73747" name="Group 38"/>
              <p:cNvGrpSpPr/>
              <p:nvPr/>
            </p:nvGrpSpPr>
            <p:grpSpPr>
              <a:xfrm>
                <a:off x="632" y="748"/>
                <a:ext cx="590" cy="374"/>
                <a:chOff x="632" y="748"/>
                <a:chExt cx="590" cy="374"/>
              </a:xfrm>
            </p:grpSpPr>
            <p:sp>
              <p:nvSpPr>
                <p:cNvPr id="73787" name="Rectangle 39"/>
                <p:cNvSpPr/>
                <p:nvPr/>
              </p:nvSpPr>
              <p:spPr>
                <a:xfrm>
                  <a:off x="675" y="748"/>
                  <a:ext cx="504" cy="374"/>
                </a:xfrm>
                <a:prstGeom prst="rect">
                  <a:avLst/>
                </a:prstGeom>
                <a:noFill/>
                <a:ln w="9525">
                  <a:noFill/>
                </a:ln>
              </p:spPr>
              <p:txBody>
                <a:bodyPr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algn="ctr" eaLnBrk="1" hangingPunct="1">
                    <a:spcBef>
                      <a:spcPct val="0"/>
                    </a:spcBef>
                    <a:buFontTx/>
                    <a:buNone/>
                  </a:pPr>
                  <a:r>
                    <a:rPr lang="en-US" altLang="zh-CN" sz="1800" dirty="0">
                      <a:latin typeface="Times New Roman" panose="02020603050405020304" pitchFamily="18" charset="0"/>
                      <a:ea typeface="宋体" panose="02010600030101010101" pitchFamily="2" charset="-122"/>
                    </a:rPr>
                    <a:t>1</a:t>
                  </a:r>
                  <a:endParaRPr lang="en-US" altLang="zh-CN" sz="1800" dirty="0">
                    <a:latin typeface="Times New Roman" panose="02020603050405020304" pitchFamily="18" charset="0"/>
                    <a:ea typeface="宋体" panose="02010600030101010101" pitchFamily="2" charset="-122"/>
                  </a:endParaRPr>
                </a:p>
                <a:p>
                  <a:pPr marL="0" lvl="0" indent="0" algn="ctr">
                    <a:spcBef>
                      <a:spcPct val="0"/>
                    </a:spcBef>
                    <a:buFontTx/>
                    <a:buNone/>
                  </a:pPr>
                  <a:endParaRPr lang="en-US" altLang="zh-CN" sz="1800" dirty="0">
                    <a:latin typeface="Times New Roman" panose="02020603050405020304" pitchFamily="18" charset="0"/>
                    <a:ea typeface="宋体" panose="02010600030101010101" pitchFamily="2" charset="-122"/>
                  </a:endParaRPr>
                </a:p>
              </p:txBody>
            </p:sp>
            <p:sp>
              <p:nvSpPr>
                <p:cNvPr id="73788" name="Rectangle 40"/>
                <p:cNvSpPr/>
                <p:nvPr/>
              </p:nvSpPr>
              <p:spPr>
                <a:xfrm>
                  <a:off x="632" y="748"/>
                  <a:ext cx="590" cy="374"/>
                </a:xfrm>
                <a:prstGeom prst="rect">
                  <a:avLst/>
                </a:prstGeom>
                <a:noFill/>
                <a:ln w="7" cap="flat" cmpd="sng">
                  <a:solidFill>
                    <a:srgbClr val="A0A0A0"/>
                  </a:solidFill>
                  <a:prstDash val="solid"/>
                  <a:miter/>
                  <a:headEnd type="none" w="med" len="med"/>
                  <a:tailEnd type="none" w="med" len="med"/>
                </a:ln>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0"/>
                    </a:spcBef>
                    <a:buFontTx/>
                    <a:buNone/>
                  </a:pPr>
                  <a:endParaRPr lang="zh-CN" altLang="en-US" sz="1800" dirty="0">
                    <a:latin typeface="Arial" panose="020B0604020202020204" pitchFamily="34" charset="0"/>
                    <a:ea typeface="宋体" panose="02010600030101010101" pitchFamily="2" charset="-122"/>
                  </a:endParaRPr>
                </a:p>
              </p:txBody>
            </p:sp>
          </p:grpSp>
          <p:grpSp>
            <p:nvGrpSpPr>
              <p:cNvPr id="73748" name="Group 41"/>
              <p:cNvGrpSpPr/>
              <p:nvPr/>
            </p:nvGrpSpPr>
            <p:grpSpPr>
              <a:xfrm>
                <a:off x="1222" y="748"/>
                <a:ext cx="632" cy="374"/>
                <a:chOff x="1222" y="748"/>
                <a:chExt cx="632" cy="374"/>
              </a:xfrm>
            </p:grpSpPr>
            <p:sp>
              <p:nvSpPr>
                <p:cNvPr id="73785" name="Rectangle 42"/>
                <p:cNvSpPr/>
                <p:nvPr/>
              </p:nvSpPr>
              <p:spPr>
                <a:xfrm>
                  <a:off x="1265" y="748"/>
                  <a:ext cx="546" cy="374"/>
                </a:xfrm>
                <a:prstGeom prst="rect">
                  <a:avLst/>
                </a:prstGeom>
                <a:noFill/>
                <a:ln w="9525">
                  <a:noFill/>
                </a:ln>
              </p:spPr>
              <p:txBody>
                <a:bodyPr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algn="ctr" eaLnBrk="1" hangingPunct="1">
                    <a:spcBef>
                      <a:spcPct val="0"/>
                    </a:spcBef>
                    <a:buFontTx/>
                    <a:buNone/>
                  </a:pPr>
                  <a:r>
                    <a:rPr lang="en-US" altLang="zh-CN" sz="1800" dirty="0">
                      <a:latin typeface="Times New Roman" panose="02020603050405020304" pitchFamily="18" charset="0"/>
                      <a:ea typeface="宋体" panose="02010600030101010101" pitchFamily="2" charset="-122"/>
                    </a:rPr>
                    <a:t>1</a:t>
                  </a:r>
                  <a:endParaRPr lang="en-US" altLang="zh-CN" sz="1800" dirty="0">
                    <a:latin typeface="Times New Roman" panose="02020603050405020304" pitchFamily="18" charset="0"/>
                    <a:ea typeface="宋体" panose="02010600030101010101" pitchFamily="2" charset="-122"/>
                  </a:endParaRPr>
                </a:p>
                <a:p>
                  <a:pPr marL="0" lvl="0" indent="0" algn="ctr">
                    <a:spcBef>
                      <a:spcPct val="0"/>
                    </a:spcBef>
                    <a:buFontTx/>
                    <a:buNone/>
                  </a:pPr>
                  <a:endParaRPr lang="en-US" altLang="zh-CN" sz="1800" dirty="0">
                    <a:latin typeface="Times New Roman" panose="02020603050405020304" pitchFamily="18" charset="0"/>
                    <a:ea typeface="宋体" panose="02010600030101010101" pitchFamily="2" charset="-122"/>
                  </a:endParaRPr>
                </a:p>
              </p:txBody>
            </p:sp>
            <p:sp>
              <p:nvSpPr>
                <p:cNvPr id="73786" name="Rectangle 43"/>
                <p:cNvSpPr/>
                <p:nvPr/>
              </p:nvSpPr>
              <p:spPr>
                <a:xfrm>
                  <a:off x="1222" y="748"/>
                  <a:ext cx="632" cy="374"/>
                </a:xfrm>
                <a:prstGeom prst="rect">
                  <a:avLst/>
                </a:prstGeom>
                <a:noFill/>
                <a:ln w="7" cap="flat" cmpd="sng">
                  <a:solidFill>
                    <a:srgbClr val="A0A0A0"/>
                  </a:solidFill>
                  <a:prstDash val="solid"/>
                  <a:miter/>
                  <a:headEnd type="none" w="med" len="med"/>
                  <a:tailEnd type="none" w="med" len="med"/>
                </a:ln>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0"/>
                    </a:spcBef>
                    <a:buFontTx/>
                    <a:buNone/>
                  </a:pPr>
                  <a:endParaRPr lang="zh-CN" altLang="en-US" sz="1800" dirty="0">
                    <a:latin typeface="Arial" panose="020B0604020202020204" pitchFamily="34" charset="0"/>
                    <a:ea typeface="宋体" panose="02010600030101010101" pitchFamily="2" charset="-122"/>
                  </a:endParaRPr>
                </a:p>
              </p:txBody>
            </p:sp>
          </p:grpSp>
          <p:grpSp>
            <p:nvGrpSpPr>
              <p:cNvPr id="73749" name="Group 44"/>
              <p:cNvGrpSpPr/>
              <p:nvPr/>
            </p:nvGrpSpPr>
            <p:grpSpPr>
              <a:xfrm>
                <a:off x="1854" y="748"/>
                <a:ext cx="630" cy="374"/>
                <a:chOff x="1854" y="748"/>
                <a:chExt cx="630" cy="374"/>
              </a:xfrm>
            </p:grpSpPr>
            <p:sp>
              <p:nvSpPr>
                <p:cNvPr id="73783" name="Rectangle 45"/>
                <p:cNvSpPr/>
                <p:nvPr/>
              </p:nvSpPr>
              <p:spPr>
                <a:xfrm>
                  <a:off x="1897" y="748"/>
                  <a:ext cx="544" cy="374"/>
                </a:xfrm>
                <a:prstGeom prst="rect">
                  <a:avLst/>
                </a:prstGeom>
                <a:noFill/>
                <a:ln w="9525">
                  <a:noFill/>
                </a:ln>
              </p:spPr>
              <p:txBody>
                <a:bodyPr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algn="ctr" eaLnBrk="1" hangingPunct="1">
                    <a:spcBef>
                      <a:spcPct val="0"/>
                    </a:spcBef>
                    <a:buFontTx/>
                    <a:buNone/>
                  </a:pPr>
                  <a:r>
                    <a:rPr lang="en-US" altLang="zh-CN" sz="1800" dirty="0">
                      <a:latin typeface="Times New Roman" panose="02020603050405020304" pitchFamily="18" charset="0"/>
                      <a:ea typeface="宋体" panose="02010600030101010101" pitchFamily="2" charset="-122"/>
                    </a:rPr>
                    <a:t>0</a:t>
                  </a:r>
                  <a:endParaRPr lang="en-US" altLang="zh-CN" sz="1800" dirty="0">
                    <a:latin typeface="Times New Roman" panose="02020603050405020304" pitchFamily="18" charset="0"/>
                    <a:ea typeface="宋体" panose="02010600030101010101" pitchFamily="2" charset="-122"/>
                  </a:endParaRPr>
                </a:p>
                <a:p>
                  <a:pPr marL="0" lvl="0" indent="0" algn="ctr">
                    <a:spcBef>
                      <a:spcPct val="0"/>
                    </a:spcBef>
                    <a:buFontTx/>
                    <a:buNone/>
                  </a:pPr>
                  <a:endParaRPr lang="en-US" altLang="zh-CN" sz="1800" dirty="0">
                    <a:latin typeface="Times New Roman" panose="02020603050405020304" pitchFamily="18" charset="0"/>
                    <a:ea typeface="宋体" panose="02010600030101010101" pitchFamily="2" charset="-122"/>
                  </a:endParaRPr>
                </a:p>
              </p:txBody>
            </p:sp>
            <p:sp>
              <p:nvSpPr>
                <p:cNvPr id="73784" name="Rectangle 46"/>
                <p:cNvSpPr/>
                <p:nvPr/>
              </p:nvSpPr>
              <p:spPr>
                <a:xfrm>
                  <a:off x="1854" y="748"/>
                  <a:ext cx="630" cy="374"/>
                </a:xfrm>
                <a:prstGeom prst="rect">
                  <a:avLst/>
                </a:prstGeom>
                <a:noFill/>
                <a:ln w="7" cap="flat" cmpd="sng">
                  <a:solidFill>
                    <a:srgbClr val="A0A0A0"/>
                  </a:solidFill>
                  <a:prstDash val="solid"/>
                  <a:miter/>
                  <a:headEnd type="none" w="med" len="med"/>
                  <a:tailEnd type="none" w="med" len="med"/>
                </a:ln>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0"/>
                    </a:spcBef>
                    <a:buFontTx/>
                    <a:buNone/>
                  </a:pPr>
                  <a:endParaRPr lang="zh-CN" altLang="en-US" sz="1800" dirty="0">
                    <a:latin typeface="Arial" panose="020B0604020202020204" pitchFamily="34" charset="0"/>
                    <a:ea typeface="宋体" panose="02010600030101010101" pitchFamily="2" charset="-122"/>
                  </a:endParaRPr>
                </a:p>
              </p:txBody>
            </p:sp>
          </p:grpSp>
          <p:grpSp>
            <p:nvGrpSpPr>
              <p:cNvPr id="73750" name="Group 47"/>
              <p:cNvGrpSpPr/>
              <p:nvPr/>
            </p:nvGrpSpPr>
            <p:grpSpPr>
              <a:xfrm>
                <a:off x="2484" y="748"/>
                <a:ext cx="505" cy="374"/>
                <a:chOff x="2484" y="748"/>
                <a:chExt cx="505" cy="374"/>
              </a:xfrm>
            </p:grpSpPr>
            <p:sp>
              <p:nvSpPr>
                <p:cNvPr id="73781" name="Rectangle 48"/>
                <p:cNvSpPr/>
                <p:nvPr/>
              </p:nvSpPr>
              <p:spPr>
                <a:xfrm>
                  <a:off x="2527" y="748"/>
                  <a:ext cx="419" cy="374"/>
                </a:xfrm>
                <a:prstGeom prst="rect">
                  <a:avLst/>
                </a:prstGeom>
                <a:noFill/>
                <a:ln w="9525">
                  <a:noFill/>
                </a:ln>
              </p:spPr>
              <p:txBody>
                <a:bodyPr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algn="ctr" eaLnBrk="1" hangingPunct="1">
                    <a:spcBef>
                      <a:spcPct val="0"/>
                    </a:spcBef>
                    <a:buFontTx/>
                    <a:buNone/>
                  </a:pPr>
                  <a:r>
                    <a:rPr lang="en-US" altLang="zh-CN" sz="1800" dirty="0">
                      <a:latin typeface="Times New Roman" panose="02020603050405020304" pitchFamily="18" charset="0"/>
                      <a:ea typeface="宋体" panose="02010600030101010101" pitchFamily="2" charset="-122"/>
                    </a:rPr>
                    <a:t>1</a:t>
                  </a:r>
                  <a:endParaRPr lang="en-US" altLang="zh-CN" sz="1800" dirty="0">
                    <a:latin typeface="Times New Roman" panose="02020603050405020304" pitchFamily="18" charset="0"/>
                    <a:ea typeface="宋体" panose="02010600030101010101" pitchFamily="2" charset="-122"/>
                  </a:endParaRPr>
                </a:p>
                <a:p>
                  <a:pPr marL="0" lvl="0" indent="0" algn="ctr">
                    <a:spcBef>
                      <a:spcPct val="0"/>
                    </a:spcBef>
                    <a:buFontTx/>
                    <a:buNone/>
                  </a:pPr>
                  <a:endParaRPr lang="en-US" altLang="zh-CN" sz="1800" dirty="0">
                    <a:latin typeface="Times New Roman" panose="02020603050405020304" pitchFamily="18" charset="0"/>
                    <a:ea typeface="宋体" panose="02010600030101010101" pitchFamily="2" charset="-122"/>
                  </a:endParaRPr>
                </a:p>
              </p:txBody>
            </p:sp>
            <p:sp>
              <p:nvSpPr>
                <p:cNvPr id="73782" name="Rectangle 49"/>
                <p:cNvSpPr/>
                <p:nvPr/>
              </p:nvSpPr>
              <p:spPr>
                <a:xfrm>
                  <a:off x="2484" y="748"/>
                  <a:ext cx="505" cy="374"/>
                </a:xfrm>
                <a:prstGeom prst="rect">
                  <a:avLst/>
                </a:prstGeom>
                <a:noFill/>
                <a:ln w="7" cap="flat" cmpd="sng">
                  <a:solidFill>
                    <a:srgbClr val="A0A0A0"/>
                  </a:solidFill>
                  <a:prstDash val="solid"/>
                  <a:miter/>
                  <a:headEnd type="none" w="med" len="med"/>
                  <a:tailEnd type="none" w="med" len="med"/>
                </a:ln>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0"/>
                    </a:spcBef>
                    <a:buFontTx/>
                    <a:buNone/>
                  </a:pPr>
                  <a:endParaRPr lang="zh-CN" altLang="en-US" sz="1800" dirty="0">
                    <a:latin typeface="Arial" panose="020B0604020202020204" pitchFamily="34" charset="0"/>
                    <a:ea typeface="宋体" panose="02010600030101010101" pitchFamily="2" charset="-122"/>
                  </a:endParaRPr>
                </a:p>
              </p:txBody>
            </p:sp>
          </p:grpSp>
          <p:grpSp>
            <p:nvGrpSpPr>
              <p:cNvPr id="73751" name="Group 50"/>
              <p:cNvGrpSpPr/>
              <p:nvPr/>
            </p:nvGrpSpPr>
            <p:grpSpPr>
              <a:xfrm>
                <a:off x="0" y="1122"/>
                <a:ext cx="632" cy="374"/>
                <a:chOff x="0" y="1122"/>
                <a:chExt cx="632" cy="374"/>
              </a:xfrm>
            </p:grpSpPr>
            <p:sp>
              <p:nvSpPr>
                <p:cNvPr id="73779" name="Rectangle 51"/>
                <p:cNvSpPr/>
                <p:nvPr/>
              </p:nvSpPr>
              <p:spPr>
                <a:xfrm>
                  <a:off x="43" y="1122"/>
                  <a:ext cx="546" cy="374"/>
                </a:xfrm>
                <a:prstGeom prst="rect">
                  <a:avLst/>
                </a:prstGeom>
                <a:noFill/>
                <a:ln w="9525">
                  <a:noFill/>
                </a:ln>
              </p:spPr>
              <p:txBody>
                <a:bodyPr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algn="ctr" eaLnBrk="1" hangingPunct="1">
                    <a:spcBef>
                      <a:spcPct val="0"/>
                    </a:spcBef>
                    <a:buFontTx/>
                    <a:buNone/>
                  </a:pPr>
                  <a:r>
                    <a:rPr lang="en-US" altLang="zh-CN" sz="1800" dirty="0">
                      <a:latin typeface="Times New Roman" panose="02020603050405020304" pitchFamily="18" charset="0"/>
                      <a:ea typeface="宋体" panose="02010600030101010101" pitchFamily="2" charset="-122"/>
                    </a:rPr>
                    <a:t>1</a:t>
                  </a:r>
                  <a:endParaRPr lang="en-US" altLang="zh-CN" sz="1800" dirty="0">
                    <a:latin typeface="Times New Roman" panose="02020603050405020304" pitchFamily="18" charset="0"/>
                    <a:ea typeface="宋体" panose="02010600030101010101" pitchFamily="2" charset="-122"/>
                  </a:endParaRPr>
                </a:p>
                <a:p>
                  <a:pPr marL="0" lvl="0" indent="0" algn="ctr">
                    <a:spcBef>
                      <a:spcPct val="0"/>
                    </a:spcBef>
                    <a:buFontTx/>
                    <a:buNone/>
                  </a:pPr>
                  <a:endParaRPr lang="en-US" altLang="zh-CN" sz="1800" dirty="0">
                    <a:latin typeface="Times New Roman" panose="02020603050405020304" pitchFamily="18" charset="0"/>
                    <a:ea typeface="宋体" panose="02010600030101010101" pitchFamily="2" charset="-122"/>
                  </a:endParaRPr>
                </a:p>
              </p:txBody>
            </p:sp>
            <p:sp>
              <p:nvSpPr>
                <p:cNvPr id="73780" name="Rectangle 52"/>
                <p:cNvSpPr/>
                <p:nvPr/>
              </p:nvSpPr>
              <p:spPr>
                <a:xfrm>
                  <a:off x="0" y="1122"/>
                  <a:ext cx="632" cy="374"/>
                </a:xfrm>
                <a:prstGeom prst="rect">
                  <a:avLst/>
                </a:prstGeom>
                <a:noFill/>
                <a:ln w="7" cap="flat" cmpd="sng">
                  <a:solidFill>
                    <a:srgbClr val="A0A0A0"/>
                  </a:solidFill>
                  <a:prstDash val="solid"/>
                  <a:miter/>
                  <a:headEnd type="none" w="med" len="med"/>
                  <a:tailEnd type="none" w="med" len="med"/>
                </a:ln>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0"/>
                    </a:spcBef>
                    <a:buFontTx/>
                    <a:buNone/>
                  </a:pPr>
                  <a:endParaRPr lang="zh-CN" altLang="en-US" sz="1800" dirty="0">
                    <a:latin typeface="Arial" panose="020B0604020202020204" pitchFamily="34" charset="0"/>
                    <a:ea typeface="宋体" panose="02010600030101010101" pitchFamily="2" charset="-122"/>
                  </a:endParaRPr>
                </a:p>
              </p:txBody>
            </p:sp>
          </p:grpSp>
          <p:grpSp>
            <p:nvGrpSpPr>
              <p:cNvPr id="73752" name="Group 53"/>
              <p:cNvGrpSpPr/>
              <p:nvPr/>
            </p:nvGrpSpPr>
            <p:grpSpPr>
              <a:xfrm>
                <a:off x="632" y="1122"/>
                <a:ext cx="590" cy="374"/>
                <a:chOff x="632" y="1122"/>
                <a:chExt cx="590" cy="374"/>
              </a:xfrm>
            </p:grpSpPr>
            <p:sp>
              <p:nvSpPr>
                <p:cNvPr id="73777" name="Rectangle 54"/>
                <p:cNvSpPr/>
                <p:nvPr/>
              </p:nvSpPr>
              <p:spPr>
                <a:xfrm>
                  <a:off x="675" y="1122"/>
                  <a:ext cx="504" cy="374"/>
                </a:xfrm>
                <a:prstGeom prst="rect">
                  <a:avLst/>
                </a:prstGeom>
                <a:noFill/>
                <a:ln w="9525">
                  <a:noFill/>
                </a:ln>
              </p:spPr>
              <p:txBody>
                <a:bodyPr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algn="ctr" eaLnBrk="1" hangingPunct="1">
                    <a:spcBef>
                      <a:spcPct val="0"/>
                    </a:spcBef>
                    <a:buFontTx/>
                    <a:buNone/>
                  </a:pPr>
                  <a:r>
                    <a:rPr lang="en-US" altLang="zh-CN" sz="1800" dirty="0">
                      <a:latin typeface="Times New Roman" panose="02020603050405020304" pitchFamily="18" charset="0"/>
                      <a:ea typeface="宋体" panose="02010600030101010101" pitchFamily="2" charset="-122"/>
                    </a:rPr>
                    <a:t>0</a:t>
                  </a:r>
                  <a:endParaRPr lang="en-US" altLang="zh-CN" sz="1800" dirty="0">
                    <a:latin typeface="Times New Roman" panose="02020603050405020304" pitchFamily="18" charset="0"/>
                    <a:ea typeface="宋体" panose="02010600030101010101" pitchFamily="2" charset="-122"/>
                  </a:endParaRPr>
                </a:p>
                <a:p>
                  <a:pPr marL="0" lvl="0" indent="0" algn="ctr">
                    <a:spcBef>
                      <a:spcPct val="0"/>
                    </a:spcBef>
                    <a:buFontTx/>
                    <a:buNone/>
                  </a:pPr>
                  <a:endParaRPr lang="en-US" altLang="zh-CN" sz="1800" dirty="0">
                    <a:latin typeface="Times New Roman" panose="02020603050405020304" pitchFamily="18" charset="0"/>
                    <a:ea typeface="宋体" panose="02010600030101010101" pitchFamily="2" charset="-122"/>
                  </a:endParaRPr>
                </a:p>
              </p:txBody>
            </p:sp>
            <p:sp>
              <p:nvSpPr>
                <p:cNvPr id="73778" name="Rectangle 55"/>
                <p:cNvSpPr/>
                <p:nvPr/>
              </p:nvSpPr>
              <p:spPr>
                <a:xfrm>
                  <a:off x="632" y="1122"/>
                  <a:ext cx="590" cy="374"/>
                </a:xfrm>
                <a:prstGeom prst="rect">
                  <a:avLst/>
                </a:prstGeom>
                <a:noFill/>
                <a:ln w="7" cap="flat" cmpd="sng">
                  <a:solidFill>
                    <a:srgbClr val="A0A0A0"/>
                  </a:solidFill>
                  <a:prstDash val="solid"/>
                  <a:miter/>
                  <a:headEnd type="none" w="med" len="med"/>
                  <a:tailEnd type="none" w="med" len="med"/>
                </a:ln>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0"/>
                    </a:spcBef>
                    <a:buFontTx/>
                    <a:buNone/>
                  </a:pPr>
                  <a:endParaRPr lang="zh-CN" altLang="en-US" sz="1800" dirty="0">
                    <a:latin typeface="Arial" panose="020B0604020202020204" pitchFamily="34" charset="0"/>
                    <a:ea typeface="宋体" panose="02010600030101010101" pitchFamily="2" charset="-122"/>
                  </a:endParaRPr>
                </a:p>
              </p:txBody>
            </p:sp>
          </p:grpSp>
          <p:grpSp>
            <p:nvGrpSpPr>
              <p:cNvPr id="73753" name="Group 56"/>
              <p:cNvGrpSpPr/>
              <p:nvPr/>
            </p:nvGrpSpPr>
            <p:grpSpPr>
              <a:xfrm>
                <a:off x="1222" y="1122"/>
                <a:ext cx="632" cy="374"/>
                <a:chOff x="1222" y="1122"/>
                <a:chExt cx="632" cy="374"/>
              </a:xfrm>
            </p:grpSpPr>
            <p:sp>
              <p:nvSpPr>
                <p:cNvPr id="73775" name="Rectangle 57"/>
                <p:cNvSpPr/>
                <p:nvPr/>
              </p:nvSpPr>
              <p:spPr>
                <a:xfrm>
                  <a:off x="1265" y="1122"/>
                  <a:ext cx="546" cy="374"/>
                </a:xfrm>
                <a:prstGeom prst="rect">
                  <a:avLst/>
                </a:prstGeom>
                <a:noFill/>
                <a:ln w="9525">
                  <a:noFill/>
                </a:ln>
              </p:spPr>
              <p:txBody>
                <a:bodyPr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algn="ctr" eaLnBrk="1" hangingPunct="1">
                    <a:spcBef>
                      <a:spcPct val="0"/>
                    </a:spcBef>
                    <a:buFontTx/>
                    <a:buNone/>
                  </a:pPr>
                  <a:r>
                    <a:rPr lang="en-US" altLang="zh-CN" sz="1800" dirty="0">
                      <a:latin typeface="Times New Roman" panose="02020603050405020304" pitchFamily="18" charset="0"/>
                      <a:ea typeface="宋体" panose="02010600030101010101" pitchFamily="2" charset="-122"/>
                    </a:rPr>
                    <a:t>0</a:t>
                  </a:r>
                  <a:endParaRPr lang="en-US" altLang="zh-CN" sz="1800" dirty="0">
                    <a:latin typeface="Times New Roman" panose="02020603050405020304" pitchFamily="18" charset="0"/>
                    <a:ea typeface="宋体" panose="02010600030101010101" pitchFamily="2" charset="-122"/>
                  </a:endParaRPr>
                </a:p>
                <a:p>
                  <a:pPr marL="0" lvl="0" indent="0" algn="ctr">
                    <a:spcBef>
                      <a:spcPct val="0"/>
                    </a:spcBef>
                    <a:buFontTx/>
                    <a:buNone/>
                  </a:pPr>
                  <a:endParaRPr lang="en-US" altLang="zh-CN" sz="1800" dirty="0">
                    <a:latin typeface="Times New Roman" panose="02020603050405020304" pitchFamily="18" charset="0"/>
                    <a:ea typeface="宋体" panose="02010600030101010101" pitchFamily="2" charset="-122"/>
                  </a:endParaRPr>
                </a:p>
              </p:txBody>
            </p:sp>
            <p:sp>
              <p:nvSpPr>
                <p:cNvPr id="73776" name="Rectangle 58"/>
                <p:cNvSpPr/>
                <p:nvPr/>
              </p:nvSpPr>
              <p:spPr>
                <a:xfrm>
                  <a:off x="1222" y="1122"/>
                  <a:ext cx="632" cy="374"/>
                </a:xfrm>
                <a:prstGeom prst="rect">
                  <a:avLst/>
                </a:prstGeom>
                <a:noFill/>
                <a:ln w="7" cap="flat" cmpd="sng">
                  <a:solidFill>
                    <a:srgbClr val="A0A0A0"/>
                  </a:solidFill>
                  <a:prstDash val="solid"/>
                  <a:miter/>
                  <a:headEnd type="none" w="med" len="med"/>
                  <a:tailEnd type="none" w="med" len="med"/>
                </a:ln>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0"/>
                    </a:spcBef>
                    <a:buFontTx/>
                    <a:buNone/>
                  </a:pPr>
                  <a:endParaRPr lang="zh-CN" altLang="en-US" sz="1800" dirty="0">
                    <a:latin typeface="Arial" panose="020B0604020202020204" pitchFamily="34" charset="0"/>
                    <a:ea typeface="宋体" panose="02010600030101010101" pitchFamily="2" charset="-122"/>
                  </a:endParaRPr>
                </a:p>
              </p:txBody>
            </p:sp>
          </p:grpSp>
          <p:grpSp>
            <p:nvGrpSpPr>
              <p:cNvPr id="73754" name="Group 59"/>
              <p:cNvGrpSpPr/>
              <p:nvPr/>
            </p:nvGrpSpPr>
            <p:grpSpPr>
              <a:xfrm>
                <a:off x="1854" y="1122"/>
                <a:ext cx="630" cy="374"/>
                <a:chOff x="1854" y="1122"/>
                <a:chExt cx="630" cy="374"/>
              </a:xfrm>
            </p:grpSpPr>
            <p:sp>
              <p:nvSpPr>
                <p:cNvPr id="73773" name="Rectangle 60"/>
                <p:cNvSpPr/>
                <p:nvPr/>
              </p:nvSpPr>
              <p:spPr>
                <a:xfrm>
                  <a:off x="1897" y="1122"/>
                  <a:ext cx="544" cy="374"/>
                </a:xfrm>
                <a:prstGeom prst="rect">
                  <a:avLst/>
                </a:prstGeom>
                <a:noFill/>
                <a:ln w="9525">
                  <a:noFill/>
                </a:ln>
              </p:spPr>
              <p:txBody>
                <a:bodyPr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algn="ctr" eaLnBrk="1" hangingPunct="1">
                    <a:spcBef>
                      <a:spcPct val="0"/>
                    </a:spcBef>
                    <a:buFontTx/>
                    <a:buNone/>
                  </a:pPr>
                  <a:r>
                    <a:rPr lang="en-US" altLang="zh-CN" sz="1800" dirty="0">
                      <a:latin typeface="Times New Roman" panose="02020603050405020304" pitchFamily="18" charset="0"/>
                      <a:ea typeface="宋体" panose="02010600030101010101" pitchFamily="2" charset="-122"/>
                    </a:rPr>
                    <a:t>0</a:t>
                  </a:r>
                  <a:endParaRPr lang="en-US" altLang="zh-CN" sz="1800" dirty="0">
                    <a:latin typeface="Times New Roman" panose="02020603050405020304" pitchFamily="18" charset="0"/>
                    <a:ea typeface="宋体" panose="02010600030101010101" pitchFamily="2" charset="-122"/>
                  </a:endParaRPr>
                </a:p>
                <a:p>
                  <a:pPr marL="0" lvl="0" indent="0" algn="ctr">
                    <a:spcBef>
                      <a:spcPct val="0"/>
                    </a:spcBef>
                    <a:buFontTx/>
                    <a:buNone/>
                  </a:pPr>
                  <a:endParaRPr lang="en-US" altLang="zh-CN" sz="1800" dirty="0">
                    <a:latin typeface="Times New Roman" panose="02020603050405020304" pitchFamily="18" charset="0"/>
                    <a:ea typeface="宋体" panose="02010600030101010101" pitchFamily="2" charset="-122"/>
                  </a:endParaRPr>
                </a:p>
              </p:txBody>
            </p:sp>
            <p:sp>
              <p:nvSpPr>
                <p:cNvPr id="73774" name="Rectangle 61"/>
                <p:cNvSpPr/>
                <p:nvPr/>
              </p:nvSpPr>
              <p:spPr>
                <a:xfrm>
                  <a:off x="1854" y="1122"/>
                  <a:ext cx="630" cy="374"/>
                </a:xfrm>
                <a:prstGeom prst="rect">
                  <a:avLst/>
                </a:prstGeom>
                <a:noFill/>
                <a:ln w="7" cap="flat" cmpd="sng">
                  <a:solidFill>
                    <a:srgbClr val="A0A0A0"/>
                  </a:solidFill>
                  <a:prstDash val="solid"/>
                  <a:miter/>
                  <a:headEnd type="none" w="med" len="med"/>
                  <a:tailEnd type="none" w="med" len="med"/>
                </a:ln>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0"/>
                    </a:spcBef>
                    <a:buFontTx/>
                    <a:buNone/>
                  </a:pPr>
                  <a:endParaRPr lang="zh-CN" altLang="en-US" sz="1800" dirty="0">
                    <a:latin typeface="Arial" panose="020B0604020202020204" pitchFamily="34" charset="0"/>
                    <a:ea typeface="宋体" panose="02010600030101010101" pitchFamily="2" charset="-122"/>
                  </a:endParaRPr>
                </a:p>
              </p:txBody>
            </p:sp>
          </p:grpSp>
          <p:grpSp>
            <p:nvGrpSpPr>
              <p:cNvPr id="73755" name="Group 62"/>
              <p:cNvGrpSpPr/>
              <p:nvPr/>
            </p:nvGrpSpPr>
            <p:grpSpPr>
              <a:xfrm>
                <a:off x="2484" y="1122"/>
                <a:ext cx="505" cy="374"/>
                <a:chOff x="2484" y="1122"/>
                <a:chExt cx="505" cy="374"/>
              </a:xfrm>
            </p:grpSpPr>
            <p:sp>
              <p:nvSpPr>
                <p:cNvPr id="73771" name="Rectangle 63"/>
                <p:cNvSpPr/>
                <p:nvPr/>
              </p:nvSpPr>
              <p:spPr>
                <a:xfrm>
                  <a:off x="2527" y="1122"/>
                  <a:ext cx="419" cy="374"/>
                </a:xfrm>
                <a:prstGeom prst="rect">
                  <a:avLst/>
                </a:prstGeom>
                <a:noFill/>
                <a:ln w="9525">
                  <a:noFill/>
                </a:ln>
              </p:spPr>
              <p:txBody>
                <a:bodyPr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algn="ctr" eaLnBrk="1" hangingPunct="1">
                    <a:spcBef>
                      <a:spcPct val="0"/>
                    </a:spcBef>
                    <a:buFontTx/>
                    <a:buNone/>
                  </a:pPr>
                  <a:r>
                    <a:rPr lang="en-US" altLang="zh-CN" sz="1800" dirty="0">
                      <a:latin typeface="Times New Roman" panose="02020603050405020304" pitchFamily="18" charset="0"/>
                      <a:ea typeface="宋体" panose="02010600030101010101" pitchFamily="2" charset="-122"/>
                    </a:rPr>
                    <a:t>1</a:t>
                  </a:r>
                  <a:endParaRPr lang="en-US" altLang="zh-CN" sz="1800" dirty="0">
                    <a:latin typeface="Times New Roman" panose="02020603050405020304" pitchFamily="18" charset="0"/>
                    <a:ea typeface="宋体" panose="02010600030101010101" pitchFamily="2" charset="-122"/>
                  </a:endParaRPr>
                </a:p>
                <a:p>
                  <a:pPr marL="0" lvl="0" indent="0" algn="ctr">
                    <a:spcBef>
                      <a:spcPct val="0"/>
                    </a:spcBef>
                    <a:buFontTx/>
                    <a:buNone/>
                  </a:pPr>
                  <a:endParaRPr lang="en-US" altLang="zh-CN" sz="1800" dirty="0">
                    <a:latin typeface="Times New Roman" panose="02020603050405020304" pitchFamily="18" charset="0"/>
                    <a:ea typeface="宋体" panose="02010600030101010101" pitchFamily="2" charset="-122"/>
                  </a:endParaRPr>
                </a:p>
              </p:txBody>
            </p:sp>
            <p:sp>
              <p:nvSpPr>
                <p:cNvPr id="73772" name="Rectangle 64"/>
                <p:cNvSpPr/>
                <p:nvPr/>
              </p:nvSpPr>
              <p:spPr>
                <a:xfrm>
                  <a:off x="2484" y="1122"/>
                  <a:ext cx="505" cy="374"/>
                </a:xfrm>
                <a:prstGeom prst="rect">
                  <a:avLst/>
                </a:prstGeom>
                <a:noFill/>
                <a:ln w="7" cap="flat" cmpd="sng">
                  <a:solidFill>
                    <a:srgbClr val="A0A0A0"/>
                  </a:solidFill>
                  <a:prstDash val="solid"/>
                  <a:miter/>
                  <a:headEnd type="none" w="med" len="med"/>
                  <a:tailEnd type="none" w="med" len="med"/>
                </a:ln>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0"/>
                    </a:spcBef>
                    <a:buFontTx/>
                    <a:buNone/>
                  </a:pPr>
                  <a:endParaRPr lang="zh-CN" altLang="en-US" sz="1800" dirty="0">
                    <a:latin typeface="Arial" panose="020B0604020202020204" pitchFamily="34" charset="0"/>
                    <a:ea typeface="宋体" panose="02010600030101010101" pitchFamily="2" charset="-122"/>
                  </a:endParaRPr>
                </a:p>
              </p:txBody>
            </p:sp>
          </p:grpSp>
          <p:grpSp>
            <p:nvGrpSpPr>
              <p:cNvPr id="73756" name="Group 65"/>
              <p:cNvGrpSpPr/>
              <p:nvPr/>
            </p:nvGrpSpPr>
            <p:grpSpPr>
              <a:xfrm>
                <a:off x="0" y="1496"/>
                <a:ext cx="632" cy="374"/>
                <a:chOff x="0" y="1496"/>
                <a:chExt cx="632" cy="374"/>
              </a:xfrm>
            </p:grpSpPr>
            <p:sp>
              <p:nvSpPr>
                <p:cNvPr id="73769" name="Rectangle 66"/>
                <p:cNvSpPr/>
                <p:nvPr/>
              </p:nvSpPr>
              <p:spPr>
                <a:xfrm>
                  <a:off x="43" y="1496"/>
                  <a:ext cx="546" cy="374"/>
                </a:xfrm>
                <a:prstGeom prst="rect">
                  <a:avLst/>
                </a:prstGeom>
                <a:noFill/>
                <a:ln w="9525">
                  <a:noFill/>
                </a:ln>
              </p:spPr>
              <p:txBody>
                <a:bodyPr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algn="ctr" eaLnBrk="1" hangingPunct="1">
                    <a:spcBef>
                      <a:spcPct val="0"/>
                    </a:spcBef>
                    <a:buFontTx/>
                    <a:buNone/>
                  </a:pPr>
                  <a:r>
                    <a:rPr lang="en-US" altLang="zh-CN" sz="1800" dirty="0">
                      <a:latin typeface="Times New Roman" panose="02020603050405020304" pitchFamily="18" charset="0"/>
                      <a:ea typeface="宋体" panose="02010600030101010101" pitchFamily="2" charset="-122"/>
                    </a:rPr>
                    <a:t>1</a:t>
                  </a:r>
                  <a:endParaRPr lang="en-US" altLang="zh-CN" sz="1800" dirty="0">
                    <a:latin typeface="Times New Roman" panose="02020603050405020304" pitchFamily="18" charset="0"/>
                    <a:ea typeface="宋体" panose="02010600030101010101" pitchFamily="2" charset="-122"/>
                  </a:endParaRPr>
                </a:p>
                <a:p>
                  <a:pPr marL="0" lvl="0" indent="0" algn="ctr">
                    <a:spcBef>
                      <a:spcPct val="0"/>
                    </a:spcBef>
                    <a:buFontTx/>
                    <a:buNone/>
                  </a:pPr>
                  <a:endParaRPr lang="en-US" altLang="zh-CN" sz="1800" dirty="0">
                    <a:latin typeface="Times New Roman" panose="02020603050405020304" pitchFamily="18" charset="0"/>
                    <a:ea typeface="宋体" panose="02010600030101010101" pitchFamily="2" charset="-122"/>
                  </a:endParaRPr>
                </a:p>
              </p:txBody>
            </p:sp>
            <p:sp>
              <p:nvSpPr>
                <p:cNvPr id="73770" name="Rectangle 67"/>
                <p:cNvSpPr/>
                <p:nvPr/>
              </p:nvSpPr>
              <p:spPr>
                <a:xfrm>
                  <a:off x="0" y="1496"/>
                  <a:ext cx="632" cy="374"/>
                </a:xfrm>
                <a:prstGeom prst="rect">
                  <a:avLst/>
                </a:prstGeom>
                <a:noFill/>
                <a:ln w="7" cap="flat" cmpd="sng">
                  <a:solidFill>
                    <a:srgbClr val="A0A0A0"/>
                  </a:solidFill>
                  <a:prstDash val="solid"/>
                  <a:miter/>
                  <a:headEnd type="none" w="med" len="med"/>
                  <a:tailEnd type="none" w="med" len="med"/>
                </a:ln>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0"/>
                    </a:spcBef>
                    <a:buFontTx/>
                    <a:buNone/>
                  </a:pPr>
                  <a:endParaRPr lang="zh-CN" altLang="en-US" sz="1800" dirty="0">
                    <a:latin typeface="Arial" panose="020B0604020202020204" pitchFamily="34" charset="0"/>
                    <a:ea typeface="宋体" panose="02010600030101010101" pitchFamily="2" charset="-122"/>
                  </a:endParaRPr>
                </a:p>
              </p:txBody>
            </p:sp>
          </p:grpSp>
          <p:grpSp>
            <p:nvGrpSpPr>
              <p:cNvPr id="73757" name="Group 68"/>
              <p:cNvGrpSpPr/>
              <p:nvPr/>
            </p:nvGrpSpPr>
            <p:grpSpPr>
              <a:xfrm>
                <a:off x="632" y="1496"/>
                <a:ext cx="590" cy="374"/>
                <a:chOff x="632" y="1496"/>
                <a:chExt cx="590" cy="374"/>
              </a:xfrm>
            </p:grpSpPr>
            <p:sp>
              <p:nvSpPr>
                <p:cNvPr id="73767" name="Rectangle 69"/>
                <p:cNvSpPr/>
                <p:nvPr/>
              </p:nvSpPr>
              <p:spPr>
                <a:xfrm>
                  <a:off x="675" y="1496"/>
                  <a:ext cx="504" cy="374"/>
                </a:xfrm>
                <a:prstGeom prst="rect">
                  <a:avLst/>
                </a:prstGeom>
                <a:noFill/>
                <a:ln w="9525">
                  <a:noFill/>
                </a:ln>
              </p:spPr>
              <p:txBody>
                <a:bodyPr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algn="ctr" eaLnBrk="1" hangingPunct="1">
                    <a:spcBef>
                      <a:spcPct val="0"/>
                    </a:spcBef>
                    <a:buFontTx/>
                    <a:buNone/>
                  </a:pPr>
                  <a:r>
                    <a:rPr lang="en-US" altLang="zh-CN" sz="1800" dirty="0">
                      <a:latin typeface="Times New Roman" panose="02020603050405020304" pitchFamily="18" charset="0"/>
                      <a:ea typeface="宋体" panose="02010600030101010101" pitchFamily="2" charset="-122"/>
                    </a:rPr>
                    <a:t>1</a:t>
                  </a:r>
                  <a:endParaRPr lang="en-US" altLang="zh-CN" sz="1800" dirty="0">
                    <a:latin typeface="Times New Roman" panose="02020603050405020304" pitchFamily="18" charset="0"/>
                    <a:ea typeface="宋体" panose="02010600030101010101" pitchFamily="2" charset="-122"/>
                  </a:endParaRPr>
                </a:p>
                <a:p>
                  <a:pPr marL="0" lvl="0" indent="0" algn="ctr">
                    <a:spcBef>
                      <a:spcPct val="0"/>
                    </a:spcBef>
                    <a:buFontTx/>
                    <a:buNone/>
                  </a:pPr>
                  <a:endParaRPr lang="en-US" altLang="zh-CN" sz="1800" dirty="0">
                    <a:latin typeface="Times New Roman" panose="02020603050405020304" pitchFamily="18" charset="0"/>
                    <a:ea typeface="宋体" panose="02010600030101010101" pitchFamily="2" charset="-122"/>
                  </a:endParaRPr>
                </a:p>
              </p:txBody>
            </p:sp>
            <p:sp>
              <p:nvSpPr>
                <p:cNvPr id="73768" name="Rectangle 70"/>
                <p:cNvSpPr/>
                <p:nvPr/>
              </p:nvSpPr>
              <p:spPr>
                <a:xfrm>
                  <a:off x="632" y="1496"/>
                  <a:ext cx="590" cy="374"/>
                </a:xfrm>
                <a:prstGeom prst="rect">
                  <a:avLst/>
                </a:prstGeom>
                <a:noFill/>
                <a:ln w="7" cap="flat" cmpd="sng">
                  <a:solidFill>
                    <a:srgbClr val="A0A0A0"/>
                  </a:solidFill>
                  <a:prstDash val="solid"/>
                  <a:miter/>
                  <a:headEnd type="none" w="med" len="med"/>
                  <a:tailEnd type="none" w="med" len="med"/>
                </a:ln>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0"/>
                    </a:spcBef>
                    <a:buFontTx/>
                    <a:buNone/>
                  </a:pPr>
                  <a:endParaRPr lang="zh-CN" altLang="en-US" sz="1800" dirty="0">
                    <a:latin typeface="Arial" panose="020B0604020202020204" pitchFamily="34" charset="0"/>
                    <a:ea typeface="宋体" panose="02010600030101010101" pitchFamily="2" charset="-122"/>
                  </a:endParaRPr>
                </a:p>
              </p:txBody>
            </p:sp>
          </p:grpSp>
          <p:grpSp>
            <p:nvGrpSpPr>
              <p:cNvPr id="73758" name="Group 71"/>
              <p:cNvGrpSpPr/>
              <p:nvPr/>
            </p:nvGrpSpPr>
            <p:grpSpPr>
              <a:xfrm>
                <a:off x="1222" y="1496"/>
                <a:ext cx="632" cy="374"/>
                <a:chOff x="1222" y="1496"/>
                <a:chExt cx="632" cy="374"/>
              </a:xfrm>
            </p:grpSpPr>
            <p:sp>
              <p:nvSpPr>
                <p:cNvPr id="73765" name="Rectangle 72"/>
                <p:cNvSpPr/>
                <p:nvPr/>
              </p:nvSpPr>
              <p:spPr>
                <a:xfrm>
                  <a:off x="1265" y="1496"/>
                  <a:ext cx="546" cy="374"/>
                </a:xfrm>
                <a:prstGeom prst="rect">
                  <a:avLst/>
                </a:prstGeom>
                <a:noFill/>
                <a:ln w="9525">
                  <a:noFill/>
                </a:ln>
              </p:spPr>
              <p:txBody>
                <a:bodyPr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algn="ctr" eaLnBrk="1" hangingPunct="1">
                    <a:spcBef>
                      <a:spcPct val="0"/>
                    </a:spcBef>
                    <a:buFontTx/>
                    <a:buNone/>
                  </a:pPr>
                  <a:r>
                    <a:rPr lang="en-US" altLang="zh-CN" sz="1800" dirty="0">
                      <a:latin typeface="Times New Roman" panose="02020603050405020304" pitchFamily="18" charset="0"/>
                      <a:ea typeface="宋体" panose="02010600030101010101" pitchFamily="2" charset="-122"/>
                    </a:rPr>
                    <a:t>0</a:t>
                  </a:r>
                  <a:endParaRPr lang="en-US" altLang="zh-CN" sz="1800" dirty="0">
                    <a:latin typeface="Times New Roman" panose="02020603050405020304" pitchFamily="18" charset="0"/>
                    <a:ea typeface="宋体" panose="02010600030101010101" pitchFamily="2" charset="-122"/>
                  </a:endParaRPr>
                </a:p>
                <a:p>
                  <a:pPr marL="0" lvl="0" indent="0" algn="ctr">
                    <a:spcBef>
                      <a:spcPct val="0"/>
                    </a:spcBef>
                    <a:buFontTx/>
                    <a:buNone/>
                  </a:pPr>
                  <a:endParaRPr lang="en-US" altLang="zh-CN" sz="1800" dirty="0">
                    <a:latin typeface="Times New Roman" panose="02020603050405020304" pitchFamily="18" charset="0"/>
                    <a:ea typeface="宋体" panose="02010600030101010101" pitchFamily="2" charset="-122"/>
                  </a:endParaRPr>
                </a:p>
              </p:txBody>
            </p:sp>
            <p:sp>
              <p:nvSpPr>
                <p:cNvPr id="73766" name="Rectangle 73"/>
                <p:cNvSpPr/>
                <p:nvPr/>
              </p:nvSpPr>
              <p:spPr>
                <a:xfrm>
                  <a:off x="1222" y="1496"/>
                  <a:ext cx="632" cy="374"/>
                </a:xfrm>
                <a:prstGeom prst="rect">
                  <a:avLst/>
                </a:prstGeom>
                <a:noFill/>
                <a:ln w="7" cap="flat" cmpd="sng">
                  <a:solidFill>
                    <a:srgbClr val="A0A0A0"/>
                  </a:solidFill>
                  <a:prstDash val="solid"/>
                  <a:miter/>
                  <a:headEnd type="none" w="med" len="med"/>
                  <a:tailEnd type="none" w="med" len="med"/>
                </a:ln>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0"/>
                    </a:spcBef>
                    <a:buFontTx/>
                    <a:buNone/>
                  </a:pPr>
                  <a:endParaRPr lang="zh-CN" altLang="en-US" sz="1800" dirty="0">
                    <a:latin typeface="Arial" panose="020B0604020202020204" pitchFamily="34" charset="0"/>
                    <a:ea typeface="宋体" panose="02010600030101010101" pitchFamily="2" charset="-122"/>
                  </a:endParaRPr>
                </a:p>
              </p:txBody>
            </p:sp>
          </p:grpSp>
          <p:grpSp>
            <p:nvGrpSpPr>
              <p:cNvPr id="73759" name="Group 74"/>
              <p:cNvGrpSpPr/>
              <p:nvPr/>
            </p:nvGrpSpPr>
            <p:grpSpPr>
              <a:xfrm>
                <a:off x="1854" y="1496"/>
                <a:ext cx="630" cy="374"/>
                <a:chOff x="1854" y="1496"/>
                <a:chExt cx="630" cy="374"/>
              </a:xfrm>
            </p:grpSpPr>
            <p:sp>
              <p:nvSpPr>
                <p:cNvPr id="73763" name="Rectangle 75"/>
                <p:cNvSpPr/>
                <p:nvPr/>
              </p:nvSpPr>
              <p:spPr>
                <a:xfrm>
                  <a:off x="1897" y="1496"/>
                  <a:ext cx="544" cy="374"/>
                </a:xfrm>
                <a:prstGeom prst="rect">
                  <a:avLst/>
                </a:prstGeom>
                <a:noFill/>
                <a:ln w="9525">
                  <a:noFill/>
                </a:ln>
              </p:spPr>
              <p:txBody>
                <a:bodyPr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algn="ctr" eaLnBrk="1" hangingPunct="1">
                    <a:spcBef>
                      <a:spcPct val="0"/>
                    </a:spcBef>
                    <a:buFontTx/>
                    <a:buNone/>
                  </a:pPr>
                  <a:r>
                    <a:rPr lang="en-US" altLang="zh-CN" sz="1800" dirty="0">
                      <a:latin typeface="Times New Roman" panose="02020603050405020304" pitchFamily="18" charset="0"/>
                      <a:ea typeface="宋体" panose="02010600030101010101" pitchFamily="2" charset="-122"/>
                    </a:rPr>
                    <a:t>1</a:t>
                  </a:r>
                  <a:endParaRPr lang="en-US" altLang="zh-CN" sz="1800" dirty="0">
                    <a:latin typeface="Times New Roman" panose="02020603050405020304" pitchFamily="18" charset="0"/>
                    <a:ea typeface="宋体" panose="02010600030101010101" pitchFamily="2" charset="-122"/>
                  </a:endParaRPr>
                </a:p>
                <a:p>
                  <a:pPr marL="0" lvl="0" indent="0" algn="ctr">
                    <a:spcBef>
                      <a:spcPct val="0"/>
                    </a:spcBef>
                    <a:buFontTx/>
                    <a:buNone/>
                  </a:pPr>
                  <a:endParaRPr lang="en-US" altLang="zh-CN" sz="1800" dirty="0">
                    <a:latin typeface="Times New Roman" panose="02020603050405020304" pitchFamily="18" charset="0"/>
                    <a:ea typeface="宋体" panose="02010600030101010101" pitchFamily="2" charset="-122"/>
                  </a:endParaRPr>
                </a:p>
              </p:txBody>
            </p:sp>
            <p:sp>
              <p:nvSpPr>
                <p:cNvPr id="73764" name="Rectangle 76"/>
                <p:cNvSpPr/>
                <p:nvPr/>
              </p:nvSpPr>
              <p:spPr>
                <a:xfrm>
                  <a:off x="1854" y="1496"/>
                  <a:ext cx="630" cy="374"/>
                </a:xfrm>
                <a:prstGeom prst="rect">
                  <a:avLst/>
                </a:prstGeom>
                <a:noFill/>
                <a:ln w="7" cap="flat" cmpd="sng">
                  <a:solidFill>
                    <a:srgbClr val="A0A0A0"/>
                  </a:solidFill>
                  <a:prstDash val="solid"/>
                  <a:miter/>
                  <a:headEnd type="none" w="med" len="med"/>
                  <a:tailEnd type="none" w="med" len="med"/>
                </a:ln>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0"/>
                    </a:spcBef>
                    <a:buFontTx/>
                    <a:buNone/>
                  </a:pPr>
                  <a:endParaRPr lang="zh-CN" altLang="en-US" sz="1800" dirty="0">
                    <a:latin typeface="Arial" panose="020B0604020202020204" pitchFamily="34" charset="0"/>
                    <a:ea typeface="宋体" panose="02010600030101010101" pitchFamily="2" charset="-122"/>
                  </a:endParaRPr>
                </a:p>
              </p:txBody>
            </p:sp>
          </p:grpSp>
          <p:grpSp>
            <p:nvGrpSpPr>
              <p:cNvPr id="73760" name="Group 77"/>
              <p:cNvGrpSpPr/>
              <p:nvPr/>
            </p:nvGrpSpPr>
            <p:grpSpPr>
              <a:xfrm>
                <a:off x="2484" y="1496"/>
                <a:ext cx="505" cy="374"/>
                <a:chOff x="2484" y="1496"/>
                <a:chExt cx="505" cy="374"/>
              </a:xfrm>
            </p:grpSpPr>
            <p:sp>
              <p:nvSpPr>
                <p:cNvPr id="73761" name="Rectangle 78"/>
                <p:cNvSpPr/>
                <p:nvPr/>
              </p:nvSpPr>
              <p:spPr>
                <a:xfrm>
                  <a:off x="2527" y="1496"/>
                  <a:ext cx="419" cy="374"/>
                </a:xfrm>
                <a:prstGeom prst="rect">
                  <a:avLst/>
                </a:prstGeom>
                <a:noFill/>
                <a:ln w="9525">
                  <a:noFill/>
                </a:ln>
              </p:spPr>
              <p:txBody>
                <a:bodyPr anchor="ctr" anchorCtr="0"/>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algn="ctr" eaLnBrk="1" hangingPunct="1">
                    <a:spcBef>
                      <a:spcPct val="0"/>
                    </a:spcBef>
                    <a:buFontTx/>
                    <a:buNone/>
                  </a:pPr>
                  <a:r>
                    <a:rPr lang="en-US" altLang="zh-CN" sz="1800" dirty="0">
                      <a:latin typeface="Times New Roman" panose="02020603050405020304" pitchFamily="18" charset="0"/>
                      <a:ea typeface="宋体" panose="02010600030101010101" pitchFamily="2" charset="-122"/>
                    </a:rPr>
                    <a:t>1</a:t>
                  </a:r>
                  <a:endParaRPr lang="en-US" altLang="zh-CN" sz="1800" dirty="0">
                    <a:latin typeface="Times New Roman" panose="02020603050405020304" pitchFamily="18" charset="0"/>
                    <a:ea typeface="宋体" panose="02010600030101010101" pitchFamily="2" charset="-122"/>
                  </a:endParaRPr>
                </a:p>
                <a:p>
                  <a:pPr marL="0" lvl="0" indent="0" algn="ctr">
                    <a:spcBef>
                      <a:spcPct val="0"/>
                    </a:spcBef>
                    <a:buFontTx/>
                    <a:buNone/>
                  </a:pPr>
                  <a:endParaRPr lang="en-US" altLang="zh-CN" sz="1800" dirty="0">
                    <a:latin typeface="Times New Roman" panose="02020603050405020304" pitchFamily="18" charset="0"/>
                    <a:ea typeface="宋体" panose="02010600030101010101" pitchFamily="2" charset="-122"/>
                  </a:endParaRPr>
                </a:p>
              </p:txBody>
            </p:sp>
            <p:sp>
              <p:nvSpPr>
                <p:cNvPr id="73762" name="Rectangle 79"/>
                <p:cNvSpPr/>
                <p:nvPr/>
              </p:nvSpPr>
              <p:spPr>
                <a:xfrm>
                  <a:off x="2484" y="1496"/>
                  <a:ext cx="505" cy="374"/>
                </a:xfrm>
                <a:prstGeom prst="rect">
                  <a:avLst/>
                </a:prstGeom>
                <a:noFill/>
                <a:ln w="7" cap="flat" cmpd="sng">
                  <a:solidFill>
                    <a:srgbClr val="A0A0A0"/>
                  </a:solidFill>
                  <a:prstDash val="solid"/>
                  <a:miter/>
                  <a:headEnd type="none" w="med" len="med"/>
                  <a:tailEnd type="none" w="med" len="med"/>
                </a:ln>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0"/>
                    </a:spcBef>
                    <a:buFontTx/>
                    <a:buNone/>
                  </a:pPr>
                  <a:endParaRPr lang="zh-CN" altLang="en-US" sz="1800" dirty="0">
                    <a:latin typeface="Arial" panose="020B0604020202020204" pitchFamily="34" charset="0"/>
                    <a:ea typeface="宋体" panose="02010600030101010101" pitchFamily="2" charset="-122"/>
                  </a:endParaRPr>
                </a:p>
              </p:txBody>
            </p:sp>
          </p:grpSp>
        </p:grpSp>
        <p:sp>
          <p:nvSpPr>
            <p:cNvPr id="73735" name="Rectangle 80"/>
            <p:cNvSpPr/>
            <p:nvPr/>
          </p:nvSpPr>
          <p:spPr>
            <a:xfrm>
              <a:off x="-3" y="-3"/>
              <a:ext cx="2995" cy="1876"/>
            </a:xfrm>
            <a:prstGeom prst="rect">
              <a:avLst/>
            </a:prstGeom>
            <a:noFill/>
            <a:ln w="9525" cap="flat" cmpd="sng">
              <a:solidFill>
                <a:srgbClr val="A0A0A0"/>
              </a:solidFill>
              <a:prstDash val="solid"/>
              <a:miter/>
              <a:headEnd type="none" w="med" len="med"/>
              <a:tailEnd type="none" w="med" len="med"/>
            </a:ln>
          </p:spPr>
          <p:txBody>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0"/>
                </a:spcBef>
                <a:buFontTx/>
                <a:buNone/>
              </a:pPr>
              <a:endParaRPr lang="zh-CN" altLang="en-US" sz="1800" dirty="0">
                <a:latin typeface="Arial" panose="020B0604020202020204" pitchFamily="34" charset="0"/>
                <a:ea typeface="宋体" panose="02010600030101010101" pitchFamily="2" charset="-122"/>
              </a:endParaRPr>
            </a:p>
          </p:txBody>
        </p:sp>
      </p:grpSp>
      <p:sp>
        <p:nvSpPr>
          <p:cNvPr id="2" name="页脚占位符 1"/>
          <p:cNvSpPr txBox="1">
            <a:spLocks noGrp="1"/>
          </p:cNvSpPr>
          <p:nvPr>
            <p:ph type="ftr" sz="quarter" idx="11"/>
          </p:nvPr>
        </p:nvSpPr>
        <p:spPr>
          <a:noFill/>
        </p:spPr>
        <p:txBody>
          <a:bodyPr vert="horz"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73733" name="灯片编号占位符 2"/>
          <p:cNvSpPr txBox="1">
            <a:spLocks noGrp="1"/>
          </p:cNvSpPr>
          <p:nvPr>
            <p:ph type="sldNum" sz="quarter" idx="12"/>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dirty="0">
                <a:solidFill>
                  <a:srgbClr val="898989"/>
                </a:solidFill>
                <a:latin typeface="Arial" panose="020B0604020202020204" pitchFamily="34" charset="0"/>
                <a:ea typeface="宋体" panose="02010600030101010101" pitchFamily="2" charset="-122"/>
              </a:rPr>
            </a:fld>
            <a:endParaRPr lang="en-US" altLang="zh-CN" sz="1800" b="1" dirty="0">
              <a:solidFill>
                <a:srgbClr val="898989"/>
              </a:solidFill>
              <a:latin typeface="Arial" panose="020B0604020202020204" pitchFamily="34" charset="0"/>
              <a:ea typeface="宋体" panose="02010600030101010101" pitchFamily="2" charset="-122"/>
            </a:endParaRPr>
          </a:p>
        </p:txBody>
      </p:sp>
    </p:spTree>
  </p:cSld>
  <p:clrMapOvr>
    <a:masterClrMapping/>
  </p:clrMapOvr>
  <p:transition spd="med">
    <p:dissolve/>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4754" name="Rectangle 3"/>
          <p:cNvSpPr>
            <a:spLocks noGrp="1"/>
          </p:cNvSpPr>
          <p:nvPr>
            <p:ph sz="quarter" idx="13"/>
          </p:nvPr>
        </p:nvSpPr>
        <p:spPr>
          <a:xfrm>
            <a:off x="468313" y="1509713"/>
            <a:ext cx="8207375" cy="4606925"/>
          </a:xfrm>
          <a:ln/>
        </p:spPr>
        <p:txBody>
          <a:bodyPr vert="horz" wrap="square" lIns="91440" tIns="45720" rIns="91440" bIns="45720" anchor="t" anchorCtr="0"/>
          <a:p>
            <a:pPr eaLnBrk="1" hangingPunct="1">
              <a:buClrTx/>
              <a:buSzTx/>
              <a:buFont typeface="Arial" panose="020B0604020202020204" pitchFamily="34" charset="0"/>
            </a:pPr>
            <a:r>
              <a:rPr lang="zh-CN" altLang="en-US" sz="2400" dirty="0"/>
              <a:t>位（</a:t>
            </a:r>
            <a:r>
              <a:rPr lang="en-US" altLang="zh-CN" sz="2400" dirty="0"/>
              <a:t>bit</a:t>
            </a:r>
            <a:r>
              <a:rPr lang="zh-CN" altLang="en-US" sz="2400" dirty="0"/>
              <a:t>）</a:t>
            </a:r>
            <a:endParaRPr lang="zh-CN" altLang="en-US" sz="2400" dirty="0"/>
          </a:p>
          <a:p>
            <a:pPr eaLnBrk="1" hangingPunct="1">
              <a:buClrTx/>
              <a:buSzTx/>
              <a:buFontTx/>
              <a:buNone/>
            </a:pPr>
            <a:r>
              <a:rPr lang="zh-CN" altLang="en-US" sz="2400" dirty="0"/>
              <a:t>  是计算机存储数据和进行运算的最小单位</a:t>
            </a:r>
            <a:endParaRPr lang="zh-CN" altLang="en-US" sz="2400" dirty="0"/>
          </a:p>
          <a:p>
            <a:pPr eaLnBrk="1" hangingPunct="1">
              <a:buClrTx/>
              <a:buSzTx/>
              <a:buFont typeface="Arial" panose="020B0604020202020204" pitchFamily="34" charset="0"/>
            </a:pPr>
            <a:r>
              <a:rPr lang="zh-CN" altLang="en-US" sz="2400" dirty="0"/>
              <a:t>字节（</a:t>
            </a:r>
            <a:r>
              <a:rPr lang="en-US" altLang="zh-CN" sz="2400" dirty="0"/>
              <a:t>Byte</a:t>
            </a:r>
            <a:r>
              <a:rPr lang="zh-CN" altLang="en-US" sz="2400" dirty="0"/>
              <a:t>）</a:t>
            </a:r>
            <a:endParaRPr lang="zh-CN" altLang="en-US" sz="2400" dirty="0"/>
          </a:p>
          <a:p>
            <a:pPr eaLnBrk="1" hangingPunct="1">
              <a:buClrTx/>
              <a:buSzTx/>
              <a:buFontTx/>
              <a:buNone/>
            </a:pPr>
            <a:r>
              <a:rPr lang="zh-CN" altLang="en-US" sz="2400" dirty="0"/>
              <a:t>  是计算机存储和运算的基本单位</a:t>
            </a:r>
            <a:endParaRPr lang="zh-CN" altLang="en-US" sz="2400" dirty="0"/>
          </a:p>
          <a:p>
            <a:pPr eaLnBrk="1" hangingPunct="1">
              <a:buClrTx/>
              <a:buSzTx/>
              <a:buFontTx/>
              <a:buNone/>
            </a:pPr>
            <a:r>
              <a:rPr lang="zh-CN" altLang="en-US" sz="2400" dirty="0"/>
              <a:t>  </a:t>
            </a:r>
            <a:r>
              <a:rPr lang="en-US" altLang="zh-CN" sz="2400" dirty="0"/>
              <a:t>1Byte=8bit  1KB=1024B  1MB=1024KB</a:t>
            </a:r>
            <a:endParaRPr lang="en-US" altLang="zh-CN" sz="2400" dirty="0"/>
          </a:p>
          <a:p>
            <a:pPr eaLnBrk="1" hangingPunct="1">
              <a:buClrTx/>
              <a:buSzTx/>
              <a:buFontTx/>
              <a:buNone/>
            </a:pPr>
            <a:r>
              <a:rPr lang="en-US" altLang="zh-CN" sz="2400" dirty="0"/>
              <a:t>  1GB=1024MB</a:t>
            </a:r>
            <a:endParaRPr lang="en-US" altLang="zh-CN" sz="2400" dirty="0"/>
          </a:p>
          <a:p>
            <a:pPr eaLnBrk="1" hangingPunct="1">
              <a:buClrTx/>
              <a:buSzTx/>
              <a:buFont typeface="Arial" panose="020B0604020202020204" pitchFamily="34" charset="0"/>
            </a:pPr>
            <a:r>
              <a:rPr lang="zh-CN" altLang="en-US" sz="2400" dirty="0"/>
              <a:t>字（</a:t>
            </a:r>
            <a:r>
              <a:rPr lang="en-US" altLang="zh-CN" sz="2400" dirty="0"/>
              <a:t>Word</a:t>
            </a:r>
            <a:r>
              <a:rPr lang="zh-CN" altLang="en-US" sz="2400" dirty="0"/>
              <a:t>）</a:t>
            </a:r>
            <a:endParaRPr lang="zh-CN" altLang="en-US" sz="2400" dirty="0"/>
          </a:p>
          <a:p>
            <a:pPr eaLnBrk="1" hangingPunct="1">
              <a:buClrTx/>
              <a:buSzTx/>
              <a:buFontTx/>
              <a:buNone/>
            </a:pPr>
            <a:r>
              <a:rPr lang="zh-CN" altLang="en-US" sz="2400" dirty="0"/>
              <a:t>  </a:t>
            </a:r>
            <a:r>
              <a:rPr lang="en-US" altLang="zh-CN" sz="2400" dirty="0"/>
              <a:t>1</a:t>
            </a:r>
            <a:r>
              <a:rPr lang="zh-CN" altLang="en-US" sz="2400" dirty="0"/>
              <a:t>字</a:t>
            </a:r>
            <a:r>
              <a:rPr lang="en-US" altLang="zh-CN" sz="2400" dirty="0"/>
              <a:t>=2</a:t>
            </a:r>
            <a:r>
              <a:rPr lang="zh-CN" altLang="en-US" sz="2400" dirty="0"/>
              <a:t>字节</a:t>
            </a:r>
            <a:endParaRPr lang="zh-CN" altLang="en-US" sz="2400" dirty="0"/>
          </a:p>
        </p:txBody>
      </p:sp>
      <p:sp>
        <p:nvSpPr>
          <p:cNvPr id="74755" name="Rectangle 2"/>
          <p:cNvSpPr>
            <a:spLocks noGrp="1"/>
          </p:cNvSpPr>
          <p:nvPr>
            <p:ph type="title"/>
          </p:nvPr>
        </p:nvSpPr>
        <p:spPr>
          <a:xfrm>
            <a:off x="601663" y="-100012"/>
            <a:ext cx="8218487" cy="1143000"/>
          </a:xfrm>
          <a:ln/>
        </p:spPr>
        <p:txBody>
          <a:bodyPr vert="horz" wrap="square" lIns="91440" tIns="45720" rIns="91440" bIns="45720" anchor="ctr" anchorCtr="0"/>
          <a:p>
            <a:pPr eaLnBrk="1" hangingPunct="1"/>
            <a:r>
              <a:rPr lang="zh-CN" altLang="en-US" kern="1200" dirty="0">
                <a:latin typeface="微软雅黑" panose="020B0503020204020204" pitchFamily="34" charset="-122"/>
                <a:ea typeface="微软雅黑" panose="020B0503020204020204" pitchFamily="34" charset="-122"/>
                <a:cs typeface="+mj-cs"/>
              </a:rPr>
              <a:t>计算机中的信息单位</a:t>
            </a:r>
            <a:endParaRPr lang="zh-CN" altLang="en-US" kern="1200" dirty="0">
              <a:latin typeface="微软雅黑" panose="020B0503020204020204" pitchFamily="34" charset="-122"/>
              <a:ea typeface="微软雅黑" panose="020B0503020204020204" pitchFamily="34" charset="-122"/>
              <a:cs typeface="+mj-cs"/>
            </a:endParaRPr>
          </a:p>
        </p:txBody>
      </p:sp>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74757"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5778" name="文本占位符 5"/>
          <p:cNvSpPr>
            <a:spLocks noGrp="1"/>
          </p:cNvSpPr>
          <p:nvPr>
            <p:ph type="body" sz="quarter" idx="13"/>
          </p:nvPr>
        </p:nvSpPr>
        <p:spPr>
          <a:xfrm>
            <a:off x="3565525" y="2490788"/>
            <a:ext cx="5975350" cy="1082675"/>
          </a:xfrm>
          <a:ln/>
        </p:spPr>
        <p:txBody>
          <a:bodyPr vert="horz" wrap="square" lIns="91440" tIns="45720" rIns="91440" bIns="45720" anchor="t" anchorCtr="0"/>
          <a:p>
            <a:pPr>
              <a:buClrTx/>
              <a:buSzTx/>
            </a:pPr>
            <a:r>
              <a:rPr lang="en-US" altLang="zh-CN" kern="1200" dirty="0">
                <a:latin typeface="微软雅黑" panose="020B0503020204020204" pitchFamily="34" charset="-122"/>
                <a:ea typeface="微软雅黑" panose="020B0503020204020204" pitchFamily="34" charset="-122"/>
                <a:cs typeface="+mn-cs"/>
              </a:rPr>
              <a:t>1.4  </a:t>
            </a:r>
            <a:r>
              <a:rPr lang="zh-CN" altLang="en-US" kern="1200" dirty="0">
                <a:latin typeface="微软雅黑" panose="020B0503020204020204" pitchFamily="34" charset="-122"/>
                <a:ea typeface="微软雅黑" panose="020B0503020204020204" pitchFamily="34" charset="-122"/>
                <a:cs typeface="+mn-cs"/>
              </a:rPr>
              <a:t>机器数的表示</a:t>
            </a:r>
            <a:endParaRPr lang="zh-CN" altLang="en-US" kern="1200" dirty="0">
              <a:latin typeface="微软雅黑" panose="020B0503020204020204" pitchFamily="34" charset="-122"/>
              <a:ea typeface="微软雅黑" panose="020B0503020204020204" pitchFamily="34" charset="-122"/>
              <a:cs typeface="+mn-cs"/>
            </a:endParaRPr>
          </a:p>
        </p:txBody>
      </p:sp>
      <p:sp>
        <p:nvSpPr>
          <p:cNvPr id="4" name="页脚占位符 3"/>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75780" name="灯片编号占位符 4"/>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6802" name="Rectangle 3"/>
          <p:cNvSpPr>
            <a:spLocks noGrp="1"/>
          </p:cNvSpPr>
          <p:nvPr>
            <p:ph sz="quarter" idx="13"/>
          </p:nvPr>
        </p:nvSpPr>
        <p:spPr>
          <a:xfrm>
            <a:off x="468313" y="1509713"/>
            <a:ext cx="8207375" cy="4606925"/>
          </a:xfrm>
          <a:ln/>
        </p:spPr>
        <p:txBody>
          <a:bodyPr vert="horz" wrap="square" lIns="91440" tIns="45720" rIns="91440" bIns="45720" anchor="t" anchorCtr="0"/>
          <a:p>
            <a:pPr eaLnBrk="1" hangingPunct="1">
              <a:buClrTx/>
              <a:buSzTx/>
              <a:buFont typeface="Arial" panose="020B0604020202020204" pitchFamily="34" charset="0"/>
            </a:pPr>
            <a:r>
              <a:rPr lang="zh-CN" altLang="en-US" dirty="0"/>
              <a:t>机器数的符号化表示及字长</a:t>
            </a:r>
            <a:endParaRPr lang="zh-CN" altLang="en-US" dirty="0"/>
          </a:p>
          <a:p>
            <a:pPr lvl="1" eaLnBrk="1" hangingPunct="1">
              <a:buFont typeface="Arial" panose="020B0604020202020204" pitchFamily="34" charset="0"/>
            </a:pPr>
            <a:r>
              <a:rPr lang="zh-CN" altLang="en-US" dirty="0"/>
              <a:t>符号表示</a:t>
            </a:r>
            <a:endParaRPr lang="zh-CN" altLang="en-US" dirty="0"/>
          </a:p>
          <a:p>
            <a:pPr lvl="1" eaLnBrk="1" hangingPunct="1">
              <a:buFont typeface="Arial" panose="020B0604020202020204" pitchFamily="34" charset="0"/>
            </a:pPr>
            <a:r>
              <a:rPr lang="zh-CN" altLang="en-US" dirty="0"/>
              <a:t>字长</a:t>
            </a:r>
            <a:endParaRPr lang="zh-CN" altLang="en-US" dirty="0"/>
          </a:p>
          <a:p>
            <a:pPr eaLnBrk="1" hangingPunct="1">
              <a:buClrTx/>
              <a:buSzTx/>
              <a:buFont typeface="Arial" panose="020B0604020202020204" pitchFamily="34" charset="0"/>
            </a:pPr>
            <a:r>
              <a:rPr lang="zh-CN" altLang="en-US" dirty="0"/>
              <a:t>原码、反码、补码</a:t>
            </a:r>
            <a:endParaRPr lang="zh-CN" altLang="en-US" dirty="0"/>
          </a:p>
          <a:p>
            <a:pPr lvl="1" eaLnBrk="1" hangingPunct="1">
              <a:buFont typeface="Arial" panose="020B0604020202020204" pitchFamily="34" charset="0"/>
            </a:pPr>
            <a:r>
              <a:rPr lang="zh-CN" altLang="en-US" dirty="0"/>
              <a:t>为了区别一般书写表示的数和机器中这些编码表示的数，通常将前者称为真值，后者称为机器数或机器码</a:t>
            </a:r>
            <a:endParaRPr lang="zh-CN" altLang="en-US" dirty="0"/>
          </a:p>
          <a:p>
            <a:pPr lvl="1" eaLnBrk="1" hangingPunct="1">
              <a:buFont typeface="Arial" panose="020B0604020202020204" pitchFamily="34" charset="0"/>
            </a:pPr>
            <a:endParaRPr lang="zh-CN" altLang="en-US" dirty="0"/>
          </a:p>
        </p:txBody>
      </p:sp>
      <p:sp>
        <p:nvSpPr>
          <p:cNvPr id="76803" name="Rectangle 2"/>
          <p:cNvSpPr>
            <a:spLocks noGrp="1"/>
          </p:cNvSpPr>
          <p:nvPr>
            <p:ph type="title"/>
          </p:nvPr>
        </p:nvSpPr>
        <p:spPr>
          <a:xfrm>
            <a:off x="601663" y="-100012"/>
            <a:ext cx="8218487" cy="1143000"/>
          </a:xfrm>
          <a:ln/>
        </p:spPr>
        <p:txBody>
          <a:bodyPr vert="horz" wrap="square" lIns="91440" tIns="45720" rIns="91440" bIns="45720" anchor="ctr" anchorCtr="0"/>
          <a:p>
            <a:pPr eaLnBrk="1" hangingPunct="1"/>
            <a:r>
              <a:rPr lang="zh-CN" altLang="en-US" kern="1200" dirty="0">
                <a:latin typeface="微软雅黑" panose="020B0503020204020204" pitchFamily="34" charset="-122"/>
                <a:ea typeface="微软雅黑" panose="020B0503020204020204" pitchFamily="34" charset="-122"/>
                <a:cs typeface="+mj-cs"/>
              </a:rPr>
              <a:t>机器数的表示及字长</a:t>
            </a:r>
            <a:endParaRPr lang="zh-CN" altLang="en-US" kern="1200" dirty="0">
              <a:latin typeface="微软雅黑" panose="020B0503020204020204" pitchFamily="34" charset="-122"/>
              <a:ea typeface="微软雅黑" panose="020B0503020204020204" pitchFamily="34" charset="-122"/>
              <a:cs typeface="+mj-cs"/>
            </a:endParaRPr>
          </a:p>
        </p:txBody>
      </p:sp>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76805"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7826" name="Rectangle 3"/>
          <p:cNvSpPr>
            <a:spLocks noGrp="1"/>
          </p:cNvSpPr>
          <p:nvPr>
            <p:ph sz="quarter" idx="13"/>
          </p:nvPr>
        </p:nvSpPr>
        <p:spPr>
          <a:xfrm>
            <a:off x="-396875" y="1797050"/>
            <a:ext cx="9793288" cy="5087938"/>
          </a:xfrm>
          <a:ln/>
        </p:spPr>
        <p:txBody>
          <a:bodyPr vert="horz" wrap="square" lIns="91440" tIns="45720" rIns="91440" bIns="45720" anchor="t" anchorCtr="0"/>
          <a:p>
            <a:pPr lvl="1" eaLnBrk="1" hangingPunct="1">
              <a:buFont typeface="Arial" panose="020B0604020202020204" pitchFamily="34" charset="0"/>
            </a:pPr>
            <a:r>
              <a:rPr lang="zh-CN" altLang="en-US" dirty="0"/>
              <a:t>原码：最高位为符号位，</a:t>
            </a:r>
            <a:r>
              <a:rPr lang="en-US" altLang="zh-CN" dirty="0"/>
              <a:t>0</a:t>
            </a:r>
            <a:r>
              <a:rPr lang="zh-CN" altLang="en-US" dirty="0"/>
              <a:t>表示正，</a:t>
            </a:r>
            <a:r>
              <a:rPr lang="en-US" altLang="zh-CN" dirty="0"/>
              <a:t>1</a:t>
            </a:r>
            <a:r>
              <a:rPr lang="zh-CN" altLang="en-US" dirty="0"/>
              <a:t>表示负</a:t>
            </a:r>
            <a:endParaRPr lang="zh-CN" altLang="en-US" dirty="0"/>
          </a:p>
          <a:p>
            <a:pPr lvl="1" eaLnBrk="1" hangingPunct="1">
              <a:buFont typeface="Arial" panose="020B0604020202020204" pitchFamily="34" charset="0"/>
            </a:pPr>
            <a:r>
              <a:rPr lang="zh-CN" altLang="en-US" dirty="0"/>
              <a:t>反码：正数的反码与其原码相同</a:t>
            </a:r>
            <a:endParaRPr lang="zh-CN" altLang="en-US" dirty="0"/>
          </a:p>
          <a:p>
            <a:pPr lvl="1" eaLnBrk="1" hangingPunct="1">
              <a:buFontTx/>
              <a:buNone/>
            </a:pPr>
            <a:r>
              <a:rPr lang="zh-CN" altLang="en-US" dirty="0"/>
              <a:t>			负数的反码是对其原码逐位取反，但符号位除外</a:t>
            </a:r>
            <a:endParaRPr lang="zh-CN" altLang="en-US" dirty="0"/>
          </a:p>
          <a:p>
            <a:pPr lvl="1" eaLnBrk="1" hangingPunct="1">
              <a:buFont typeface="Arial" panose="020B0604020202020204" pitchFamily="34" charset="0"/>
            </a:pPr>
            <a:r>
              <a:rPr lang="zh-CN" altLang="en-US" dirty="0"/>
              <a:t>补码：正数的补码与其原码相同</a:t>
            </a:r>
            <a:endParaRPr lang="zh-CN" altLang="en-US" dirty="0"/>
          </a:p>
          <a:p>
            <a:pPr lvl="1" eaLnBrk="1" hangingPunct="1">
              <a:buFontTx/>
              <a:buNone/>
            </a:pPr>
            <a:r>
              <a:rPr lang="zh-CN" altLang="en-US" dirty="0"/>
              <a:t>			 负数的补码是在其反码的末位加</a:t>
            </a:r>
            <a:r>
              <a:rPr lang="en-US" altLang="zh-CN" dirty="0"/>
              <a:t>1</a:t>
            </a:r>
            <a:endParaRPr lang="en-US" altLang="zh-CN" dirty="0"/>
          </a:p>
        </p:txBody>
      </p:sp>
      <p:sp>
        <p:nvSpPr>
          <p:cNvPr id="77827" name="Rectangle 2"/>
          <p:cNvSpPr>
            <a:spLocks noGrp="1"/>
          </p:cNvSpPr>
          <p:nvPr>
            <p:ph type="title"/>
          </p:nvPr>
        </p:nvSpPr>
        <p:spPr>
          <a:xfrm>
            <a:off x="601663" y="-100012"/>
            <a:ext cx="8218487" cy="1143000"/>
          </a:xfrm>
          <a:ln/>
        </p:spPr>
        <p:txBody>
          <a:bodyPr vert="horz" wrap="square" lIns="91440" tIns="45720" rIns="91440" bIns="45720" anchor="ctr" anchorCtr="0"/>
          <a:p>
            <a:pPr eaLnBrk="1" hangingPunct="1"/>
            <a:r>
              <a:rPr lang="zh-CN" altLang="en-US" kern="1200" dirty="0">
                <a:latin typeface="微软雅黑" panose="020B0503020204020204" pitchFamily="34" charset="-122"/>
                <a:ea typeface="微软雅黑" panose="020B0503020204020204" pitchFamily="34" charset="-122"/>
                <a:cs typeface="+mj-cs"/>
              </a:rPr>
              <a:t>原码、反码和补码</a:t>
            </a:r>
            <a:endParaRPr lang="zh-CN" altLang="en-US" kern="1200" dirty="0">
              <a:latin typeface="微软雅黑" panose="020B0503020204020204" pitchFamily="34" charset="-122"/>
              <a:ea typeface="微软雅黑" panose="020B0503020204020204" pitchFamily="34" charset="-122"/>
              <a:cs typeface="+mj-cs"/>
            </a:endParaRPr>
          </a:p>
        </p:txBody>
      </p:sp>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77829"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graphicFrame>
        <p:nvGraphicFramePr>
          <p:cNvPr id="78949" name="Group 101"/>
          <p:cNvGraphicFramePr>
            <a:graphicFrameLocks noGrp="1"/>
          </p:cNvGraphicFramePr>
          <p:nvPr>
            <p:ph sz="quarter" idx="1"/>
          </p:nvPr>
        </p:nvGraphicFramePr>
        <p:xfrm>
          <a:off x="468313" y="1509713"/>
          <a:ext cx="8207375" cy="4127500"/>
        </p:xfrm>
        <a:graphic>
          <a:graphicData uri="http://schemas.openxmlformats.org/drawingml/2006/table">
            <a:tbl>
              <a:tblPr/>
              <a:tblGrid>
                <a:gridCol w="2036170"/>
                <a:gridCol w="2325370"/>
                <a:gridCol w="2068995"/>
                <a:gridCol w="1776839"/>
              </a:tblGrid>
              <a:tr h="719424">
                <a:tc>
                  <a:txBody>
                    <a:bodyPr/>
                    <a:lstStyle>
                      <a:lvl1pPr eaLnBrk="0" hangingPunct="0">
                        <a:spcBef>
                          <a:spcPct val="20000"/>
                        </a:spcBef>
                        <a:defRPr sz="2800">
                          <a:solidFill>
                            <a:schemeClr val="tx1"/>
                          </a:solidFill>
                          <a:latin typeface="楷体_GB2312" pitchFamily="49" charset="-122"/>
                          <a:ea typeface="楷体_GB2312" pitchFamily="49" charset="-122"/>
                        </a:defRPr>
                      </a:lvl1pPr>
                      <a:lvl2pPr eaLnBrk="0" hangingPunct="0">
                        <a:spcBef>
                          <a:spcPct val="20000"/>
                        </a:spcBef>
                        <a:defRPr sz="2800">
                          <a:solidFill>
                            <a:schemeClr val="tx1"/>
                          </a:solidFill>
                          <a:latin typeface="宋体" panose="02010600030101010101" pitchFamily="2" charset="-122"/>
                          <a:ea typeface="楷体_GB2312" pitchFamily="49" charset="-122"/>
                        </a:defRPr>
                      </a:lvl2pPr>
                      <a:lvl3pPr eaLnBrk="0" hangingPunct="0">
                        <a:spcBef>
                          <a:spcPct val="20000"/>
                        </a:spcBef>
                        <a:defRPr sz="2800">
                          <a:solidFill>
                            <a:schemeClr val="tx1"/>
                          </a:solidFill>
                          <a:latin typeface="宋体" panose="02010600030101010101" pitchFamily="2" charset="-122"/>
                          <a:ea typeface="楷体_GB2312" pitchFamily="49" charset="-122"/>
                        </a:defRPr>
                      </a:lvl3pPr>
                      <a:lvl4pPr eaLnBrk="0" hangingPunct="0">
                        <a:spcBef>
                          <a:spcPct val="20000"/>
                        </a:spcBef>
                        <a:defRPr sz="2800">
                          <a:solidFill>
                            <a:schemeClr val="tx1"/>
                          </a:solidFill>
                          <a:latin typeface="宋体" panose="02010600030101010101" pitchFamily="2" charset="-122"/>
                          <a:ea typeface="楷体_GB2312" pitchFamily="49" charset="-122"/>
                        </a:defRPr>
                      </a:lvl4pPr>
                      <a:lvl5pPr eaLnBrk="0" hangingPunct="0">
                        <a:spcBef>
                          <a:spcPct val="20000"/>
                        </a:spcBef>
                        <a:defRPr sz="2800">
                          <a:solidFill>
                            <a:schemeClr val="tx1"/>
                          </a:solidFill>
                          <a:latin typeface="宋体" panose="02010600030101010101" pitchFamily="2" charset="-122"/>
                          <a:ea typeface="楷体_GB2312" pitchFamily="49" charset="-122"/>
                        </a:defRPr>
                      </a:lvl5pPr>
                      <a:lvl6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6pPr>
                      <a:lvl7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7pPr>
                      <a:lvl8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8pPr>
                      <a:lvl9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9pPr>
                    </a:lstStyle>
                    <a:p>
                      <a:pPr marL="0" marR="0" lvl="0" indent="0" algn="l" defTabSz="914400" rtl="0" eaLnBrk="0" fontAlgn="base" latinLnBrk="0" hangingPunct="0">
                        <a:lnSpc>
                          <a:spcPct val="100000"/>
                        </a:lnSpc>
                        <a:spcBef>
                          <a:spcPct val="20000"/>
                        </a:spcBef>
                        <a:spcAft>
                          <a:spcPct val="0"/>
                        </a:spcAft>
                        <a:buClrTx/>
                        <a:buSzTx/>
                        <a:buFontTx/>
                        <a:buNone/>
                      </a:pPr>
                      <a:endParaRPr kumimoji="0" lang="zh-CN" altLang="en-US" sz="2800" b="0" i="0" u="none" strike="noStrike" cap="none" normalizeH="0" baseline="0" smtClean="0">
                        <a:ln>
                          <a:noFill/>
                        </a:ln>
                        <a:solidFill>
                          <a:schemeClr val="tx1"/>
                        </a:solidFill>
                        <a:effectLst/>
                        <a:latin typeface="楷体_GB2312" pitchFamily="49" charset="-122"/>
                        <a:ea typeface="楷体_GB2312" pitchFamily="49" charset="-122"/>
                      </a:endParaRPr>
                    </a:p>
                  </a:txBody>
                  <a:tcPr marL="80781" marR="80781" marT="46819" marB="46819" anchor="ctr" anchorCtr="1"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楷体_GB2312" pitchFamily="49" charset="-122"/>
                          <a:ea typeface="楷体_GB2312" pitchFamily="49" charset="-122"/>
                        </a:defRPr>
                      </a:lvl1pPr>
                      <a:lvl2pPr eaLnBrk="0" hangingPunct="0">
                        <a:spcBef>
                          <a:spcPct val="20000"/>
                        </a:spcBef>
                        <a:defRPr sz="2800">
                          <a:solidFill>
                            <a:schemeClr val="tx1"/>
                          </a:solidFill>
                          <a:latin typeface="宋体" panose="02010600030101010101" pitchFamily="2" charset="-122"/>
                          <a:ea typeface="楷体_GB2312" pitchFamily="49" charset="-122"/>
                        </a:defRPr>
                      </a:lvl2pPr>
                      <a:lvl3pPr eaLnBrk="0" hangingPunct="0">
                        <a:spcBef>
                          <a:spcPct val="20000"/>
                        </a:spcBef>
                        <a:defRPr sz="2800">
                          <a:solidFill>
                            <a:schemeClr val="tx1"/>
                          </a:solidFill>
                          <a:latin typeface="宋体" panose="02010600030101010101" pitchFamily="2" charset="-122"/>
                          <a:ea typeface="楷体_GB2312" pitchFamily="49" charset="-122"/>
                        </a:defRPr>
                      </a:lvl3pPr>
                      <a:lvl4pPr eaLnBrk="0" hangingPunct="0">
                        <a:spcBef>
                          <a:spcPct val="20000"/>
                        </a:spcBef>
                        <a:defRPr sz="2800">
                          <a:solidFill>
                            <a:schemeClr val="tx1"/>
                          </a:solidFill>
                          <a:latin typeface="宋体" panose="02010600030101010101" pitchFamily="2" charset="-122"/>
                          <a:ea typeface="楷体_GB2312" pitchFamily="49" charset="-122"/>
                        </a:defRPr>
                      </a:lvl4pPr>
                      <a:lvl5pPr eaLnBrk="0" hangingPunct="0">
                        <a:spcBef>
                          <a:spcPct val="20000"/>
                        </a:spcBef>
                        <a:defRPr sz="2800">
                          <a:solidFill>
                            <a:schemeClr val="tx1"/>
                          </a:solidFill>
                          <a:latin typeface="宋体" panose="02010600030101010101" pitchFamily="2" charset="-122"/>
                          <a:ea typeface="楷体_GB2312" pitchFamily="49" charset="-122"/>
                        </a:defRPr>
                      </a:lvl5pPr>
                      <a:lvl6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6pPr>
                      <a:lvl7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7pPr>
                      <a:lvl8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8pPr>
                      <a:lvl9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9pPr>
                    </a:lstStyle>
                    <a:p>
                      <a:pPr marL="0" marR="0" lvl="0" indent="0" algn="l" defTabSz="914400" rtl="0" eaLnBrk="0" fontAlgn="base" latinLnBrk="0" hangingPunct="0">
                        <a:lnSpc>
                          <a:spcPct val="100000"/>
                        </a:lnSpc>
                        <a:spcBef>
                          <a:spcPct val="20000"/>
                        </a:spcBef>
                        <a:spcAft>
                          <a:spcPct val="0"/>
                        </a:spcAft>
                        <a:buClrTx/>
                        <a:buSzTx/>
                        <a:buFontTx/>
                        <a:buNone/>
                      </a:pPr>
                      <a:r>
                        <a:rPr kumimoji="0" lang="zh-CN" altLang="en-US" sz="2800" b="0" i="0" u="none" strike="noStrike" cap="none" normalizeH="0" baseline="0" smtClean="0">
                          <a:ln>
                            <a:noFill/>
                          </a:ln>
                          <a:solidFill>
                            <a:schemeClr val="tx1"/>
                          </a:solidFill>
                          <a:effectLst/>
                          <a:latin typeface="楷体_GB2312" pitchFamily="49" charset="-122"/>
                          <a:ea typeface="楷体_GB2312" pitchFamily="49" charset="-122"/>
                        </a:rPr>
                        <a:t>原码</a:t>
                      </a:r>
                      <a:endParaRPr kumimoji="0" lang="zh-CN" altLang="en-US" sz="2800" b="0" i="0" u="none" strike="noStrike" cap="none" normalizeH="0" baseline="0" smtClean="0">
                        <a:ln>
                          <a:noFill/>
                        </a:ln>
                        <a:solidFill>
                          <a:schemeClr val="tx1"/>
                        </a:solidFill>
                        <a:effectLst/>
                        <a:latin typeface="楷体_GB2312" pitchFamily="49" charset="-122"/>
                        <a:ea typeface="楷体_GB2312" pitchFamily="49" charset="-122"/>
                      </a:endParaRPr>
                    </a:p>
                  </a:txBody>
                  <a:tcPr marL="80781" marR="80781" marT="46819" marB="46819" anchor="ctr" anchorCtr="1"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楷体_GB2312" pitchFamily="49" charset="-122"/>
                          <a:ea typeface="楷体_GB2312" pitchFamily="49" charset="-122"/>
                        </a:defRPr>
                      </a:lvl1pPr>
                      <a:lvl2pPr eaLnBrk="0" hangingPunct="0">
                        <a:spcBef>
                          <a:spcPct val="20000"/>
                        </a:spcBef>
                        <a:defRPr sz="2800">
                          <a:solidFill>
                            <a:schemeClr val="tx1"/>
                          </a:solidFill>
                          <a:latin typeface="宋体" panose="02010600030101010101" pitchFamily="2" charset="-122"/>
                          <a:ea typeface="楷体_GB2312" pitchFamily="49" charset="-122"/>
                        </a:defRPr>
                      </a:lvl2pPr>
                      <a:lvl3pPr eaLnBrk="0" hangingPunct="0">
                        <a:spcBef>
                          <a:spcPct val="20000"/>
                        </a:spcBef>
                        <a:defRPr sz="2800">
                          <a:solidFill>
                            <a:schemeClr val="tx1"/>
                          </a:solidFill>
                          <a:latin typeface="宋体" panose="02010600030101010101" pitchFamily="2" charset="-122"/>
                          <a:ea typeface="楷体_GB2312" pitchFamily="49" charset="-122"/>
                        </a:defRPr>
                      </a:lvl3pPr>
                      <a:lvl4pPr eaLnBrk="0" hangingPunct="0">
                        <a:spcBef>
                          <a:spcPct val="20000"/>
                        </a:spcBef>
                        <a:defRPr sz="2800">
                          <a:solidFill>
                            <a:schemeClr val="tx1"/>
                          </a:solidFill>
                          <a:latin typeface="宋体" panose="02010600030101010101" pitchFamily="2" charset="-122"/>
                          <a:ea typeface="楷体_GB2312" pitchFamily="49" charset="-122"/>
                        </a:defRPr>
                      </a:lvl4pPr>
                      <a:lvl5pPr eaLnBrk="0" hangingPunct="0">
                        <a:spcBef>
                          <a:spcPct val="20000"/>
                        </a:spcBef>
                        <a:defRPr sz="2800">
                          <a:solidFill>
                            <a:schemeClr val="tx1"/>
                          </a:solidFill>
                          <a:latin typeface="宋体" panose="02010600030101010101" pitchFamily="2" charset="-122"/>
                          <a:ea typeface="楷体_GB2312" pitchFamily="49" charset="-122"/>
                        </a:defRPr>
                      </a:lvl5pPr>
                      <a:lvl6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6pPr>
                      <a:lvl7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7pPr>
                      <a:lvl8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8pPr>
                      <a:lvl9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9pPr>
                    </a:lstStyle>
                    <a:p>
                      <a:pPr marL="0" marR="0" lvl="0" indent="0" algn="l" defTabSz="914400" rtl="0" eaLnBrk="0" fontAlgn="base" latinLnBrk="0" hangingPunct="0">
                        <a:lnSpc>
                          <a:spcPct val="100000"/>
                        </a:lnSpc>
                        <a:spcBef>
                          <a:spcPct val="20000"/>
                        </a:spcBef>
                        <a:spcAft>
                          <a:spcPct val="0"/>
                        </a:spcAft>
                        <a:buClrTx/>
                        <a:buSzTx/>
                        <a:buFontTx/>
                        <a:buNone/>
                      </a:pPr>
                      <a:r>
                        <a:rPr kumimoji="0" lang="zh-CN" altLang="en-US" sz="2800" b="0" i="0" u="none" strike="noStrike" cap="none" normalizeH="0" baseline="0" smtClean="0">
                          <a:ln>
                            <a:noFill/>
                          </a:ln>
                          <a:solidFill>
                            <a:schemeClr val="tx1"/>
                          </a:solidFill>
                          <a:effectLst/>
                          <a:latin typeface="楷体_GB2312" pitchFamily="49" charset="-122"/>
                          <a:ea typeface="楷体_GB2312" pitchFamily="49" charset="-122"/>
                        </a:rPr>
                        <a:t>反码</a:t>
                      </a:r>
                      <a:endParaRPr kumimoji="0" lang="zh-CN" altLang="en-US" sz="2800" b="0" i="0" u="none" strike="noStrike" cap="none" normalizeH="0" baseline="0" smtClean="0">
                        <a:ln>
                          <a:noFill/>
                        </a:ln>
                        <a:solidFill>
                          <a:schemeClr val="tx1"/>
                        </a:solidFill>
                        <a:effectLst/>
                        <a:latin typeface="楷体_GB2312" pitchFamily="49" charset="-122"/>
                        <a:ea typeface="楷体_GB2312" pitchFamily="49" charset="-122"/>
                      </a:endParaRPr>
                    </a:p>
                  </a:txBody>
                  <a:tcPr marL="80781" marR="80781" marT="46819" marB="46819" anchor="ctr" anchorCtr="1"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楷体_GB2312" pitchFamily="49" charset="-122"/>
                          <a:ea typeface="楷体_GB2312" pitchFamily="49" charset="-122"/>
                        </a:defRPr>
                      </a:lvl1pPr>
                      <a:lvl2pPr eaLnBrk="0" hangingPunct="0">
                        <a:spcBef>
                          <a:spcPct val="20000"/>
                        </a:spcBef>
                        <a:defRPr sz="2800">
                          <a:solidFill>
                            <a:schemeClr val="tx1"/>
                          </a:solidFill>
                          <a:latin typeface="宋体" panose="02010600030101010101" pitchFamily="2" charset="-122"/>
                          <a:ea typeface="楷体_GB2312" pitchFamily="49" charset="-122"/>
                        </a:defRPr>
                      </a:lvl2pPr>
                      <a:lvl3pPr eaLnBrk="0" hangingPunct="0">
                        <a:spcBef>
                          <a:spcPct val="20000"/>
                        </a:spcBef>
                        <a:defRPr sz="2800">
                          <a:solidFill>
                            <a:schemeClr val="tx1"/>
                          </a:solidFill>
                          <a:latin typeface="宋体" panose="02010600030101010101" pitchFamily="2" charset="-122"/>
                          <a:ea typeface="楷体_GB2312" pitchFamily="49" charset="-122"/>
                        </a:defRPr>
                      </a:lvl3pPr>
                      <a:lvl4pPr eaLnBrk="0" hangingPunct="0">
                        <a:spcBef>
                          <a:spcPct val="20000"/>
                        </a:spcBef>
                        <a:defRPr sz="2800">
                          <a:solidFill>
                            <a:schemeClr val="tx1"/>
                          </a:solidFill>
                          <a:latin typeface="宋体" panose="02010600030101010101" pitchFamily="2" charset="-122"/>
                          <a:ea typeface="楷体_GB2312" pitchFamily="49" charset="-122"/>
                        </a:defRPr>
                      </a:lvl4pPr>
                      <a:lvl5pPr eaLnBrk="0" hangingPunct="0">
                        <a:spcBef>
                          <a:spcPct val="20000"/>
                        </a:spcBef>
                        <a:defRPr sz="2800">
                          <a:solidFill>
                            <a:schemeClr val="tx1"/>
                          </a:solidFill>
                          <a:latin typeface="宋体" panose="02010600030101010101" pitchFamily="2" charset="-122"/>
                          <a:ea typeface="楷体_GB2312" pitchFamily="49" charset="-122"/>
                        </a:defRPr>
                      </a:lvl5pPr>
                      <a:lvl6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6pPr>
                      <a:lvl7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7pPr>
                      <a:lvl8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8pPr>
                      <a:lvl9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9pPr>
                    </a:lstStyle>
                    <a:p>
                      <a:pPr marL="0" marR="0" lvl="0" indent="0" algn="l" defTabSz="914400" rtl="0" eaLnBrk="0" fontAlgn="base" latinLnBrk="0" hangingPunct="0">
                        <a:lnSpc>
                          <a:spcPct val="100000"/>
                        </a:lnSpc>
                        <a:spcBef>
                          <a:spcPct val="20000"/>
                        </a:spcBef>
                        <a:spcAft>
                          <a:spcPct val="0"/>
                        </a:spcAft>
                        <a:buClrTx/>
                        <a:buSzTx/>
                        <a:buFontTx/>
                        <a:buNone/>
                      </a:pPr>
                      <a:r>
                        <a:rPr kumimoji="0" lang="zh-CN" altLang="en-US" sz="2800" b="0" i="0" u="none" strike="noStrike" cap="none" normalizeH="0" baseline="0" smtClean="0">
                          <a:ln>
                            <a:noFill/>
                          </a:ln>
                          <a:solidFill>
                            <a:schemeClr val="tx1"/>
                          </a:solidFill>
                          <a:effectLst/>
                          <a:latin typeface="楷体_GB2312" pitchFamily="49" charset="-122"/>
                          <a:ea typeface="楷体_GB2312" pitchFamily="49" charset="-122"/>
                        </a:rPr>
                        <a:t>补码</a:t>
                      </a:r>
                      <a:endParaRPr kumimoji="0" lang="zh-CN" altLang="en-US" sz="2800" b="0" i="0" u="none" strike="noStrike" cap="none" normalizeH="0" baseline="0" smtClean="0">
                        <a:ln>
                          <a:noFill/>
                        </a:ln>
                        <a:solidFill>
                          <a:schemeClr val="tx1"/>
                        </a:solidFill>
                        <a:effectLst/>
                        <a:latin typeface="楷体_GB2312" pitchFamily="49" charset="-122"/>
                        <a:ea typeface="楷体_GB2312" pitchFamily="49" charset="-122"/>
                      </a:endParaRPr>
                    </a:p>
                  </a:txBody>
                  <a:tcPr marL="80781" marR="80781" marT="46819" marB="46819" anchor="ctr" anchorCtr="1"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r>
              <a:tr h="947295">
                <a:tc>
                  <a:txBody>
                    <a:bodyPr/>
                    <a:lstStyle>
                      <a:lvl1pPr eaLnBrk="0" hangingPunct="0">
                        <a:spcBef>
                          <a:spcPct val="20000"/>
                        </a:spcBef>
                        <a:defRPr sz="2800">
                          <a:solidFill>
                            <a:schemeClr val="tx1"/>
                          </a:solidFill>
                          <a:latin typeface="楷体_GB2312" pitchFamily="49" charset="-122"/>
                          <a:ea typeface="楷体_GB2312" pitchFamily="49" charset="-122"/>
                        </a:defRPr>
                      </a:lvl1pPr>
                      <a:lvl2pPr eaLnBrk="0" hangingPunct="0">
                        <a:spcBef>
                          <a:spcPct val="20000"/>
                        </a:spcBef>
                        <a:defRPr sz="2800">
                          <a:solidFill>
                            <a:schemeClr val="tx1"/>
                          </a:solidFill>
                          <a:latin typeface="宋体" panose="02010600030101010101" pitchFamily="2" charset="-122"/>
                          <a:ea typeface="楷体_GB2312" pitchFamily="49" charset="-122"/>
                        </a:defRPr>
                      </a:lvl2pPr>
                      <a:lvl3pPr eaLnBrk="0" hangingPunct="0">
                        <a:spcBef>
                          <a:spcPct val="20000"/>
                        </a:spcBef>
                        <a:defRPr sz="2800">
                          <a:solidFill>
                            <a:schemeClr val="tx1"/>
                          </a:solidFill>
                          <a:latin typeface="宋体" panose="02010600030101010101" pitchFamily="2" charset="-122"/>
                          <a:ea typeface="楷体_GB2312" pitchFamily="49" charset="-122"/>
                        </a:defRPr>
                      </a:lvl3pPr>
                      <a:lvl4pPr eaLnBrk="0" hangingPunct="0">
                        <a:spcBef>
                          <a:spcPct val="20000"/>
                        </a:spcBef>
                        <a:defRPr sz="2800">
                          <a:solidFill>
                            <a:schemeClr val="tx1"/>
                          </a:solidFill>
                          <a:latin typeface="宋体" panose="02010600030101010101" pitchFamily="2" charset="-122"/>
                          <a:ea typeface="楷体_GB2312" pitchFamily="49" charset="-122"/>
                        </a:defRPr>
                      </a:lvl4pPr>
                      <a:lvl5pPr eaLnBrk="0" hangingPunct="0">
                        <a:spcBef>
                          <a:spcPct val="20000"/>
                        </a:spcBef>
                        <a:defRPr sz="2800">
                          <a:solidFill>
                            <a:schemeClr val="tx1"/>
                          </a:solidFill>
                          <a:latin typeface="宋体" panose="02010600030101010101" pitchFamily="2" charset="-122"/>
                          <a:ea typeface="楷体_GB2312" pitchFamily="49" charset="-122"/>
                        </a:defRPr>
                      </a:lvl5pPr>
                      <a:lvl6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6pPr>
                      <a:lvl7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7pPr>
                      <a:lvl8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8pPr>
                      <a:lvl9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9pPr>
                    </a:lstStyle>
                    <a:p>
                      <a:pPr marL="0" marR="0" lvl="0" indent="0" algn="l" defTabSz="914400" rtl="0" eaLnBrk="0" fontAlgn="base" latinLnBrk="0" hangingPunct="0">
                        <a:lnSpc>
                          <a:spcPct val="100000"/>
                        </a:lnSpc>
                        <a:spcBef>
                          <a:spcPct val="20000"/>
                        </a:spcBef>
                        <a:spcAft>
                          <a:spcPct val="0"/>
                        </a:spcAft>
                        <a:buClrTx/>
                        <a:buSzTx/>
                        <a:buFontTx/>
                        <a:buNone/>
                      </a:pPr>
                      <a:r>
                        <a:rPr kumimoji="0" lang="en-US" altLang="zh-CN" sz="2800" b="0" i="0" u="none" strike="noStrike" cap="none" normalizeH="0" baseline="0" smtClean="0">
                          <a:ln>
                            <a:noFill/>
                          </a:ln>
                          <a:solidFill>
                            <a:schemeClr val="tx1"/>
                          </a:solidFill>
                          <a:effectLst/>
                          <a:latin typeface="楷体_GB2312" pitchFamily="49" charset="-122"/>
                          <a:ea typeface="楷体_GB2312" pitchFamily="49" charset="-122"/>
                        </a:rPr>
                        <a:t>+5</a:t>
                      </a:r>
                      <a:endParaRPr kumimoji="0" lang="en-US" altLang="zh-CN" sz="2800" b="0" i="0" u="none" strike="noStrike" cap="none" normalizeH="0" baseline="0" smtClean="0">
                        <a:ln>
                          <a:noFill/>
                        </a:ln>
                        <a:solidFill>
                          <a:schemeClr val="tx1"/>
                        </a:solidFill>
                        <a:effectLst/>
                        <a:latin typeface="楷体_GB2312" pitchFamily="49" charset="-122"/>
                        <a:ea typeface="楷体_GB2312" pitchFamily="49" charset="-122"/>
                      </a:endParaRPr>
                    </a:p>
                  </a:txBody>
                  <a:tcPr marL="80781" marR="80781" marT="46819" marB="46819" anchor="ctr" anchorCtr="1"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楷体_GB2312" pitchFamily="49" charset="-122"/>
                          <a:ea typeface="楷体_GB2312" pitchFamily="49" charset="-122"/>
                        </a:defRPr>
                      </a:lvl1pPr>
                      <a:lvl2pPr eaLnBrk="0" hangingPunct="0">
                        <a:spcBef>
                          <a:spcPct val="20000"/>
                        </a:spcBef>
                        <a:defRPr sz="2800">
                          <a:solidFill>
                            <a:schemeClr val="tx1"/>
                          </a:solidFill>
                          <a:latin typeface="宋体" panose="02010600030101010101" pitchFamily="2" charset="-122"/>
                          <a:ea typeface="楷体_GB2312" pitchFamily="49" charset="-122"/>
                        </a:defRPr>
                      </a:lvl2pPr>
                      <a:lvl3pPr eaLnBrk="0" hangingPunct="0">
                        <a:spcBef>
                          <a:spcPct val="20000"/>
                        </a:spcBef>
                        <a:defRPr sz="2800">
                          <a:solidFill>
                            <a:schemeClr val="tx1"/>
                          </a:solidFill>
                          <a:latin typeface="宋体" panose="02010600030101010101" pitchFamily="2" charset="-122"/>
                          <a:ea typeface="楷体_GB2312" pitchFamily="49" charset="-122"/>
                        </a:defRPr>
                      </a:lvl3pPr>
                      <a:lvl4pPr eaLnBrk="0" hangingPunct="0">
                        <a:spcBef>
                          <a:spcPct val="20000"/>
                        </a:spcBef>
                        <a:defRPr sz="2800">
                          <a:solidFill>
                            <a:schemeClr val="tx1"/>
                          </a:solidFill>
                          <a:latin typeface="宋体" panose="02010600030101010101" pitchFamily="2" charset="-122"/>
                          <a:ea typeface="楷体_GB2312" pitchFamily="49" charset="-122"/>
                        </a:defRPr>
                      </a:lvl4pPr>
                      <a:lvl5pPr eaLnBrk="0" hangingPunct="0">
                        <a:spcBef>
                          <a:spcPct val="20000"/>
                        </a:spcBef>
                        <a:defRPr sz="2800">
                          <a:solidFill>
                            <a:schemeClr val="tx1"/>
                          </a:solidFill>
                          <a:latin typeface="宋体" panose="02010600030101010101" pitchFamily="2" charset="-122"/>
                          <a:ea typeface="楷体_GB2312" pitchFamily="49" charset="-122"/>
                        </a:defRPr>
                      </a:lvl5pPr>
                      <a:lvl6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6pPr>
                      <a:lvl7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7pPr>
                      <a:lvl8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8pPr>
                      <a:lvl9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9pPr>
                    </a:lstStyle>
                    <a:p>
                      <a:pPr marL="0" marR="0" lvl="0" indent="0" algn="l" defTabSz="914400" rtl="0" eaLnBrk="0" fontAlgn="base" latinLnBrk="0" hangingPunct="0">
                        <a:lnSpc>
                          <a:spcPct val="100000"/>
                        </a:lnSpc>
                        <a:spcBef>
                          <a:spcPct val="20000"/>
                        </a:spcBef>
                        <a:spcAft>
                          <a:spcPct val="0"/>
                        </a:spcAft>
                        <a:buClrTx/>
                        <a:buSzTx/>
                        <a:buFontTx/>
                        <a:buNone/>
                      </a:pPr>
                      <a:r>
                        <a:rPr kumimoji="0" lang="en-US" altLang="zh-CN" sz="2800" b="1" i="0" u="none" strike="noStrike" cap="none" normalizeH="0" baseline="0" smtClean="0">
                          <a:ln>
                            <a:noFill/>
                          </a:ln>
                          <a:solidFill>
                            <a:srgbClr val="FF0000"/>
                          </a:solidFill>
                          <a:effectLst/>
                          <a:latin typeface="楷体_GB2312" pitchFamily="49" charset="-122"/>
                          <a:ea typeface="楷体_GB2312" pitchFamily="49" charset="-122"/>
                        </a:rPr>
                        <a:t>0</a:t>
                      </a:r>
                      <a:r>
                        <a:rPr kumimoji="0" lang="en-US" altLang="zh-CN" sz="2800" b="0" i="0" u="none" strike="noStrike" cap="none" normalizeH="0" baseline="0" smtClean="0">
                          <a:ln>
                            <a:noFill/>
                          </a:ln>
                          <a:solidFill>
                            <a:schemeClr val="tx1"/>
                          </a:solidFill>
                          <a:effectLst/>
                          <a:latin typeface="楷体_GB2312" pitchFamily="49" charset="-122"/>
                          <a:ea typeface="楷体_GB2312" pitchFamily="49" charset="-122"/>
                        </a:rPr>
                        <a:t>  0000101</a:t>
                      </a:r>
                      <a:endParaRPr kumimoji="0" lang="en-US" altLang="zh-CN" sz="2800" b="0" i="0" u="none" strike="noStrike" cap="none" normalizeH="0" baseline="0" smtClean="0">
                        <a:ln>
                          <a:noFill/>
                        </a:ln>
                        <a:solidFill>
                          <a:schemeClr val="tx1"/>
                        </a:solidFill>
                        <a:effectLst/>
                        <a:latin typeface="楷体_GB2312" pitchFamily="49" charset="-122"/>
                        <a:ea typeface="楷体_GB2312" pitchFamily="49" charset="-122"/>
                      </a:endParaRPr>
                    </a:p>
                  </a:txBody>
                  <a:tcPr marL="80781" marR="80781" marT="46819" marB="46819" anchor="ctr" anchorCtr="1"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楷体_GB2312" pitchFamily="49" charset="-122"/>
                          <a:ea typeface="楷体_GB2312" pitchFamily="49" charset="-122"/>
                        </a:defRPr>
                      </a:lvl1pPr>
                      <a:lvl2pPr eaLnBrk="0" hangingPunct="0">
                        <a:spcBef>
                          <a:spcPct val="20000"/>
                        </a:spcBef>
                        <a:defRPr sz="2800">
                          <a:solidFill>
                            <a:schemeClr val="tx1"/>
                          </a:solidFill>
                          <a:latin typeface="宋体" panose="02010600030101010101" pitchFamily="2" charset="-122"/>
                          <a:ea typeface="楷体_GB2312" pitchFamily="49" charset="-122"/>
                        </a:defRPr>
                      </a:lvl2pPr>
                      <a:lvl3pPr eaLnBrk="0" hangingPunct="0">
                        <a:spcBef>
                          <a:spcPct val="20000"/>
                        </a:spcBef>
                        <a:defRPr sz="2800">
                          <a:solidFill>
                            <a:schemeClr val="tx1"/>
                          </a:solidFill>
                          <a:latin typeface="宋体" panose="02010600030101010101" pitchFamily="2" charset="-122"/>
                          <a:ea typeface="楷体_GB2312" pitchFamily="49" charset="-122"/>
                        </a:defRPr>
                      </a:lvl3pPr>
                      <a:lvl4pPr eaLnBrk="0" hangingPunct="0">
                        <a:spcBef>
                          <a:spcPct val="20000"/>
                        </a:spcBef>
                        <a:defRPr sz="2800">
                          <a:solidFill>
                            <a:schemeClr val="tx1"/>
                          </a:solidFill>
                          <a:latin typeface="宋体" panose="02010600030101010101" pitchFamily="2" charset="-122"/>
                          <a:ea typeface="楷体_GB2312" pitchFamily="49" charset="-122"/>
                        </a:defRPr>
                      </a:lvl4pPr>
                      <a:lvl5pPr eaLnBrk="0" hangingPunct="0">
                        <a:spcBef>
                          <a:spcPct val="20000"/>
                        </a:spcBef>
                        <a:defRPr sz="2800">
                          <a:solidFill>
                            <a:schemeClr val="tx1"/>
                          </a:solidFill>
                          <a:latin typeface="宋体" panose="02010600030101010101" pitchFamily="2" charset="-122"/>
                          <a:ea typeface="楷体_GB2312" pitchFamily="49" charset="-122"/>
                        </a:defRPr>
                      </a:lvl5pPr>
                      <a:lvl6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6pPr>
                      <a:lvl7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7pPr>
                      <a:lvl8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8pPr>
                      <a:lvl9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9pPr>
                    </a:lstStyle>
                    <a:p>
                      <a:pPr marL="0" marR="0" lvl="0" indent="0" algn="l" defTabSz="914400" rtl="0" eaLnBrk="0" fontAlgn="base" latinLnBrk="0" hangingPunct="0">
                        <a:lnSpc>
                          <a:spcPct val="100000"/>
                        </a:lnSpc>
                        <a:spcBef>
                          <a:spcPct val="20000"/>
                        </a:spcBef>
                        <a:spcAft>
                          <a:spcPct val="0"/>
                        </a:spcAft>
                        <a:buClrTx/>
                        <a:buSzTx/>
                        <a:buFontTx/>
                        <a:buNone/>
                      </a:pPr>
                      <a:r>
                        <a:rPr kumimoji="0" lang="en-US" altLang="zh-CN" sz="2800" b="1" i="0" u="none" strike="noStrike" cap="none" normalizeH="0" baseline="0" smtClean="0">
                          <a:ln>
                            <a:noFill/>
                          </a:ln>
                          <a:solidFill>
                            <a:srgbClr val="FF0000"/>
                          </a:solidFill>
                          <a:effectLst/>
                          <a:latin typeface="楷体_GB2312" pitchFamily="49" charset="-122"/>
                          <a:ea typeface="楷体_GB2312" pitchFamily="49" charset="-122"/>
                        </a:rPr>
                        <a:t>0</a:t>
                      </a:r>
                      <a:r>
                        <a:rPr kumimoji="0" lang="en-US" altLang="zh-CN" sz="2800" b="0" i="0" u="none" strike="noStrike" cap="none" normalizeH="0" baseline="0" smtClean="0">
                          <a:ln>
                            <a:noFill/>
                          </a:ln>
                          <a:solidFill>
                            <a:schemeClr val="tx1"/>
                          </a:solidFill>
                          <a:effectLst/>
                          <a:latin typeface="楷体_GB2312" pitchFamily="49" charset="-122"/>
                          <a:ea typeface="楷体_GB2312" pitchFamily="49" charset="-122"/>
                        </a:rPr>
                        <a:t>  0000101</a:t>
                      </a:r>
                      <a:endParaRPr kumimoji="0" lang="zh-CN" altLang="en-US" sz="2800" b="0" i="0" u="none" strike="noStrike" cap="none" normalizeH="0" baseline="0" smtClean="0">
                        <a:ln>
                          <a:noFill/>
                        </a:ln>
                        <a:solidFill>
                          <a:schemeClr val="tx1"/>
                        </a:solidFill>
                        <a:effectLst/>
                        <a:latin typeface="楷体_GB2312" pitchFamily="49" charset="-122"/>
                        <a:ea typeface="楷体_GB2312" pitchFamily="49" charset="-122"/>
                      </a:endParaRPr>
                    </a:p>
                  </a:txBody>
                  <a:tcPr marL="80781" marR="80781" marT="46819" marB="46819" anchor="ctr" anchorCtr="1"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楷体_GB2312" pitchFamily="49" charset="-122"/>
                          <a:ea typeface="楷体_GB2312" pitchFamily="49" charset="-122"/>
                        </a:defRPr>
                      </a:lvl1pPr>
                      <a:lvl2pPr eaLnBrk="0" hangingPunct="0">
                        <a:spcBef>
                          <a:spcPct val="20000"/>
                        </a:spcBef>
                        <a:defRPr sz="2800">
                          <a:solidFill>
                            <a:schemeClr val="tx1"/>
                          </a:solidFill>
                          <a:latin typeface="宋体" panose="02010600030101010101" pitchFamily="2" charset="-122"/>
                          <a:ea typeface="楷体_GB2312" pitchFamily="49" charset="-122"/>
                        </a:defRPr>
                      </a:lvl2pPr>
                      <a:lvl3pPr eaLnBrk="0" hangingPunct="0">
                        <a:spcBef>
                          <a:spcPct val="20000"/>
                        </a:spcBef>
                        <a:defRPr sz="2800">
                          <a:solidFill>
                            <a:schemeClr val="tx1"/>
                          </a:solidFill>
                          <a:latin typeface="宋体" panose="02010600030101010101" pitchFamily="2" charset="-122"/>
                          <a:ea typeface="楷体_GB2312" pitchFamily="49" charset="-122"/>
                        </a:defRPr>
                      </a:lvl3pPr>
                      <a:lvl4pPr eaLnBrk="0" hangingPunct="0">
                        <a:spcBef>
                          <a:spcPct val="20000"/>
                        </a:spcBef>
                        <a:defRPr sz="2800">
                          <a:solidFill>
                            <a:schemeClr val="tx1"/>
                          </a:solidFill>
                          <a:latin typeface="宋体" panose="02010600030101010101" pitchFamily="2" charset="-122"/>
                          <a:ea typeface="楷体_GB2312" pitchFamily="49" charset="-122"/>
                        </a:defRPr>
                      </a:lvl4pPr>
                      <a:lvl5pPr eaLnBrk="0" hangingPunct="0">
                        <a:spcBef>
                          <a:spcPct val="20000"/>
                        </a:spcBef>
                        <a:defRPr sz="2800">
                          <a:solidFill>
                            <a:schemeClr val="tx1"/>
                          </a:solidFill>
                          <a:latin typeface="宋体" panose="02010600030101010101" pitchFamily="2" charset="-122"/>
                          <a:ea typeface="楷体_GB2312" pitchFamily="49" charset="-122"/>
                        </a:defRPr>
                      </a:lvl5pPr>
                      <a:lvl6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6pPr>
                      <a:lvl7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7pPr>
                      <a:lvl8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8pPr>
                      <a:lvl9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9pPr>
                    </a:lstStyle>
                    <a:p>
                      <a:pPr marL="0" marR="0" lvl="0" indent="0" algn="l" defTabSz="914400" rtl="0" eaLnBrk="0" fontAlgn="base" latinLnBrk="0" hangingPunct="0">
                        <a:lnSpc>
                          <a:spcPct val="100000"/>
                        </a:lnSpc>
                        <a:spcBef>
                          <a:spcPct val="20000"/>
                        </a:spcBef>
                        <a:spcAft>
                          <a:spcPct val="0"/>
                        </a:spcAft>
                        <a:buClrTx/>
                        <a:buSzTx/>
                        <a:buFontTx/>
                        <a:buNone/>
                      </a:pPr>
                      <a:r>
                        <a:rPr kumimoji="0" lang="en-US" altLang="zh-CN" sz="2800" b="1" i="0" u="none" strike="noStrike" cap="none" normalizeH="0" baseline="0" smtClean="0">
                          <a:ln>
                            <a:noFill/>
                          </a:ln>
                          <a:solidFill>
                            <a:srgbClr val="FF0000"/>
                          </a:solidFill>
                          <a:effectLst/>
                          <a:latin typeface="楷体_GB2312" pitchFamily="49" charset="-122"/>
                          <a:ea typeface="楷体_GB2312" pitchFamily="49" charset="-122"/>
                        </a:rPr>
                        <a:t>0</a:t>
                      </a:r>
                      <a:r>
                        <a:rPr kumimoji="0" lang="en-US" altLang="zh-CN" sz="2800" b="0" i="0" u="none" strike="noStrike" cap="none" normalizeH="0" baseline="0" smtClean="0">
                          <a:ln>
                            <a:noFill/>
                          </a:ln>
                          <a:solidFill>
                            <a:schemeClr val="tx1"/>
                          </a:solidFill>
                          <a:effectLst/>
                          <a:latin typeface="楷体_GB2312" pitchFamily="49" charset="-122"/>
                          <a:ea typeface="楷体_GB2312" pitchFamily="49" charset="-122"/>
                        </a:rPr>
                        <a:t>  0000101</a:t>
                      </a:r>
                      <a:endParaRPr kumimoji="0" lang="zh-CN" altLang="en-US" sz="2800" b="0" i="0" u="none" strike="noStrike" cap="none" normalizeH="0" baseline="0" smtClean="0">
                        <a:ln>
                          <a:noFill/>
                        </a:ln>
                        <a:solidFill>
                          <a:schemeClr val="tx1"/>
                        </a:solidFill>
                        <a:effectLst/>
                        <a:latin typeface="楷体_GB2312" pitchFamily="49" charset="-122"/>
                        <a:ea typeface="楷体_GB2312" pitchFamily="49" charset="-122"/>
                      </a:endParaRPr>
                    </a:p>
                  </a:txBody>
                  <a:tcPr marL="80781" marR="80781" marT="46819" marB="46819" anchor="ctr" anchorCtr="1"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r>
              <a:tr h="947295">
                <a:tc>
                  <a:txBody>
                    <a:bodyPr/>
                    <a:lstStyle>
                      <a:lvl1pPr eaLnBrk="0" hangingPunct="0">
                        <a:spcBef>
                          <a:spcPct val="20000"/>
                        </a:spcBef>
                        <a:defRPr sz="2800">
                          <a:solidFill>
                            <a:schemeClr val="tx1"/>
                          </a:solidFill>
                          <a:latin typeface="楷体_GB2312" pitchFamily="49" charset="-122"/>
                          <a:ea typeface="楷体_GB2312" pitchFamily="49" charset="-122"/>
                        </a:defRPr>
                      </a:lvl1pPr>
                      <a:lvl2pPr eaLnBrk="0" hangingPunct="0">
                        <a:spcBef>
                          <a:spcPct val="20000"/>
                        </a:spcBef>
                        <a:defRPr sz="2800">
                          <a:solidFill>
                            <a:schemeClr val="tx1"/>
                          </a:solidFill>
                          <a:latin typeface="宋体" panose="02010600030101010101" pitchFamily="2" charset="-122"/>
                          <a:ea typeface="楷体_GB2312" pitchFamily="49" charset="-122"/>
                        </a:defRPr>
                      </a:lvl2pPr>
                      <a:lvl3pPr eaLnBrk="0" hangingPunct="0">
                        <a:spcBef>
                          <a:spcPct val="20000"/>
                        </a:spcBef>
                        <a:defRPr sz="2800">
                          <a:solidFill>
                            <a:schemeClr val="tx1"/>
                          </a:solidFill>
                          <a:latin typeface="宋体" panose="02010600030101010101" pitchFamily="2" charset="-122"/>
                          <a:ea typeface="楷体_GB2312" pitchFamily="49" charset="-122"/>
                        </a:defRPr>
                      </a:lvl3pPr>
                      <a:lvl4pPr eaLnBrk="0" hangingPunct="0">
                        <a:spcBef>
                          <a:spcPct val="20000"/>
                        </a:spcBef>
                        <a:defRPr sz="2800">
                          <a:solidFill>
                            <a:schemeClr val="tx1"/>
                          </a:solidFill>
                          <a:latin typeface="宋体" panose="02010600030101010101" pitchFamily="2" charset="-122"/>
                          <a:ea typeface="楷体_GB2312" pitchFamily="49" charset="-122"/>
                        </a:defRPr>
                      </a:lvl4pPr>
                      <a:lvl5pPr eaLnBrk="0" hangingPunct="0">
                        <a:spcBef>
                          <a:spcPct val="20000"/>
                        </a:spcBef>
                        <a:defRPr sz="2800">
                          <a:solidFill>
                            <a:schemeClr val="tx1"/>
                          </a:solidFill>
                          <a:latin typeface="宋体" panose="02010600030101010101" pitchFamily="2" charset="-122"/>
                          <a:ea typeface="楷体_GB2312" pitchFamily="49" charset="-122"/>
                        </a:defRPr>
                      </a:lvl5pPr>
                      <a:lvl6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6pPr>
                      <a:lvl7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7pPr>
                      <a:lvl8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8pPr>
                      <a:lvl9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9pPr>
                    </a:lstStyle>
                    <a:p>
                      <a:pPr marL="0" marR="0" lvl="0" indent="0" algn="l" defTabSz="914400" rtl="0" eaLnBrk="0" fontAlgn="base" latinLnBrk="0" hangingPunct="0">
                        <a:lnSpc>
                          <a:spcPct val="100000"/>
                        </a:lnSpc>
                        <a:spcBef>
                          <a:spcPct val="20000"/>
                        </a:spcBef>
                        <a:spcAft>
                          <a:spcPct val="0"/>
                        </a:spcAft>
                        <a:buClrTx/>
                        <a:buSzTx/>
                        <a:buFontTx/>
                        <a:buNone/>
                      </a:pPr>
                      <a:r>
                        <a:rPr kumimoji="0" lang="en-US" altLang="zh-CN" sz="2800" b="0" i="0" u="none" strike="noStrike" cap="none" normalizeH="0" baseline="0" smtClean="0">
                          <a:ln>
                            <a:noFill/>
                          </a:ln>
                          <a:solidFill>
                            <a:schemeClr val="tx1"/>
                          </a:solidFill>
                          <a:effectLst/>
                          <a:latin typeface="楷体_GB2312" pitchFamily="49" charset="-122"/>
                          <a:ea typeface="楷体_GB2312" pitchFamily="49" charset="-122"/>
                        </a:rPr>
                        <a:t>-5</a:t>
                      </a:r>
                      <a:endParaRPr kumimoji="0" lang="en-US" altLang="zh-CN" sz="2800" b="0" i="0" u="none" strike="noStrike" cap="none" normalizeH="0" baseline="0" smtClean="0">
                        <a:ln>
                          <a:noFill/>
                        </a:ln>
                        <a:solidFill>
                          <a:schemeClr val="tx1"/>
                        </a:solidFill>
                        <a:effectLst/>
                        <a:latin typeface="楷体_GB2312" pitchFamily="49" charset="-122"/>
                        <a:ea typeface="楷体_GB2312" pitchFamily="49" charset="-122"/>
                      </a:endParaRPr>
                    </a:p>
                  </a:txBody>
                  <a:tcPr marL="80781" marR="80781" marT="46819" marB="46819" anchor="ctr" anchorCtr="1"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楷体_GB2312" pitchFamily="49" charset="-122"/>
                          <a:ea typeface="楷体_GB2312" pitchFamily="49" charset="-122"/>
                        </a:defRPr>
                      </a:lvl1pPr>
                      <a:lvl2pPr eaLnBrk="0" hangingPunct="0">
                        <a:spcBef>
                          <a:spcPct val="20000"/>
                        </a:spcBef>
                        <a:defRPr sz="2800">
                          <a:solidFill>
                            <a:schemeClr val="tx1"/>
                          </a:solidFill>
                          <a:latin typeface="宋体" panose="02010600030101010101" pitchFamily="2" charset="-122"/>
                          <a:ea typeface="楷体_GB2312" pitchFamily="49" charset="-122"/>
                        </a:defRPr>
                      </a:lvl2pPr>
                      <a:lvl3pPr eaLnBrk="0" hangingPunct="0">
                        <a:spcBef>
                          <a:spcPct val="20000"/>
                        </a:spcBef>
                        <a:defRPr sz="2800">
                          <a:solidFill>
                            <a:schemeClr val="tx1"/>
                          </a:solidFill>
                          <a:latin typeface="宋体" panose="02010600030101010101" pitchFamily="2" charset="-122"/>
                          <a:ea typeface="楷体_GB2312" pitchFamily="49" charset="-122"/>
                        </a:defRPr>
                      </a:lvl3pPr>
                      <a:lvl4pPr eaLnBrk="0" hangingPunct="0">
                        <a:spcBef>
                          <a:spcPct val="20000"/>
                        </a:spcBef>
                        <a:defRPr sz="2800">
                          <a:solidFill>
                            <a:schemeClr val="tx1"/>
                          </a:solidFill>
                          <a:latin typeface="宋体" panose="02010600030101010101" pitchFamily="2" charset="-122"/>
                          <a:ea typeface="楷体_GB2312" pitchFamily="49" charset="-122"/>
                        </a:defRPr>
                      </a:lvl4pPr>
                      <a:lvl5pPr eaLnBrk="0" hangingPunct="0">
                        <a:spcBef>
                          <a:spcPct val="20000"/>
                        </a:spcBef>
                        <a:defRPr sz="2800">
                          <a:solidFill>
                            <a:schemeClr val="tx1"/>
                          </a:solidFill>
                          <a:latin typeface="宋体" panose="02010600030101010101" pitchFamily="2" charset="-122"/>
                          <a:ea typeface="楷体_GB2312" pitchFamily="49" charset="-122"/>
                        </a:defRPr>
                      </a:lvl5pPr>
                      <a:lvl6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6pPr>
                      <a:lvl7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7pPr>
                      <a:lvl8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8pPr>
                      <a:lvl9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9pPr>
                    </a:lstStyle>
                    <a:p>
                      <a:pPr marL="0" marR="0" lvl="0" indent="0" algn="l" defTabSz="914400" rtl="0" eaLnBrk="0" fontAlgn="base" latinLnBrk="0" hangingPunct="0">
                        <a:lnSpc>
                          <a:spcPct val="100000"/>
                        </a:lnSpc>
                        <a:spcBef>
                          <a:spcPct val="20000"/>
                        </a:spcBef>
                        <a:spcAft>
                          <a:spcPct val="0"/>
                        </a:spcAft>
                        <a:buClrTx/>
                        <a:buSzTx/>
                        <a:buFontTx/>
                        <a:buNone/>
                      </a:pPr>
                      <a:r>
                        <a:rPr kumimoji="0" lang="en-US" altLang="zh-CN" sz="2800" b="1" i="0" u="none" strike="noStrike" cap="none" normalizeH="0" baseline="0" smtClean="0">
                          <a:ln>
                            <a:noFill/>
                          </a:ln>
                          <a:solidFill>
                            <a:srgbClr val="FF0000"/>
                          </a:solidFill>
                          <a:effectLst/>
                          <a:latin typeface="楷体_GB2312" pitchFamily="49" charset="-122"/>
                          <a:ea typeface="楷体_GB2312" pitchFamily="49" charset="-122"/>
                        </a:rPr>
                        <a:t>1</a:t>
                      </a:r>
                      <a:r>
                        <a:rPr kumimoji="0" lang="en-US" altLang="zh-CN" sz="2800" b="0" i="0" u="none" strike="noStrike" cap="none" normalizeH="0" baseline="0" smtClean="0">
                          <a:ln>
                            <a:noFill/>
                          </a:ln>
                          <a:solidFill>
                            <a:schemeClr val="tx1"/>
                          </a:solidFill>
                          <a:effectLst/>
                          <a:latin typeface="楷体_GB2312" pitchFamily="49" charset="-122"/>
                          <a:ea typeface="楷体_GB2312" pitchFamily="49" charset="-122"/>
                        </a:rPr>
                        <a:t>  0000101</a:t>
                      </a:r>
                      <a:endParaRPr kumimoji="0" lang="en-US" altLang="zh-CN" sz="2800" b="0" i="0" u="none" strike="noStrike" cap="none" normalizeH="0" baseline="0" smtClean="0">
                        <a:ln>
                          <a:noFill/>
                        </a:ln>
                        <a:solidFill>
                          <a:schemeClr val="tx1"/>
                        </a:solidFill>
                        <a:effectLst/>
                        <a:latin typeface="楷体_GB2312" pitchFamily="49" charset="-122"/>
                        <a:ea typeface="楷体_GB2312" pitchFamily="49" charset="-122"/>
                      </a:endParaRPr>
                    </a:p>
                  </a:txBody>
                  <a:tcPr marL="80781" marR="80781" marT="46819" marB="46819" anchor="ctr" anchorCtr="1"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楷体_GB2312" pitchFamily="49" charset="-122"/>
                          <a:ea typeface="楷体_GB2312" pitchFamily="49" charset="-122"/>
                        </a:defRPr>
                      </a:lvl1pPr>
                      <a:lvl2pPr eaLnBrk="0" hangingPunct="0">
                        <a:spcBef>
                          <a:spcPct val="20000"/>
                        </a:spcBef>
                        <a:defRPr sz="2800">
                          <a:solidFill>
                            <a:schemeClr val="tx1"/>
                          </a:solidFill>
                          <a:latin typeface="宋体" panose="02010600030101010101" pitchFamily="2" charset="-122"/>
                          <a:ea typeface="楷体_GB2312" pitchFamily="49" charset="-122"/>
                        </a:defRPr>
                      </a:lvl2pPr>
                      <a:lvl3pPr eaLnBrk="0" hangingPunct="0">
                        <a:spcBef>
                          <a:spcPct val="20000"/>
                        </a:spcBef>
                        <a:defRPr sz="2800">
                          <a:solidFill>
                            <a:schemeClr val="tx1"/>
                          </a:solidFill>
                          <a:latin typeface="宋体" panose="02010600030101010101" pitchFamily="2" charset="-122"/>
                          <a:ea typeface="楷体_GB2312" pitchFamily="49" charset="-122"/>
                        </a:defRPr>
                      </a:lvl3pPr>
                      <a:lvl4pPr eaLnBrk="0" hangingPunct="0">
                        <a:spcBef>
                          <a:spcPct val="20000"/>
                        </a:spcBef>
                        <a:defRPr sz="2800">
                          <a:solidFill>
                            <a:schemeClr val="tx1"/>
                          </a:solidFill>
                          <a:latin typeface="宋体" panose="02010600030101010101" pitchFamily="2" charset="-122"/>
                          <a:ea typeface="楷体_GB2312" pitchFamily="49" charset="-122"/>
                        </a:defRPr>
                      </a:lvl4pPr>
                      <a:lvl5pPr eaLnBrk="0" hangingPunct="0">
                        <a:spcBef>
                          <a:spcPct val="20000"/>
                        </a:spcBef>
                        <a:defRPr sz="2800">
                          <a:solidFill>
                            <a:schemeClr val="tx1"/>
                          </a:solidFill>
                          <a:latin typeface="宋体" panose="02010600030101010101" pitchFamily="2" charset="-122"/>
                          <a:ea typeface="楷体_GB2312" pitchFamily="49" charset="-122"/>
                        </a:defRPr>
                      </a:lvl5pPr>
                      <a:lvl6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6pPr>
                      <a:lvl7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7pPr>
                      <a:lvl8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8pPr>
                      <a:lvl9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9pPr>
                    </a:lstStyle>
                    <a:p>
                      <a:pPr marL="0" marR="0" lvl="0" indent="0" algn="l" defTabSz="914400" rtl="0" eaLnBrk="0" fontAlgn="base" latinLnBrk="0" hangingPunct="0">
                        <a:lnSpc>
                          <a:spcPct val="100000"/>
                        </a:lnSpc>
                        <a:spcBef>
                          <a:spcPct val="20000"/>
                        </a:spcBef>
                        <a:spcAft>
                          <a:spcPct val="0"/>
                        </a:spcAft>
                        <a:buClrTx/>
                        <a:buSzTx/>
                        <a:buFontTx/>
                        <a:buNone/>
                      </a:pPr>
                      <a:r>
                        <a:rPr kumimoji="0" lang="en-US" altLang="zh-CN" sz="2800" b="1" i="0" u="none" strike="noStrike" cap="none" normalizeH="0" baseline="0" smtClean="0">
                          <a:ln>
                            <a:noFill/>
                          </a:ln>
                          <a:solidFill>
                            <a:srgbClr val="FF0000"/>
                          </a:solidFill>
                          <a:effectLst/>
                          <a:latin typeface="楷体_GB2312" pitchFamily="49" charset="-122"/>
                          <a:ea typeface="楷体_GB2312" pitchFamily="49" charset="-122"/>
                        </a:rPr>
                        <a:t>1</a:t>
                      </a:r>
                      <a:r>
                        <a:rPr kumimoji="0" lang="en-US" altLang="zh-CN" sz="2800" b="0" i="0" u="none" strike="noStrike" cap="none" normalizeH="0" baseline="0" smtClean="0">
                          <a:ln>
                            <a:noFill/>
                          </a:ln>
                          <a:solidFill>
                            <a:schemeClr val="tx1"/>
                          </a:solidFill>
                          <a:effectLst/>
                          <a:latin typeface="楷体_GB2312" pitchFamily="49" charset="-122"/>
                          <a:ea typeface="楷体_GB2312" pitchFamily="49" charset="-122"/>
                        </a:rPr>
                        <a:t>  1111010</a:t>
                      </a:r>
                      <a:endParaRPr kumimoji="0" lang="zh-CN" altLang="en-US" sz="2800" b="0" i="0" u="none" strike="noStrike" cap="none" normalizeH="0" baseline="0" smtClean="0">
                        <a:ln>
                          <a:noFill/>
                        </a:ln>
                        <a:solidFill>
                          <a:schemeClr val="tx1"/>
                        </a:solidFill>
                        <a:effectLst/>
                        <a:latin typeface="楷体_GB2312" pitchFamily="49" charset="-122"/>
                        <a:ea typeface="楷体_GB2312" pitchFamily="49" charset="-122"/>
                      </a:endParaRPr>
                    </a:p>
                  </a:txBody>
                  <a:tcPr marL="80781" marR="80781" marT="46819" marB="46819" anchor="ctr" anchorCtr="1"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楷体_GB2312" pitchFamily="49" charset="-122"/>
                          <a:ea typeface="楷体_GB2312" pitchFamily="49" charset="-122"/>
                        </a:defRPr>
                      </a:lvl1pPr>
                      <a:lvl2pPr eaLnBrk="0" hangingPunct="0">
                        <a:spcBef>
                          <a:spcPct val="20000"/>
                        </a:spcBef>
                        <a:defRPr sz="2800">
                          <a:solidFill>
                            <a:schemeClr val="tx1"/>
                          </a:solidFill>
                          <a:latin typeface="宋体" panose="02010600030101010101" pitchFamily="2" charset="-122"/>
                          <a:ea typeface="楷体_GB2312" pitchFamily="49" charset="-122"/>
                        </a:defRPr>
                      </a:lvl2pPr>
                      <a:lvl3pPr eaLnBrk="0" hangingPunct="0">
                        <a:spcBef>
                          <a:spcPct val="20000"/>
                        </a:spcBef>
                        <a:defRPr sz="2800">
                          <a:solidFill>
                            <a:schemeClr val="tx1"/>
                          </a:solidFill>
                          <a:latin typeface="宋体" panose="02010600030101010101" pitchFamily="2" charset="-122"/>
                          <a:ea typeface="楷体_GB2312" pitchFamily="49" charset="-122"/>
                        </a:defRPr>
                      </a:lvl3pPr>
                      <a:lvl4pPr eaLnBrk="0" hangingPunct="0">
                        <a:spcBef>
                          <a:spcPct val="20000"/>
                        </a:spcBef>
                        <a:defRPr sz="2800">
                          <a:solidFill>
                            <a:schemeClr val="tx1"/>
                          </a:solidFill>
                          <a:latin typeface="宋体" panose="02010600030101010101" pitchFamily="2" charset="-122"/>
                          <a:ea typeface="楷体_GB2312" pitchFamily="49" charset="-122"/>
                        </a:defRPr>
                      </a:lvl4pPr>
                      <a:lvl5pPr eaLnBrk="0" hangingPunct="0">
                        <a:spcBef>
                          <a:spcPct val="20000"/>
                        </a:spcBef>
                        <a:defRPr sz="2800">
                          <a:solidFill>
                            <a:schemeClr val="tx1"/>
                          </a:solidFill>
                          <a:latin typeface="宋体" panose="02010600030101010101" pitchFamily="2" charset="-122"/>
                          <a:ea typeface="楷体_GB2312" pitchFamily="49" charset="-122"/>
                        </a:defRPr>
                      </a:lvl5pPr>
                      <a:lvl6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6pPr>
                      <a:lvl7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7pPr>
                      <a:lvl8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8pPr>
                      <a:lvl9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9pPr>
                    </a:lstStyle>
                    <a:p>
                      <a:pPr marL="0" marR="0" lvl="0" indent="0" algn="l" defTabSz="914400" rtl="0" eaLnBrk="0" fontAlgn="base" latinLnBrk="0" hangingPunct="0">
                        <a:lnSpc>
                          <a:spcPct val="100000"/>
                        </a:lnSpc>
                        <a:spcBef>
                          <a:spcPct val="20000"/>
                        </a:spcBef>
                        <a:spcAft>
                          <a:spcPct val="0"/>
                        </a:spcAft>
                        <a:buClrTx/>
                        <a:buSzTx/>
                        <a:buFontTx/>
                        <a:buNone/>
                      </a:pPr>
                      <a:r>
                        <a:rPr kumimoji="0" lang="en-US" altLang="zh-CN" sz="2800" b="1" i="0" u="none" strike="noStrike" cap="none" normalizeH="0" baseline="0" smtClean="0">
                          <a:ln>
                            <a:noFill/>
                          </a:ln>
                          <a:solidFill>
                            <a:srgbClr val="FF0000"/>
                          </a:solidFill>
                          <a:effectLst/>
                          <a:latin typeface="楷体_GB2312" pitchFamily="49" charset="-122"/>
                          <a:ea typeface="楷体_GB2312" pitchFamily="49" charset="-122"/>
                        </a:rPr>
                        <a:t>1</a:t>
                      </a:r>
                      <a:r>
                        <a:rPr kumimoji="0" lang="en-US" altLang="zh-CN" sz="2800" b="0" i="0" u="none" strike="noStrike" cap="none" normalizeH="0" baseline="0" smtClean="0">
                          <a:ln>
                            <a:noFill/>
                          </a:ln>
                          <a:solidFill>
                            <a:schemeClr val="tx1"/>
                          </a:solidFill>
                          <a:effectLst/>
                          <a:latin typeface="楷体_GB2312" pitchFamily="49" charset="-122"/>
                          <a:ea typeface="楷体_GB2312" pitchFamily="49" charset="-122"/>
                        </a:rPr>
                        <a:t>  1111011</a:t>
                      </a:r>
                      <a:endParaRPr kumimoji="0" lang="zh-CN" altLang="en-US" sz="2800" b="0" i="0" u="none" strike="noStrike" cap="none" normalizeH="0" baseline="0" smtClean="0">
                        <a:ln>
                          <a:noFill/>
                        </a:ln>
                        <a:solidFill>
                          <a:schemeClr val="tx1"/>
                        </a:solidFill>
                        <a:effectLst/>
                        <a:latin typeface="楷体_GB2312" pitchFamily="49" charset="-122"/>
                        <a:ea typeface="楷体_GB2312" pitchFamily="49" charset="-122"/>
                      </a:endParaRPr>
                    </a:p>
                  </a:txBody>
                  <a:tcPr marL="80781" marR="80781" marT="46819" marB="46819" anchor="ctr" anchorCtr="1"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r>
              <a:tr h="1513487">
                <a:tc>
                  <a:txBody>
                    <a:bodyPr/>
                    <a:lstStyle>
                      <a:lvl1pPr eaLnBrk="0" hangingPunct="0">
                        <a:spcBef>
                          <a:spcPct val="20000"/>
                        </a:spcBef>
                        <a:defRPr sz="2800">
                          <a:solidFill>
                            <a:schemeClr val="tx1"/>
                          </a:solidFill>
                          <a:latin typeface="楷体_GB2312" pitchFamily="49" charset="-122"/>
                          <a:ea typeface="楷体_GB2312" pitchFamily="49" charset="-122"/>
                        </a:defRPr>
                      </a:lvl1pPr>
                      <a:lvl2pPr eaLnBrk="0" hangingPunct="0">
                        <a:spcBef>
                          <a:spcPct val="20000"/>
                        </a:spcBef>
                        <a:defRPr sz="2800">
                          <a:solidFill>
                            <a:schemeClr val="tx1"/>
                          </a:solidFill>
                          <a:latin typeface="宋体" panose="02010600030101010101" pitchFamily="2" charset="-122"/>
                          <a:ea typeface="楷体_GB2312" pitchFamily="49" charset="-122"/>
                        </a:defRPr>
                      </a:lvl2pPr>
                      <a:lvl3pPr eaLnBrk="0" hangingPunct="0">
                        <a:spcBef>
                          <a:spcPct val="20000"/>
                        </a:spcBef>
                        <a:defRPr sz="2800">
                          <a:solidFill>
                            <a:schemeClr val="tx1"/>
                          </a:solidFill>
                          <a:latin typeface="宋体" panose="02010600030101010101" pitchFamily="2" charset="-122"/>
                          <a:ea typeface="楷体_GB2312" pitchFamily="49" charset="-122"/>
                        </a:defRPr>
                      </a:lvl3pPr>
                      <a:lvl4pPr eaLnBrk="0" hangingPunct="0">
                        <a:spcBef>
                          <a:spcPct val="20000"/>
                        </a:spcBef>
                        <a:defRPr sz="2800">
                          <a:solidFill>
                            <a:schemeClr val="tx1"/>
                          </a:solidFill>
                          <a:latin typeface="宋体" panose="02010600030101010101" pitchFamily="2" charset="-122"/>
                          <a:ea typeface="楷体_GB2312" pitchFamily="49" charset="-122"/>
                        </a:defRPr>
                      </a:lvl4pPr>
                      <a:lvl5pPr eaLnBrk="0" hangingPunct="0">
                        <a:spcBef>
                          <a:spcPct val="20000"/>
                        </a:spcBef>
                        <a:defRPr sz="2800">
                          <a:solidFill>
                            <a:schemeClr val="tx1"/>
                          </a:solidFill>
                          <a:latin typeface="宋体" panose="02010600030101010101" pitchFamily="2" charset="-122"/>
                          <a:ea typeface="楷体_GB2312" pitchFamily="49" charset="-122"/>
                        </a:defRPr>
                      </a:lvl5pPr>
                      <a:lvl6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6pPr>
                      <a:lvl7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7pPr>
                      <a:lvl8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8pPr>
                      <a:lvl9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9pPr>
                    </a:lstStyle>
                    <a:p>
                      <a:pPr marL="0" marR="0" lvl="0" indent="0" algn="l" defTabSz="914400" rtl="0" eaLnBrk="0" fontAlgn="base" latinLnBrk="0" hangingPunct="0">
                        <a:lnSpc>
                          <a:spcPct val="100000"/>
                        </a:lnSpc>
                        <a:spcBef>
                          <a:spcPct val="20000"/>
                        </a:spcBef>
                        <a:spcAft>
                          <a:spcPct val="0"/>
                        </a:spcAft>
                        <a:buClrTx/>
                        <a:buSzTx/>
                        <a:buFontTx/>
                        <a:buNone/>
                      </a:pPr>
                      <a:r>
                        <a:rPr kumimoji="0" lang="en-US" altLang="zh-CN" sz="2800" b="0" i="0" u="none" strike="noStrike" cap="none" normalizeH="0" baseline="0" smtClean="0">
                          <a:ln>
                            <a:noFill/>
                          </a:ln>
                          <a:solidFill>
                            <a:schemeClr val="tx1"/>
                          </a:solidFill>
                          <a:effectLst/>
                          <a:latin typeface="楷体_GB2312" pitchFamily="49" charset="-122"/>
                          <a:ea typeface="楷体_GB2312" pitchFamily="49" charset="-122"/>
                        </a:rPr>
                        <a:t>8</a:t>
                      </a:r>
                      <a:r>
                        <a:rPr kumimoji="0" lang="zh-CN" altLang="en-US" sz="2800" b="0" i="0" u="none" strike="noStrike" cap="none" normalizeH="0" baseline="0" smtClean="0">
                          <a:ln>
                            <a:noFill/>
                          </a:ln>
                          <a:solidFill>
                            <a:schemeClr val="tx1"/>
                          </a:solidFill>
                          <a:effectLst/>
                          <a:latin typeface="楷体_GB2312" pitchFamily="49" charset="-122"/>
                          <a:ea typeface="楷体_GB2312" pitchFamily="49" charset="-122"/>
                        </a:rPr>
                        <a:t>位表示范围</a:t>
                      </a:r>
                      <a:endParaRPr kumimoji="0" lang="zh-CN" altLang="en-US" sz="2800" b="0" i="0" u="none" strike="noStrike" cap="none" normalizeH="0" baseline="0" smtClean="0">
                        <a:ln>
                          <a:noFill/>
                        </a:ln>
                        <a:solidFill>
                          <a:schemeClr val="tx1"/>
                        </a:solidFill>
                        <a:effectLst/>
                        <a:latin typeface="楷体_GB2312" pitchFamily="49" charset="-122"/>
                        <a:ea typeface="楷体_GB2312" pitchFamily="49" charset="-122"/>
                      </a:endParaRPr>
                    </a:p>
                  </a:txBody>
                  <a:tcPr marL="80781" marR="80781" marT="46819" marB="46819" anchor="ctr" anchorCtr="1"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楷体_GB2312" pitchFamily="49" charset="-122"/>
                          <a:ea typeface="楷体_GB2312" pitchFamily="49" charset="-122"/>
                        </a:defRPr>
                      </a:lvl1pPr>
                      <a:lvl2pPr eaLnBrk="0" hangingPunct="0">
                        <a:spcBef>
                          <a:spcPct val="20000"/>
                        </a:spcBef>
                        <a:defRPr sz="2800">
                          <a:solidFill>
                            <a:schemeClr val="tx1"/>
                          </a:solidFill>
                          <a:latin typeface="宋体" panose="02010600030101010101" pitchFamily="2" charset="-122"/>
                          <a:ea typeface="楷体_GB2312" pitchFamily="49" charset="-122"/>
                        </a:defRPr>
                      </a:lvl2pPr>
                      <a:lvl3pPr eaLnBrk="0" hangingPunct="0">
                        <a:spcBef>
                          <a:spcPct val="20000"/>
                        </a:spcBef>
                        <a:defRPr sz="2800">
                          <a:solidFill>
                            <a:schemeClr val="tx1"/>
                          </a:solidFill>
                          <a:latin typeface="宋体" panose="02010600030101010101" pitchFamily="2" charset="-122"/>
                          <a:ea typeface="楷体_GB2312" pitchFamily="49" charset="-122"/>
                        </a:defRPr>
                      </a:lvl3pPr>
                      <a:lvl4pPr eaLnBrk="0" hangingPunct="0">
                        <a:spcBef>
                          <a:spcPct val="20000"/>
                        </a:spcBef>
                        <a:defRPr sz="2800">
                          <a:solidFill>
                            <a:schemeClr val="tx1"/>
                          </a:solidFill>
                          <a:latin typeface="宋体" panose="02010600030101010101" pitchFamily="2" charset="-122"/>
                          <a:ea typeface="楷体_GB2312" pitchFamily="49" charset="-122"/>
                        </a:defRPr>
                      </a:lvl4pPr>
                      <a:lvl5pPr eaLnBrk="0" hangingPunct="0">
                        <a:spcBef>
                          <a:spcPct val="20000"/>
                        </a:spcBef>
                        <a:defRPr sz="2800">
                          <a:solidFill>
                            <a:schemeClr val="tx1"/>
                          </a:solidFill>
                          <a:latin typeface="宋体" panose="02010600030101010101" pitchFamily="2" charset="-122"/>
                          <a:ea typeface="楷体_GB2312" pitchFamily="49" charset="-122"/>
                        </a:defRPr>
                      </a:lvl5pPr>
                      <a:lvl6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6pPr>
                      <a:lvl7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7pPr>
                      <a:lvl8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8pPr>
                      <a:lvl9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9pPr>
                    </a:lstStyle>
                    <a:p>
                      <a:pPr marL="0" marR="0" lvl="0" indent="0" algn="l" defTabSz="914400" rtl="0" eaLnBrk="0" fontAlgn="base" latinLnBrk="0" hangingPunct="0">
                        <a:lnSpc>
                          <a:spcPct val="100000"/>
                        </a:lnSpc>
                        <a:spcBef>
                          <a:spcPct val="20000"/>
                        </a:spcBef>
                        <a:spcAft>
                          <a:spcPct val="0"/>
                        </a:spcAft>
                        <a:buClrTx/>
                        <a:buSzTx/>
                        <a:buFontTx/>
                        <a:buNone/>
                      </a:pPr>
                      <a:r>
                        <a:rPr kumimoji="0" lang="en-US" altLang="zh-CN" sz="2800" b="0" i="0" u="none" strike="noStrike" cap="none" normalizeH="0" baseline="0" smtClean="0">
                          <a:ln>
                            <a:noFill/>
                          </a:ln>
                          <a:solidFill>
                            <a:schemeClr val="tx1"/>
                          </a:solidFill>
                          <a:effectLst/>
                          <a:latin typeface="楷体_GB2312" pitchFamily="49" charset="-122"/>
                          <a:ea typeface="楷体_GB2312" pitchFamily="49" charset="-122"/>
                        </a:rPr>
                        <a:t>-127—+127</a:t>
                      </a:r>
                      <a:endParaRPr kumimoji="0" lang="en-US" altLang="zh-CN" sz="2800" b="0" i="0" u="none" strike="noStrike" cap="none" normalizeH="0" baseline="0" smtClean="0">
                        <a:ln>
                          <a:noFill/>
                        </a:ln>
                        <a:solidFill>
                          <a:schemeClr val="tx1"/>
                        </a:solidFill>
                        <a:effectLst/>
                        <a:latin typeface="楷体_GB2312" pitchFamily="49" charset="-122"/>
                        <a:ea typeface="楷体_GB2312" pitchFamily="49" charset="-122"/>
                      </a:endParaRPr>
                    </a:p>
                  </a:txBody>
                  <a:tcPr marL="80781" marR="80781" marT="46819" marB="46819" anchor="ctr" anchorCtr="1"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楷体_GB2312" pitchFamily="49" charset="-122"/>
                          <a:ea typeface="楷体_GB2312" pitchFamily="49" charset="-122"/>
                        </a:defRPr>
                      </a:lvl1pPr>
                      <a:lvl2pPr eaLnBrk="0" hangingPunct="0">
                        <a:spcBef>
                          <a:spcPct val="20000"/>
                        </a:spcBef>
                        <a:defRPr sz="2800">
                          <a:solidFill>
                            <a:schemeClr val="tx1"/>
                          </a:solidFill>
                          <a:latin typeface="宋体" panose="02010600030101010101" pitchFamily="2" charset="-122"/>
                          <a:ea typeface="楷体_GB2312" pitchFamily="49" charset="-122"/>
                        </a:defRPr>
                      </a:lvl2pPr>
                      <a:lvl3pPr eaLnBrk="0" hangingPunct="0">
                        <a:spcBef>
                          <a:spcPct val="20000"/>
                        </a:spcBef>
                        <a:defRPr sz="2800">
                          <a:solidFill>
                            <a:schemeClr val="tx1"/>
                          </a:solidFill>
                          <a:latin typeface="宋体" panose="02010600030101010101" pitchFamily="2" charset="-122"/>
                          <a:ea typeface="楷体_GB2312" pitchFamily="49" charset="-122"/>
                        </a:defRPr>
                      </a:lvl3pPr>
                      <a:lvl4pPr eaLnBrk="0" hangingPunct="0">
                        <a:spcBef>
                          <a:spcPct val="20000"/>
                        </a:spcBef>
                        <a:defRPr sz="2800">
                          <a:solidFill>
                            <a:schemeClr val="tx1"/>
                          </a:solidFill>
                          <a:latin typeface="宋体" panose="02010600030101010101" pitchFamily="2" charset="-122"/>
                          <a:ea typeface="楷体_GB2312" pitchFamily="49" charset="-122"/>
                        </a:defRPr>
                      </a:lvl4pPr>
                      <a:lvl5pPr eaLnBrk="0" hangingPunct="0">
                        <a:spcBef>
                          <a:spcPct val="20000"/>
                        </a:spcBef>
                        <a:defRPr sz="2800">
                          <a:solidFill>
                            <a:schemeClr val="tx1"/>
                          </a:solidFill>
                          <a:latin typeface="宋体" panose="02010600030101010101" pitchFamily="2" charset="-122"/>
                          <a:ea typeface="楷体_GB2312" pitchFamily="49" charset="-122"/>
                        </a:defRPr>
                      </a:lvl5pPr>
                      <a:lvl6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6pPr>
                      <a:lvl7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7pPr>
                      <a:lvl8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8pPr>
                      <a:lvl9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9pPr>
                    </a:lstStyle>
                    <a:p>
                      <a:pPr marL="0" marR="0" lvl="0" indent="0" algn="l" defTabSz="914400" rtl="0" eaLnBrk="0" fontAlgn="base" latinLnBrk="0" hangingPunct="0">
                        <a:lnSpc>
                          <a:spcPct val="100000"/>
                        </a:lnSpc>
                        <a:spcBef>
                          <a:spcPct val="20000"/>
                        </a:spcBef>
                        <a:spcAft>
                          <a:spcPct val="0"/>
                        </a:spcAft>
                        <a:buClrTx/>
                        <a:buSzTx/>
                        <a:buFontTx/>
                        <a:buNone/>
                      </a:pPr>
                      <a:r>
                        <a:rPr kumimoji="0" lang="en-US" altLang="zh-CN" sz="2800" b="0" i="0" u="none" strike="noStrike" cap="none" normalizeH="0" baseline="0" smtClean="0">
                          <a:ln>
                            <a:noFill/>
                          </a:ln>
                          <a:solidFill>
                            <a:schemeClr val="tx1"/>
                          </a:solidFill>
                          <a:effectLst/>
                          <a:latin typeface="楷体_GB2312" pitchFamily="49" charset="-122"/>
                          <a:ea typeface="楷体_GB2312" pitchFamily="49" charset="-122"/>
                        </a:rPr>
                        <a:t>-127—+127</a:t>
                      </a:r>
                      <a:endParaRPr kumimoji="0" lang="zh-CN" altLang="en-US" sz="2800" b="0" i="0" u="none" strike="noStrike" cap="none" normalizeH="0" baseline="0" smtClean="0">
                        <a:ln>
                          <a:noFill/>
                        </a:ln>
                        <a:solidFill>
                          <a:schemeClr val="tx1"/>
                        </a:solidFill>
                        <a:effectLst/>
                        <a:latin typeface="楷体_GB2312" pitchFamily="49" charset="-122"/>
                        <a:ea typeface="楷体_GB2312" pitchFamily="49" charset="-122"/>
                      </a:endParaRPr>
                    </a:p>
                  </a:txBody>
                  <a:tcPr marL="80781" marR="80781" marT="46819" marB="46819" anchor="ctr" anchorCtr="1"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c>
                  <a:txBody>
                    <a:bodyPr/>
                    <a:lstStyle>
                      <a:lvl1pPr eaLnBrk="0" hangingPunct="0">
                        <a:spcBef>
                          <a:spcPct val="20000"/>
                        </a:spcBef>
                        <a:defRPr sz="2800">
                          <a:solidFill>
                            <a:schemeClr val="tx1"/>
                          </a:solidFill>
                          <a:latin typeface="楷体_GB2312" pitchFamily="49" charset="-122"/>
                          <a:ea typeface="楷体_GB2312" pitchFamily="49" charset="-122"/>
                        </a:defRPr>
                      </a:lvl1pPr>
                      <a:lvl2pPr eaLnBrk="0" hangingPunct="0">
                        <a:spcBef>
                          <a:spcPct val="20000"/>
                        </a:spcBef>
                        <a:defRPr sz="2800">
                          <a:solidFill>
                            <a:schemeClr val="tx1"/>
                          </a:solidFill>
                          <a:latin typeface="宋体" panose="02010600030101010101" pitchFamily="2" charset="-122"/>
                          <a:ea typeface="楷体_GB2312" pitchFamily="49" charset="-122"/>
                        </a:defRPr>
                      </a:lvl2pPr>
                      <a:lvl3pPr eaLnBrk="0" hangingPunct="0">
                        <a:spcBef>
                          <a:spcPct val="20000"/>
                        </a:spcBef>
                        <a:defRPr sz="2800">
                          <a:solidFill>
                            <a:schemeClr val="tx1"/>
                          </a:solidFill>
                          <a:latin typeface="宋体" panose="02010600030101010101" pitchFamily="2" charset="-122"/>
                          <a:ea typeface="楷体_GB2312" pitchFamily="49" charset="-122"/>
                        </a:defRPr>
                      </a:lvl3pPr>
                      <a:lvl4pPr eaLnBrk="0" hangingPunct="0">
                        <a:spcBef>
                          <a:spcPct val="20000"/>
                        </a:spcBef>
                        <a:defRPr sz="2800">
                          <a:solidFill>
                            <a:schemeClr val="tx1"/>
                          </a:solidFill>
                          <a:latin typeface="宋体" panose="02010600030101010101" pitchFamily="2" charset="-122"/>
                          <a:ea typeface="楷体_GB2312" pitchFamily="49" charset="-122"/>
                        </a:defRPr>
                      </a:lvl4pPr>
                      <a:lvl5pPr eaLnBrk="0" hangingPunct="0">
                        <a:spcBef>
                          <a:spcPct val="20000"/>
                        </a:spcBef>
                        <a:defRPr sz="2800">
                          <a:solidFill>
                            <a:schemeClr val="tx1"/>
                          </a:solidFill>
                          <a:latin typeface="宋体" panose="02010600030101010101" pitchFamily="2" charset="-122"/>
                          <a:ea typeface="楷体_GB2312" pitchFamily="49" charset="-122"/>
                        </a:defRPr>
                      </a:lvl5pPr>
                      <a:lvl6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6pPr>
                      <a:lvl7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7pPr>
                      <a:lvl8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8pPr>
                      <a:lvl9pPr eaLnBrk="0" fontAlgn="base" hangingPunct="0">
                        <a:spcBef>
                          <a:spcPct val="20000"/>
                        </a:spcBef>
                        <a:spcAft>
                          <a:spcPct val="0"/>
                        </a:spcAft>
                        <a:defRPr sz="2800">
                          <a:solidFill>
                            <a:schemeClr val="tx1"/>
                          </a:solidFill>
                          <a:latin typeface="宋体" panose="02010600030101010101" pitchFamily="2" charset="-122"/>
                          <a:ea typeface="楷体_GB2312" pitchFamily="49" charset="-122"/>
                        </a:defRPr>
                      </a:lvl9pPr>
                    </a:lstStyle>
                    <a:p>
                      <a:pPr marL="0" marR="0" lvl="0" indent="0" algn="l" defTabSz="914400" rtl="0" eaLnBrk="0" fontAlgn="base" latinLnBrk="0" hangingPunct="0">
                        <a:lnSpc>
                          <a:spcPct val="100000"/>
                        </a:lnSpc>
                        <a:spcBef>
                          <a:spcPct val="20000"/>
                        </a:spcBef>
                        <a:spcAft>
                          <a:spcPct val="0"/>
                        </a:spcAft>
                        <a:buClrTx/>
                        <a:buSzTx/>
                        <a:buFontTx/>
                        <a:buNone/>
                      </a:pPr>
                      <a:r>
                        <a:rPr kumimoji="0" lang="en-US" altLang="zh-CN" sz="2800" b="0" i="0" u="none" strike="noStrike" cap="none" normalizeH="0" baseline="0" smtClean="0">
                          <a:ln>
                            <a:noFill/>
                          </a:ln>
                          <a:solidFill>
                            <a:schemeClr val="tx1"/>
                          </a:solidFill>
                          <a:effectLst/>
                          <a:latin typeface="楷体_GB2312" pitchFamily="49" charset="-122"/>
                          <a:ea typeface="楷体_GB2312" pitchFamily="49" charset="-122"/>
                        </a:rPr>
                        <a:t>-128—+127</a:t>
                      </a:r>
                      <a:endParaRPr kumimoji="0" lang="zh-CN" altLang="en-US" sz="2800" b="0" i="0" u="none" strike="noStrike" cap="none" normalizeH="0" baseline="0" smtClean="0">
                        <a:ln>
                          <a:noFill/>
                        </a:ln>
                        <a:solidFill>
                          <a:schemeClr val="tx1"/>
                        </a:solidFill>
                        <a:effectLst/>
                        <a:latin typeface="楷体_GB2312" pitchFamily="49" charset="-122"/>
                        <a:ea typeface="楷体_GB2312" pitchFamily="49" charset="-122"/>
                      </a:endParaRPr>
                    </a:p>
                  </a:txBody>
                  <a:tcPr marL="80781" marR="80781" marT="46819" marB="46819" anchor="ctr" anchorCtr="1" horzOverflow="overflow">
                    <a:lnL w="57150" cap="flat" cmpd="sng" algn="ctr">
                      <a:solidFill>
                        <a:schemeClr val="tx1"/>
                      </a:solidFill>
                      <a:prstDash val="solid"/>
                      <a:round/>
                      <a:headEnd type="none" w="med" len="med"/>
                      <a:tailEnd type="none" w="med" len="med"/>
                    </a:lnL>
                    <a:lnR w="57150" cap="flat" cmpd="sng" algn="ctr">
                      <a:solidFill>
                        <a:schemeClr val="tx1"/>
                      </a:solidFill>
                      <a:prstDash val="solid"/>
                      <a:round/>
                      <a:headEnd type="none" w="med" len="med"/>
                      <a:tailEnd type="none" w="med" len="med"/>
                    </a:lnR>
                    <a:lnT w="57150" cap="flat" cmpd="sng" algn="ctr">
                      <a:solidFill>
                        <a:schemeClr val="tx1"/>
                      </a:solidFill>
                      <a:prstDash val="solid"/>
                      <a:round/>
                      <a:headEnd type="none" w="med" len="med"/>
                      <a:tailEnd type="none" w="med" len="med"/>
                    </a:lnT>
                    <a:lnB w="5715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78877" name="Rectangle 2"/>
          <p:cNvSpPr>
            <a:spLocks noGrp="1"/>
          </p:cNvSpPr>
          <p:nvPr>
            <p:ph type="title"/>
          </p:nvPr>
        </p:nvSpPr>
        <p:spPr>
          <a:xfrm>
            <a:off x="601663" y="-100012"/>
            <a:ext cx="8218487" cy="1143000"/>
          </a:xfrm>
          <a:ln/>
        </p:spPr>
        <p:txBody>
          <a:bodyPr vert="horz" wrap="square" lIns="91440" tIns="45720" rIns="91440" bIns="45720" anchor="ctr" anchorCtr="0"/>
          <a:p>
            <a:pPr eaLnBrk="1" hangingPunct="1"/>
            <a:r>
              <a:rPr lang="zh-CN" altLang="en-US" kern="1200" dirty="0">
                <a:latin typeface="微软雅黑" panose="020B0503020204020204" pitchFamily="34" charset="-122"/>
                <a:ea typeface="微软雅黑" panose="020B0503020204020204" pitchFamily="34" charset="-122"/>
                <a:cs typeface="+mj-cs"/>
              </a:rPr>
              <a:t>计算机机器数的表示</a:t>
            </a:r>
            <a:endParaRPr lang="zh-CN" altLang="en-US" kern="1200" dirty="0">
              <a:latin typeface="微软雅黑" panose="020B0503020204020204" pitchFamily="34" charset="-122"/>
              <a:ea typeface="微软雅黑" panose="020B0503020204020204" pitchFamily="34" charset="-122"/>
              <a:cs typeface="+mj-cs"/>
            </a:endParaRPr>
          </a:p>
        </p:txBody>
      </p:sp>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78879"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9874" name="文本占位符 5"/>
          <p:cNvSpPr>
            <a:spLocks noGrp="1"/>
          </p:cNvSpPr>
          <p:nvPr>
            <p:ph type="body" sz="quarter" idx="13"/>
          </p:nvPr>
        </p:nvSpPr>
        <p:spPr>
          <a:xfrm>
            <a:off x="3565525" y="2732088"/>
            <a:ext cx="5975350" cy="792162"/>
          </a:xfrm>
          <a:ln/>
        </p:spPr>
        <p:txBody>
          <a:bodyPr vert="horz" wrap="square" lIns="91440" tIns="45720" rIns="91440" bIns="45720" anchor="t" anchorCtr="0"/>
          <a:p>
            <a:pPr>
              <a:buClrTx/>
              <a:buSzTx/>
            </a:pPr>
            <a:r>
              <a:rPr lang="en-US" altLang="zh-CN" sz="2700" kern="1200" dirty="0">
                <a:latin typeface="微软雅黑" panose="020B0503020204020204" pitchFamily="34" charset="-122"/>
                <a:ea typeface="微软雅黑" panose="020B0503020204020204" pitchFamily="34" charset="-122"/>
                <a:cs typeface="+mn-cs"/>
              </a:rPr>
              <a:t>1.5</a:t>
            </a:r>
            <a:r>
              <a:rPr lang="zh-CN" altLang="en-US" sz="2700" kern="1200" dirty="0">
                <a:latin typeface="微软雅黑" panose="020B0503020204020204" pitchFamily="34" charset="-122"/>
                <a:ea typeface="微软雅黑" panose="020B0503020204020204" pitchFamily="34" charset="-122"/>
                <a:cs typeface="+mn-cs"/>
              </a:rPr>
              <a:t>计算机中非数字信息的表示方法</a:t>
            </a:r>
            <a:endParaRPr lang="zh-CN" altLang="en-US" sz="2700" kern="1200" dirty="0">
              <a:latin typeface="微软雅黑" panose="020B0503020204020204" pitchFamily="34" charset="-122"/>
              <a:ea typeface="微软雅黑" panose="020B0503020204020204" pitchFamily="34" charset="-122"/>
              <a:cs typeface="+mn-cs"/>
            </a:endParaRPr>
          </a:p>
        </p:txBody>
      </p:sp>
      <p:sp>
        <p:nvSpPr>
          <p:cNvPr id="4" name="页脚占位符 3"/>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79876" name="灯片编号占位符 4"/>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0898" name="Rectangle 3"/>
          <p:cNvSpPr>
            <a:spLocks noGrp="1"/>
          </p:cNvSpPr>
          <p:nvPr>
            <p:ph sz="quarter" idx="13"/>
          </p:nvPr>
        </p:nvSpPr>
        <p:spPr>
          <a:xfrm>
            <a:off x="468313" y="1509713"/>
            <a:ext cx="8207375" cy="4606925"/>
          </a:xfrm>
          <a:ln/>
        </p:spPr>
        <p:txBody>
          <a:bodyPr vert="horz" wrap="square" lIns="91440" tIns="45720" rIns="91440" bIns="45720" anchor="t" anchorCtr="0"/>
          <a:p>
            <a:pPr algn="just" eaLnBrk="1" hangingPunct="1">
              <a:lnSpc>
                <a:spcPct val="130000"/>
              </a:lnSpc>
              <a:buClrTx/>
              <a:buSzTx/>
              <a:buFontTx/>
              <a:buNone/>
            </a:pPr>
            <a:r>
              <a:rPr lang="en-US" altLang="zh-CN" sz="2400" dirty="0"/>
              <a:t>             </a:t>
            </a:r>
            <a:r>
              <a:rPr lang="zh-CN" altLang="en-US" sz="2400" dirty="0"/>
              <a:t>计算机中，对非数值的文字和其他符号进行处理时，首先要对其进行数字化处理，即用二进制编码来表示文字和符号。字符编码就是规定用怎样的二进制编码来表示文字和符号。由于字符编码是一个涉及世界范围内有关信息的表示、交换、处理、存储的基本问题，因此，都是以国家标准或国际标准的形式颁布施行的，如位数不等的二进制码、</a:t>
            </a:r>
            <a:r>
              <a:rPr lang="en-US" altLang="zh-CN" sz="2400" dirty="0"/>
              <a:t>BCD</a:t>
            </a:r>
            <a:r>
              <a:rPr lang="zh-CN" altLang="en-US" sz="2400" dirty="0"/>
              <a:t>码、</a:t>
            </a:r>
            <a:r>
              <a:rPr lang="en-US" altLang="zh-CN" sz="2400" dirty="0"/>
              <a:t>ASCII</a:t>
            </a:r>
            <a:r>
              <a:rPr lang="zh-CN" altLang="en-US" sz="2400" dirty="0"/>
              <a:t>码、汉字编码等。</a:t>
            </a:r>
            <a:endParaRPr lang="zh-CN" altLang="en-US" sz="2400" dirty="0"/>
          </a:p>
          <a:p>
            <a:pPr eaLnBrk="1" hangingPunct="1">
              <a:buClrTx/>
              <a:buSzTx/>
              <a:buFontTx/>
              <a:buNone/>
            </a:pPr>
            <a:endParaRPr lang="en-US" altLang="zh-CN" sz="2400" dirty="0"/>
          </a:p>
        </p:txBody>
      </p:sp>
      <p:sp>
        <p:nvSpPr>
          <p:cNvPr id="80899" name="Rectangle 2"/>
          <p:cNvSpPr>
            <a:spLocks noGrp="1"/>
          </p:cNvSpPr>
          <p:nvPr>
            <p:ph type="title"/>
          </p:nvPr>
        </p:nvSpPr>
        <p:spPr>
          <a:xfrm>
            <a:off x="601663" y="260350"/>
            <a:ext cx="8218487" cy="863600"/>
          </a:xfrm>
          <a:ln/>
        </p:spPr>
        <p:txBody>
          <a:bodyPr vert="horz" wrap="square" lIns="91440" tIns="45720" rIns="91440" bIns="45720" anchor="ctr" anchorCtr="0"/>
          <a:p>
            <a:pPr eaLnBrk="1" hangingPunct="1"/>
            <a:r>
              <a:rPr lang="zh-CN" altLang="en-US" kern="1200" dirty="0">
                <a:latin typeface="微软雅黑" panose="020B0503020204020204" pitchFamily="34" charset="-122"/>
                <a:ea typeface="方正准圆简体" charset="-122"/>
                <a:cs typeface="+mj-cs"/>
              </a:rPr>
              <a:t>字符的编码</a:t>
            </a:r>
            <a:br>
              <a:rPr lang="zh-CN" altLang="en-US" sz="3200" kern="1200" dirty="0">
                <a:latin typeface="微软雅黑" panose="020B0503020204020204" pitchFamily="34" charset="-122"/>
                <a:ea typeface="方正准圆简体" charset="-122"/>
                <a:cs typeface="+mj-cs"/>
              </a:rPr>
            </a:br>
            <a:endParaRPr lang="zh-CN" altLang="en-US" sz="3200" kern="1200" dirty="0">
              <a:latin typeface="微软雅黑" panose="020B0503020204020204" pitchFamily="34" charset="-122"/>
              <a:ea typeface="方正准圆简体" charset="-122"/>
              <a:cs typeface="+mj-cs"/>
            </a:endParaRPr>
          </a:p>
        </p:txBody>
      </p:sp>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80901"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22" name="Rectangle 2"/>
          <p:cNvSpPr>
            <a:spLocks noGrp="1"/>
          </p:cNvSpPr>
          <p:nvPr>
            <p:ph sz="quarter" idx="13"/>
          </p:nvPr>
        </p:nvSpPr>
        <p:spPr>
          <a:xfrm>
            <a:off x="539750" y="1509713"/>
            <a:ext cx="8207375" cy="4606925"/>
          </a:xfrm>
          <a:ln/>
        </p:spPr>
        <p:txBody>
          <a:bodyPr vert="horz" wrap="square" lIns="91440" tIns="45720" rIns="91440" bIns="45720" anchor="t" anchorCtr="0"/>
          <a:p>
            <a:pPr algn="just" eaLnBrk="1" hangingPunct="1">
              <a:lnSpc>
                <a:spcPct val="130000"/>
              </a:lnSpc>
              <a:buClrTx/>
              <a:buSzTx/>
              <a:buFontTx/>
              <a:buNone/>
            </a:pPr>
            <a:r>
              <a:rPr lang="zh-CN" altLang="en-US" sz="2400" dirty="0"/>
              <a:t>    通常人们习惯于使用十进制数，而计算机内部多采用二进制表示和处理数值数据，因此在计算机输入和输出数据时，就要进行由十进制到二进制和从二进制到十进制的转换处理，这是多数应用环境的实际情况。显然，如果这项事务性工作由人工完成，势必造成大量时间浪费。因此，必须用一种编码的方法，由计算机自己来承担这种识别和转换。 </a:t>
            </a:r>
            <a:endParaRPr lang="zh-CN" altLang="en-US" sz="2400" dirty="0"/>
          </a:p>
        </p:txBody>
      </p:sp>
      <p:sp>
        <p:nvSpPr>
          <p:cNvPr id="81923" name="标题 3"/>
          <p:cNvSpPr>
            <a:spLocks noGrp="1"/>
          </p:cNvSpPr>
          <p:nvPr>
            <p:ph type="title"/>
          </p:nvPr>
        </p:nvSpPr>
        <p:spPr>
          <a:xfrm>
            <a:off x="601663" y="-100012"/>
            <a:ext cx="8218487" cy="1143000"/>
          </a:xfrm>
          <a:ln/>
        </p:spPr>
        <p:txBody>
          <a:bodyPr vert="horz" wrap="square" lIns="91440" tIns="45720" rIns="91440" bIns="45720" anchor="ctr" anchorCtr="0"/>
          <a:p>
            <a:pPr/>
            <a:r>
              <a:rPr lang="en-US" altLang="zh-CN" kern="1200" dirty="0">
                <a:latin typeface="微软雅黑" panose="020B0503020204020204" pitchFamily="34" charset="-122"/>
                <a:ea typeface="微软雅黑" panose="020B0503020204020204" pitchFamily="34" charset="-122"/>
                <a:cs typeface="+mj-cs"/>
              </a:rPr>
              <a:t>BCD</a:t>
            </a:r>
            <a:r>
              <a:rPr lang="zh-CN" altLang="en-US" kern="1200" dirty="0">
                <a:latin typeface="微软雅黑" panose="020B0503020204020204" pitchFamily="34" charset="-122"/>
                <a:ea typeface="微软雅黑" panose="020B0503020204020204" pitchFamily="34" charset="-122"/>
                <a:cs typeface="+mj-cs"/>
              </a:rPr>
              <a:t>码（</a:t>
            </a:r>
            <a:r>
              <a:rPr lang="en-US" altLang="zh-CN" kern="1200" dirty="0">
                <a:latin typeface="微软雅黑" panose="020B0503020204020204" pitchFamily="34" charset="-122"/>
                <a:ea typeface="微软雅黑" panose="020B0503020204020204" pitchFamily="34" charset="-122"/>
                <a:cs typeface="+mj-cs"/>
              </a:rPr>
              <a:t>8421</a:t>
            </a:r>
            <a:r>
              <a:rPr lang="zh-CN" altLang="en-US" kern="1200" dirty="0">
                <a:latin typeface="微软雅黑" panose="020B0503020204020204" pitchFamily="34" charset="-122"/>
                <a:ea typeface="微软雅黑" panose="020B0503020204020204" pitchFamily="34" charset="-122"/>
                <a:cs typeface="+mj-cs"/>
              </a:rPr>
              <a:t>码）</a:t>
            </a:r>
            <a:endParaRPr lang="zh-CN" altLang="en-US" kern="1200" dirty="0">
              <a:latin typeface="微软雅黑" panose="020B0503020204020204" pitchFamily="34" charset="-122"/>
              <a:ea typeface="微软雅黑" panose="020B0503020204020204" pitchFamily="34" charset="-122"/>
              <a:cs typeface="+mj-cs"/>
            </a:endParaRPr>
          </a:p>
        </p:txBody>
      </p:sp>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81925"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650" name="Rectangle 3"/>
          <p:cNvSpPr>
            <a:spLocks noGrp="1"/>
          </p:cNvSpPr>
          <p:nvPr>
            <p:ph sz="quarter" idx="13"/>
          </p:nvPr>
        </p:nvSpPr>
        <p:spPr>
          <a:xfrm>
            <a:off x="323850" y="1630363"/>
            <a:ext cx="8675688" cy="4606925"/>
          </a:xfrm>
          <a:ln/>
        </p:spPr>
        <p:txBody>
          <a:bodyPr vert="horz" wrap="square" lIns="91440" tIns="45720" rIns="91440" bIns="45720" anchor="t" anchorCtr="0"/>
          <a:p>
            <a:pPr eaLnBrk="1" hangingPunct="1">
              <a:buClrTx/>
              <a:buSzTx/>
              <a:buFont typeface="Arial" panose="020B0604020202020204" pitchFamily="34" charset="0"/>
            </a:pPr>
            <a:r>
              <a:rPr lang="en-US" altLang="zh-CN" sz="2800" dirty="0"/>
              <a:t>1946</a:t>
            </a:r>
            <a:r>
              <a:rPr lang="zh-CN" altLang="en-US" sz="2800" dirty="0"/>
              <a:t>年</a:t>
            </a:r>
            <a:r>
              <a:rPr lang="en-US" altLang="zh-CN" sz="2800" dirty="0"/>
              <a:t>2</a:t>
            </a:r>
            <a:r>
              <a:rPr lang="zh-CN" altLang="en-US" sz="2800" dirty="0"/>
              <a:t>月由美国宾夕法尼亚大学研制成功的</a:t>
            </a:r>
            <a:r>
              <a:rPr lang="zh-CN" altLang="en-US" sz="2800" dirty="0">
                <a:latin typeface="宋体" panose="02010600030101010101" pitchFamily="2" charset="-122"/>
              </a:rPr>
              <a:t>”</a:t>
            </a:r>
            <a:r>
              <a:rPr lang="zh-CN" altLang="en-US" sz="2800" dirty="0"/>
              <a:t>电子数字积分计算机</a:t>
            </a:r>
            <a:r>
              <a:rPr lang="zh-CN" altLang="en-US" sz="2800" dirty="0">
                <a:latin typeface="宋体" panose="02010600030101010101" pitchFamily="2" charset="-122"/>
              </a:rPr>
              <a:t>”</a:t>
            </a:r>
            <a:r>
              <a:rPr lang="en-US" altLang="zh-CN" sz="2800" dirty="0"/>
              <a:t>(ENIAC:Electronic Numerical Integrator And Calculator )</a:t>
            </a:r>
            <a:endParaRPr lang="en-US" altLang="zh-CN" sz="2800" dirty="0"/>
          </a:p>
          <a:p>
            <a:pPr eaLnBrk="1" hangingPunct="1">
              <a:buClrTx/>
              <a:buSzTx/>
              <a:buFont typeface="Arial" panose="020B0604020202020204" pitchFamily="34" charset="0"/>
            </a:pPr>
            <a:r>
              <a:rPr lang="en-US" altLang="zh-CN" sz="2800" dirty="0"/>
              <a:t>1946</a:t>
            </a:r>
            <a:r>
              <a:rPr lang="zh-CN" altLang="en-US" sz="2800" dirty="0"/>
              <a:t>年</a:t>
            </a:r>
            <a:r>
              <a:rPr lang="en-US" altLang="zh-CN" sz="2800" dirty="0"/>
              <a:t>6</a:t>
            </a:r>
            <a:r>
              <a:rPr lang="zh-CN" altLang="en-US" sz="2800" dirty="0"/>
              <a:t>月</a:t>
            </a:r>
            <a:r>
              <a:rPr lang="en-US" altLang="zh-CN" sz="2800" dirty="0"/>
              <a:t>,</a:t>
            </a:r>
            <a:r>
              <a:rPr lang="zh-CN" altLang="en-US" sz="2800" dirty="0"/>
              <a:t>冯</a:t>
            </a:r>
            <a:r>
              <a:rPr lang="en-US" altLang="zh-CN" sz="2800" dirty="0">
                <a:latin typeface="宋体" panose="02010600030101010101" pitchFamily="2" charset="-122"/>
              </a:rPr>
              <a:t>·</a:t>
            </a:r>
            <a:r>
              <a:rPr lang="zh-CN" altLang="en-US" sz="2800" dirty="0"/>
              <a:t>诺依曼设计出第一台</a:t>
            </a:r>
            <a:r>
              <a:rPr lang="zh-CN" altLang="en-US" sz="2800" dirty="0">
                <a:latin typeface="宋体" panose="02010600030101010101" pitchFamily="2" charset="-122"/>
              </a:rPr>
              <a:t>”</a:t>
            </a:r>
            <a:r>
              <a:rPr lang="zh-CN" altLang="en-US" sz="2800" dirty="0"/>
              <a:t>存储程序式</a:t>
            </a:r>
            <a:r>
              <a:rPr lang="zh-CN" altLang="en-US" sz="2800" dirty="0">
                <a:latin typeface="宋体" panose="02010600030101010101" pitchFamily="2" charset="-122"/>
              </a:rPr>
              <a:t>”</a:t>
            </a:r>
            <a:r>
              <a:rPr lang="zh-CN" altLang="en-US" sz="2800" dirty="0"/>
              <a:t>计算机</a:t>
            </a:r>
            <a:r>
              <a:rPr lang="en-US" altLang="zh-CN" sz="2800" dirty="0"/>
              <a:t>EDVAC</a:t>
            </a:r>
            <a:endParaRPr lang="en-US" altLang="zh-CN" sz="2800" dirty="0"/>
          </a:p>
          <a:p>
            <a:pPr eaLnBrk="1" hangingPunct="1">
              <a:buClrTx/>
              <a:buSzTx/>
              <a:buFont typeface="Arial" panose="020B0604020202020204" pitchFamily="34" charset="0"/>
            </a:pPr>
            <a:r>
              <a:rPr lang="en-US" altLang="zh-CN" sz="2800" dirty="0"/>
              <a:t>1949</a:t>
            </a:r>
            <a:r>
              <a:rPr lang="zh-CN" altLang="en-US" sz="2800" dirty="0"/>
              <a:t>年</a:t>
            </a:r>
            <a:r>
              <a:rPr lang="en-US" altLang="zh-CN" sz="2800" dirty="0"/>
              <a:t>5</a:t>
            </a:r>
            <a:r>
              <a:rPr lang="zh-CN" altLang="en-US" sz="2800" dirty="0"/>
              <a:t>月</a:t>
            </a:r>
            <a:r>
              <a:rPr lang="en-US" altLang="zh-CN" sz="2800" dirty="0"/>
              <a:t>,</a:t>
            </a:r>
            <a:r>
              <a:rPr lang="zh-CN" altLang="en-US" sz="2800" dirty="0"/>
              <a:t>英国剑桥大学威尔克斯设计出首台</a:t>
            </a:r>
            <a:r>
              <a:rPr lang="zh-CN" altLang="en-US" sz="2800" dirty="0">
                <a:latin typeface="宋体" panose="02010600030101010101" pitchFamily="2" charset="-122"/>
              </a:rPr>
              <a:t>”</a:t>
            </a:r>
            <a:r>
              <a:rPr lang="zh-CN" altLang="en-US" sz="2800" dirty="0"/>
              <a:t>存储程序</a:t>
            </a:r>
            <a:r>
              <a:rPr lang="zh-CN" altLang="en-US" sz="2800" dirty="0">
                <a:latin typeface="宋体" panose="02010600030101010101" pitchFamily="2" charset="-122"/>
              </a:rPr>
              <a:t>”</a:t>
            </a:r>
            <a:r>
              <a:rPr lang="zh-CN" altLang="en-US" sz="2800" dirty="0"/>
              <a:t>的电子数字计算机</a:t>
            </a:r>
            <a:r>
              <a:rPr lang="en-US" altLang="zh-CN" sz="2800" dirty="0"/>
              <a:t>EDSAC</a:t>
            </a:r>
            <a:endParaRPr lang="en-US" altLang="zh-CN" sz="2800" dirty="0"/>
          </a:p>
        </p:txBody>
      </p:sp>
      <p:sp>
        <p:nvSpPr>
          <p:cNvPr id="27651" name="标题 1"/>
          <p:cNvSpPr>
            <a:spLocks noGrp="1"/>
          </p:cNvSpPr>
          <p:nvPr>
            <p:ph type="title"/>
          </p:nvPr>
        </p:nvSpPr>
        <p:spPr>
          <a:xfrm>
            <a:off x="601663" y="-90487"/>
            <a:ext cx="8218487" cy="1143000"/>
          </a:xfrm>
          <a:ln/>
        </p:spPr>
        <p:txBody>
          <a:bodyPr vert="horz" wrap="square" lIns="91440" tIns="45720" rIns="91440" bIns="45720" anchor="ctr" anchorCtr="0"/>
          <a:p>
            <a:pPr eaLnBrk="1" hangingPunct="1"/>
            <a:r>
              <a:rPr lang="zh-CN" altLang="en-US" kern="1200" dirty="0">
                <a:latin typeface="微软雅黑" panose="020B0503020204020204" pitchFamily="34" charset="-122"/>
                <a:ea typeface="微软雅黑" panose="020B0503020204020204" pitchFamily="34" charset="-122"/>
                <a:cs typeface="+mj-cs"/>
              </a:rPr>
              <a:t>计算机发展概况</a:t>
            </a:r>
            <a:endParaRPr lang="zh-CN" altLang="en-US" kern="1200" dirty="0">
              <a:latin typeface="微软雅黑" panose="020B0503020204020204" pitchFamily="34" charset="-122"/>
              <a:ea typeface="微软雅黑" panose="020B0503020204020204" pitchFamily="34" charset="-122"/>
              <a:cs typeface="+mj-cs"/>
            </a:endParaRPr>
          </a:p>
        </p:txBody>
      </p:sp>
      <p:sp>
        <p:nvSpPr>
          <p:cNvPr id="3" name="页脚占位符 2"/>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27653" name="灯片编号占位符 3"/>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2946" name="Rectangle 2"/>
          <p:cNvSpPr>
            <a:spLocks noGrp="1"/>
          </p:cNvSpPr>
          <p:nvPr>
            <p:ph sz="quarter" idx="13"/>
          </p:nvPr>
        </p:nvSpPr>
        <p:spPr>
          <a:xfrm>
            <a:off x="468313" y="1509713"/>
            <a:ext cx="8207375" cy="4606925"/>
          </a:xfrm>
          <a:ln/>
        </p:spPr>
        <p:txBody>
          <a:bodyPr vert="horz" wrap="square" lIns="91440" tIns="45720" rIns="91440" bIns="45720" anchor="t" anchorCtr="0"/>
          <a:p>
            <a:pPr algn="just" eaLnBrk="1" hangingPunct="1">
              <a:lnSpc>
                <a:spcPct val="130000"/>
              </a:lnSpc>
              <a:buClrTx/>
              <a:buSzTx/>
              <a:buFontTx/>
              <a:buNone/>
            </a:pPr>
            <a:r>
              <a:rPr lang="zh-CN" altLang="en-US" sz="2400" dirty="0"/>
              <a:t>    用汇编语言或各种高级语言编写的程序，将其输入到计算机中，这时，人与计算机通信所用的语言，已不再是一种纯数学语言了，而多为符号式语言。因此，需要对各种符号进行编码，以便计算机能识别、存储、传送和处理。</a:t>
            </a:r>
            <a:endParaRPr lang="zh-CN" altLang="en-US" sz="2400" dirty="0"/>
          </a:p>
          <a:p>
            <a:pPr algn="just" eaLnBrk="1" hangingPunct="1">
              <a:lnSpc>
                <a:spcPct val="130000"/>
              </a:lnSpc>
              <a:buClrTx/>
              <a:buSzTx/>
              <a:buFontTx/>
              <a:buNone/>
            </a:pPr>
            <a:r>
              <a:rPr lang="zh-CN" altLang="en-US" sz="2400" b="1" dirty="0">
                <a:cs typeface="Times New Roman" panose="02020603050405020304" pitchFamily="18" charset="0"/>
              </a:rPr>
              <a:t>             </a:t>
            </a:r>
            <a:r>
              <a:rPr lang="en-US" altLang="zh-CN" sz="2400" b="1" dirty="0">
                <a:cs typeface="Times New Roman" panose="02020603050405020304" pitchFamily="18" charset="0"/>
              </a:rPr>
              <a:t>1) </a:t>
            </a:r>
            <a:r>
              <a:rPr lang="zh-CN" altLang="en-US" sz="2400" b="1" dirty="0"/>
              <a:t>标准</a:t>
            </a:r>
            <a:r>
              <a:rPr lang="en-US" altLang="zh-CN" sz="2400" b="1" dirty="0">
                <a:cs typeface="Times New Roman" panose="02020603050405020304" pitchFamily="18" charset="0"/>
              </a:rPr>
              <a:t>ASCII</a:t>
            </a:r>
            <a:r>
              <a:rPr lang="zh-CN" altLang="en-US" sz="2400" b="1" dirty="0"/>
              <a:t>码（西文字符的编码）</a:t>
            </a:r>
            <a:endParaRPr lang="zh-CN" altLang="en-US" sz="2400" b="1" dirty="0">
              <a:cs typeface="Times New Roman" panose="02020603050405020304" pitchFamily="18" charset="0"/>
            </a:endParaRPr>
          </a:p>
          <a:p>
            <a:pPr algn="just" eaLnBrk="1" hangingPunct="1">
              <a:lnSpc>
                <a:spcPct val="130000"/>
              </a:lnSpc>
              <a:buClrTx/>
              <a:buSzTx/>
              <a:buFontTx/>
              <a:buNone/>
            </a:pPr>
            <a:r>
              <a:rPr lang="zh-CN" altLang="en-US" sz="2400" dirty="0"/>
              <a:t>             </a:t>
            </a:r>
            <a:r>
              <a:rPr lang="en-US" altLang="zh-CN" sz="2400" dirty="0"/>
              <a:t>7</a:t>
            </a:r>
            <a:r>
              <a:rPr lang="zh-CN" altLang="en-US" sz="2400" dirty="0"/>
              <a:t>位</a:t>
            </a:r>
            <a:r>
              <a:rPr lang="en-US" altLang="zh-CN" sz="2400" dirty="0"/>
              <a:t>ASCII</a:t>
            </a:r>
            <a:r>
              <a:rPr lang="zh-CN" altLang="en-US" sz="2400" dirty="0"/>
              <a:t>码，通常也称为标准</a:t>
            </a:r>
            <a:r>
              <a:rPr lang="en-US" altLang="zh-CN" sz="2400" dirty="0"/>
              <a:t>ASCII</a:t>
            </a:r>
            <a:r>
              <a:rPr lang="zh-CN" altLang="en-US" sz="2400" dirty="0"/>
              <a:t>码，如图</a:t>
            </a:r>
            <a:r>
              <a:rPr lang="en-US" altLang="zh-CN" sz="2400" dirty="0"/>
              <a:t>3.5</a:t>
            </a:r>
            <a:r>
              <a:rPr lang="zh-CN" altLang="en-US" sz="2400" dirty="0"/>
              <a:t>所示。</a:t>
            </a:r>
            <a:endParaRPr lang="zh-CN" altLang="en-US" sz="2400" dirty="0"/>
          </a:p>
          <a:p>
            <a:pPr eaLnBrk="1" hangingPunct="1">
              <a:lnSpc>
                <a:spcPct val="130000"/>
              </a:lnSpc>
              <a:buClrTx/>
              <a:buSzTx/>
              <a:buFontTx/>
              <a:buNone/>
            </a:pPr>
            <a:endParaRPr lang="en-US" altLang="zh-CN" sz="2400" dirty="0"/>
          </a:p>
        </p:txBody>
      </p:sp>
      <p:sp>
        <p:nvSpPr>
          <p:cNvPr id="82947" name="标题 3"/>
          <p:cNvSpPr>
            <a:spLocks noGrp="1"/>
          </p:cNvSpPr>
          <p:nvPr>
            <p:ph type="title"/>
          </p:nvPr>
        </p:nvSpPr>
        <p:spPr>
          <a:xfrm>
            <a:off x="601663" y="-100012"/>
            <a:ext cx="8218487" cy="1143000"/>
          </a:xfrm>
          <a:ln/>
        </p:spPr>
        <p:txBody>
          <a:bodyPr vert="horz" wrap="square" lIns="91440" tIns="45720" rIns="91440" bIns="45720" anchor="ctr" anchorCtr="0"/>
          <a:p>
            <a:pPr/>
            <a:r>
              <a:rPr lang="en-US" altLang="zh-CN" kern="1200" dirty="0">
                <a:latin typeface="微软雅黑" panose="020B0503020204020204" pitchFamily="34" charset="-122"/>
                <a:ea typeface="微软雅黑" panose="020B0503020204020204" pitchFamily="34" charset="-122"/>
                <a:cs typeface="+mj-cs"/>
              </a:rPr>
              <a:t>ASCII</a:t>
            </a:r>
            <a:r>
              <a:rPr lang="zh-CN" altLang="en-US" kern="1200" dirty="0">
                <a:latin typeface="微软雅黑" panose="020B0503020204020204" pitchFamily="34" charset="-122"/>
                <a:ea typeface="微软雅黑" panose="020B0503020204020204" pitchFamily="34" charset="-122"/>
                <a:cs typeface="+mj-cs"/>
              </a:rPr>
              <a:t>码</a:t>
            </a:r>
            <a:endParaRPr lang="zh-CN" altLang="en-US" kern="1200" dirty="0">
              <a:latin typeface="微软雅黑" panose="020B0503020204020204" pitchFamily="34" charset="-122"/>
              <a:ea typeface="微软雅黑" panose="020B0503020204020204" pitchFamily="34" charset="-122"/>
              <a:cs typeface="+mj-cs"/>
            </a:endParaRPr>
          </a:p>
        </p:txBody>
      </p:sp>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82949"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3970" name="Rectangle 2"/>
          <p:cNvSpPr/>
          <p:nvPr/>
        </p:nvSpPr>
        <p:spPr>
          <a:xfrm>
            <a:off x="2454275" y="2557463"/>
            <a:ext cx="9144000" cy="368300"/>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0"/>
              </a:spcBef>
              <a:buFontTx/>
              <a:buNone/>
            </a:pPr>
            <a:endParaRPr lang="zh-CN" altLang="en-US" sz="1800" dirty="0">
              <a:latin typeface="Arial" panose="020B0604020202020204" pitchFamily="34" charset="0"/>
              <a:ea typeface="宋体" panose="02010600030101010101" pitchFamily="2" charset="-122"/>
            </a:endParaRPr>
          </a:p>
        </p:txBody>
      </p:sp>
      <p:graphicFrame>
        <p:nvGraphicFramePr>
          <p:cNvPr id="83971" name="Object 3"/>
          <p:cNvGraphicFramePr>
            <a:graphicFrameLocks noChangeAspect="1"/>
          </p:cNvGraphicFramePr>
          <p:nvPr/>
        </p:nvGraphicFramePr>
        <p:xfrm>
          <a:off x="304800" y="0"/>
          <a:ext cx="8839200" cy="5211763"/>
        </p:xfrm>
        <a:graphic>
          <a:graphicData uri="http://schemas.openxmlformats.org/presentationml/2006/ole">
            <mc:AlternateContent xmlns:mc="http://schemas.openxmlformats.org/markup-compatibility/2006">
              <mc:Choice xmlns:v="urn:schemas-microsoft-com:vml" Requires="v">
                <p:oleObj spid="_x0000_s3077" name="" r:id="rId1" imgW="4593590" imgH="1894205" progId="Paint.Picture">
                  <p:embed/>
                </p:oleObj>
              </mc:Choice>
              <mc:Fallback>
                <p:oleObj name="" r:id="rId1" imgW="4593590" imgH="1894205" progId="Paint.Picture">
                  <p:embed/>
                  <p:pic>
                    <p:nvPicPr>
                      <p:cNvPr id="0" name="图片 3076"/>
                      <p:cNvPicPr/>
                      <p:nvPr/>
                    </p:nvPicPr>
                    <p:blipFill>
                      <a:blip r:embed="rId2"/>
                      <a:stretch>
                        <a:fillRect/>
                      </a:stretch>
                    </p:blipFill>
                    <p:spPr>
                      <a:xfrm>
                        <a:off x="304800" y="0"/>
                        <a:ext cx="8839200" cy="5211763"/>
                      </a:xfrm>
                      <a:prstGeom prst="rect">
                        <a:avLst/>
                      </a:prstGeom>
                      <a:noFill/>
                      <a:ln w="38100">
                        <a:noFill/>
                        <a:miter/>
                      </a:ln>
                    </p:spPr>
                  </p:pic>
                </p:oleObj>
              </mc:Fallback>
            </mc:AlternateContent>
          </a:graphicData>
        </a:graphic>
      </p:graphicFrame>
      <p:sp>
        <p:nvSpPr>
          <p:cNvPr id="83972" name="Text Box 4"/>
          <p:cNvSpPr txBox="1"/>
          <p:nvPr/>
        </p:nvSpPr>
        <p:spPr>
          <a:xfrm>
            <a:off x="1828800" y="5486400"/>
            <a:ext cx="5551488" cy="400050"/>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eaLnBrk="1" hangingPunct="1">
              <a:spcBef>
                <a:spcPct val="50000"/>
              </a:spcBef>
              <a:buFontTx/>
              <a:buNone/>
            </a:pPr>
            <a:r>
              <a:rPr lang="zh-CN" altLang="en-US" sz="2000" b="1" dirty="0">
                <a:latin typeface="Times New Roman" panose="02020603050405020304" pitchFamily="18" charset="0"/>
                <a:ea typeface="宋体" panose="02010600030101010101" pitchFamily="2" charset="-122"/>
              </a:rPr>
              <a:t>图</a:t>
            </a:r>
            <a:r>
              <a:rPr lang="en-US" altLang="zh-CN" sz="2000" b="1" dirty="0">
                <a:latin typeface="Times New Roman" panose="02020603050405020304" pitchFamily="18" charset="0"/>
                <a:ea typeface="宋体" panose="02010600030101010101" pitchFamily="2" charset="-122"/>
              </a:rPr>
              <a:t>3.5  </a:t>
            </a:r>
            <a:r>
              <a:rPr lang="zh-CN" altLang="en-US" sz="2000" b="1" dirty="0">
                <a:latin typeface="Times New Roman" panose="02020603050405020304" pitchFamily="18" charset="0"/>
                <a:ea typeface="宋体" panose="02010600030101010101" pitchFamily="2" charset="-122"/>
              </a:rPr>
              <a:t>标准</a:t>
            </a:r>
            <a:r>
              <a:rPr lang="en-US" altLang="zh-CN" sz="2000" b="1" dirty="0">
                <a:latin typeface="Times New Roman" panose="02020603050405020304" pitchFamily="18" charset="0"/>
                <a:ea typeface="宋体" panose="02010600030101010101" pitchFamily="2" charset="-122"/>
              </a:rPr>
              <a:t>ASCII</a:t>
            </a:r>
            <a:r>
              <a:rPr lang="zh-CN" altLang="en-US" sz="2000" b="1" dirty="0">
                <a:latin typeface="Times New Roman" panose="02020603050405020304" pitchFamily="18" charset="0"/>
                <a:ea typeface="宋体" panose="02010600030101010101" pitchFamily="2" charset="-122"/>
              </a:rPr>
              <a:t>码表（字符代码</a:t>
            </a:r>
            <a:r>
              <a:rPr lang="en-US" altLang="zh-CN" sz="2000" b="1" dirty="0">
                <a:latin typeface="Times New Roman" panose="02020603050405020304" pitchFamily="18" charset="0"/>
                <a:ea typeface="宋体" panose="02010600030101010101" pitchFamily="2" charset="-122"/>
              </a:rPr>
              <a:t>0</a:t>
            </a:r>
            <a:r>
              <a:rPr lang="zh-CN" altLang="en-US" sz="2000" b="1" dirty="0">
                <a:latin typeface="Times New Roman" panose="02020603050405020304" pitchFamily="18" charset="0"/>
                <a:ea typeface="宋体" panose="02010600030101010101" pitchFamily="2" charset="-122"/>
              </a:rPr>
              <a:t>～</a:t>
            </a:r>
            <a:r>
              <a:rPr lang="en-US" altLang="zh-CN" sz="2000" b="1" dirty="0">
                <a:latin typeface="Times New Roman" panose="02020603050405020304" pitchFamily="18" charset="0"/>
                <a:ea typeface="宋体" panose="02010600030101010101" pitchFamily="2" charset="-122"/>
              </a:rPr>
              <a:t>127</a:t>
            </a:r>
            <a:r>
              <a:rPr lang="zh-CN" altLang="en-US" sz="2000" b="1" dirty="0">
                <a:latin typeface="Times New Roman" panose="02020603050405020304" pitchFamily="18" charset="0"/>
                <a:ea typeface="宋体" panose="02010600030101010101" pitchFamily="2" charset="-122"/>
              </a:rPr>
              <a:t>）</a:t>
            </a:r>
            <a:r>
              <a:rPr lang="zh-CN" altLang="en-US" sz="2000" dirty="0">
                <a:latin typeface="Times New Roman" panose="02020603050405020304" pitchFamily="18" charset="0"/>
                <a:ea typeface="宋体" panose="02010600030101010101" pitchFamily="2" charset="-122"/>
              </a:rPr>
              <a:t> </a:t>
            </a:r>
            <a:endParaRPr lang="zh-CN" altLang="en-US" sz="2000" dirty="0">
              <a:latin typeface="Times New Roman" panose="02020603050405020304" pitchFamily="18" charset="0"/>
              <a:ea typeface="宋体" panose="02010600030101010101" pitchFamily="2" charset="-122"/>
            </a:endParaRPr>
          </a:p>
        </p:txBody>
      </p:sp>
      <p:sp>
        <p:nvSpPr>
          <p:cNvPr id="2" name="页脚占位符 1"/>
          <p:cNvSpPr txBox="1">
            <a:spLocks noGrp="1"/>
          </p:cNvSpPr>
          <p:nvPr>
            <p:ph type="ftr" sz="quarter" idx="11"/>
          </p:nvPr>
        </p:nvSpPr>
        <p:spPr>
          <a:noFill/>
        </p:spPr>
        <p:txBody>
          <a:bodyPr vert="horz"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83974" name="灯片编号占位符 2"/>
          <p:cNvSpPr txBox="1">
            <a:spLocks noGrp="1"/>
          </p:cNvSpPr>
          <p:nvPr>
            <p:ph type="sldNum" sz="quarter" idx="12"/>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dirty="0">
                <a:solidFill>
                  <a:srgbClr val="898989"/>
                </a:solidFill>
                <a:latin typeface="Arial" panose="020B0604020202020204" pitchFamily="34" charset="0"/>
                <a:ea typeface="宋体" panose="02010600030101010101" pitchFamily="2" charset="-122"/>
              </a:rPr>
            </a:fld>
            <a:endParaRPr lang="en-US" altLang="zh-CN" sz="1800" b="1" dirty="0">
              <a:solidFill>
                <a:srgbClr val="898989"/>
              </a:solidFill>
              <a:latin typeface="Arial" panose="020B0604020202020204" pitchFamily="34" charset="0"/>
              <a:ea typeface="宋体" panose="02010600030101010101" pitchFamily="2" charset="-122"/>
            </a:endParaRPr>
          </a:p>
        </p:txBody>
      </p:sp>
    </p:spTree>
  </p:cSld>
  <p:clrMapOvr>
    <a:masterClrMapping/>
  </p:clrMapOvr>
  <p:transition spd="med">
    <p:dissolve/>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4994" name="Rectangle 2"/>
          <p:cNvSpPr>
            <a:spLocks noGrp="1"/>
          </p:cNvSpPr>
          <p:nvPr>
            <p:ph type="body" sz="half" idx="1"/>
          </p:nvPr>
        </p:nvSpPr>
        <p:spPr>
          <a:xfrm>
            <a:off x="1152525" y="215900"/>
            <a:ext cx="7812088" cy="2062163"/>
          </a:xfrm>
          <a:ln/>
        </p:spPr>
        <p:txBody>
          <a:bodyPr vert="horz" wrap="square" lIns="91440" tIns="45720" rIns="91440" bIns="45720" anchor="t" anchorCtr="0"/>
          <a:p>
            <a:pPr algn="just" eaLnBrk="1" hangingPunct="1">
              <a:lnSpc>
                <a:spcPct val="130000"/>
              </a:lnSpc>
              <a:buClrTx/>
              <a:buSzTx/>
              <a:buFontTx/>
              <a:buNone/>
            </a:pPr>
            <a:r>
              <a:rPr lang="en-US" altLang="zh-CN" sz="2000" dirty="0"/>
              <a:t>              2) </a:t>
            </a:r>
            <a:r>
              <a:rPr lang="zh-CN" altLang="en-US" sz="2000" dirty="0"/>
              <a:t>扩充</a:t>
            </a:r>
            <a:r>
              <a:rPr lang="en-US" altLang="zh-CN" sz="2000" dirty="0"/>
              <a:t>ASCII</a:t>
            </a:r>
            <a:r>
              <a:rPr lang="zh-CN" altLang="en-US" sz="2000" dirty="0"/>
              <a:t>码。</a:t>
            </a:r>
            <a:endParaRPr lang="zh-CN" altLang="en-US" sz="2000" dirty="0"/>
          </a:p>
          <a:p>
            <a:pPr eaLnBrk="1" hangingPunct="1">
              <a:lnSpc>
                <a:spcPct val="130000"/>
              </a:lnSpc>
              <a:buClrTx/>
              <a:buSzTx/>
              <a:buFontTx/>
              <a:buNone/>
            </a:pPr>
            <a:r>
              <a:rPr lang="zh-CN" altLang="en-US" sz="2000" dirty="0"/>
              <a:t>              </a:t>
            </a:r>
            <a:r>
              <a:rPr lang="en-US" altLang="zh-CN" sz="2000" dirty="0"/>
              <a:t>8</a:t>
            </a:r>
            <a:r>
              <a:rPr lang="zh-CN" altLang="en-US" sz="2000" dirty="0"/>
              <a:t>位</a:t>
            </a:r>
            <a:r>
              <a:rPr lang="en-US" altLang="zh-CN" sz="2000" dirty="0"/>
              <a:t>ASCII</a:t>
            </a:r>
            <a:r>
              <a:rPr lang="zh-CN" altLang="en-US" sz="2000" dirty="0"/>
              <a:t>码使用</a:t>
            </a:r>
            <a:r>
              <a:rPr lang="en-US" altLang="zh-CN" sz="2000" dirty="0"/>
              <a:t>8</a:t>
            </a:r>
            <a:r>
              <a:rPr lang="zh-CN" altLang="en-US" sz="2000" dirty="0"/>
              <a:t>位二进制数进行编码。当最高位为</a:t>
            </a:r>
            <a:r>
              <a:rPr lang="en-US" altLang="zh-CN" sz="2000" dirty="0"/>
              <a:t>0</a:t>
            </a:r>
            <a:r>
              <a:rPr lang="zh-CN" altLang="en-US" sz="2000" dirty="0"/>
              <a:t>时，称为基本</a:t>
            </a:r>
            <a:r>
              <a:rPr lang="en-US" altLang="zh-CN" sz="2000" dirty="0"/>
              <a:t>ASCII</a:t>
            </a:r>
            <a:r>
              <a:rPr lang="zh-CN" altLang="en-US" sz="2000" dirty="0"/>
              <a:t>码 </a:t>
            </a:r>
            <a:r>
              <a:rPr lang="en-US" altLang="zh-CN" sz="2000" dirty="0"/>
              <a:t>.</a:t>
            </a:r>
            <a:r>
              <a:rPr lang="zh-CN" altLang="en-US" sz="2000" dirty="0"/>
              <a:t>（由于计算机所处理的信息单位是字节即</a:t>
            </a:r>
            <a:r>
              <a:rPr lang="en-US" altLang="zh-CN" sz="2000" dirty="0"/>
              <a:t>8</a:t>
            </a:r>
            <a:r>
              <a:rPr lang="zh-CN" altLang="en-US" sz="2000" dirty="0"/>
              <a:t>位二进制） </a:t>
            </a:r>
            <a:endParaRPr lang="zh-CN" altLang="en-US" sz="2000" dirty="0"/>
          </a:p>
        </p:txBody>
      </p:sp>
      <p:graphicFrame>
        <p:nvGraphicFramePr>
          <p:cNvPr id="84995" name="Object 6"/>
          <p:cNvGraphicFramePr>
            <a:graphicFrameLocks noGrp="1" noChangeAspect="1"/>
          </p:cNvGraphicFramePr>
          <p:nvPr>
            <p:ph sz="half" idx="2"/>
          </p:nvPr>
        </p:nvGraphicFramePr>
        <p:xfrm>
          <a:off x="900113" y="2179638"/>
          <a:ext cx="7921625" cy="3146425"/>
        </p:xfrm>
        <a:graphic>
          <a:graphicData uri="http://schemas.openxmlformats.org/presentationml/2006/ole">
            <mc:AlternateContent xmlns:mc="http://schemas.openxmlformats.org/markup-compatibility/2006">
              <mc:Choice xmlns:v="urn:schemas-microsoft-com:vml" Requires="v">
                <p:oleObj spid="_x0000_s3078" name="" r:id="rId1" imgW="4855845" imgH="1923415" progId="Paint.Picture">
                  <p:embed/>
                </p:oleObj>
              </mc:Choice>
              <mc:Fallback>
                <p:oleObj name="" r:id="rId1" imgW="4855845" imgH="1923415" progId="Paint.Picture">
                  <p:embed/>
                  <p:pic>
                    <p:nvPicPr>
                      <p:cNvPr id="0" name="图片 3077"/>
                      <p:cNvPicPr/>
                      <p:nvPr/>
                    </p:nvPicPr>
                    <p:blipFill>
                      <a:blip r:embed="rId2"/>
                      <a:srcRect b="5530"/>
                      <a:stretch>
                        <a:fillRect/>
                      </a:stretch>
                    </p:blipFill>
                    <p:spPr>
                      <a:xfrm>
                        <a:off x="900113" y="2179638"/>
                        <a:ext cx="7921625" cy="3146425"/>
                      </a:xfrm>
                      <a:prstGeom prst="rect">
                        <a:avLst/>
                      </a:prstGeom>
                      <a:noFill/>
                      <a:ln w="38100">
                        <a:miter/>
                      </a:ln>
                    </p:spPr>
                  </p:pic>
                </p:oleObj>
              </mc:Fallback>
            </mc:AlternateContent>
          </a:graphicData>
        </a:graphic>
      </p:graphicFrame>
      <p:sp>
        <p:nvSpPr>
          <p:cNvPr id="68617" name="Text Box 9"/>
          <p:cNvSpPr txBox="1"/>
          <p:nvPr/>
        </p:nvSpPr>
        <p:spPr>
          <a:xfrm>
            <a:off x="2133600" y="5486400"/>
            <a:ext cx="4419600" cy="862013"/>
          </a:xfrm>
          <a:prstGeom prst="rect">
            <a:avLst/>
          </a:prstGeom>
          <a:noFill/>
          <a:ln w="9525">
            <a:noFill/>
          </a:ln>
        </p:spPr>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微软雅黑" panose="020B0503020204020204" pitchFamily="34" charset="-122"/>
                <a:ea typeface="微软雅黑" panose="020B0503020204020204" pitchFamily="34" charset="-122"/>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微软雅黑" panose="020B0503020204020204" pitchFamily="34" charset="-122"/>
                <a:ea typeface="微软雅黑" panose="020B0503020204020204" pitchFamily="34" charset="-122"/>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微软雅黑" panose="020B0503020204020204" pitchFamily="34" charset="-122"/>
                <a:ea typeface="微软雅黑" panose="020B0503020204020204" pitchFamily="34" charset="-122"/>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微软雅黑" panose="020B0503020204020204" pitchFamily="34" charset="-122"/>
                <a:ea typeface="微软雅黑" panose="020B0503020204020204" pitchFamily="34" charset="-122"/>
                <a:cs typeface="+mn-cs"/>
              </a:defRPr>
            </a:lvl5pPr>
          </a:lstStyle>
          <a:p>
            <a:pPr marL="0" lvl="0" indent="0" algn="ctr" eaLnBrk="1" hangingPunct="1">
              <a:spcBef>
                <a:spcPct val="50000"/>
              </a:spcBef>
              <a:buFontTx/>
              <a:buNone/>
            </a:pPr>
            <a:r>
              <a:rPr lang="zh-CN" altLang="en-US" sz="2000" b="1" dirty="0">
                <a:latin typeface="Times New Roman" panose="02020603050405020304" pitchFamily="18" charset="0"/>
                <a:ea typeface="宋体" panose="02010600030101010101" pitchFamily="2" charset="-122"/>
              </a:rPr>
              <a:t>图</a:t>
            </a:r>
            <a:r>
              <a:rPr lang="en-US" altLang="zh-CN" sz="2000" b="1" dirty="0">
                <a:latin typeface="Times New Roman" panose="02020603050405020304" pitchFamily="18" charset="0"/>
                <a:ea typeface="宋体" panose="02010600030101010101" pitchFamily="2" charset="-122"/>
              </a:rPr>
              <a:t>3.6  </a:t>
            </a:r>
            <a:r>
              <a:rPr lang="zh-CN" altLang="en-US" sz="2000" b="1" dirty="0">
                <a:latin typeface="Times New Roman" panose="02020603050405020304" pitchFamily="18" charset="0"/>
                <a:ea typeface="宋体" panose="02010600030101010101" pitchFamily="2" charset="-122"/>
              </a:rPr>
              <a:t>扩充</a:t>
            </a:r>
            <a:r>
              <a:rPr lang="en-US" altLang="zh-CN" sz="2000" b="1" dirty="0">
                <a:latin typeface="Times New Roman" panose="02020603050405020304" pitchFamily="18" charset="0"/>
                <a:ea typeface="宋体" panose="02010600030101010101" pitchFamily="2" charset="-122"/>
              </a:rPr>
              <a:t>ASCII</a:t>
            </a:r>
            <a:r>
              <a:rPr lang="zh-CN" altLang="en-US" sz="2000" b="1" dirty="0">
                <a:latin typeface="Times New Roman" panose="02020603050405020304" pitchFamily="18" charset="0"/>
                <a:ea typeface="宋体" panose="02010600030101010101" pitchFamily="2" charset="-122"/>
              </a:rPr>
              <a:t>码（</a:t>
            </a:r>
            <a:r>
              <a:rPr lang="en-US" altLang="zh-CN" sz="2000" b="1" dirty="0">
                <a:latin typeface="Times New Roman" panose="02020603050405020304" pitchFamily="18" charset="0"/>
                <a:ea typeface="宋体" panose="02010600030101010101" pitchFamily="2" charset="-122"/>
              </a:rPr>
              <a:t>128</a:t>
            </a:r>
            <a:r>
              <a:rPr lang="zh-CN" altLang="en-US" sz="2000" b="1" dirty="0">
                <a:latin typeface="Times New Roman" panose="02020603050405020304" pitchFamily="18" charset="0"/>
                <a:ea typeface="宋体" panose="02010600030101010101" pitchFamily="2" charset="-122"/>
              </a:rPr>
              <a:t>～</a:t>
            </a:r>
            <a:r>
              <a:rPr lang="en-US" altLang="zh-CN" sz="2000" b="1" dirty="0">
                <a:latin typeface="Times New Roman" panose="02020603050405020304" pitchFamily="18" charset="0"/>
                <a:ea typeface="宋体" panose="02010600030101010101" pitchFamily="2" charset="-122"/>
              </a:rPr>
              <a:t>255</a:t>
            </a:r>
            <a:r>
              <a:rPr lang="zh-CN" altLang="en-US" sz="2000" b="1" dirty="0">
                <a:latin typeface="Times New Roman" panose="02020603050405020304" pitchFamily="18" charset="0"/>
                <a:ea typeface="宋体" panose="02010600030101010101" pitchFamily="2" charset="-122"/>
              </a:rPr>
              <a:t>）</a:t>
            </a:r>
            <a:endParaRPr lang="zh-CN" altLang="en-US" sz="2000" b="1" dirty="0">
              <a:latin typeface="Times New Roman" panose="02020603050405020304" pitchFamily="18" charset="0"/>
              <a:ea typeface="宋体" panose="02010600030101010101" pitchFamily="2" charset="-122"/>
            </a:endParaRPr>
          </a:p>
          <a:p>
            <a:pPr marL="0" lvl="0" indent="0" eaLnBrk="1" hangingPunct="1">
              <a:spcBef>
                <a:spcPct val="50000"/>
              </a:spcBef>
              <a:buFontTx/>
              <a:buNone/>
            </a:pPr>
            <a:endParaRPr lang="en-US" altLang="zh-CN" sz="2000" dirty="0">
              <a:latin typeface="Times New Roman" panose="02020603050405020304" pitchFamily="18" charset="0"/>
              <a:ea typeface="宋体" panose="02010600030101010101" pitchFamily="2" charset="-122"/>
            </a:endParaRPr>
          </a:p>
        </p:txBody>
      </p:sp>
      <p:sp>
        <p:nvSpPr>
          <p:cNvPr id="2" name="页脚占位符 1"/>
          <p:cNvSpPr txBox="1">
            <a:spLocks noGrp="1"/>
          </p:cNvSpPr>
          <p:nvPr>
            <p:ph type="ftr" sz="quarter" idx="11"/>
          </p:nvPr>
        </p:nvSpPr>
        <p:spPr>
          <a:noFill/>
        </p:spPr>
        <p:txBody>
          <a:bodyPr vert="horz"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84998" name="灯片编号占位符 2"/>
          <p:cNvSpPr txBox="1">
            <a:spLocks noGrp="1"/>
          </p:cNvSpPr>
          <p:nvPr>
            <p:ph type="sldNum" sz="quarter" idx="12"/>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dirty="0">
                <a:solidFill>
                  <a:srgbClr val="898989"/>
                </a:solidFill>
                <a:latin typeface="Arial" panose="020B0604020202020204" pitchFamily="34" charset="0"/>
                <a:ea typeface="宋体" panose="02010600030101010101" pitchFamily="2" charset="-122"/>
              </a:rPr>
            </a:fld>
            <a:endParaRPr lang="en-US" altLang="zh-CN" sz="1800" b="1" dirty="0">
              <a:solidFill>
                <a:srgbClr val="898989"/>
              </a:solidFill>
              <a:latin typeface="Arial" panose="020B0604020202020204" pitchFamily="34" charset="0"/>
              <a:ea typeface="宋体" panose="02010600030101010101" pitchFamily="2" charset="-122"/>
            </a:endParaRPr>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68617"/>
                                        </p:tgtEl>
                                        <p:attrNameLst>
                                          <p:attrName>style.visibility</p:attrName>
                                        </p:attrNameLst>
                                      </p:cBhvr>
                                      <p:to>
                                        <p:strVal val="visible"/>
                                      </p:to>
                                    </p:set>
                                    <p:animEffect transition="in" filter="diamond(in)">
                                      <p:cBhvr>
                                        <p:cTn id="7" dur="2000"/>
                                        <p:tgtEl>
                                          <p:spTgt spid="686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7" grpId="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6018" name="Rectangle 2"/>
          <p:cNvSpPr>
            <a:spLocks noGrp="1"/>
          </p:cNvSpPr>
          <p:nvPr>
            <p:ph sz="quarter" idx="13"/>
          </p:nvPr>
        </p:nvSpPr>
        <p:spPr>
          <a:xfrm>
            <a:off x="468313" y="1509713"/>
            <a:ext cx="8207375" cy="4606925"/>
          </a:xfrm>
          <a:ln/>
        </p:spPr>
        <p:txBody>
          <a:bodyPr vert="horz" wrap="square" lIns="91440" tIns="45720" rIns="91440" bIns="45720" anchor="t" anchorCtr="0"/>
          <a:p>
            <a:pPr algn="just" eaLnBrk="1" hangingPunct="1">
              <a:lnSpc>
                <a:spcPct val="130000"/>
              </a:lnSpc>
              <a:buClrTx/>
              <a:buSzTx/>
              <a:buFontTx/>
              <a:buNone/>
            </a:pPr>
            <a:r>
              <a:rPr lang="zh-CN" altLang="en-US" sz="2400" dirty="0"/>
              <a:t>    我国用户在使用计算机进行信息处理时，一般都要用到汉字，因此，必须解决汉字的输入、输出以及汉字处理等一系列问题。当然，关键问题是要解决汉字编码的问题。 </a:t>
            </a:r>
            <a:endParaRPr lang="zh-CN" altLang="en-US" sz="2400" dirty="0"/>
          </a:p>
          <a:p>
            <a:pPr algn="just" eaLnBrk="1" hangingPunct="1">
              <a:lnSpc>
                <a:spcPct val="130000"/>
              </a:lnSpc>
              <a:buClrTx/>
              <a:buSzTx/>
              <a:buFontTx/>
              <a:buNone/>
            </a:pPr>
            <a:r>
              <a:rPr lang="zh-CN" altLang="en-US" sz="2400" b="1" dirty="0">
                <a:cs typeface="Times New Roman" panose="02020603050405020304" pitchFamily="18" charset="0"/>
              </a:rPr>
              <a:t>             </a:t>
            </a:r>
            <a:r>
              <a:rPr lang="en-US" altLang="zh-CN" sz="2400" b="1" dirty="0">
                <a:cs typeface="Times New Roman" panose="02020603050405020304" pitchFamily="18" charset="0"/>
              </a:rPr>
              <a:t>1) </a:t>
            </a:r>
            <a:r>
              <a:rPr lang="zh-CN" altLang="en-US" sz="2400" b="1" dirty="0"/>
              <a:t>国标码</a:t>
            </a:r>
            <a:endParaRPr lang="zh-CN" altLang="en-US" sz="2400" b="1" dirty="0">
              <a:cs typeface="Times New Roman" panose="02020603050405020304" pitchFamily="18" charset="0"/>
            </a:endParaRPr>
          </a:p>
          <a:p>
            <a:pPr algn="just" eaLnBrk="1" hangingPunct="1">
              <a:lnSpc>
                <a:spcPct val="130000"/>
              </a:lnSpc>
              <a:buClrTx/>
              <a:buSzTx/>
              <a:buFontTx/>
              <a:buNone/>
            </a:pPr>
            <a:r>
              <a:rPr lang="zh-CN" altLang="en-US" sz="2400" dirty="0"/>
              <a:t>            国标码是我国于</a:t>
            </a:r>
            <a:r>
              <a:rPr lang="en-US" altLang="zh-CN" sz="2400" dirty="0"/>
              <a:t>1980</a:t>
            </a:r>
            <a:r>
              <a:rPr lang="zh-CN" altLang="en-US" sz="2400" dirty="0"/>
              <a:t>年颁布的国家标准</a:t>
            </a:r>
            <a:r>
              <a:rPr lang="en-US" altLang="zh-CN" sz="2400" dirty="0"/>
              <a:t>GB 2312</a:t>
            </a:r>
            <a:r>
              <a:rPr lang="zh-CN" altLang="en-US" sz="2400" dirty="0"/>
              <a:t>－</a:t>
            </a:r>
            <a:r>
              <a:rPr lang="en-US" altLang="zh-CN" sz="2400" dirty="0"/>
              <a:t>80</a:t>
            </a:r>
            <a:r>
              <a:rPr lang="zh-CN" altLang="en-US" sz="2400" dirty="0"/>
              <a:t>，即</a:t>
            </a:r>
            <a:r>
              <a:rPr lang="en-US" altLang="zh-CN" sz="2400" dirty="0"/>
              <a:t>《</a:t>
            </a:r>
            <a:r>
              <a:rPr lang="zh-CN" altLang="en-US" sz="2400" dirty="0"/>
              <a:t>中华人民共和国国家标准信息交换汉字编码</a:t>
            </a:r>
            <a:r>
              <a:rPr lang="en-US" altLang="zh-CN" sz="2400" dirty="0"/>
              <a:t>》, </a:t>
            </a:r>
            <a:r>
              <a:rPr lang="zh-CN" altLang="en-US" sz="2400" dirty="0"/>
              <a:t>主要作为汉字信息交换码使用。</a:t>
            </a:r>
            <a:endParaRPr lang="zh-CN" altLang="en-US" sz="2400" dirty="0"/>
          </a:p>
          <a:p>
            <a:pPr eaLnBrk="1" hangingPunct="1">
              <a:lnSpc>
                <a:spcPct val="130000"/>
              </a:lnSpc>
              <a:buClrTx/>
              <a:buSzTx/>
              <a:buFontTx/>
              <a:buNone/>
            </a:pPr>
            <a:endParaRPr lang="en-US" altLang="zh-CN" sz="2400" dirty="0"/>
          </a:p>
        </p:txBody>
      </p:sp>
      <p:sp>
        <p:nvSpPr>
          <p:cNvPr id="86019" name="标题 3"/>
          <p:cNvSpPr>
            <a:spLocks noGrp="1"/>
          </p:cNvSpPr>
          <p:nvPr>
            <p:ph type="title"/>
          </p:nvPr>
        </p:nvSpPr>
        <p:spPr>
          <a:xfrm>
            <a:off x="601663" y="-100012"/>
            <a:ext cx="8218487" cy="1143000"/>
          </a:xfrm>
          <a:ln/>
        </p:spPr>
        <p:txBody>
          <a:bodyPr vert="horz" wrap="square" lIns="91440" tIns="45720" rIns="91440" bIns="45720" anchor="ctr" anchorCtr="0"/>
          <a:p>
            <a:pPr/>
            <a:r>
              <a:rPr lang="zh-CN" altLang="en-US" kern="1200" dirty="0">
                <a:latin typeface="微软雅黑" panose="020B0503020204020204" pitchFamily="34" charset="-122"/>
                <a:ea typeface="微软雅黑" panose="020B0503020204020204" pitchFamily="34" charset="-122"/>
                <a:cs typeface="+mj-cs"/>
              </a:rPr>
              <a:t>汉字的编码</a:t>
            </a:r>
            <a:endParaRPr lang="zh-CN" altLang="en-US" kern="1200" dirty="0">
              <a:latin typeface="微软雅黑" panose="020B0503020204020204" pitchFamily="34" charset="-122"/>
              <a:ea typeface="微软雅黑" panose="020B0503020204020204" pitchFamily="34" charset="-122"/>
              <a:cs typeface="+mj-cs"/>
            </a:endParaRPr>
          </a:p>
        </p:txBody>
      </p:sp>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86021"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7042" name="Rectangle 2"/>
          <p:cNvSpPr>
            <a:spLocks noGrp="1"/>
          </p:cNvSpPr>
          <p:nvPr>
            <p:ph sz="quarter" idx="13"/>
          </p:nvPr>
        </p:nvSpPr>
        <p:spPr>
          <a:xfrm>
            <a:off x="468313" y="1509713"/>
            <a:ext cx="8207375" cy="4606925"/>
          </a:xfrm>
          <a:ln/>
        </p:spPr>
        <p:txBody>
          <a:bodyPr vert="horz" wrap="square" lIns="91440" tIns="45720" rIns="91440" bIns="45720" anchor="t" anchorCtr="0"/>
          <a:p>
            <a:pPr algn="just" eaLnBrk="1" hangingPunct="1">
              <a:lnSpc>
                <a:spcPct val="130000"/>
              </a:lnSpc>
              <a:buClrTx/>
              <a:buSzTx/>
              <a:buFontTx/>
              <a:buNone/>
            </a:pPr>
            <a:r>
              <a:rPr lang="en-US" altLang="zh-CN" sz="2400" b="1" dirty="0">
                <a:cs typeface="Times New Roman" panose="02020603050405020304" pitchFamily="18" charset="0"/>
              </a:rPr>
              <a:t>         </a:t>
            </a:r>
            <a:r>
              <a:rPr lang="en-US" altLang="zh-CN" sz="1800" b="1" dirty="0">
                <a:cs typeface="Times New Roman" panose="02020603050405020304" pitchFamily="18" charset="0"/>
              </a:rPr>
              <a:t>2) </a:t>
            </a:r>
            <a:r>
              <a:rPr lang="zh-CN" altLang="en-US" sz="1800" b="1" dirty="0"/>
              <a:t>机内码</a:t>
            </a:r>
            <a:endParaRPr lang="zh-CN" altLang="en-US" sz="1800" b="1" dirty="0">
              <a:cs typeface="Times New Roman" panose="02020603050405020304" pitchFamily="18" charset="0"/>
            </a:endParaRPr>
          </a:p>
          <a:p>
            <a:pPr eaLnBrk="1" hangingPunct="1">
              <a:lnSpc>
                <a:spcPct val="130000"/>
              </a:lnSpc>
              <a:buClrTx/>
              <a:buSzTx/>
              <a:buFontTx/>
              <a:buNone/>
            </a:pPr>
            <a:r>
              <a:rPr lang="zh-CN" altLang="en-US" sz="1800" dirty="0"/>
              <a:t>            机内码是指在计算机中表示一个汉字的编码。正是由于机内码的存在，输入汉字时就允许用户根据自己的习惯使用不同的汉字输入码，例如拼音法、五笔字型、自然码、区位码等，进入系统后再统一转换成机内码存储。机内码通常用</a:t>
            </a:r>
            <a:r>
              <a:rPr lang="en-US" altLang="zh-CN" sz="1800" dirty="0"/>
              <a:t>2</a:t>
            </a:r>
            <a:r>
              <a:rPr lang="zh-CN" altLang="en-US" sz="1800" dirty="0"/>
              <a:t>个字节表示一个汉字的内码 </a:t>
            </a:r>
            <a:endParaRPr lang="zh-CN" altLang="en-US" sz="1800" dirty="0"/>
          </a:p>
          <a:p>
            <a:pPr algn="just" eaLnBrk="1" hangingPunct="1">
              <a:lnSpc>
                <a:spcPct val="130000"/>
              </a:lnSpc>
              <a:buClrTx/>
              <a:buSzTx/>
              <a:buFontTx/>
              <a:buNone/>
            </a:pPr>
            <a:r>
              <a:rPr lang="zh-CN" altLang="en-US" sz="1800" b="1" dirty="0">
                <a:cs typeface="Times New Roman" panose="02020603050405020304" pitchFamily="18" charset="0"/>
              </a:rPr>
              <a:t>            </a:t>
            </a:r>
            <a:r>
              <a:rPr lang="en-US" altLang="zh-CN" sz="1800" b="1" dirty="0">
                <a:cs typeface="Times New Roman" panose="02020603050405020304" pitchFamily="18" charset="0"/>
              </a:rPr>
              <a:t>3) </a:t>
            </a:r>
            <a:r>
              <a:rPr lang="zh-CN" altLang="en-US" sz="1800" b="1" dirty="0"/>
              <a:t>汉字输入码（外码）</a:t>
            </a:r>
            <a:endParaRPr lang="zh-CN" altLang="en-US" sz="1800" b="1" dirty="0">
              <a:cs typeface="Times New Roman" panose="02020603050405020304" pitchFamily="18" charset="0"/>
            </a:endParaRPr>
          </a:p>
          <a:p>
            <a:pPr eaLnBrk="1" hangingPunct="1">
              <a:lnSpc>
                <a:spcPct val="130000"/>
              </a:lnSpc>
              <a:buClrTx/>
              <a:buSzTx/>
              <a:buFontTx/>
              <a:buNone/>
            </a:pPr>
            <a:r>
              <a:rPr lang="zh-CN" altLang="en-US" sz="1800" dirty="0"/>
              <a:t>            汉字输入码代表某种输入方法输入某一汉字的一组键盘符号。汉字输入编码方案很多，其表示形式大多用字</a:t>
            </a:r>
            <a:r>
              <a:rPr lang="zh-CN" altLang="en-US" sz="2000" dirty="0"/>
              <a:t>母、数字或符号。输入码的长度也不同，多数为</a:t>
            </a:r>
            <a:r>
              <a:rPr lang="en-US" altLang="zh-CN" sz="2000" dirty="0"/>
              <a:t>4</a:t>
            </a:r>
            <a:r>
              <a:rPr lang="zh-CN" altLang="en-US" sz="2000" dirty="0"/>
              <a:t>个字节。 </a:t>
            </a:r>
            <a:endParaRPr lang="zh-CN" altLang="en-US" sz="2000" dirty="0"/>
          </a:p>
        </p:txBody>
      </p:sp>
      <p:sp>
        <p:nvSpPr>
          <p:cNvPr id="87043" name="标题 3"/>
          <p:cNvSpPr>
            <a:spLocks noGrp="1"/>
          </p:cNvSpPr>
          <p:nvPr>
            <p:ph type="title"/>
          </p:nvPr>
        </p:nvSpPr>
        <p:spPr>
          <a:xfrm>
            <a:off x="601663" y="-100012"/>
            <a:ext cx="8218487" cy="1143000"/>
          </a:xfrm>
          <a:ln/>
        </p:spPr>
        <p:txBody>
          <a:bodyPr vert="horz" wrap="square" lIns="91440" tIns="45720" rIns="91440" bIns="45720" anchor="ctr" anchorCtr="0"/>
          <a:p>
            <a:pPr/>
            <a:r>
              <a:rPr lang="zh-CN" altLang="en-US" kern="1200" dirty="0">
                <a:latin typeface="微软雅黑" panose="020B0503020204020204" pitchFamily="34" charset="-122"/>
                <a:ea typeface="微软雅黑" panose="020B0503020204020204" pitchFamily="34" charset="-122"/>
                <a:cs typeface="+mj-cs"/>
              </a:rPr>
              <a:t>汉字的编码</a:t>
            </a:r>
            <a:endParaRPr lang="zh-CN" altLang="en-US" kern="1200" dirty="0">
              <a:latin typeface="微软雅黑" panose="020B0503020204020204" pitchFamily="34" charset="-122"/>
              <a:ea typeface="微软雅黑" panose="020B0503020204020204" pitchFamily="34" charset="-122"/>
              <a:cs typeface="+mj-cs"/>
            </a:endParaRPr>
          </a:p>
        </p:txBody>
      </p:sp>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87045"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8066" name="Rectangle 2"/>
          <p:cNvSpPr>
            <a:spLocks noGrp="1"/>
          </p:cNvSpPr>
          <p:nvPr>
            <p:ph type="title"/>
          </p:nvPr>
        </p:nvSpPr>
        <p:spPr>
          <a:xfrm>
            <a:off x="601663" y="-100012"/>
            <a:ext cx="8218487" cy="1143000"/>
          </a:xfrm>
          <a:ln/>
        </p:spPr>
        <p:txBody>
          <a:bodyPr vert="horz" wrap="square" lIns="91440" tIns="45720" rIns="91440" bIns="45720" anchor="ctr" anchorCtr="0"/>
          <a:p>
            <a:pPr eaLnBrk="1" hangingPunct="1"/>
            <a:r>
              <a:rPr lang="zh-CN" altLang="en-US" sz="4800" kern="1200" dirty="0">
                <a:latin typeface="微软雅黑" panose="020B0503020204020204" pitchFamily="34" charset="-122"/>
                <a:ea typeface="微软雅黑" panose="020B0503020204020204" pitchFamily="34" charset="-122"/>
                <a:cs typeface="+mj-cs"/>
              </a:rPr>
              <a:t>汉字的编码</a:t>
            </a:r>
            <a:endParaRPr lang="zh-CN" altLang="en-US" sz="4800" kern="1200" dirty="0">
              <a:latin typeface="微软雅黑" panose="020B0503020204020204" pitchFamily="34" charset="-122"/>
              <a:ea typeface="微软雅黑" panose="020B0503020204020204" pitchFamily="34" charset="-122"/>
              <a:cs typeface="+mj-cs"/>
            </a:endParaRPr>
          </a:p>
        </p:txBody>
      </p:sp>
      <p:sp>
        <p:nvSpPr>
          <p:cNvPr id="2" name="页脚占位符 1"/>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88068" name="灯片编号占位符 2"/>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pic>
        <p:nvPicPr>
          <p:cNvPr id="79875" name="Picture 3" descr="evl853_01b_pic"/>
          <p:cNvPicPr>
            <a:picLocks noChangeAspect="1"/>
          </p:cNvPicPr>
          <p:nvPr/>
        </p:nvPicPr>
        <p:blipFill>
          <a:blip r:embed="rId1"/>
          <a:stretch>
            <a:fillRect/>
          </a:stretch>
        </p:blipFill>
        <p:spPr>
          <a:xfrm>
            <a:off x="4929188" y="2233613"/>
            <a:ext cx="4191000" cy="3690937"/>
          </a:xfrm>
          <a:prstGeom prst="rect">
            <a:avLst/>
          </a:prstGeom>
          <a:noFill/>
          <a:ln w="9525">
            <a:noFill/>
          </a:ln>
        </p:spPr>
      </p:pic>
      <p:sp>
        <p:nvSpPr>
          <p:cNvPr id="79876" name="Text Box 4"/>
          <p:cNvSpPr txBox="1">
            <a:spLocks noChangeArrowheads="1"/>
          </p:cNvSpPr>
          <p:nvPr/>
        </p:nvSpPr>
        <p:spPr bwMode="auto">
          <a:xfrm>
            <a:off x="381000" y="1611313"/>
            <a:ext cx="4695825" cy="3170238"/>
          </a:xfrm>
          <a:prstGeom prst="rect">
            <a:avLst/>
          </a:prstGeom>
          <a:noFill/>
          <a:ln w="9525">
            <a:noFill/>
            <a:miter lim="800000"/>
          </a:ln>
          <a:effectLst/>
        </p:spPr>
        <p:txBody>
          <a:bodyPr>
            <a:spAutoFit/>
          </a:bodyPr>
          <a:lstStyle/>
          <a:p>
            <a:pPr marR="0" defTabSz="576580" eaLnBrk="1" hangingPunct="1">
              <a:spcBef>
                <a:spcPct val="50000"/>
              </a:spcBef>
              <a:buClrTx/>
              <a:buSzTx/>
              <a:buFontTx/>
              <a:buNone/>
              <a:defRPr/>
            </a:pPr>
            <a:r>
              <a:rPr kumimoji="1" lang="zh-CN" altLang="en-US" sz="2400" b="1" kern="1200" cap="none" spc="0" normalizeH="0" baseline="0" noProof="0" dirty="0">
                <a:effectLst>
                  <a:outerShdw blurRad="38100" dist="38100" dir="2700000" algn="tl">
                    <a:srgbClr val="FFFFFF"/>
                  </a:outerShdw>
                </a:effectLst>
                <a:latin typeface="Times New Roman" panose="02020603050405020304" pitchFamily="18" charset="0"/>
                <a:ea typeface="宋体" panose="02010600030101010101" pitchFamily="2" charset="-122"/>
                <a:cs typeface="+mn-cs"/>
              </a:rPr>
              <a:t>汉字字形码</a:t>
            </a:r>
            <a:endParaRPr kumimoji="1" lang="zh-CN" altLang="en-US" sz="2400" b="1" kern="1200" cap="none" spc="0" normalizeH="0" baseline="0" noProof="0" dirty="0">
              <a:effectLst>
                <a:outerShdw blurRad="38100" dist="38100" dir="2700000" algn="tl">
                  <a:srgbClr val="FFFFFF"/>
                </a:outerShdw>
              </a:effectLst>
              <a:latin typeface="Times New Roman" panose="02020603050405020304" pitchFamily="18" charset="0"/>
              <a:ea typeface="宋体" panose="02010600030101010101" pitchFamily="2" charset="-122"/>
              <a:cs typeface="+mn-cs"/>
            </a:endParaRPr>
          </a:p>
          <a:p>
            <a:pPr marR="0" defTabSz="576580" eaLnBrk="1" hangingPunct="1">
              <a:spcBef>
                <a:spcPct val="50000"/>
              </a:spcBef>
              <a:buClrTx/>
              <a:buSzTx/>
              <a:buFontTx/>
              <a:buNone/>
              <a:defRPr/>
            </a:pPr>
            <a:r>
              <a:rPr kumimoji="1" lang="zh-CN" altLang="en-US" sz="2400" kern="1200" cap="none" spc="0" normalizeH="0" baseline="0" noProof="0" dirty="0">
                <a:latin typeface="Times New Roman" panose="02020603050405020304" pitchFamily="18" charset="0"/>
                <a:ea typeface="宋体" panose="02010600030101010101" pitchFamily="2" charset="-122"/>
                <a:cs typeface="Times New Roman" panose="02020603050405020304" pitchFamily="18" charset="0"/>
              </a:rPr>
              <a:t>	</a:t>
            </a:r>
            <a:r>
              <a:rPr kumimoji="1" lang="zh-CN" altLang="en-US" sz="2000" kern="1200" cap="none" spc="0" normalizeH="0" baseline="0" noProof="0" dirty="0">
                <a:latin typeface="楷体_GB2312" pitchFamily="49" charset="-122"/>
                <a:ea typeface="楷体_GB2312" pitchFamily="49" charset="-122"/>
                <a:cs typeface="+mn-cs"/>
              </a:rPr>
              <a:t>汉字字形一般是以数字化的方式存储在计算机的存储器中，将汉字图象预先分割为许多小方块，组成一个</a:t>
            </a:r>
            <a:r>
              <a:rPr kumimoji="1" lang="zh-CN" altLang="en-US" sz="2000" kern="1200" cap="none" spc="0" normalizeH="0" baseline="0" noProof="0" dirty="0">
                <a:latin typeface="Times New Roman" panose="02020603050405020304"/>
                <a:ea typeface="楷体_GB2312" pitchFamily="49" charset="-122"/>
                <a:cs typeface="+mn-cs"/>
              </a:rPr>
              <a:t>“</a:t>
            </a:r>
            <a:r>
              <a:rPr kumimoji="1" lang="zh-CN" altLang="en-US" sz="2000" kern="1200" cap="none" spc="0" normalizeH="0" baseline="0" noProof="0" dirty="0">
                <a:latin typeface="楷体_GB2312" pitchFamily="49" charset="-122"/>
                <a:ea typeface="楷体_GB2312" pitchFamily="49" charset="-122"/>
                <a:cs typeface="+mn-cs"/>
              </a:rPr>
              <a:t>点阵</a:t>
            </a:r>
            <a:r>
              <a:rPr kumimoji="1" lang="zh-CN" altLang="en-US" sz="2000" kern="1200" cap="none" spc="0" normalizeH="0" baseline="0" noProof="0" dirty="0">
                <a:latin typeface="Times New Roman" panose="02020603050405020304"/>
                <a:ea typeface="楷体_GB2312" pitchFamily="49" charset="-122"/>
                <a:cs typeface="+mn-cs"/>
              </a:rPr>
              <a:t>”</a:t>
            </a:r>
            <a:r>
              <a:rPr kumimoji="1" lang="zh-CN" altLang="en-US" sz="2000" kern="1200" cap="none" spc="0" normalizeH="0" baseline="0" noProof="0" dirty="0">
                <a:latin typeface="楷体_GB2312" pitchFamily="49" charset="-122"/>
                <a:ea typeface="楷体_GB2312" pitchFamily="49" charset="-122"/>
                <a:cs typeface="+mn-cs"/>
              </a:rPr>
              <a:t>。若用</a:t>
            </a:r>
            <a:r>
              <a:rPr kumimoji="1" lang="zh-CN" altLang="en-US" sz="2000" kern="1200" cap="none" spc="0" normalizeH="0" baseline="0" noProof="0" dirty="0">
                <a:latin typeface="Times New Roman" panose="02020603050405020304"/>
                <a:ea typeface="楷体_GB2312" pitchFamily="49" charset="-122"/>
                <a:cs typeface="+mn-cs"/>
              </a:rPr>
              <a:t>“</a:t>
            </a:r>
            <a:r>
              <a:rPr kumimoji="1" lang="en-US" altLang="zh-CN" sz="2000" kern="1200" cap="none" spc="0" normalizeH="0" baseline="0" noProof="0" dirty="0">
                <a:latin typeface="楷体_GB2312" pitchFamily="49" charset="-122"/>
                <a:ea typeface="楷体_GB2312" pitchFamily="49" charset="-122"/>
                <a:cs typeface="+mn-cs"/>
              </a:rPr>
              <a:t>0</a:t>
            </a:r>
            <a:r>
              <a:rPr kumimoji="1" lang="en-US" altLang="zh-CN" sz="2000" kern="1200" cap="none" spc="0" normalizeH="0" baseline="0" noProof="0" dirty="0">
                <a:latin typeface="Times New Roman" panose="02020603050405020304"/>
                <a:ea typeface="楷体_GB2312" pitchFamily="49" charset="-122"/>
                <a:cs typeface="+mn-cs"/>
              </a:rPr>
              <a:t>”</a:t>
            </a:r>
            <a:r>
              <a:rPr kumimoji="1" lang="zh-CN" altLang="en-US" sz="2000" kern="1200" cap="none" spc="0" normalizeH="0" baseline="0" noProof="0" dirty="0">
                <a:latin typeface="楷体_GB2312" pitchFamily="49" charset="-122"/>
                <a:ea typeface="楷体_GB2312" pitchFamily="49" charset="-122"/>
                <a:cs typeface="+mn-cs"/>
              </a:rPr>
              <a:t>表示白点，</a:t>
            </a:r>
            <a:r>
              <a:rPr kumimoji="1" lang="zh-CN" altLang="en-US" sz="2000" kern="1200" cap="none" spc="0" normalizeH="0" baseline="0" noProof="0" dirty="0">
                <a:latin typeface="Times New Roman" panose="02020603050405020304"/>
                <a:ea typeface="楷体_GB2312" pitchFamily="49" charset="-122"/>
                <a:cs typeface="+mn-cs"/>
              </a:rPr>
              <a:t>“</a:t>
            </a:r>
            <a:r>
              <a:rPr kumimoji="1" lang="en-US" altLang="zh-CN" sz="2000" kern="1200" cap="none" spc="0" normalizeH="0" baseline="0" noProof="0" dirty="0">
                <a:latin typeface="楷体_GB2312" pitchFamily="49" charset="-122"/>
                <a:ea typeface="楷体_GB2312" pitchFamily="49" charset="-122"/>
                <a:cs typeface="+mn-cs"/>
              </a:rPr>
              <a:t>1</a:t>
            </a:r>
            <a:r>
              <a:rPr kumimoji="1" lang="en-US" altLang="zh-CN" sz="2000" kern="1200" cap="none" spc="0" normalizeH="0" baseline="0" noProof="0" dirty="0">
                <a:latin typeface="Times New Roman" panose="02020603050405020304"/>
                <a:ea typeface="楷体_GB2312" pitchFamily="49" charset="-122"/>
                <a:cs typeface="+mn-cs"/>
              </a:rPr>
              <a:t>”</a:t>
            </a:r>
            <a:r>
              <a:rPr kumimoji="1" lang="zh-CN" altLang="en-US" sz="2000" kern="1200" cap="none" spc="0" normalizeH="0" baseline="0" noProof="0" dirty="0">
                <a:latin typeface="楷体_GB2312" pitchFamily="49" charset="-122"/>
                <a:ea typeface="楷体_GB2312" pitchFamily="49" charset="-122"/>
                <a:cs typeface="+mn-cs"/>
              </a:rPr>
              <a:t>表示黑点，这个点阵字形就很容易地用二进制表示了，这种方法我们称为</a:t>
            </a:r>
            <a:r>
              <a:rPr kumimoji="1" lang="zh-CN" altLang="en-US" sz="2000" kern="1200" cap="none" spc="0" normalizeH="0" baseline="0" noProof="0" dirty="0">
                <a:latin typeface="Times New Roman" panose="02020603050405020304"/>
                <a:ea typeface="楷体_GB2312" pitchFamily="49" charset="-122"/>
                <a:cs typeface="+mn-cs"/>
              </a:rPr>
              <a:t>“</a:t>
            </a:r>
            <a:r>
              <a:rPr kumimoji="1" lang="zh-CN" altLang="en-US" sz="2000" kern="1200" cap="none" spc="0" normalizeH="0" baseline="0" noProof="0" dirty="0">
                <a:latin typeface="楷体_GB2312" pitchFamily="49" charset="-122"/>
                <a:ea typeface="楷体_GB2312" pitchFamily="49" charset="-122"/>
                <a:cs typeface="+mn-cs"/>
              </a:rPr>
              <a:t>点阵的数字化</a:t>
            </a:r>
            <a:r>
              <a:rPr kumimoji="1" lang="zh-CN" altLang="en-US" sz="2000" kern="1200" cap="none" spc="0" normalizeH="0" baseline="0" noProof="0" dirty="0">
                <a:latin typeface="Times New Roman" panose="02020603050405020304"/>
                <a:ea typeface="楷体_GB2312" pitchFamily="49" charset="-122"/>
                <a:cs typeface="+mn-cs"/>
              </a:rPr>
              <a:t>”</a:t>
            </a:r>
            <a:r>
              <a:rPr kumimoji="1" lang="zh-CN" altLang="en-US" sz="2000" kern="1200" cap="none" spc="0" normalizeH="0" baseline="0" noProof="0" dirty="0">
                <a:latin typeface="楷体_GB2312" pitchFamily="49" charset="-122"/>
                <a:ea typeface="楷体_GB2312" pitchFamily="49" charset="-122"/>
                <a:cs typeface="+mn-cs"/>
              </a:rPr>
              <a:t>。表示字形的二进制代码称为汉字字形码。</a:t>
            </a:r>
            <a:endParaRPr kumimoji="1" lang="zh-CN" altLang="en-US" sz="2000" kern="1200" cap="none" spc="0" normalizeH="0" baseline="0" noProof="0" dirty="0">
              <a:latin typeface="楷体_GB2312" pitchFamily="49" charset="-122"/>
              <a:ea typeface="楷体_GB2312" pitchFamily="49" charset="-122"/>
              <a:cs typeface="+mn-cs"/>
            </a:endParaRPr>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9876"/>
                                        </p:tgtEl>
                                        <p:attrNameLst>
                                          <p:attrName>style.visibility</p:attrName>
                                        </p:attrNameLst>
                                      </p:cBhvr>
                                      <p:to>
                                        <p:strVal val="visible"/>
                                      </p:to>
                                    </p:set>
                                    <p:anim calcmode="lin" valueType="num">
                                      <p:cBhvr additive="base">
                                        <p:cTn id="7" dur="500" fill="hold"/>
                                        <p:tgtEl>
                                          <p:spTgt spid="79876"/>
                                        </p:tgtEl>
                                        <p:attrNameLst>
                                          <p:attrName>ppt_x</p:attrName>
                                        </p:attrNameLst>
                                      </p:cBhvr>
                                      <p:tavLst>
                                        <p:tav tm="0">
                                          <p:val>
                                            <p:strVal val="0-#ppt_w/2"/>
                                          </p:val>
                                        </p:tav>
                                        <p:tav tm="100000">
                                          <p:val>
                                            <p:strVal val="#ppt_x"/>
                                          </p:val>
                                        </p:tav>
                                      </p:tavLst>
                                    </p:anim>
                                    <p:anim calcmode="lin" valueType="num">
                                      <p:cBhvr additive="base">
                                        <p:cTn id="8" dur="500" fill="hold"/>
                                        <p:tgtEl>
                                          <p:spTgt spid="7987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nodeType="clickEffect">
                                  <p:stCondLst>
                                    <p:cond delay="0"/>
                                  </p:stCondLst>
                                  <p:childTnLst>
                                    <p:set>
                                      <p:cBhvr>
                                        <p:cTn id="12" dur="1" fill="hold">
                                          <p:stCondLst>
                                            <p:cond delay="0"/>
                                          </p:stCondLst>
                                        </p:cTn>
                                        <p:tgtEl>
                                          <p:spTgt spid="79875"/>
                                        </p:tgtEl>
                                        <p:attrNameLst>
                                          <p:attrName>style.visibility</p:attrName>
                                        </p:attrNameLst>
                                      </p:cBhvr>
                                      <p:to>
                                        <p:strVal val="visible"/>
                                      </p:to>
                                    </p:set>
                                    <p:anim calcmode="lin" valueType="num">
                                      <p:cBhvr additive="base">
                                        <p:cTn id="13" dur="500" fill="hold"/>
                                        <p:tgtEl>
                                          <p:spTgt spid="79875"/>
                                        </p:tgtEl>
                                        <p:attrNameLst>
                                          <p:attrName>ppt_x</p:attrName>
                                        </p:attrNameLst>
                                      </p:cBhvr>
                                      <p:tavLst>
                                        <p:tav tm="0">
                                          <p:val>
                                            <p:strVal val="0-#ppt_w/2"/>
                                          </p:val>
                                        </p:tav>
                                        <p:tav tm="100000">
                                          <p:val>
                                            <p:strVal val="#ppt_x"/>
                                          </p:val>
                                        </p:tav>
                                      </p:tavLst>
                                    </p:anim>
                                    <p:anim calcmode="lin" valueType="num">
                                      <p:cBhvr additive="base">
                                        <p:cTn id="14" dur="500" fill="hold"/>
                                        <p:tgtEl>
                                          <p:spTgt spid="79875"/>
                                        </p:tgtEl>
                                        <p:attrNameLst>
                                          <p:attrName>ppt_y</p:attrName>
                                        </p:attrNameLst>
                                      </p:cBhvr>
                                      <p:tavLst>
                                        <p:tav tm="0">
                                          <p:val>
                                            <p:strVal val="#ppt_y"/>
                                          </p:val>
                                        </p:tav>
                                        <p:tav tm="100000">
                                          <p:val>
                                            <p:strVal val="#ppt_y"/>
                                          </p:val>
                                        </p:tav>
                                      </p:tavLst>
                                    </p:anim>
                                  </p:childTnLst>
                                  <p:subTnLst>
                                    <p:set>
                                      <p:cBhvr override="childStyle">
                                        <p:cTn dur="1" fill="hold" display="0" masterRel="nextClick" afterEffect="1"/>
                                        <p:tgtEl>
                                          <p:spTgt spid="79875"/>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6" grpId="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9090" name="内容占位符 1"/>
          <p:cNvSpPr>
            <a:spLocks noGrp="1"/>
          </p:cNvSpPr>
          <p:nvPr>
            <p:ph sz="quarter" idx="13"/>
          </p:nvPr>
        </p:nvSpPr>
        <p:spPr>
          <a:xfrm>
            <a:off x="468313" y="1509713"/>
            <a:ext cx="8207375" cy="4606925"/>
          </a:xfrm>
          <a:ln/>
        </p:spPr>
        <p:txBody>
          <a:bodyPr vert="horz" wrap="square" lIns="91440" tIns="45720" rIns="91440" bIns="45720" anchor="t" anchorCtr="0"/>
          <a:p>
            <a:pPr eaLnBrk="1" hangingPunct="1">
              <a:buClr>
                <a:schemeClr val="accent2"/>
              </a:buClr>
              <a:buSzPct val="80000"/>
              <a:buFont typeface="Wingdings" panose="05000000000000000000" pitchFamily="2" charset="2"/>
              <a:buNone/>
            </a:pPr>
            <a:r>
              <a:rPr lang="zh-CN" altLang="en-US" sz="2400" b="1" dirty="0">
                <a:latin typeface="华文楷体" panose="02010600040101010101" pitchFamily="2" charset="-122"/>
                <a:ea typeface="华文楷体" panose="02010600040101010101" pitchFamily="2" charset="-122"/>
              </a:rPr>
              <a:t>点阵式</a:t>
            </a:r>
            <a:r>
              <a:rPr lang="zh-CN" altLang="en-US" sz="2000" dirty="0">
                <a:latin typeface="华文楷体" panose="02010600040101010101" pitchFamily="2" charset="-122"/>
                <a:ea typeface="华文楷体" panose="02010600040101010101" pitchFamily="2" charset="-122"/>
              </a:rPr>
              <a:t>：汉字字形点阵代码。简易型汉字</a:t>
            </a:r>
            <a:r>
              <a:rPr lang="en-US" altLang="zh-CN" sz="2000" dirty="0">
                <a:latin typeface="华文楷体" panose="02010600040101010101" pitchFamily="2" charset="-122"/>
                <a:ea typeface="华文楷体" panose="02010600040101010101" pitchFamily="2" charset="-122"/>
              </a:rPr>
              <a:t>16*16</a:t>
            </a:r>
            <a:r>
              <a:rPr lang="zh-CN" altLang="en-US" sz="2000" dirty="0">
                <a:latin typeface="华文楷体" panose="02010600040101010101" pitchFamily="2" charset="-122"/>
                <a:ea typeface="华文楷体" panose="02010600040101010101" pitchFamily="2" charset="-122"/>
              </a:rPr>
              <a:t>点阵，提高型汉字</a:t>
            </a:r>
            <a:r>
              <a:rPr lang="en-US" altLang="zh-CN" sz="2000" dirty="0">
                <a:latin typeface="华文楷体" panose="02010600040101010101" pitchFamily="2" charset="-122"/>
                <a:ea typeface="华文楷体" panose="02010600040101010101" pitchFamily="2" charset="-122"/>
              </a:rPr>
              <a:t>24*24</a:t>
            </a:r>
            <a:r>
              <a:rPr lang="zh-CN" altLang="en-US" sz="2000" dirty="0">
                <a:latin typeface="华文楷体" panose="02010600040101010101" pitchFamily="2" charset="-122"/>
                <a:ea typeface="华文楷体" panose="02010600040101010101" pitchFamily="2" charset="-122"/>
              </a:rPr>
              <a:t>点阵，</a:t>
            </a:r>
            <a:r>
              <a:rPr lang="en-US" altLang="zh-CN" sz="2000" dirty="0">
                <a:latin typeface="华文楷体" panose="02010600040101010101" pitchFamily="2" charset="-122"/>
                <a:ea typeface="华文楷体" panose="02010600040101010101" pitchFamily="2" charset="-122"/>
              </a:rPr>
              <a:t>32*32</a:t>
            </a:r>
            <a:r>
              <a:rPr lang="zh-CN" altLang="en-US" sz="2000" dirty="0">
                <a:latin typeface="华文楷体" panose="02010600040101010101" pitchFamily="2" charset="-122"/>
                <a:ea typeface="华文楷体" panose="02010600040101010101" pitchFamily="2" charset="-122"/>
              </a:rPr>
              <a:t>，</a:t>
            </a:r>
            <a:r>
              <a:rPr lang="en-US" altLang="zh-CN" sz="2000" dirty="0">
                <a:latin typeface="华文楷体" panose="02010600040101010101" pitchFamily="2" charset="-122"/>
                <a:ea typeface="华文楷体" panose="02010600040101010101" pitchFamily="2" charset="-122"/>
              </a:rPr>
              <a:t>48*48</a:t>
            </a:r>
            <a:r>
              <a:rPr lang="zh-CN" altLang="en-US" sz="2000" dirty="0">
                <a:latin typeface="华文楷体" panose="02010600040101010101" pitchFamily="2" charset="-122"/>
                <a:ea typeface="华文楷体" panose="02010600040101010101" pitchFamily="2" charset="-122"/>
              </a:rPr>
              <a:t>等。</a:t>
            </a:r>
            <a:endParaRPr lang="zh-CN" altLang="en-US" sz="2000" dirty="0">
              <a:latin typeface="华文楷体" panose="02010600040101010101" pitchFamily="2" charset="-122"/>
              <a:ea typeface="华文楷体" panose="02010600040101010101" pitchFamily="2" charset="-122"/>
            </a:endParaRPr>
          </a:p>
          <a:p>
            <a:pPr eaLnBrk="1" hangingPunct="1">
              <a:lnSpc>
                <a:spcPct val="150000"/>
              </a:lnSpc>
              <a:buClr>
                <a:schemeClr val="accent2"/>
              </a:buClr>
              <a:buSzPct val="80000"/>
              <a:buFont typeface="Wingdings" panose="05000000000000000000" pitchFamily="2" charset="2"/>
              <a:buNone/>
            </a:pPr>
            <a:r>
              <a:rPr lang="zh-CN" altLang="en-US" sz="2400" b="1" dirty="0">
                <a:latin typeface="华文楷体" panose="02010600040101010101" pitchFamily="2" charset="-122"/>
                <a:ea typeface="华文楷体" panose="02010600040101010101" pitchFamily="2" charset="-122"/>
              </a:rPr>
              <a:t>矢量式</a:t>
            </a:r>
            <a:r>
              <a:rPr lang="zh-CN" altLang="en-US" sz="2000" dirty="0">
                <a:latin typeface="华文楷体" panose="02010600040101010101" pitchFamily="2" charset="-122"/>
                <a:ea typeface="华文楷体" panose="02010600040101010101" pitchFamily="2" charset="-122"/>
              </a:rPr>
              <a:t>：表示方式存储的是描述汉字字形的轮廓特征，当要输出汉字时，通过计算机计算，由汉字字形描述生成所需要的大小和形状的汉字点阵。</a:t>
            </a:r>
            <a:endParaRPr lang="zh-CN" altLang="en-US" sz="2000" dirty="0">
              <a:latin typeface="华文楷体" panose="02010600040101010101" pitchFamily="2" charset="-122"/>
              <a:ea typeface="华文楷体" panose="02010600040101010101" pitchFamily="2" charset="-122"/>
            </a:endParaRPr>
          </a:p>
          <a:p>
            <a:pPr eaLnBrk="1" hangingPunct="1">
              <a:buClr>
                <a:schemeClr val="accent2"/>
              </a:buClr>
              <a:buSzPct val="80000"/>
              <a:buFont typeface="Wingdings" panose="05000000000000000000" pitchFamily="2" charset="2"/>
              <a:buNone/>
            </a:pPr>
            <a:r>
              <a:rPr lang="zh-CN" altLang="en-US" sz="2400" b="1" dirty="0">
                <a:latin typeface="华文楷体" panose="02010600040101010101" pitchFamily="2" charset="-122"/>
                <a:ea typeface="华文楷体" panose="02010600040101010101" pitchFamily="2" charset="-122"/>
              </a:rPr>
              <a:t>区别</a:t>
            </a:r>
            <a:r>
              <a:rPr lang="zh-CN" altLang="en-US" sz="2000" dirty="0">
                <a:latin typeface="华文楷体" panose="02010600040101010101" pitchFamily="2" charset="-122"/>
                <a:ea typeface="华文楷体" panose="02010600040101010101" pitchFamily="2" charset="-122"/>
              </a:rPr>
              <a:t>：</a:t>
            </a:r>
            <a:endParaRPr lang="zh-CN" altLang="en-US" sz="2000" dirty="0">
              <a:latin typeface="华文楷体" panose="02010600040101010101" pitchFamily="2" charset="-122"/>
              <a:ea typeface="华文楷体" panose="02010600040101010101" pitchFamily="2" charset="-122"/>
            </a:endParaRPr>
          </a:p>
          <a:p>
            <a:pPr eaLnBrk="1" hangingPunct="1">
              <a:buClr>
                <a:schemeClr val="accent2"/>
              </a:buClr>
              <a:buSzPct val="80000"/>
              <a:buFont typeface="Wingdings" panose="05000000000000000000" pitchFamily="2" charset="2"/>
              <a:buNone/>
            </a:pPr>
            <a:r>
              <a:rPr lang="zh-CN" altLang="en-US" sz="2000" dirty="0">
                <a:latin typeface="华文楷体" panose="02010600040101010101" pitchFamily="2" charset="-122"/>
                <a:ea typeface="华文楷体" panose="02010600040101010101" pitchFamily="2" charset="-122"/>
              </a:rPr>
              <a:t>   前者编码、存储方式简单、无需转换直接输出；但字形放大后产生效果差，而且同一字体不同的点阵需要不同的字库。矢量式正好相反。</a:t>
            </a:r>
            <a:endParaRPr lang="zh-CN" altLang="en-US" sz="2400" dirty="0">
              <a:latin typeface="华文楷体" panose="02010600040101010101" pitchFamily="2" charset="-122"/>
              <a:ea typeface="华文楷体" panose="02010600040101010101" pitchFamily="2" charset="-122"/>
            </a:endParaRPr>
          </a:p>
          <a:p>
            <a:pPr>
              <a:buClrTx/>
              <a:buSzTx/>
              <a:buFont typeface="Arial" panose="020B0604020202020204" pitchFamily="34" charset="0"/>
              <a:buChar char="•"/>
            </a:pPr>
            <a:endParaRPr lang="zh-CN" altLang="en-US" dirty="0"/>
          </a:p>
        </p:txBody>
      </p:sp>
      <p:sp>
        <p:nvSpPr>
          <p:cNvPr id="89091" name="标题 2"/>
          <p:cNvSpPr>
            <a:spLocks noGrp="1"/>
          </p:cNvSpPr>
          <p:nvPr>
            <p:ph type="title"/>
          </p:nvPr>
        </p:nvSpPr>
        <p:spPr>
          <a:xfrm>
            <a:off x="601663" y="-100012"/>
            <a:ext cx="8218487" cy="1143000"/>
          </a:xfrm>
          <a:ln/>
        </p:spPr>
        <p:txBody>
          <a:bodyPr vert="horz" wrap="square" lIns="91440" tIns="45720" rIns="91440" bIns="45720" anchor="ctr" anchorCtr="0"/>
          <a:p>
            <a:pPr/>
            <a:r>
              <a:rPr lang="zh-CN" altLang="en-US" kern="1200" dirty="0">
                <a:latin typeface="微软雅黑" panose="020B0503020204020204" pitchFamily="34" charset="-122"/>
                <a:ea typeface="微软雅黑" panose="020B0503020204020204" pitchFamily="34" charset="-122"/>
                <a:cs typeface="+mj-cs"/>
              </a:rPr>
              <a:t>汉字的编码</a:t>
            </a:r>
            <a:endParaRPr lang="zh-CN" altLang="en-US" kern="1200" dirty="0">
              <a:latin typeface="微软雅黑" panose="020B0503020204020204" pitchFamily="34" charset="-122"/>
              <a:ea typeface="微软雅黑" panose="020B0503020204020204" pitchFamily="34" charset="-122"/>
              <a:cs typeface="+mj-cs"/>
            </a:endParaRPr>
          </a:p>
        </p:txBody>
      </p:sp>
      <p:sp>
        <p:nvSpPr>
          <p:cNvPr id="4" name="页脚占位符 3"/>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89093" name="灯片编号占位符 4"/>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0114" name="文本占位符 5"/>
          <p:cNvSpPr>
            <a:spLocks noGrp="1"/>
          </p:cNvSpPr>
          <p:nvPr>
            <p:ph type="body" sz="quarter" idx="13"/>
          </p:nvPr>
        </p:nvSpPr>
        <p:spPr>
          <a:xfrm>
            <a:off x="3565525" y="2563813"/>
            <a:ext cx="5975350" cy="1081087"/>
          </a:xfrm>
          <a:ln/>
        </p:spPr>
        <p:txBody>
          <a:bodyPr vert="horz" wrap="square" lIns="91440" tIns="45720" rIns="91440" bIns="45720" anchor="t" anchorCtr="0"/>
          <a:p>
            <a:pPr>
              <a:buClrTx/>
              <a:buSzTx/>
            </a:pPr>
            <a:r>
              <a:rPr lang="en-US" altLang="zh-CN" sz="4800" kern="1200" dirty="0">
                <a:latin typeface="微软雅黑" panose="020B0503020204020204" pitchFamily="34" charset="-122"/>
                <a:ea typeface="微软雅黑" panose="020B0503020204020204" pitchFamily="34" charset="-122"/>
                <a:cs typeface="+mn-cs"/>
              </a:rPr>
              <a:t>1.6  </a:t>
            </a:r>
            <a:r>
              <a:rPr lang="zh-CN" altLang="en-US" sz="4800" kern="1200" dirty="0">
                <a:latin typeface="微软雅黑" panose="020B0503020204020204" pitchFamily="34" charset="-122"/>
                <a:ea typeface="微软雅黑" panose="020B0503020204020204" pitchFamily="34" charset="-122"/>
                <a:cs typeface="+mn-cs"/>
              </a:rPr>
              <a:t>多媒体计算机</a:t>
            </a:r>
            <a:endParaRPr lang="zh-CN" altLang="en-US" sz="4800" kern="1200" dirty="0">
              <a:latin typeface="微软雅黑" panose="020B0503020204020204" pitchFamily="34" charset="-122"/>
              <a:ea typeface="微软雅黑" panose="020B0503020204020204" pitchFamily="34" charset="-122"/>
              <a:cs typeface="+mn-cs"/>
            </a:endParaRPr>
          </a:p>
        </p:txBody>
      </p:sp>
      <p:sp>
        <p:nvSpPr>
          <p:cNvPr id="4" name="页脚占位符 3"/>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90116" name="灯片编号占位符 4"/>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1138" name="内容占位符 5"/>
          <p:cNvSpPr>
            <a:spLocks noGrp="1"/>
          </p:cNvSpPr>
          <p:nvPr>
            <p:ph sz="quarter" idx="13"/>
          </p:nvPr>
        </p:nvSpPr>
        <p:spPr>
          <a:xfrm>
            <a:off x="468313" y="1509713"/>
            <a:ext cx="8207375" cy="4606925"/>
          </a:xfrm>
          <a:ln/>
        </p:spPr>
        <p:txBody>
          <a:bodyPr vert="horz" wrap="square" lIns="91440" tIns="45720" rIns="91440" bIns="45720" anchor="t" anchorCtr="0"/>
          <a:p>
            <a:pPr>
              <a:buClrTx/>
              <a:buSzTx/>
              <a:buFont typeface="Arial" panose="020B0604020202020204" pitchFamily="34" charset="0"/>
            </a:pPr>
            <a:r>
              <a:rPr lang="zh-CN" altLang="en-US" dirty="0"/>
              <a:t>媒体：通常意义下是指媒介、传媒等中间物质。在计算机领域，媒体有两种含义：一种是指用以存储信息的实体，另一种是指信息的载体。</a:t>
            </a:r>
            <a:endParaRPr lang="en-US" altLang="zh-CN" dirty="0"/>
          </a:p>
          <a:p>
            <a:pPr>
              <a:buClrTx/>
              <a:buSzTx/>
              <a:buFont typeface="Arial" panose="020B0604020202020204" pitchFamily="34" charset="0"/>
            </a:pPr>
            <a:r>
              <a:rPr lang="zh-CN" altLang="en-US" dirty="0"/>
              <a:t>多媒体：从字面上可理解为“两种或两种以上媒体的集成”</a:t>
            </a:r>
            <a:endParaRPr lang="zh-CN" altLang="en-US" dirty="0"/>
          </a:p>
        </p:txBody>
      </p:sp>
      <p:sp>
        <p:nvSpPr>
          <p:cNvPr id="91139" name="标题 4"/>
          <p:cNvSpPr>
            <a:spLocks noGrp="1"/>
          </p:cNvSpPr>
          <p:nvPr>
            <p:ph type="title"/>
          </p:nvPr>
        </p:nvSpPr>
        <p:spPr>
          <a:xfrm>
            <a:off x="601663" y="-100012"/>
            <a:ext cx="8218487" cy="1143000"/>
          </a:xfrm>
          <a:ln/>
        </p:spPr>
        <p:txBody>
          <a:bodyPr vert="horz" wrap="square" lIns="91440" tIns="45720" rIns="91440" bIns="45720" anchor="ctr" anchorCtr="0"/>
          <a:p>
            <a:pPr/>
            <a:r>
              <a:rPr lang="zh-CN" altLang="en-US" kern="1200" dirty="0">
                <a:latin typeface="微软雅黑" panose="020B0503020204020204" pitchFamily="34" charset="-122"/>
                <a:ea typeface="微软雅黑" panose="020B0503020204020204" pitchFamily="34" charset="-122"/>
                <a:cs typeface="+mj-cs"/>
              </a:rPr>
              <a:t>多媒体的基础知识</a:t>
            </a:r>
            <a:endParaRPr lang="zh-CN" altLang="en-US" kern="1200" dirty="0">
              <a:latin typeface="微软雅黑" panose="020B0503020204020204" pitchFamily="34" charset="-122"/>
              <a:ea typeface="微软雅黑" panose="020B0503020204020204" pitchFamily="34" charset="-122"/>
              <a:cs typeface="+mj-cs"/>
            </a:endParaRPr>
          </a:p>
        </p:txBody>
      </p:sp>
      <p:sp>
        <p:nvSpPr>
          <p:cNvPr id="3" name="页脚占位符 2"/>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91141" name="灯片编号占位符 3"/>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62" name="内容占位符 5"/>
          <p:cNvSpPr>
            <a:spLocks noGrp="1"/>
          </p:cNvSpPr>
          <p:nvPr>
            <p:ph sz="quarter" idx="13"/>
          </p:nvPr>
        </p:nvSpPr>
        <p:spPr>
          <a:xfrm>
            <a:off x="468313" y="1509713"/>
            <a:ext cx="8424862" cy="4606925"/>
          </a:xfrm>
          <a:ln/>
        </p:spPr>
        <p:txBody>
          <a:bodyPr vert="horz" wrap="square" lIns="91440" tIns="45720" rIns="91440" bIns="45720" anchor="t" anchorCtr="0"/>
          <a:p>
            <a:pPr>
              <a:buClrTx/>
              <a:buSzTx/>
              <a:buFont typeface="Arial" panose="020B0604020202020204" pitchFamily="34" charset="0"/>
            </a:pPr>
            <a:r>
              <a:rPr lang="zh-CN" altLang="en-US" dirty="0"/>
              <a:t>多媒体技术：指把音像技术、计算机技术和通信技术逻辑集成为多维信息处理技术。</a:t>
            </a:r>
            <a:endParaRPr lang="en-US" altLang="zh-CN" dirty="0"/>
          </a:p>
          <a:p>
            <a:pPr>
              <a:buClrTx/>
              <a:buSzTx/>
              <a:buFont typeface="Arial" panose="020B0604020202020204" pitchFamily="34" charset="0"/>
            </a:pPr>
            <a:r>
              <a:rPr lang="zh-CN" altLang="en-US" dirty="0"/>
              <a:t>媒体的分类</a:t>
            </a:r>
            <a:endParaRPr lang="en-US" altLang="zh-CN" dirty="0"/>
          </a:p>
          <a:p>
            <a:pPr lvl="1">
              <a:buFont typeface="Arial" panose="020B0604020202020204" pitchFamily="34" charset="0"/>
            </a:pPr>
            <a:r>
              <a:rPr lang="zh-CN" altLang="en-US" dirty="0"/>
              <a:t>听觉类媒体</a:t>
            </a:r>
            <a:endParaRPr lang="en-US" altLang="zh-CN" dirty="0"/>
          </a:p>
          <a:p>
            <a:pPr lvl="1">
              <a:buFont typeface="Arial" panose="020B0604020202020204" pitchFamily="34" charset="0"/>
            </a:pPr>
            <a:r>
              <a:rPr lang="zh-CN" altLang="en-US" dirty="0"/>
              <a:t>视觉类媒体</a:t>
            </a:r>
            <a:endParaRPr lang="en-US" altLang="zh-CN" dirty="0"/>
          </a:p>
          <a:p>
            <a:pPr lvl="1">
              <a:buFont typeface="Arial" panose="020B0604020202020204" pitchFamily="34" charset="0"/>
            </a:pPr>
            <a:r>
              <a:rPr lang="zh-CN" altLang="en-US" dirty="0"/>
              <a:t>触觉类媒体</a:t>
            </a:r>
            <a:endParaRPr lang="zh-CN" altLang="en-US" dirty="0"/>
          </a:p>
        </p:txBody>
      </p:sp>
      <p:sp>
        <p:nvSpPr>
          <p:cNvPr id="92163" name="标题 4"/>
          <p:cNvSpPr>
            <a:spLocks noGrp="1"/>
          </p:cNvSpPr>
          <p:nvPr>
            <p:ph type="title"/>
          </p:nvPr>
        </p:nvSpPr>
        <p:spPr>
          <a:xfrm>
            <a:off x="601663" y="-100012"/>
            <a:ext cx="8218487" cy="1143000"/>
          </a:xfrm>
          <a:ln/>
        </p:spPr>
        <p:txBody>
          <a:bodyPr vert="horz" wrap="square" lIns="91440" tIns="45720" rIns="91440" bIns="45720" anchor="ctr" anchorCtr="0"/>
          <a:p>
            <a:pPr/>
            <a:r>
              <a:rPr lang="zh-CN" altLang="en-US" kern="1200" dirty="0">
                <a:latin typeface="微软雅黑" panose="020B0503020204020204" pitchFamily="34" charset="-122"/>
                <a:ea typeface="微软雅黑" panose="020B0503020204020204" pitchFamily="34" charset="-122"/>
                <a:cs typeface="+mj-cs"/>
              </a:rPr>
              <a:t>多媒体的基础知识</a:t>
            </a:r>
            <a:endParaRPr lang="zh-CN" altLang="en-US" kern="1200" dirty="0">
              <a:latin typeface="微软雅黑" panose="020B0503020204020204" pitchFamily="34" charset="-122"/>
              <a:ea typeface="微软雅黑" panose="020B0503020204020204" pitchFamily="34" charset="-122"/>
              <a:cs typeface="+mj-cs"/>
            </a:endParaRPr>
          </a:p>
        </p:txBody>
      </p:sp>
      <p:sp>
        <p:nvSpPr>
          <p:cNvPr id="3" name="页脚占位符 2"/>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92165" name="灯片编号占位符 3"/>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28674" name="Picture 4" descr="img200510201110420753"/>
          <p:cNvPicPr>
            <a:picLocks noChangeAspect="1"/>
          </p:cNvPicPr>
          <p:nvPr/>
        </p:nvPicPr>
        <p:blipFill>
          <a:blip r:embed="rId1">
            <a:lum bright="-17999"/>
          </a:blip>
          <a:stretch>
            <a:fillRect/>
          </a:stretch>
        </p:blipFill>
        <p:spPr>
          <a:xfrm>
            <a:off x="-36512" y="-46037"/>
            <a:ext cx="9180512" cy="6886575"/>
          </a:xfrm>
          <a:prstGeom prst="rect">
            <a:avLst/>
          </a:prstGeom>
          <a:noFill/>
          <a:ln w="9525">
            <a:noFill/>
          </a:ln>
        </p:spPr>
      </p:pic>
      <p:sp>
        <p:nvSpPr>
          <p:cNvPr id="2" name="页脚占位符 1"/>
          <p:cNvSpPr txBox="1">
            <a:spLocks noGrp="1"/>
          </p:cNvSpPr>
          <p:nvPr>
            <p:ph type="ftr" sz="quarter" idx="11"/>
          </p:nvPr>
        </p:nvSpPr>
        <p:spPr>
          <a:noFill/>
        </p:spPr>
        <p:txBody>
          <a:bodyPr vert="horz"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28676" name="灯片编号占位符 2"/>
          <p:cNvSpPr txBox="1">
            <a:spLocks noGrp="1"/>
          </p:cNvSpPr>
          <p:nvPr>
            <p:ph type="sldNum" sz="quarter" idx="12"/>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dirty="0">
                <a:solidFill>
                  <a:srgbClr val="898989"/>
                </a:solidFill>
                <a:latin typeface="Arial" panose="020B0604020202020204" pitchFamily="34" charset="0"/>
                <a:ea typeface="宋体" panose="02010600030101010101" pitchFamily="2" charset="-122"/>
              </a:rPr>
            </a:fld>
            <a:endParaRPr lang="en-US" altLang="zh-CN" sz="1800" b="1" dirty="0">
              <a:solidFill>
                <a:srgbClr val="898989"/>
              </a:solidFill>
              <a:latin typeface="Arial" panose="020B0604020202020204" pitchFamily="34" charset="0"/>
              <a:ea typeface="宋体" panose="02010600030101010101" pitchFamily="2" charset="-122"/>
            </a:endParaRPr>
          </a:p>
        </p:txBody>
      </p:sp>
    </p:spTree>
  </p:cSld>
  <p:clrMapOvr>
    <a:masterClrMapping/>
  </p:clrMapOvr>
  <p:transition spd="med">
    <p:dissolve/>
  </p:transition>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3186" name="内容占位符 1"/>
          <p:cNvSpPr>
            <a:spLocks noGrp="1"/>
          </p:cNvSpPr>
          <p:nvPr>
            <p:ph sz="quarter" idx="13"/>
          </p:nvPr>
        </p:nvSpPr>
        <p:spPr>
          <a:xfrm>
            <a:off x="468313" y="1509713"/>
            <a:ext cx="8207375" cy="4606925"/>
          </a:xfrm>
          <a:ln/>
        </p:spPr>
        <p:txBody>
          <a:bodyPr vert="horz" wrap="square" lIns="91440" tIns="45720" rIns="91440" bIns="45720" anchor="t" anchorCtr="0"/>
          <a:p>
            <a:pPr>
              <a:buClrTx/>
              <a:buSzTx/>
              <a:buFont typeface="Arial" panose="020B0604020202020204" pitchFamily="34" charset="0"/>
            </a:pPr>
            <a:r>
              <a:rPr lang="zh-CN" altLang="en-US" dirty="0"/>
              <a:t>指由多媒体终端设备、多媒体网络设备、多媒体服务系统、多媒体软件以及有关的媒体数据组成的有机整体。</a:t>
            </a:r>
            <a:endParaRPr lang="en-US" altLang="zh-CN" dirty="0"/>
          </a:p>
          <a:p>
            <a:pPr>
              <a:buClrTx/>
              <a:buSzTx/>
              <a:buFont typeface="Arial" panose="020B0604020202020204" pitchFamily="34" charset="0"/>
            </a:pPr>
            <a:r>
              <a:rPr lang="zh-CN" altLang="en-US" dirty="0"/>
              <a:t>包括多媒体硬件子系统和多媒体软件子系统。</a:t>
            </a:r>
            <a:endParaRPr lang="zh-CN" altLang="en-US" dirty="0"/>
          </a:p>
        </p:txBody>
      </p:sp>
      <p:sp>
        <p:nvSpPr>
          <p:cNvPr id="93187" name="标题 2"/>
          <p:cNvSpPr>
            <a:spLocks noGrp="1"/>
          </p:cNvSpPr>
          <p:nvPr>
            <p:ph type="title"/>
          </p:nvPr>
        </p:nvSpPr>
        <p:spPr>
          <a:xfrm>
            <a:off x="601663" y="-100012"/>
            <a:ext cx="8218487" cy="1143000"/>
          </a:xfrm>
          <a:ln/>
        </p:spPr>
        <p:txBody>
          <a:bodyPr vert="horz" wrap="square" lIns="91440" tIns="45720" rIns="91440" bIns="45720" anchor="ctr" anchorCtr="0"/>
          <a:p>
            <a:pPr/>
            <a:r>
              <a:rPr lang="zh-CN" altLang="en-US" kern="1200" dirty="0">
                <a:latin typeface="微软雅黑" panose="020B0503020204020204" pitchFamily="34" charset="-122"/>
                <a:ea typeface="微软雅黑" panose="020B0503020204020204" pitchFamily="34" charset="-122"/>
                <a:cs typeface="+mj-cs"/>
              </a:rPr>
              <a:t>多媒体计算机系统</a:t>
            </a:r>
            <a:endParaRPr lang="zh-CN" altLang="en-US" kern="1200" dirty="0">
              <a:latin typeface="微软雅黑" panose="020B0503020204020204" pitchFamily="34" charset="-122"/>
              <a:ea typeface="微软雅黑" panose="020B0503020204020204" pitchFamily="34" charset="-122"/>
              <a:cs typeface="+mj-cs"/>
            </a:endParaRPr>
          </a:p>
        </p:txBody>
      </p:sp>
      <p:sp>
        <p:nvSpPr>
          <p:cNvPr id="4" name="页脚占位符 3"/>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93189" name="灯片编号占位符 4"/>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4210" name="内容占位符 1"/>
          <p:cNvSpPr>
            <a:spLocks noGrp="1"/>
          </p:cNvSpPr>
          <p:nvPr>
            <p:ph sz="quarter" idx="13"/>
          </p:nvPr>
        </p:nvSpPr>
        <p:spPr>
          <a:xfrm>
            <a:off x="468313" y="1509713"/>
            <a:ext cx="8207375" cy="4606925"/>
          </a:xfrm>
          <a:ln/>
        </p:spPr>
        <p:txBody>
          <a:bodyPr vert="horz" wrap="square" lIns="91440" tIns="45720" rIns="91440" bIns="45720" anchor="t" anchorCtr="0"/>
          <a:p>
            <a:pPr>
              <a:buClrTx/>
              <a:buSzTx/>
              <a:buFont typeface="Arial" panose="020B0604020202020204" pitchFamily="34" charset="0"/>
            </a:pPr>
            <a:r>
              <a:rPr lang="zh-CN" altLang="en-US" dirty="0"/>
              <a:t>音频编辑软件</a:t>
            </a:r>
            <a:endParaRPr lang="en-US" altLang="zh-CN" dirty="0"/>
          </a:p>
          <a:p>
            <a:pPr>
              <a:buClrTx/>
              <a:buSzTx/>
              <a:buFont typeface="Arial" panose="020B0604020202020204" pitchFamily="34" charset="0"/>
            </a:pPr>
            <a:r>
              <a:rPr lang="zh-CN" altLang="en-US" dirty="0"/>
              <a:t>绘图软件</a:t>
            </a:r>
            <a:endParaRPr lang="en-US" altLang="zh-CN" dirty="0"/>
          </a:p>
          <a:p>
            <a:pPr>
              <a:buClrTx/>
              <a:buSzTx/>
              <a:buFont typeface="Arial" panose="020B0604020202020204" pitchFamily="34" charset="0"/>
            </a:pPr>
            <a:r>
              <a:rPr lang="zh-CN" altLang="en-US" dirty="0"/>
              <a:t>图像处理软件</a:t>
            </a:r>
            <a:endParaRPr lang="en-US" altLang="zh-CN" dirty="0"/>
          </a:p>
          <a:p>
            <a:pPr>
              <a:buClrTx/>
              <a:buSzTx/>
              <a:buFont typeface="Arial" panose="020B0604020202020204" pitchFamily="34" charset="0"/>
            </a:pPr>
            <a:r>
              <a:rPr lang="zh-CN" altLang="en-US" dirty="0"/>
              <a:t>动画制作软件</a:t>
            </a:r>
            <a:endParaRPr lang="en-US" altLang="zh-CN" dirty="0"/>
          </a:p>
          <a:p>
            <a:pPr>
              <a:buClrTx/>
              <a:buSzTx/>
              <a:buFont typeface="Arial" panose="020B0604020202020204" pitchFamily="34" charset="0"/>
            </a:pPr>
            <a:r>
              <a:rPr lang="zh-CN" altLang="en-US" dirty="0"/>
              <a:t>多媒体集成</a:t>
            </a:r>
            <a:endParaRPr lang="zh-CN" altLang="en-US" dirty="0"/>
          </a:p>
        </p:txBody>
      </p:sp>
      <p:sp>
        <p:nvSpPr>
          <p:cNvPr id="94211" name="标题 2"/>
          <p:cNvSpPr>
            <a:spLocks noGrp="1"/>
          </p:cNvSpPr>
          <p:nvPr>
            <p:ph type="title"/>
          </p:nvPr>
        </p:nvSpPr>
        <p:spPr>
          <a:xfrm>
            <a:off x="601663" y="-100012"/>
            <a:ext cx="8218487" cy="1143000"/>
          </a:xfrm>
          <a:ln/>
        </p:spPr>
        <p:txBody>
          <a:bodyPr vert="horz" wrap="square" lIns="91440" tIns="45720" rIns="91440" bIns="45720" anchor="ctr" anchorCtr="0"/>
          <a:p>
            <a:pPr/>
            <a:r>
              <a:rPr lang="zh-CN" altLang="en-US" kern="1200" dirty="0">
                <a:latin typeface="微软雅黑" panose="020B0503020204020204" pitchFamily="34" charset="-122"/>
                <a:ea typeface="微软雅黑" panose="020B0503020204020204" pitchFamily="34" charset="-122"/>
                <a:cs typeface="+mj-cs"/>
              </a:rPr>
              <a:t>多媒体作品的制作</a:t>
            </a:r>
            <a:endParaRPr lang="zh-CN" altLang="en-US" kern="1200" dirty="0">
              <a:latin typeface="微软雅黑" panose="020B0503020204020204" pitchFamily="34" charset="-122"/>
              <a:ea typeface="微软雅黑" panose="020B0503020204020204" pitchFamily="34" charset="-122"/>
              <a:cs typeface="+mj-cs"/>
            </a:endParaRPr>
          </a:p>
        </p:txBody>
      </p:sp>
      <p:sp>
        <p:nvSpPr>
          <p:cNvPr id="4" name="页脚占位符 3"/>
          <p:cNvSpPr txBox="1">
            <a:spLocks noGrp="1"/>
          </p:cNvSpPr>
          <p:nvPr>
            <p:ph type="ftr" sz="quarter" idx="3"/>
          </p:nvPr>
        </p:nvSpPr>
        <p:spPr>
          <a:noFill/>
        </p:spPr>
        <p:txBody>
          <a:bodyPr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94213" name="灯片编号占位符 4"/>
          <p:cNvSpPr txBox="1">
            <a:spLocks noGrp="1"/>
          </p:cNvSpPr>
          <p:nvPr>
            <p:ph type="sldNum" sz="quarter" idx="4"/>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kern="1200" dirty="0">
                <a:solidFill>
                  <a:srgbClr val="898989"/>
                </a:solidFill>
                <a:latin typeface="Arial" panose="020B0604020202020204" pitchFamily="34" charset="0"/>
                <a:ea typeface="宋体" panose="02010600030101010101" pitchFamily="2" charset="-122"/>
                <a:cs typeface="+mn-cs"/>
              </a:rPr>
            </a:fld>
            <a:endParaRPr lang="en-US" altLang="zh-CN" sz="1800" b="1" kern="1200" dirty="0">
              <a:solidFill>
                <a:srgbClr val="898989"/>
              </a:solidFill>
              <a:latin typeface="Arial" panose="020B0604020202020204" pitchFamily="34" charset="0"/>
              <a:ea typeface="宋体" panose="02010600030101010101" pitchFamily="2" charset="-122"/>
              <a:cs typeface="+mn-cs"/>
            </a:endParaRPr>
          </a:p>
        </p:txBody>
      </p:sp>
    </p:spTree>
  </p:cSld>
  <p:clrMapOvr>
    <a:masterClrMapping/>
  </p:clrMapOvr>
  <p:transition spd="med">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pic>
        <p:nvPicPr>
          <p:cNvPr id="86021" name="Picture 5" descr="EDVAC"/>
          <p:cNvPicPr>
            <a:picLocks noChangeAspect="1"/>
          </p:cNvPicPr>
          <p:nvPr/>
        </p:nvPicPr>
        <p:blipFill>
          <a:blip r:embed="rId1"/>
          <a:stretch>
            <a:fillRect/>
          </a:stretch>
        </p:blipFill>
        <p:spPr>
          <a:xfrm>
            <a:off x="1114425" y="550863"/>
            <a:ext cx="7129463" cy="5632450"/>
          </a:xfrm>
          <a:prstGeom prst="rect">
            <a:avLst/>
          </a:prstGeom>
          <a:noFill/>
          <a:ln w="9525">
            <a:noFill/>
          </a:ln>
        </p:spPr>
      </p:pic>
      <p:sp>
        <p:nvSpPr>
          <p:cNvPr id="2" name="页脚占位符 1"/>
          <p:cNvSpPr txBox="1">
            <a:spLocks noGrp="1"/>
          </p:cNvSpPr>
          <p:nvPr>
            <p:ph type="ftr" sz="quarter" idx="11"/>
          </p:nvPr>
        </p:nvSpPr>
        <p:spPr>
          <a:noFill/>
        </p:spPr>
        <p:txBody>
          <a:bodyPr vert="horz"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29700" name="灯片编号占位符 2"/>
          <p:cNvSpPr txBox="1">
            <a:spLocks noGrp="1"/>
          </p:cNvSpPr>
          <p:nvPr>
            <p:ph type="sldNum" sz="quarter" idx="12"/>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dirty="0">
                <a:solidFill>
                  <a:srgbClr val="898989"/>
                </a:solidFill>
                <a:latin typeface="Arial" panose="020B0604020202020204" pitchFamily="34" charset="0"/>
                <a:ea typeface="宋体" panose="02010600030101010101" pitchFamily="2" charset="-122"/>
              </a:rPr>
            </a:fld>
            <a:endParaRPr lang="en-US" altLang="zh-CN" sz="1800" b="1" dirty="0">
              <a:solidFill>
                <a:srgbClr val="898989"/>
              </a:solidFill>
              <a:latin typeface="Arial" panose="020B0604020202020204" pitchFamily="34" charset="0"/>
              <a:ea typeface="宋体" panose="02010600030101010101" pitchFamily="2" charset="-122"/>
            </a:endParaRPr>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6021"/>
                                        </p:tgtEl>
                                        <p:attrNameLst>
                                          <p:attrName>style.visibility</p:attrName>
                                        </p:attrNameLst>
                                      </p:cBhvr>
                                      <p:to>
                                        <p:strVal val="visible"/>
                                      </p:to>
                                    </p:set>
                                    <p:anim calcmode="lin" valueType="num">
                                      <p:cBhvr>
                                        <p:cTn id="7" dur="1000" fill="hold"/>
                                        <p:tgtEl>
                                          <p:spTgt spid="86021"/>
                                        </p:tgtEl>
                                        <p:attrNameLst>
                                          <p:attrName>ppt_w</p:attrName>
                                        </p:attrNameLst>
                                      </p:cBhvr>
                                      <p:tavLst>
                                        <p:tav tm="0">
                                          <p:val>
                                            <p:fltVal val="0.000000"/>
                                          </p:val>
                                        </p:tav>
                                        <p:tav tm="100000">
                                          <p:val>
                                            <p:strVal val="#ppt_w"/>
                                          </p:val>
                                        </p:tav>
                                      </p:tavLst>
                                    </p:anim>
                                    <p:anim calcmode="lin" valueType="num">
                                      <p:cBhvr>
                                        <p:cTn id="8" dur="1000" fill="hold"/>
                                        <p:tgtEl>
                                          <p:spTgt spid="86021"/>
                                        </p:tgtEl>
                                        <p:attrNameLst>
                                          <p:attrName>ppt_h</p:attrName>
                                        </p:attrNameLst>
                                      </p:cBhvr>
                                      <p:tavLst>
                                        <p:tav tm="0">
                                          <p:val>
                                            <p:fltVal val="0.000000"/>
                                          </p:val>
                                        </p:tav>
                                        <p:tav tm="100000">
                                          <p:val>
                                            <p:strVal val="#ppt_h"/>
                                          </p:val>
                                        </p:tav>
                                      </p:tavLst>
                                    </p:anim>
                                    <p:animEffect transition="in" filter="fade">
                                      <p:cBhvr>
                                        <p:cTn id="9" dur="1000"/>
                                        <p:tgtEl>
                                          <p:spTgt spid="860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22" name="Rectangle 2"/>
          <p:cNvSpPr>
            <a:spLocks noGrp="1"/>
          </p:cNvSpPr>
          <p:nvPr>
            <p:ph type="title"/>
          </p:nvPr>
        </p:nvSpPr>
        <p:spPr>
          <a:ln/>
        </p:spPr>
        <p:txBody>
          <a:bodyPr vert="horz" wrap="square" lIns="91440" tIns="45720" rIns="91440" bIns="45720" anchor="ctr" anchorCtr="0"/>
          <a:p>
            <a:pPr eaLnBrk="1" hangingPunct="1"/>
            <a:endParaRPr lang="zh-CN" altLang="zh-CN" dirty="0"/>
          </a:p>
        </p:txBody>
      </p:sp>
      <p:sp>
        <p:nvSpPr>
          <p:cNvPr id="30723" name="Rectangle 3"/>
          <p:cNvSpPr>
            <a:spLocks noGrp="1"/>
          </p:cNvSpPr>
          <p:nvPr>
            <p:ph idx="1"/>
          </p:nvPr>
        </p:nvSpPr>
        <p:spPr>
          <a:ln/>
        </p:spPr>
        <p:txBody>
          <a:bodyPr vert="horz" wrap="square" lIns="91440" tIns="45720" rIns="91440" bIns="45720" anchor="t" anchorCtr="0"/>
          <a:p>
            <a:pPr eaLnBrk="1" hangingPunct="1"/>
            <a:endParaRPr lang="zh-CN" altLang="zh-CN" dirty="0"/>
          </a:p>
        </p:txBody>
      </p:sp>
      <p:pic>
        <p:nvPicPr>
          <p:cNvPr id="87044" name="Picture 4" descr="EDSAC"/>
          <p:cNvPicPr>
            <a:picLocks noChangeAspect="1"/>
          </p:cNvPicPr>
          <p:nvPr/>
        </p:nvPicPr>
        <p:blipFill>
          <a:blip r:embed="rId1"/>
          <a:stretch>
            <a:fillRect/>
          </a:stretch>
        </p:blipFill>
        <p:spPr>
          <a:xfrm>
            <a:off x="539750" y="1341438"/>
            <a:ext cx="8280400" cy="3892550"/>
          </a:xfrm>
          <a:prstGeom prst="rect">
            <a:avLst/>
          </a:prstGeom>
          <a:noFill/>
          <a:ln w="9525">
            <a:noFill/>
          </a:ln>
        </p:spPr>
      </p:pic>
      <p:sp>
        <p:nvSpPr>
          <p:cNvPr id="2" name="页脚占位符 1"/>
          <p:cNvSpPr txBox="1">
            <a:spLocks noGrp="1"/>
          </p:cNvSpPr>
          <p:nvPr>
            <p:ph type="ftr" sz="quarter" idx="11"/>
          </p:nvPr>
        </p:nvSpPr>
        <p:spPr>
          <a:noFill/>
        </p:spPr>
        <p:txBody>
          <a:bodyPr vert="horz" lIns="91440" tIns="45720" rIns="91440" bIns="45720" rtlCol="0" anchor="ct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200" b="0" i="0" u="none" strike="noStrike" kern="1200" cap="none" spc="0" normalizeH="0" baseline="0" noProof="0">
              <a:ln>
                <a:noFill/>
              </a:ln>
              <a:solidFill>
                <a:schemeClr val="tx1">
                  <a:tint val="75000"/>
                </a:schemeClr>
              </a:solidFill>
              <a:effectLst/>
              <a:uLnTx/>
              <a:uFillTx/>
              <a:latin typeface="Arial" panose="020B0604020202020204" pitchFamily="34" charset="0"/>
              <a:ea typeface="宋体" panose="02010600030101010101" pitchFamily="2" charset="-122"/>
              <a:cs typeface="+mn-cs"/>
            </a:endParaRPr>
          </a:p>
        </p:txBody>
      </p:sp>
      <p:sp>
        <p:nvSpPr>
          <p:cNvPr id="30726" name="灯片编号占位符 2"/>
          <p:cNvSpPr txBox="1">
            <a:spLocks noGrp="1"/>
          </p:cNvSpPr>
          <p:nvPr>
            <p:ph type="sldNum" sz="quarter" idx="12"/>
          </p:nvPr>
        </p:nvSpPr>
        <p:spPr>
          <a:noFill/>
          <a:ln>
            <a:noFill/>
          </a:ln>
        </p:spPr>
        <p:txBody>
          <a:bodyPr anchor="ctr" anchorCtr="0"/>
          <a:p>
            <a:pPr marL="0" indent="0" algn="r" eaLnBrk="1" hangingPunct="1">
              <a:spcBef>
                <a:spcPct val="0"/>
              </a:spcBef>
              <a:buFontTx/>
              <a:buNone/>
            </a:pPr>
            <a:fld id="{9A0DB2DC-4C9A-4742-B13C-FB6460FD3503}" type="slidenum">
              <a:rPr lang="en-US" altLang="zh-CN" sz="1800" b="1" dirty="0">
                <a:solidFill>
                  <a:srgbClr val="898989"/>
                </a:solidFill>
                <a:latin typeface="Arial" panose="020B0604020202020204" pitchFamily="34" charset="0"/>
                <a:ea typeface="宋体" panose="02010600030101010101" pitchFamily="2" charset="-122"/>
              </a:rPr>
            </a:fld>
            <a:endParaRPr lang="en-US" altLang="zh-CN" sz="1800" b="1" dirty="0">
              <a:solidFill>
                <a:srgbClr val="898989"/>
              </a:solidFill>
              <a:latin typeface="Arial" panose="020B0604020202020204" pitchFamily="34" charset="0"/>
              <a:ea typeface="宋体" panose="02010600030101010101" pitchFamily="2" charset="-122"/>
            </a:endParaRPr>
          </a:p>
        </p:txBody>
      </p:sp>
    </p:spTree>
  </p:cSld>
  <p:clrMapOvr>
    <a:masterClrMapping/>
  </p:clrMapOvr>
  <p:transition spd="med">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87044"/>
                                        </p:tgtEl>
                                        <p:attrNameLst>
                                          <p:attrName>style.visibility</p:attrName>
                                        </p:attrNameLst>
                                      </p:cBhvr>
                                      <p:to>
                                        <p:strVal val="visible"/>
                                      </p:to>
                                    </p:set>
                                    <p:anim calcmode="lin" valueType="num">
                                      <p:cBhvr>
                                        <p:cTn id="7" dur="1000" fill="hold"/>
                                        <p:tgtEl>
                                          <p:spTgt spid="87044"/>
                                        </p:tgtEl>
                                        <p:attrNameLst>
                                          <p:attrName>ppt_w</p:attrName>
                                        </p:attrNameLst>
                                      </p:cBhvr>
                                      <p:tavLst>
                                        <p:tav tm="0">
                                          <p:val>
                                            <p:fltVal val="0.000000"/>
                                          </p:val>
                                        </p:tav>
                                        <p:tav tm="100000">
                                          <p:val>
                                            <p:strVal val="#ppt_w"/>
                                          </p:val>
                                        </p:tav>
                                      </p:tavLst>
                                    </p:anim>
                                    <p:anim calcmode="lin" valueType="num">
                                      <p:cBhvr>
                                        <p:cTn id="8" dur="1000" fill="hold"/>
                                        <p:tgtEl>
                                          <p:spTgt spid="87044"/>
                                        </p:tgtEl>
                                        <p:attrNameLst>
                                          <p:attrName>ppt_h</p:attrName>
                                        </p:attrNameLst>
                                      </p:cBhvr>
                                      <p:tavLst>
                                        <p:tav tm="0">
                                          <p:val>
                                            <p:fltVal val="0.000000"/>
                                          </p:val>
                                        </p:tav>
                                        <p:tav tm="100000">
                                          <p:val>
                                            <p:strVal val="#ppt_h"/>
                                          </p:val>
                                        </p:tav>
                                      </p:tavLst>
                                    </p:anim>
                                    <p:animEffect transition="in" filter="fade">
                                      <p:cBhvr>
                                        <p:cTn id="9" dur="1000"/>
                                        <p:tgtEl>
                                          <p:spTgt spid="870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p="http://schemas.openxmlformats.org/presentationml/2006/main">
  <p:tag name="COMMONDATA" val="eyJoZGlkIjoiMTVmYzhiZjY2M2I2OGRhZmRkNzIxZmFlNzE5ZDQ5NzcifQ=="/>
</p:tagLst>
</file>

<file path=ppt/theme/theme1.xml><?xml version="1.0" encoding="utf-8"?>
<a:theme xmlns:a="http://schemas.openxmlformats.org/drawingml/2006/main" name="笔迹特写设计模板">
  <a:themeElements>
    <a:clrScheme name="笔迹特写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fontScheme name="笔迹特写设计模板">
      <a:majorFont>
        <a:latin typeface="华文中宋"/>
        <a:ea typeface="华文中宋"/>
        <a:cs typeface=""/>
      </a:majorFont>
      <a:minorFont>
        <a:latin typeface="楷体_GB2312"/>
        <a:ea typeface="楷体_GB2312"/>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笔迹特写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笔迹特写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笔迹特写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笔迹特写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笔迹特写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笔迹特写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笔迹特写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笔迹特写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笔迹特写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笔迹特写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笔迹特写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笔迹特写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主题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笔迹特写设计模板</Template>
  <TotalTime>0</TotalTime>
  <Words>8755</Words>
  <Application>WPS 演示</Application>
  <PresentationFormat>全屏显示(4:3)</PresentationFormat>
  <Paragraphs>773</Paragraphs>
  <Slides>71</Slides>
  <Notes>3</Notes>
  <HiddenSlides>0</HiddenSlides>
  <MMClips>0</MMClips>
  <ScaleCrop>false</ScaleCrop>
  <HeadingPairs>
    <vt:vector size="8" baseType="variant">
      <vt:variant>
        <vt:lpstr>已用的字体</vt:lpstr>
      </vt:variant>
      <vt:variant>
        <vt:i4>19</vt:i4>
      </vt:variant>
      <vt:variant>
        <vt:lpstr>主题</vt:lpstr>
      </vt:variant>
      <vt:variant>
        <vt:i4>2</vt:i4>
      </vt:variant>
      <vt:variant>
        <vt:lpstr>嵌入 OLE 服务器</vt:lpstr>
      </vt:variant>
      <vt:variant>
        <vt:i4>3</vt:i4>
      </vt:variant>
      <vt:variant>
        <vt:lpstr>幻灯片标题</vt:lpstr>
      </vt:variant>
      <vt:variant>
        <vt:i4>71</vt:i4>
      </vt:variant>
    </vt:vector>
  </HeadingPairs>
  <TitlesOfParts>
    <vt:vector size="95" baseType="lpstr">
      <vt:lpstr>Arial</vt:lpstr>
      <vt:lpstr>宋体</vt:lpstr>
      <vt:lpstr>Wingdings</vt:lpstr>
      <vt:lpstr>华文中宋</vt:lpstr>
      <vt:lpstr>楷体_GB2312</vt:lpstr>
      <vt:lpstr>新宋体</vt:lpstr>
      <vt:lpstr>Calibri</vt:lpstr>
      <vt:lpstr>微软雅黑</vt:lpstr>
      <vt:lpstr>方正粗倩简体</vt:lpstr>
      <vt:lpstr>Wingdings 2</vt:lpstr>
      <vt:lpstr>Times New Roman</vt:lpstr>
      <vt:lpstr>方正准圆简体</vt:lpstr>
      <vt:lpstr>黑体</vt:lpstr>
      <vt:lpstr>华文楷体</vt:lpstr>
      <vt:lpstr>Copperplate Gothic Bold</vt:lpstr>
      <vt:lpstr>Kozuka Gothic Pr6N B</vt:lpstr>
      <vt:lpstr>Gautami</vt:lpstr>
      <vt:lpstr>Arial Unicode MS</vt:lpstr>
      <vt:lpstr>Times New Roman</vt:lpstr>
      <vt:lpstr>笔迹特写设计模板</vt:lpstr>
      <vt:lpstr>主题1</vt:lpstr>
      <vt:lpstr>Word.Document.8</vt:lpstr>
      <vt:lpstr>Paint.Picture</vt:lpstr>
      <vt:lpstr>Paint.Picture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番茄花园</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第一章  计算机基础</dc:title>
  <dc:creator>番茄花园</dc:creator>
  <cp:lastModifiedBy>Administrator</cp:lastModifiedBy>
  <cp:revision>78</cp:revision>
  <dcterms:created xsi:type="dcterms:W3CDTF">2006-09-18T14:58:51Z</dcterms:created>
  <dcterms:modified xsi:type="dcterms:W3CDTF">2023-10-08T05:10:25Z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0089C70D6D884C90970315E2373A3B3C_13</vt:lpwstr>
  </property>
  <property fmtid="{D5CDD505-2E9C-101B-9397-08002B2CF9AE}" pid="3" name="KSOProductBuildVer">
    <vt:lpwstr>2052-12.1.0.15712</vt:lpwstr>
  </property>
</Properties>
</file>