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2.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1"/>
  </p:notesMasterIdLst>
  <p:sldIdLst>
    <p:sldId id="256" r:id="rId3"/>
    <p:sldId id="266" r:id="rId4"/>
    <p:sldId id="258" r:id="rId5"/>
    <p:sldId id="1739" r:id="rId6"/>
    <p:sldId id="1749" r:id="rId7"/>
    <p:sldId id="275" r:id="rId8"/>
    <p:sldId id="1754" r:id="rId9"/>
    <p:sldId id="261"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ACB2"/>
    <a:srgbClr val="2A9CA2"/>
    <a:srgbClr val="258A8F"/>
    <a:srgbClr val="2283CD"/>
    <a:srgbClr val="E71D3A"/>
    <a:srgbClr val="18BCE2"/>
    <a:srgbClr val="55BEC9"/>
    <a:srgbClr val="1561D6"/>
    <a:srgbClr val="0F3453"/>
    <a:srgbClr val="1F3A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84" y="600"/>
      </p:cViewPr>
      <p:guideLst/>
    </p:cSldViewPr>
  </p:slideViewPr>
  <p:notesTextViewPr>
    <p:cViewPr>
      <p:scale>
        <a:sx n="3" d="2"/>
        <a:sy n="3" d="2"/>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5" Type="http://schemas.openxmlformats.org/officeDocument/2006/relationships/image" Target="../media/image2.svg"/><Relationship Id="rId4" Type="http://schemas.openxmlformats.org/officeDocument/2006/relationships/image" Target="../media/image2.png"/><Relationship Id="rId3" Type="http://schemas.openxmlformats.org/officeDocument/2006/relationships/image" Target="../media/image1.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image" Target="../media/image2.svg"/><Relationship Id="rId4" Type="http://schemas.openxmlformats.org/officeDocument/2006/relationships/image" Target="../media/image2.png"/><Relationship Id="rId3" Type="http://schemas.openxmlformats.org/officeDocument/2006/relationships/image" Target="../media/image1.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microsoft.com/office/2007/relationships/hdphoto" Target="../media/image5.wdp"/><Relationship Id="rId4" Type="http://schemas.openxmlformats.org/officeDocument/2006/relationships/image" Target="../media/image4.png"/><Relationship Id="rId3" Type="http://schemas.openxmlformats.org/officeDocument/2006/relationships/hyperlink" Target="http://www.officeplus.cn/Template/Home.shtml" TargetMode="Externa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microsoft.com/office/2007/relationships/hdphoto" Target="../media/image5.wdp"/><Relationship Id="rId6" Type="http://schemas.openxmlformats.org/officeDocument/2006/relationships/image" Target="../media/image4.png"/><Relationship Id="rId5" Type="http://schemas.openxmlformats.org/officeDocument/2006/relationships/hyperlink" Target="http://www.officeplus.cn/Template/Home.shtml" TargetMode="External"/><Relationship Id="rId4" Type="http://schemas.openxmlformats.org/officeDocument/2006/relationships/image" Target="../media/image8.png"/><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Pr>
        <a:solidFill>
          <a:schemeClr val="accent1"/>
        </a:solidFill>
        <a:effectLst/>
      </p:bgPr>
    </p:bg>
    <p:spTree>
      <p:nvGrpSpPr>
        <p:cNvPr id="1" name=""/>
        <p:cNvGrpSpPr/>
        <p:nvPr/>
      </p:nvGrpSpPr>
      <p:grpSpPr>
        <a:xfrm>
          <a:off x="0" y="0"/>
          <a:ext cx="0" cy="0"/>
          <a:chOff x="0" y="0"/>
          <a:chExt cx="0" cy="0"/>
        </a:xfrm>
      </p:grpSpPr>
      <p:sp>
        <p:nvSpPr>
          <p:cNvPr id="9801" name="副标题 2"/>
          <p:cNvSpPr>
            <a:spLocks noGrp="1"/>
          </p:cNvSpPr>
          <p:nvPr userDrawn="1">
            <p:ph type="subTitle" idx="1"/>
          </p:nvPr>
        </p:nvSpPr>
        <p:spPr>
          <a:xfrm>
            <a:off x="1667401" y="2554408"/>
            <a:ext cx="5045074" cy="673902"/>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endParaRPr lang="en-US" altLang="zh-CN" dirty="0"/>
          </a:p>
          <a:p>
            <a:endParaRPr lang="zh-CN" altLang="en-US" dirty="0"/>
          </a:p>
        </p:txBody>
      </p:sp>
      <p:sp>
        <p:nvSpPr>
          <p:cNvPr id="9802" name="标题 1"/>
          <p:cNvSpPr>
            <a:spLocks noGrp="1"/>
          </p:cNvSpPr>
          <p:nvPr userDrawn="1">
            <p:ph type="ctrTitle"/>
          </p:nvPr>
        </p:nvSpPr>
        <p:spPr>
          <a:xfrm>
            <a:off x="1667400" y="1188511"/>
            <a:ext cx="5045075" cy="1350372"/>
          </a:xfrm>
        </p:spPr>
        <p:txBody>
          <a:bodyPr anchor="ctr">
            <a:normAutofit/>
          </a:bodyPr>
          <a:lstStyle>
            <a:lvl1pPr algn="l">
              <a:defRPr sz="4000">
                <a:solidFill>
                  <a:schemeClr val="bg1"/>
                </a:solidFill>
              </a:defRPr>
            </a:lvl1pPr>
          </a:lstStyle>
          <a:p>
            <a:r>
              <a:rPr lang="en-US" altLang="zh-CN" dirty="0"/>
              <a:t>Click to edit Master title style</a:t>
            </a:r>
            <a:endParaRPr lang="zh-CN" altLang="en-US" dirty="0"/>
          </a:p>
        </p:txBody>
      </p:sp>
      <p:sp>
        <p:nvSpPr>
          <p:cNvPr id="12" name="文本占位符 13"/>
          <p:cNvSpPr>
            <a:spLocks noGrp="1"/>
          </p:cNvSpPr>
          <p:nvPr userDrawn="1">
            <p:ph type="body" sz="quarter" idx="10" hasCustomPrompt="1"/>
          </p:nvPr>
        </p:nvSpPr>
        <p:spPr>
          <a:xfrm>
            <a:off x="1667400" y="3360127"/>
            <a:ext cx="5045073" cy="248371"/>
          </a:xfrm>
        </p:spPr>
        <p:txBody>
          <a:bodyPr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p:cNvSpPr>
            <a:spLocks noGrp="1"/>
          </p:cNvSpPr>
          <p:nvPr userDrawn="1">
            <p:ph type="body" sz="quarter" idx="11" hasCustomPrompt="1"/>
          </p:nvPr>
        </p:nvSpPr>
        <p:spPr>
          <a:xfrm>
            <a:off x="1667400" y="3624023"/>
            <a:ext cx="5045073" cy="248371"/>
          </a:xfrm>
        </p:spPr>
        <p:txBody>
          <a:bodyPr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grpSp>
        <p:nvGrpSpPr>
          <p:cNvPr id="1039" name="组合 1038"/>
          <p:cNvGrpSpPr/>
          <p:nvPr userDrawn="1"/>
        </p:nvGrpSpPr>
        <p:grpSpPr>
          <a:xfrm>
            <a:off x="10033000" y="191058"/>
            <a:ext cx="1948996" cy="2691284"/>
            <a:chOff x="8470446" y="2515552"/>
            <a:chExt cx="476250" cy="657633"/>
          </a:xfrm>
        </p:grpSpPr>
        <p:pic>
          <p:nvPicPr>
            <p:cNvPr id="1037" name="图形 1036"/>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38" name="图形 103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2" name="组合 81"/>
          <p:cNvGrpSpPr/>
          <p:nvPr userDrawn="1"/>
        </p:nvGrpSpPr>
        <p:grpSpPr>
          <a:xfrm>
            <a:off x="8077200" y="399384"/>
            <a:ext cx="1549400" cy="2139499"/>
            <a:chOff x="8470446" y="2515552"/>
            <a:chExt cx="476250" cy="657633"/>
          </a:xfrm>
        </p:grpSpPr>
        <p:pic>
          <p:nvPicPr>
            <p:cNvPr id="83" name="图形 8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4" name="图形 8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1" name="组合 90"/>
          <p:cNvGrpSpPr/>
          <p:nvPr userDrawn="1"/>
        </p:nvGrpSpPr>
        <p:grpSpPr>
          <a:xfrm>
            <a:off x="9258300" y="1443291"/>
            <a:ext cx="800100" cy="1104823"/>
            <a:chOff x="8470446" y="2515552"/>
            <a:chExt cx="476250" cy="657633"/>
          </a:xfrm>
        </p:grpSpPr>
        <p:pic>
          <p:nvPicPr>
            <p:cNvPr id="92" name="图形 9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3" name="图形 92"/>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7" name="组合 96"/>
          <p:cNvGrpSpPr/>
          <p:nvPr userDrawn="1"/>
        </p:nvGrpSpPr>
        <p:grpSpPr>
          <a:xfrm>
            <a:off x="2362200" y="3839465"/>
            <a:ext cx="1948996" cy="2691284"/>
            <a:chOff x="8470446" y="2515552"/>
            <a:chExt cx="476250" cy="657633"/>
          </a:xfrm>
        </p:grpSpPr>
        <p:pic>
          <p:nvPicPr>
            <p:cNvPr id="98" name="图形 9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9" name="图形 9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0" name="组合 99"/>
          <p:cNvGrpSpPr/>
          <p:nvPr userDrawn="1"/>
        </p:nvGrpSpPr>
        <p:grpSpPr>
          <a:xfrm>
            <a:off x="827314" y="4587872"/>
            <a:ext cx="1549400" cy="2139499"/>
            <a:chOff x="8470446" y="2515552"/>
            <a:chExt cx="476250" cy="657633"/>
          </a:xfrm>
        </p:grpSpPr>
        <p:pic>
          <p:nvPicPr>
            <p:cNvPr id="101" name="图形 100"/>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2" name="图形 101"/>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3" name="组合 102"/>
          <p:cNvGrpSpPr/>
          <p:nvPr userDrawn="1"/>
        </p:nvGrpSpPr>
        <p:grpSpPr>
          <a:xfrm>
            <a:off x="3619500" y="5172205"/>
            <a:ext cx="800100" cy="1104823"/>
            <a:chOff x="8470446" y="2515552"/>
            <a:chExt cx="476250" cy="657633"/>
          </a:xfrm>
        </p:grpSpPr>
        <p:pic>
          <p:nvPicPr>
            <p:cNvPr id="104" name="图形 10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5" name="图形 104"/>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9" name="组合 108"/>
          <p:cNvGrpSpPr/>
          <p:nvPr userDrawn="1"/>
        </p:nvGrpSpPr>
        <p:grpSpPr>
          <a:xfrm>
            <a:off x="8804275" y="2803630"/>
            <a:ext cx="1948996" cy="2691284"/>
            <a:chOff x="8470446" y="2515552"/>
            <a:chExt cx="476250" cy="657633"/>
          </a:xfrm>
        </p:grpSpPr>
        <p:pic>
          <p:nvPicPr>
            <p:cNvPr id="110" name="图形 109"/>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11" name="图形 110"/>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5" name="组合 84"/>
          <p:cNvGrpSpPr/>
          <p:nvPr userDrawn="1"/>
        </p:nvGrpSpPr>
        <p:grpSpPr>
          <a:xfrm>
            <a:off x="9410700" y="2805268"/>
            <a:ext cx="2413000" cy="3332007"/>
            <a:chOff x="8470446" y="2515552"/>
            <a:chExt cx="476250" cy="657633"/>
          </a:xfrm>
        </p:grpSpPr>
        <p:pic>
          <p:nvPicPr>
            <p:cNvPr id="86" name="图形 8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7" name="图形 8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8" name="组合 87"/>
          <p:cNvGrpSpPr/>
          <p:nvPr userDrawn="1"/>
        </p:nvGrpSpPr>
        <p:grpSpPr>
          <a:xfrm>
            <a:off x="8661400" y="3894391"/>
            <a:ext cx="1854200" cy="2560384"/>
            <a:chOff x="8470446" y="2515552"/>
            <a:chExt cx="476250" cy="657633"/>
          </a:xfrm>
        </p:grpSpPr>
        <p:pic>
          <p:nvPicPr>
            <p:cNvPr id="89" name="图形 8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0" name="图形 8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4" name="组合 93"/>
          <p:cNvGrpSpPr/>
          <p:nvPr userDrawn="1"/>
        </p:nvGrpSpPr>
        <p:grpSpPr>
          <a:xfrm>
            <a:off x="10472738" y="4391326"/>
            <a:ext cx="1541462" cy="2128537"/>
            <a:chOff x="8470446" y="2515552"/>
            <a:chExt cx="476250" cy="657633"/>
          </a:xfrm>
        </p:grpSpPr>
        <p:pic>
          <p:nvPicPr>
            <p:cNvPr id="95" name="图形 9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6" name="图形 9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24" name="组合 123"/>
          <p:cNvGrpSpPr/>
          <p:nvPr userDrawn="1"/>
        </p:nvGrpSpPr>
        <p:grpSpPr>
          <a:xfrm>
            <a:off x="4869081" y="4618776"/>
            <a:ext cx="617320" cy="852430"/>
            <a:chOff x="8470446" y="2515552"/>
            <a:chExt cx="476250" cy="657633"/>
          </a:xfrm>
        </p:grpSpPr>
        <p:pic>
          <p:nvPicPr>
            <p:cNvPr id="125" name="图形 12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26" name="图形 12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27" name="组合 126"/>
          <p:cNvGrpSpPr/>
          <p:nvPr userDrawn="1"/>
        </p:nvGrpSpPr>
        <p:grpSpPr>
          <a:xfrm>
            <a:off x="5983305" y="5191967"/>
            <a:ext cx="1085152" cy="1498439"/>
            <a:chOff x="8470446" y="2515552"/>
            <a:chExt cx="476250" cy="657633"/>
          </a:xfrm>
        </p:grpSpPr>
        <p:pic>
          <p:nvPicPr>
            <p:cNvPr id="128" name="图形 12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29" name="图形 12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20" name="标题 1"/>
          <p:cNvSpPr>
            <a:spLocks noGrp="1"/>
          </p:cNvSpPr>
          <p:nvPr>
            <p:ph type="title"/>
          </p:nvPr>
        </p:nvSpPr>
        <p:spPr>
          <a:xfrm>
            <a:off x="4915625" y="2226504"/>
            <a:ext cx="6604863" cy="656792"/>
          </a:xfrm>
        </p:spPr>
        <p:txBody>
          <a:bodyPr anchor="ctr">
            <a:normAutofit/>
          </a:bodyPr>
          <a:lstStyle>
            <a:lvl1pPr algn="l">
              <a:defRPr sz="2400" b="1">
                <a:solidFill>
                  <a:schemeClr val="tx1"/>
                </a:solidFill>
              </a:defRPr>
            </a:lvl1pPr>
          </a:lstStyle>
          <a:p>
            <a:r>
              <a:rPr lang="en-US" altLang="zh-CN" dirty="0"/>
              <a:t>Click to edit Master title style</a:t>
            </a:r>
            <a:endParaRPr lang="zh-CN" altLang="en-US" dirty="0"/>
          </a:p>
        </p:txBody>
      </p:sp>
      <p:sp>
        <p:nvSpPr>
          <p:cNvPr id="21" name="文本占位符 2"/>
          <p:cNvSpPr>
            <a:spLocks noGrp="1"/>
          </p:cNvSpPr>
          <p:nvPr>
            <p:ph type="body" idx="1"/>
          </p:nvPr>
        </p:nvSpPr>
        <p:spPr>
          <a:xfrm>
            <a:off x="4915624" y="2934142"/>
            <a:ext cx="6621677" cy="1015623"/>
          </a:xfrm>
        </p:spPr>
        <p:txBody>
          <a:bodyPr anchor="t">
            <a:normAutofit/>
          </a:bodyPr>
          <a:lstStyle>
            <a:lvl1pPr marL="0" indent="0" algn="l">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Edit Master text styles</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3" name="内容占位符 2"/>
          <p:cNvSpPr>
            <a:spLocks noGrp="1"/>
          </p:cNvSpPr>
          <p:nvPr>
            <p:ph idx="1"/>
          </p:nvPr>
        </p:nvSpPr>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8" name="页脚占位符 7"/>
          <p:cNvSpPr>
            <a:spLocks noGrp="1"/>
          </p:cNvSpPr>
          <p:nvPr>
            <p:ph type="ftr" sz="quarter" idx="11"/>
          </p:nvPr>
        </p:nvSpPr>
        <p:spPr/>
        <p:txBody>
          <a:bodyPr/>
          <a:lstStyle/>
          <a:p>
            <a:r>
              <a:rPr lang="en-US" altLang="zh-CN"/>
              <a:t>www.islide.cc </a:t>
            </a:r>
            <a:endParaRPr lang="zh-CN" altLang="en-US"/>
          </a:p>
        </p:txBody>
      </p:sp>
      <p:sp>
        <p:nvSpPr>
          <p:cNvPr id="9" name="灯片编号占位符 8"/>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7" name="页脚占位符 6"/>
          <p:cNvSpPr>
            <a:spLocks noGrp="1"/>
          </p:cNvSpPr>
          <p:nvPr>
            <p:ph type="ftr" sz="quarter" idx="11"/>
          </p:nvPr>
        </p:nvSpPr>
        <p:spPr/>
        <p:txBody>
          <a:bodyPr/>
          <a:lstStyle/>
          <a:p>
            <a:r>
              <a:rPr lang="en-US" altLang="zh-CN"/>
              <a:t>www.islide.cc </a:t>
            </a:r>
            <a:endParaRPr lang="zh-CN" altLang="en-US"/>
          </a:p>
        </p:txBody>
      </p:sp>
      <p:sp>
        <p:nvSpPr>
          <p:cNvPr id="8" name="灯片编号占位符 7"/>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末尾幻灯片">
    <p:bg>
      <p:bgPr>
        <a:solidFill>
          <a:schemeClr val="accent1"/>
        </a:solidFill>
        <a:effectLst/>
      </p:bgPr>
    </p:bg>
    <p:spTree>
      <p:nvGrpSpPr>
        <p:cNvPr id="1" name=""/>
        <p:cNvGrpSpPr/>
        <p:nvPr/>
      </p:nvGrpSpPr>
      <p:grpSpPr>
        <a:xfrm>
          <a:off x="0" y="0"/>
          <a:ext cx="0" cy="0"/>
          <a:chOff x="0" y="0"/>
          <a:chExt cx="0" cy="0"/>
        </a:xfrm>
      </p:grpSpPr>
      <p:grpSp>
        <p:nvGrpSpPr>
          <p:cNvPr id="4" name="组合 3"/>
          <p:cNvGrpSpPr/>
          <p:nvPr userDrawn="1"/>
        </p:nvGrpSpPr>
        <p:grpSpPr>
          <a:xfrm flipH="1">
            <a:off x="177800" y="191058"/>
            <a:ext cx="11186886" cy="6536313"/>
            <a:chOff x="827314" y="191058"/>
            <a:chExt cx="11186886" cy="6536313"/>
          </a:xfrm>
        </p:grpSpPr>
        <p:grpSp>
          <p:nvGrpSpPr>
            <p:cNvPr id="45" name="组合 44"/>
            <p:cNvGrpSpPr/>
            <p:nvPr userDrawn="1"/>
          </p:nvGrpSpPr>
          <p:grpSpPr>
            <a:xfrm>
              <a:off x="10033000" y="191058"/>
              <a:ext cx="1948996" cy="2691284"/>
              <a:chOff x="8470446" y="2515552"/>
              <a:chExt cx="476250" cy="657633"/>
            </a:xfrm>
          </p:grpSpPr>
          <p:pic>
            <p:nvPicPr>
              <p:cNvPr id="46" name="图形 4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47" name="图形 4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48" name="组合 47"/>
            <p:cNvGrpSpPr/>
            <p:nvPr userDrawn="1"/>
          </p:nvGrpSpPr>
          <p:grpSpPr>
            <a:xfrm>
              <a:off x="8077200" y="399384"/>
              <a:ext cx="1549400" cy="2139499"/>
              <a:chOff x="8470446" y="2515552"/>
              <a:chExt cx="476250" cy="657633"/>
            </a:xfrm>
          </p:grpSpPr>
          <p:pic>
            <p:nvPicPr>
              <p:cNvPr id="49" name="图形 4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0" name="图形 4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1" name="组合 50"/>
            <p:cNvGrpSpPr/>
            <p:nvPr userDrawn="1"/>
          </p:nvGrpSpPr>
          <p:grpSpPr>
            <a:xfrm>
              <a:off x="9258300" y="1443291"/>
              <a:ext cx="800100" cy="1104823"/>
              <a:chOff x="8470446" y="2515552"/>
              <a:chExt cx="476250" cy="657633"/>
            </a:xfrm>
          </p:grpSpPr>
          <p:pic>
            <p:nvPicPr>
              <p:cNvPr id="52" name="图形 5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3" name="图形 52"/>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4" name="组合 53"/>
            <p:cNvGrpSpPr/>
            <p:nvPr userDrawn="1"/>
          </p:nvGrpSpPr>
          <p:grpSpPr>
            <a:xfrm>
              <a:off x="2362200" y="3839465"/>
              <a:ext cx="1948996" cy="2691284"/>
              <a:chOff x="8470446" y="2515552"/>
              <a:chExt cx="476250" cy="657633"/>
            </a:xfrm>
          </p:grpSpPr>
          <p:pic>
            <p:nvPicPr>
              <p:cNvPr id="55" name="图形 5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6" name="图形 5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7" name="组合 56"/>
            <p:cNvGrpSpPr/>
            <p:nvPr userDrawn="1"/>
          </p:nvGrpSpPr>
          <p:grpSpPr>
            <a:xfrm>
              <a:off x="827314" y="4587872"/>
              <a:ext cx="1549400" cy="2139499"/>
              <a:chOff x="8470446" y="2515552"/>
              <a:chExt cx="476250" cy="657633"/>
            </a:xfrm>
          </p:grpSpPr>
          <p:pic>
            <p:nvPicPr>
              <p:cNvPr id="58" name="图形 5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9" name="图形 5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0" name="组合 59"/>
            <p:cNvGrpSpPr/>
            <p:nvPr userDrawn="1"/>
          </p:nvGrpSpPr>
          <p:grpSpPr>
            <a:xfrm>
              <a:off x="3619500" y="5172205"/>
              <a:ext cx="800100" cy="1104823"/>
              <a:chOff x="8470446" y="2515552"/>
              <a:chExt cx="476250" cy="657633"/>
            </a:xfrm>
          </p:grpSpPr>
          <p:pic>
            <p:nvPicPr>
              <p:cNvPr id="61" name="图形 60"/>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2" name="图形 61"/>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3" name="组合 62"/>
            <p:cNvGrpSpPr/>
            <p:nvPr userDrawn="1"/>
          </p:nvGrpSpPr>
          <p:grpSpPr>
            <a:xfrm>
              <a:off x="8804275" y="2803630"/>
              <a:ext cx="1948996" cy="2691284"/>
              <a:chOff x="8470446" y="2515552"/>
              <a:chExt cx="476250" cy="657633"/>
            </a:xfrm>
          </p:grpSpPr>
          <p:pic>
            <p:nvPicPr>
              <p:cNvPr id="64" name="图形 6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5" name="图形 64"/>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6" name="组合 65"/>
            <p:cNvGrpSpPr/>
            <p:nvPr userDrawn="1"/>
          </p:nvGrpSpPr>
          <p:grpSpPr>
            <a:xfrm>
              <a:off x="9410700" y="2805268"/>
              <a:ext cx="2413000" cy="3332007"/>
              <a:chOff x="8470446" y="2515552"/>
              <a:chExt cx="476250" cy="657633"/>
            </a:xfrm>
          </p:grpSpPr>
          <p:pic>
            <p:nvPicPr>
              <p:cNvPr id="67" name="图形 66"/>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8" name="图形 6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9" name="组合 68"/>
            <p:cNvGrpSpPr/>
            <p:nvPr userDrawn="1"/>
          </p:nvGrpSpPr>
          <p:grpSpPr>
            <a:xfrm>
              <a:off x="8661400" y="3894391"/>
              <a:ext cx="1854200" cy="2560384"/>
              <a:chOff x="8470446" y="2515552"/>
              <a:chExt cx="476250" cy="657633"/>
            </a:xfrm>
          </p:grpSpPr>
          <p:pic>
            <p:nvPicPr>
              <p:cNvPr id="70" name="图形 69"/>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1" name="图形 70"/>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2" name="组合 71"/>
            <p:cNvGrpSpPr/>
            <p:nvPr userDrawn="1"/>
          </p:nvGrpSpPr>
          <p:grpSpPr>
            <a:xfrm>
              <a:off x="10472738" y="4391326"/>
              <a:ext cx="1541462" cy="2128537"/>
              <a:chOff x="8470446" y="2515552"/>
              <a:chExt cx="476250" cy="657633"/>
            </a:xfrm>
          </p:grpSpPr>
          <p:pic>
            <p:nvPicPr>
              <p:cNvPr id="73" name="图形 7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4" name="图形 7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5" name="组合 74"/>
            <p:cNvGrpSpPr/>
            <p:nvPr userDrawn="1"/>
          </p:nvGrpSpPr>
          <p:grpSpPr>
            <a:xfrm>
              <a:off x="4869081" y="4618776"/>
              <a:ext cx="617320" cy="852430"/>
              <a:chOff x="8470446" y="2515552"/>
              <a:chExt cx="476250" cy="657633"/>
            </a:xfrm>
          </p:grpSpPr>
          <p:pic>
            <p:nvPicPr>
              <p:cNvPr id="76" name="图形 7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7" name="图形 7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8" name="组合 77"/>
            <p:cNvGrpSpPr/>
            <p:nvPr userDrawn="1"/>
          </p:nvGrpSpPr>
          <p:grpSpPr>
            <a:xfrm>
              <a:off x="5983305" y="5191967"/>
              <a:ext cx="1085152" cy="1498439"/>
              <a:chOff x="8470446" y="2515552"/>
              <a:chExt cx="476250" cy="657633"/>
            </a:xfrm>
          </p:grpSpPr>
          <p:pic>
            <p:nvPicPr>
              <p:cNvPr id="79" name="图形 7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0" name="图形 7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sp>
        <p:nvSpPr>
          <p:cNvPr id="13" name="标题 1"/>
          <p:cNvSpPr>
            <a:spLocks noGrp="1"/>
          </p:cNvSpPr>
          <p:nvPr userDrawn="1">
            <p:ph type="ctrTitle" hasCustomPrompt="1"/>
          </p:nvPr>
        </p:nvSpPr>
        <p:spPr>
          <a:xfrm>
            <a:off x="4528456" y="1377043"/>
            <a:ext cx="4710793" cy="1801221"/>
          </a:xfrm>
        </p:spPr>
        <p:txBody>
          <a:bodyPr anchor="ctr">
            <a:normAutofit/>
          </a:bodyPr>
          <a:lstStyle>
            <a:lvl1pPr marL="0" indent="0" algn="l">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14" name="文本占位符 62"/>
          <p:cNvSpPr>
            <a:spLocks noGrp="1"/>
          </p:cNvSpPr>
          <p:nvPr userDrawn="1">
            <p:ph type="body" sz="quarter" idx="17" hasCustomPrompt="1"/>
          </p:nvPr>
        </p:nvSpPr>
        <p:spPr>
          <a:xfrm>
            <a:off x="4528457" y="3828247"/>
            <a:ext cx="4710792" cy="310871"/>
          </a:xfrm>
        </p:spPr>
        <p:txBody>
          <a:bodyPr vert="horz" lIns="91440" tIns="45720" rIns="91440" bIns="45720" rtlCol="0">
            <a:normAutofit/>
          </a:bodyPr>
          <a:lstStyle>
            <a:lvl1pPr marL="0" indent="0" algn="l">
              <a:buNone/>
              <a:defRPr lang="zh-CN" altLang="en-US" sz="16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endParaRPr lang="en-US" altLang="zh-CN" dirty="0"/>
          </a:p>
        </p:txBody>
      </p:sp>
      <p:sp>
        <p:nvSpPr>
          <p:cNvPr id="15" name="文本占位符 62"/>
          <p:cNvSpPr>
            <a:spLocks noGrp="1"/>
          </p:cNvSpPr>
          <p:nvPr userDrawn="1">
            <p:ph type="body" sz="quarter" idx="18" hasCustomPrompt="1"/>
          </p:nvPr>
        </p:nvSpPr>
        <p:spPr>
          <a:xfrm>
            <a:off x="4528457" y="4143881"/>
            <a:ext cx="4710792" cy="310871"/>
          </a:xfrm>
        </p:spPr>
        <p:txBody>
          <a:bodyPr vert="horz" lIns="91440" tIns="45720" rIns="91440" bIns="45720" rtlCol="0">
            <a:normAutofit/>
          </a:bodyPr>
          <a:lstStyle>
            <a:lvl1pPr marL="0" indent="0" algn="l">
              <a:buNone/>
              <a:defRPr lang="zh-CN" altLang="en-US" sz="16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关注服务号">
    <p:spTree>
      <p:nvGrpSpPr>
        <p:cNvPr id="1" name=""/>
        <p:cNvGrpSpPr/>
        <p:nvPr/>
      </p:nvGrpSpPr>
      <p:grpSpPr>
        <a:xfrm>
          <a:off x="0" y="0"/>
          <a:ext cx="0" cy="0"/>
          <a:chOff x="0" y="0"/>
          <a:chExt cx="0" cy="0"/>
        </a:xfrm>
      </p:grpSpPr>
      <p:sp>
        <p:nvSpPr>
          <p:cNvPr id="3" name="矩形 2"/>
          <p:cNvSpPr/>
          <p:nvPr userDrawn="1"/>
        </p:nvSpPr>
        <p:spPr>
          <a:xfrm>
            <a:off x="0" y="3429000"/>
            <a:ext cx="12192000" cy="3429000"/>
          </a:xfrm>
          <a:prstGeom prst="rect">
            <a:avLst/>
          </a:prstGeom>
          <a:solidFill>
            <a:srgbClr val="E73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4" name="矩形: 圆角 3"/>
          <p:cNvSpPr/>
          <p:nvPr userDrawn="1"/>
        </p:nvSpPr>
        <p:spPr>
          <a:xfrm>
            <a:off x="1079465" y="1527629"/>
            <a:ext cx="3802742" cy="3802742"/>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pic>
        <p:nvPicPr>
          <p:cNvPr id="5" name="图片 4" descr="图片包含 纵横字谜, 文字&#10;&#10;已生成极高可信度的说明"/>
          <p:cNvPicPr>
            <a:picLocks noChangeAspect="1"/>
          </p:cNvPicPr>
          <p:nvPr userDrawn="1"/>
        </p:nvPicPr>
        <p:blipFill>
          <a:blip r:embed="rId2">
            <a:clrChange>
              <a:clrFrom>
                <a:srgbClr val="FFFFFF"/>
              </a:clrFrom>
              <a:clrTo>
                <a:srgbClr val="FFFFFF">
                  <a:alpha val="0"/>
                </a:srgbClr>
              </a:clrTo>
            </a:clrChange>
          </a:blip>
          <a:stretch>
            <a:fillRect/>
          </a:stretch>
        </p:blipFill>
        <p:spPr>
          <a:xfrm>
            <a:off x="1308065" y="1756229"/>
            <a:ext cx="3345542" cy="3345542"/>
          </a:xfrm>
          <a:prstGeom prst="rect">
            <a:avLst/>
          </a:prstGeom>
        </p:spPr>
      </p:pic>
      <p:sp>
        <p:nvSpPr>
          <p:cNvPr id="6" name="文本框 5"/>
          <p:cNvSpPr txBox="1"/>
          <p:nvPr userDrawn="1"/>
        </p:nvSpPr>
        <p:spPr>
          <a:xfrm>
            <a:off x="5239657" y="1566506"/>
            <a:ext cx="6013185" cy="3549241"/>
          </a:xfrm>
          <a:prstGeom prst="rect">
            <a:avLst/>
          </a:prstGeom>
          <a:noFill/>
        </p:spPr>
        <p:txBody>
          <a:bodyPr wrap="none" rtlCol="0">
            <a:spAutoFit/>
          </a:bodyPr>
          <a:lstStyle/>
          <a:p>
            <a:pPr>
              <a:lnSpc>
                <a:spcPct val="150000"/>
              </a:lnSpc>
              <a:spcBef>
                <a:spcPts val="600"/>
              </a:spcBef>
            </a:pPr>
            <a:r>
              <a:rPr lang="zh-CN" altLang="en-US"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办公模板更新</a:t>
            </a:r>
            <a:endParaRPr lang="en-US" altLang="zh-CN"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微软</a:t>
            </a:r>
            <a:endParaRPr lang="en-US" altLang="zh-CN"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微信扫码关注</a:t>
            </a:r>
            <a:endPar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微软</a:t>
            </a:r>
            <a:r>
              <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Office</a:t>
            </a: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文档 」服务号</a:t>
            </a:r>
            <a:endPar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pic>
        <p:nvPicPr>
          <p:cNvPr id="7" name="图片 6">
            <a:hlinkClick r:id="rId3"/>
          </p:cNvPr>
          <p:cNvPicPr>
            <a:picLocks noChangeAspect="1"/>
          </p:cNvPicPr>
          <p:nvPr userDrawn="1"/>
        </p:nvPicPr>
        <p:blipFill>
          <a:blip r:embed="rId4" cstate="print">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5239657" y="6345797"/>
            <a:ext cx="1712686" cy="22607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使用小程序">
    <p:spTree>
      <p:nvGrpSpPr>
        <p:cNvPr id="1" name=""/>
        <p:cNvGrpSpPr/>
        <p:nvPr/>
      </p:nvGrpSpPr>
      <p:grpSpPr>
        <a:xfrm>
          <a:off x="0" y="0"/>
          <a:ext cx="0" cy="0"/>
          <a:chOff x="0" y="0"/>
          <a:chExt cx="0" cy="0"/>
        </a:xfrm>
      </p:grpSpPr>
      <p:cxnSp>
        <p:nvCxnSpPr>
          <p:cNvPr id="4" name="直接连接符 3"/>
          <p:cNvCxnSpPr/>
          <p:nvPr userDrawn="1"/>
        </p:nvCxnSpPr>
        <p:spPr>
          <a:xfrm>
            <a:off x="0" y="657288"/>
            <a:ext cx="12192000" cy="0"/>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0" y="3091547"/>
            <a:ext cx="12192000" cy="3766453"/>
          </a:xfrm>
          <a:prstGeom prst="rect">
            <a:avLst/>
          </a:prstGeom>
          <a:solidFill>
            <a:srgbClr val="E73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8" name="矩形: 圆角 7"/>
          <p:cNvSpPr/>
          <p:nvPr userDrawn="1"/>
        </p:nvSpPr>
        <p:spPr>
          <a:xfrm>
            <a:off x="621395"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9" name="矩形: 圆角 8"/>
          <p:cNvSpPr/>
          <p:nvPr userDrawn="1"/>
        </p:nvSpPr>
        <p:spPr>
          <a:xfrm>
            <a:off x="4374467"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10" name="文本框 9"/>
          <p:cNvSpPr txBox="1"/>
          <p:nvPr userDrawn="1"/>
        </p:nvSpPr>
        <p:spPr>
          <a:xfrm>
            <a:off x="1656327" y="286129"/>
            <a:ext cx="8879354" cy="670120"/>
          </a:xfrm>
          <a:prstGeom prst="rect">
            <a:avLst/>
          </a:prstGeom>
          <a:solidFill>
            <a:schemeClr val="bg1"/>
          </a:solidFill>
        </p:spPr>
        <p:txBody>
          <a:bodyPr wrap="none" rtlCol="0">
            <a:spAutoFit/>
          </a:bodyPr>
          <a:lstStyle/>
          <a:p>
            <a:pPr algn="ctr">
              <a:lnSpc>
                <a:spcPct val="130000"/>
              </a:lnSpc>
              <a:spcBef>
                <a:spcPts val="600"/>
              </a:spcBef>
            </a:pPr>
            <a:r>
              <a:rPr lang="zh-CN" altLang="en-US" sz="3200" b="1" kern="0">
                <a:latin typeface="微软雅黑" panose="020B0503020204020204" pitchFamily="34" charset="-122"/>
                <a:ea typeface="微软雅黑" panose="020B0503020204020204" pitchFamily="34" charset="-122"/>
                <a:cs typeface="+mn-ea"/>
                <a:sym typeface="+mn-lt"/>
              </a:rPr>
              <a:t> 微信扫描小程序码，使用微软移动办公黑科技 </a:t>
            </a:r>
            <a:endParaRPr lang="en-US" sz="3200" b="1" kern="0" dirty="0">
              <a:latin typeface="微软雅黑" panose="020B0503020204020204" pitchFamily="34" charset="-122"/>
              <a:ea typeface="微软雅黑" panose="020B0503020204020204" pitchFamily="34" charset="-122"/>
              <a:cs typeface="+mn-ea"/>
              <a:sym typeface="+mn-lt"/>
            </a:endParaRPr>
          </a:p>
        </p:txBody>
      </p:sp>
      <p:cxnSp>
        <p:nvCxnSpPr>
          <p:cNvPr id="11" name="直接连接符 10"/>
          <p:cNvCxnSpPr/>
          <p:nvPr userDrawn="1"/>
        </p:nvCxnSpPr>
        <p:spPr>
          <a:xfrm flipH="1">
            <a:off x="1523089" y="369629"/>
            <a:ext cx="266460" cy="622048"/>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10402443" y="369629"/>
            <a:ext cx="266460" cy="622048"/>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sp>
        <p:nvSpPr>
          <p:cNvPr id="13" name="矩形: 圆角 12"/>
          <p:cNvSpPr/>
          <p:nvPr userDrawn="1"/>
        </p:nvSpPr>
        <p:spPr>
          <a:xfrm>
            <a:off x="8159751"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pic>
        <p:nvPicPr>
          <p:cNvPr id="14" name="图片 13"/>
          <p:cNvPicPr>
            <a:picLocks noChangeAspect="1"/>
          </p:cNvPicPr>
          <p:nvPr userDrawn="1"/>
        </p:nvPicPr>
        <p:blipFill rotWithShape="1">
          <a:blip r:embed="rId2">
            <a:clrChange>
              <a:clrFrom>
                <a:srgbClr val="FFFFFF"/>
              </a:clrFrom>
              <a:clrTo>
                <a:srgbClr val="FFFFFF">
                  <a:alpha val="0"/>
                </a:srgbClr>
              </a:clrTo>
            </a:clrChange>
          </a:blip>
          <a:srcRect l="13924" t="13924" r="13924" b="13924"/>
          <a:stretch>
            <a:fillRect/>
          </a:stretch>
        </p:blipFill>
        <p:spPr>
          <a:xfrm>
            <a:off x="4705130" y="1673081"/>
            <a:ext cx="2743200" cy="2743200"/>
          </a:xfrm>
          <a:prstGeom prst="rect">
            <a:avLst/>
          </a:prstGeom>
        </p:spPr>
      </p:pic>
      <p:pic>
        <p:nvPicPr>
          <p:cNvPr id="15" name="图片 14"/>
          <p:cNvPicPr>
            <a:picLocks noChangeAspect="1"/>
          </p:cNvPicPr>
          <p:nvPr userDrawn="1"/>
        </p:nvPicPr>
        <p:blipFill rotWithShape="1">
          <a:blip r:embed="rId3">
            <a:clrChange>
              <a:clrFrom>
                <a:srgbClr val="FFFFFF"/>
              </a:clrFrom>
              <a:clrTo>
                <a:srgbClr val="FFFFFF">
                  <a:alpha val="0"/>
                </a:srgbClr>
              </a:clrTo>
            </a:clrChange>
          </a:blip>
          <a:srcRect l="14439" r="14439"/>
          <a:stretch>
            <a:fillRect/>
          </a:stretch>
        </p:blipFill>
        <p:spPr>
          <a:xfrm>
            <a:off x="8519321" y="1673081"/>
            <a:ext cx="2743200" cy="2743200"/>
          </a:xfrm>
          <a:prstGeom prst="rect">
            <a:avLst/>
          </a:prstGeom>
        </p:spPr>
      </p:pic>
      <p:pic>
        <p:nvPicPr>
          <p:cNvPr id="16" name="图片 15"/>
          <p:cNvPicPr>
            <a:picLocks noChangeAspect="1"/>
          </p:cNvPicPr>
          <p:nvPr userDrawn="1"/>
        </p:nvPicPr>
        <p:blipFill>
          <a:blip r:embed="rId4">
            <a:clrChange>
              <a:clrFrom>
                <a:srgbClr val="FFFFFF"/>
              </a:clrFrom>
              <a:clrTo>
                <a:srgbClr val="FFFFFF">
                  <a:alpha val="0"/>
                </a:srgbClr>
              </a:clrTo>
            </a:clrChange>
          </a:blip>
          <a:stretch>
            <a:fillRect/>
          </a:stretch>
        </p:blipFill>
        <p:spPr>
          <a:xfrm>
            <a:off x="980965" y="1673081"/>
            <a:ext cx="2743200" cy="2743200"/>
          </a:xfrm>
          <a:prstGeom prst="rect">
            <a:avLst/>
          </a:prstGeom>
        </p:spPr>
      </p:pic>
      <p:sp>
        <p:nvSpPr>
          <p:cNvPr id="17" name="文本框 16"/>
          <p:cNvSpPr txBox="1"/>
          <p:nvPr userDrawn="1"/>
        </p:nvSpPr>
        <p:spPr>
          <a:xfrm>
            <a:off x="987447" y="5138740"/>
            <a:ext cx="2730235"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在微信访问</a:t>
            </a:r>
            <a:r>
              <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OneDrive</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a:t>
            </a:r>
            <a:r>
              <a:rPr lang="en-US" altLang="zh-CN"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Office</a:t>
            </a: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文档 」</a:t>
            </a:r>
            <a:endParaRPr lang="en-US" sz="2000" b="1" kern="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8" name="文本框 17"/>
          <p:cNvSpPr txBox="1"/>
          <p:nvPr userDrawn="1"/>
        </p:nvSpPr>
        <p:spPr>
          <a:xfrm>
            <a:off x="4862328" y="5138740"/>
            <a:ext cx="2467342"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让你的文档会说话</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微软听听文档 」</a:t>
            </a:r>
            <a:endPar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9" name="文本框 18"/>
          <p:cNvSpPr txBox="1"/>
          <p:nvPr userDrawn="1"/>
        </p:nvSpPr>
        <p:spPr>
          <a:xfrm>
            <a:off x="8644425" y="5138740"/>
            <a:ext cx="2492990"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你的文档创作小助手</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微软小蜜 」</a:t>
            </a:r>
            <a:endPar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cxnSp>
        <p:nvCxnSpPr>
          <p:cNvPr id="20" name="直接连接符 19"/>
          <p:cNvCxnSpPr/>
          <p:nvPr userDrawn="1"/>
        </p:nvCxnSpPr>
        <p:spPr>
          <a:xfrm>
            <a:off x="4198035" y="5330650"/>
            <a:ext cx="0" cy="65314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a:off x="7976215" y="5330650"/>
            <a:ext cx="0" cy="65314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22" name="图片 21">
            <a:hlinkClick r:id="rId5"/>
          </p:cNvPr>
          <p:cNvPicPr>
            <a:picLocks noChangeAspect="1"/>
          </p:cNvPicPr>
          <p:nvPr userDrawn="1"/>
        </p:nvPicPr>
        <p:blipFill>
          <a:blip r:embed="rId6" cstate="print">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5239657" y="6345797"/>
            <a:ext cx="1712686" cy="22607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5" name="页脚占位符 4"/>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ltLang="zh-CN"/>
              <a:t>www.islide.cc </a:t>
            </a:r>
            <a:endParaRPr lang="zh-CN" altLang="en-US" dirty="0"/>
          </a:p>
        </p:txBody>
      </p:sp>
      <p:sp>
        <p:nvSpPr>
          <p:cNvPr id="6"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5DD3DB80-B894-403A-B48E-6FDC1A72010E}" type="slidenum">
              <a:rPr lang="zh-CN" altLang="en-US" smtClean="0"/>
            </a:fld>
            <a:endParaRPr lang="zh-CN" altLang="en-US"/>
          </a:p>
        </p:txBody>
      </p:sp>
      <p:cxnSp>
        <p:nvCxnSpPr>
          <p:cNvPr id="7" name="直接连接符 6"/>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0.jpeg"/><Relationship Id="rId1"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0.jpeg"/><Relationship Id="rId1"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667510" y="2257425"/>
            <a:ext cx="7298055" cy="673735"/>
          </a:xfrm>
        </p:spPr>
        <p:txBody>
          <a:bodyPr>
            <a:noAutofit/>
          </a:bodyPr>
          <a:lstStyle/>
          <a:p>
            <a:r>
              <a:rPr lang="en-US" altLang="zh-CN" sz="1600" dirty="0">
                <a:sym typeface="+mn-ea"/>
              </a:rPr>
              <a:t>知识目标</a:t>
            </a:r>
            <a:endParaRPr lang="en-US" altLang="zh-CN" sz="1600" dirty="0">
              <a:sym typeface="+mn-ea"/>
            </a:endParaRPr>
          </a:p>
          <a:p>
            <a:r>
              <a:rPr lang="en-US" altLang="zh-CN" sz="1600" dirty="0">
                <a:sym typeface="+mn-ea"/>
              </a:rPr>
              <a:t>1．掌握电子商务的定义、功能、构成及其运行模式。</a:t>
            </a:r>
            <a:endParaRPr lang="en-US" altLang="zh-CN" sz="1600" dirty="0">
              <a:sym typeface="+mn-ea"/>
            </a:endParaRPr>
          </a:p>
          <a:p>
            <a:r>
              <a:rPr lang="en-US" altLang="zh-CN" sz="1600" dirty="0">
                <a:sym typeface="+mn-ea"/>
              </a:rPr>
              <a:t>2．掌握电子商务物流的概念、特征、功能及类型。</a:t>
            </a:r>
            <a:endParaRPr lang="en-US" altLang="zh-CN" sz="1600" dirty="0">
              <a:sym typeface="+mn-ea"/>
            </a:endParaRPr>
          </a:p>
          <a:p>
            <a:r>
              <a:rPr lang="en-US" altLang="zh-CN" sz="1600" dirty="0">
                <a:sym typeface="+mn-ea"/>
              </a:rPr>
              <a:t>3．掌握电子商务与现代物流的关系及发展趋势。</a:t>
            </a:r>
            <a:endParaRPr lang="en-US" altLang="zh-CN" sz="1600" dirty="0">
              <a:sym typeface="+mn-ea"/>
            </a:endParaRPr>
          </a:p>
          <a:p>
            <a:r>
              <a:rPr lang="en-US" altLang="zh-CN" sz="1600" dirty="0">
                <a:sym typeface="+mn-ea"/>
              </a:rPr>
              <a:t>能力目标</a:t>
            </a:r>
            <a:endParaRPr lang="en-US" altLang="zh-CN" sz="1600" dirty="0">
              <a:sym typeface="+mn-ea"/>
            </a:endParaRPr>
          </a:p>
          <a:p>
            <a:r>
              <a:rPr lang="en-US" altLang="zh-CN" sz="1600" dirty="0">
                <a:sym typeface="+mn-ea"/>
              </a:rPr>
              <a:t>1．能够区分物流管理的相关概念的异同，并能总结现代物流的相关特征。</a:t>
            </a:r>
            <a:endParaRPr lang="en-US" altLang="zh-CN" sz="1600" dirty="0">
              <a:sym typeface="+mn-ea"/>
            </a:endParaRPr>
          </a:p>
          <a:p>
            <a:r>
              <a:rPr lang="en-US" altLang="zh-CN" sz="1600" dirty="0">
                <a:sym typeface="+mn-ea"/>
              </a:rPr>
              <a:t>2．能够运用物流相关知识解释身边的物流现象。</a:t>
            </a:r>
            <a:endParaRPr lang="en-US" altLang="zh-CN" sz="1600" dirty="0">
              <a:sym typeface="+mn-ea"/>
            </a:endParaRPr>
          </a:p>
        </p:txBody>
      </p:sp>
      <p:sp>
        <p:nvSpPr>
          <p:cNvPr id="4" name="标题 3"/>
          <p:cNvSpPr>
            <a:spLocks noGrp="1"/>
          </p:cNvSpPr>
          <p:nvPr>
            <p:ph type="ctrTitle"/>
          </p:nvPr>
        </p:nvSpPr>
        <p:spPr>
          <a:xfrm>
            <a:off x="1667510" y="193040"/>
            <a:ext cx="6722110" cy="1350645"/>
          </a:xfrm>
        </p:spPr>
        <p:txBody>
          <a:bodyPr>
            <a:normAutofit/>
          </a:bodyPr>
          <a:lstStyle/>
          <a:p>
            <a:r>
              <a:rPr lang="en-US" altLang="zh-CN" dirty="0"/>
              <a:t>项目一  认识电子商务物流</a:t>
            </a:r>
            <a:endParaRPr lang="en-US" altLang="zh-CN" dirty="0"/>
          </a:p>
        </p:txBody>
      </p:sp>
      <p:cxnSp>
        <p:nvCxnSpPr>
          <p:cNvPr id="13" name="直接连接符 12"/>
          <p:cNvCxnSpPr/>
          <p:nvPr/>
        </p:nvCxnSpPr>
        <p:spPr>
          <a:xfrm>
            <a:off x="1403735" y="1354258"/>
            <a:ext cx="0" cy="24003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dirty="0">
                <a:sym typeface="+mn-ea"/>
              </a:rPr>
              <a:t>任务二  电子商务物流及其特征</a:t>
            </a:r>
            <a:endParaRPr dirty="0">
              <a:sym typeface="+mn-ea"/>
            </a:endParaRPr>
          </a:p>
        </p:txBody>
      </p:sp>
      <p:sp>
        <p:nvSpPr>
          <p:cNvPr id="7" name="iś1íďe"/>
          <p:cNvSpPr/>
          <p:nvPr/>
        </p:nvSpPr>
        <p:spPr bwMode="auto">
          <a:xfrm>
            <a:off x="4810125" y="2388211"/>
            <a:ext cx="520576" cy="521068"/>
          </a:xfrm>
          <a:prstGeom prst="ellipse">
            <a:avLst/>
          </a:prstGeom>
          <a:solidFill>
            <a:schemeClr val="accent1"/>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a:t>1</a:t>
            </a:r>
            <a:endParaRPr lang="zh-CN" altLang="en-US" b="1"/>
          </a:p>
        </p:txBody>
      </p:sp>
      <p:sp>
        <p:nvSpPr>
          <p:cNvPr id="8" name="íṡḻíḍè"/>
          <p:cNvSpPr/>
          <p:nvPr/>
        </p:nvSpPr>
        <p:spPr bwMode="auto">
          <a:xfrm>
            <a:off x="4810125" y="3099408"/>
            <a:ext cx="520576" cy="521068"/>
          </a:xfrm>
          <a:prstGeom prst="ellipse">
            <a:avLst/>
          </a:prstGeom>
          <a:solidFill>
            <a:schemeClr val="tx2"/>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dirty="0"/>
              <a:t>2</a:t>
            </a:r>
            <a:endParaRPr lang="zh-CN" altLang="en-US" b="1" dirty="0"/>
          </a:p>
        </p:txBody>
      </p:sp>
      <p:cxnSp>
        <p:nvCxnSpPr>
          <p:cNvPr id="13" name="直接连接符 12"/>
          <p:cNvCxnSpPr/>
          <p:nvPr/>
        </p:nvCxnSpPr>
        <p:spPr bwMode="auto">
          <a:xfrm>
            <a:off x="5571751" y="2993060"/>
            <a:ext cx="5976000" cy="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cxnSp>
        <p:nvCxnSpPr>
          <p:cNvPr id="14" name="直接连接符 13"/>
          <p:cNvCxnSpPr/>
          <p:nvPr/>
        </p:nvCxnSpPr>
        <p:spPr bwMode="auto">
          <a:xfrm>
            <a:off x="5571751" y="3706852"/>
            <a:ext cx="5976000" cy="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cxnSp>
        <p:nvCxnSpPr>
          <p:cNvPr id="18" name="直接连接符 17"/>
          <p:cNvCxnSpPr/>
          <p:nvPr/>
        </p:nvCxnSpPr>
        <p:spPr>
          <a:xfrm>
            <a:off x="2837711" y="1970070"/>
            <a:ext cx="0" cy="3086345"/>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19" name="îşḻídé"/>
          <p:cNvSpPr txBox="1"/>
          <p:nvPr/>
        </p:nvSpPr>
        <p:spPr>
          <a:xfrm>
            <a:off x="1512049" y="1919146"/>
            <a:ext cx="1744388" cy="523220"/>
          </a:xfrm>
          <a:prstGeom prst="rect">
            <a:avLst/>
          </a:prstGeom>
          <a:solidFill>
            <a:schemeClr val="bg1"/>
          </a:solidFill>
        </p:spPr>
        <p:txBody>
          <a:bodyPr wrap="square" lIns="91440" tIns="45720" rIns="91440" bIns="45720" rtlCol="0">
            <a:normAutofit fontScale="90000"/>
          </a:bodyPr>
          <a:lstStyle/>
          <a:p>
            <a:pPr algn="r"/>
            <a:r>
              <a:rPr lang="zh-CN" altLang="tr-TR" sz="2800" b="1" dirty="0">
                <a:solidFill>
                  <a:sysClr val="windowText" lastClr="000000"/>
                </a:solidFill>
              </a:rPr>
              <a:t>目录</a:t>
            </a:r>
            <a:endParaRPr lang="zh-CN" altLang="tr-TR" sz="2800" b="1" dirty="0">
              <a:solidFill>
                <a:sysClr val="windowText" lastClr="000000"/>
              </a:solidFill>
            </a:endParaRPr>
          </a:p>
        </p:txBody>
      </p:sp>
      <p:sp>
        <p:nvSpPr>
          <p:cNvPr id="20" name="ïsḷïḍè"/>
          <p:cNvSpPr txBox="1"/>
          <p:nvPr/>
        </p:nvSpPr>
        <p:spPr bwMode="auto">
          <a:xfrm>
            <a:off x="5461000" y="2442210"/>
            <a:ext cx="6086475" cy="385445"/>
          </a:xfrm>
          <a:prstGeom prst="roundRect">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10000"/>
              </a:lnSpc>
              <a:spcBef>
                <a:spcPct val="0"/>
              </a:spcBef>
              <a:buFontTx/>
              <a:buNone/>
            </a:pPr>
            <a:r>
              <a:rPr lang="en-US" altLang="zh-CN" sz="2000" b="1" dirty="0">
                <a:solidFill>
                  <a:schemeClr val="bg1"/>
                </a:solidFill>
              </a:rPr>
              <a:t>一、物流及现代物流</a:t>
            </a:r>
            <a:endParaRPr lang="en-US" altLang="zh-CN" sz="2000" b="1" dirty="0">
              <a:solidFill>
                <a:schemeClr val="bg1"/>
              </a:solidFill>
            </a:endParaRPr>
          </a:p>
        </p:txBody>
      </p:sp>
      <p:sp>
        <p:nvSpPr>
          <p:cNvPr id="21" name="îśļîḓé"/>
          <p:cNvSpPr txBox="1"/>
          <p:nvPr/>
        </p:nvSpPr>
        <p:spPr bwMode="auto">
          <a:xfrm>
            <a:off x="5449808" y="3179605"/>
            <a:ext cx="6086431" cy="387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l" eaLnBrk="1" hangingPunct="1">
              <a:lnSpc>
                <a:spcPct val="100000"/>
              </a:lnSpc>
              <a:buClrTx/>
              <a:buSzTx/>
              <a:buFontTx/>
              <a:buNone/>
            </a:pPr>
            <a:r>
              <a:rPr lang="en-US" altLang="zh-CN" sz="2000" b="1" dirty="0">
                <a:solidFill>
                  <a:schemeClr val="tx1"/>
                </a:solidFill>
                <a:sym typeface="+mn-ea"/>
              </a:rPr>
              <a:t>二、电子商务物流的概念及其特征</a:t>
            </a:r>
            <a:endParaRPr lang="en-US" altLang="zh-CN" sz="2000" b="1" dirty="0">
              <a:solidFill>
                <a:schemeClr val="tx1"/>
              </a:solidFill>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1731204"/>
            <a:ext cx="6604863" cy="656792"/>
          </a:xfrm>
        </p:spPr>
        <p:txBody>
          <a:bodyPr>
            <a:normAutofit/>
          </a:bodyPr>
          <a:lstStyle/>
          <a:p>
            <a:r>
              <a:rPr lang="en-US" altLang="zh-CN" dirty="0">
                <a:solidFill>
                  <a:schemeClr val="tx1"/>
                </a:solidFill>
                <a:sym typeface="+mn-ea"/>
              </a:rPr>
              <a:t>一、物流及现代物流</a:t>
            </a:r>
            <a:endParaRPr lang="en-US" altLang="zh-CN" dirty="0">
              <a:solidFill>
                <a:schemeClr val="tx1"/>
              </a:solidFill>
              <a:sym typeface="+mn-ea"/>
            </a:endParaRPr>
          </a:p>
        </p:txBody>
      </p:sp>
      <p:sp>
        <p:nvSpPr>
          <p:cNvPr id="6" name="文本占位符 5"/>
          <p:cNvSpPr>
            <a:spLocks noGrp="1"/>
          </p:cNvSpPr>
          <p:nvPr userDrawn="1">
            <p:ph type="body" idx="1"/>
          </p:nvPr>
        </p:nvSpPr>
        <p:spPr>
          <a:xfrm>
            <a:off x="4915624" y="2305492"/>
            <a:ext cx="6621677" cy="1015623"/>
          </a:xfrm>
        </p:spPr>
        <p:txBody>
          <a:bodyPr>
            <a:noAutofit/>
          </a:bodyPr>
          <a:lstStyle/>
          <a:p>
            <a:pPr lvl="0"/>
            <a:r>
              <a:rPr lang="en-US" altLang="zh-CN" sz="2000" b="1"/>
              <a:t>（一）物流概述      </a:t>
            </a:r>
            <a:endParaRPr lang="en-US" altLang="zh-CN" sz="2000" b="1"/>
          </a:p>
          <a:p>
            <a:pPr lvl="0"/>
            <a:r>
              <a:rPr lang="en-US" altLang="zh-CN" sz="2000" b="1"/>
              <a:t>1．物流的定义</a:t>
            </a:r>
            <a:endParaRPr lang="en-US" altLang="zh-CN" sz="2000" b="1"/>
          </a:p>
          <a:p>
            <a:pPr lvl="0" fontAlgn="auto"/>
            <a:r>
              <a:rPr lang="en-US" altLang="zh-CN" sz="2000"/>
              <a:t>物流中的“物”是物质资料世界中同时具备物质实体特点和可以进行物理性位移的那一部分物质资料。</a:t>
            </a:r>
            <a:endParaRPr lang="en-US" altLang="zh-CN" sz="2000"/>
          </a:p>
          <a:p>
            <a:pPr lvl="0" fontAlgn="auto"/>
            <a:r>
              <a:rPr lang="en-US" altLang="zh-CN" sz="2000"/>
              <a:t>“流”是物理性运动，这种运动有其限定的含义，就是以地球为参照系，相对于地球而发生的物理性运动，称之为“位移”。</a:t>
            </a:r>
            <a:endParaRPr lang="en-US" altLang="zh-CN" sz="2000"/>
          </a:p>
          <a:p>
            <a:pPr lvl="0" fontAlgn="auto"/>
            <a:endParaRPr lang="en-US" altLang="zh-CN" sz="2000"/>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a:solidFill>
                  <a:schemeClr val="accent1"/>
                </a:solidFill>
                <a:latin typeface="Impact" panose="020B0806030902050204" pitchFamily="34" charset="0"/>
              </a:rPr>
              <a:t>/01</a:t>
            </a:r>
            <a:endParaRPr lang="en-US" altLang="zh-CN" sz="1660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一、物流及现代物流</a:t>
            </a:r>
            <a:endParaRPr lang="zh-CN" altLang="en-US" dirty="0"/>
          </a:p>
        </p:txBody>
      </p:sp>
      <p:sp>
        <p:nvSpPr>
          <p:cNvPr id="3" name="页脚占位符 2"/>
          <p:cNvSpPr>
            <a:spLocks noGrp="1"/>
          </p:cNvSpPr>
          <p:nvPr>
            <p:ph type="ftr" sz="quarter" idx="11"/>
          </p:nvPr>
        </p:nvSpPr>
        <p:spPr/>
        <p:txBody>
          <a:bodyPr/>
          <a:lstStyle/>
          <a:p>
            <a:r>
              <a:rPr lang="en-US" altLang="zh-CN"/>
              <a:t>www.islide.cc</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sp>
        <p:nvSpPr>
          <p:cNvPr id="7" name="îṩḷïḋé"/>
          <p:cNvSpPr/>
          <p:nvPr/>
        </p:nvSpPr>
        <p:spPr>
          <a:xfrm>
            <a:off x="1358265" y="4321810"/>
            <a:ext cx="2578100" cy="321310"/>
          </a:xfrm>
          <a:prstGeom prst="rect">
            <a:avLst/>
          </a:prstGeom>
        </p:spPr>
        <p:txBody>
          <a:bodyPr wrap="none" lIns="90000" tIns="46800" rIns="90000" bIns="46800" anchor="b"/>
          <a:lstStyle/>
          <a:p>
            <a:pPr lvl="0" algn="r" defTabSz="914400" fontAlgn="auto">
              <a:spcBef>
                <a:spcPts val="1200"/>
              </a:spcBef>
              <a:spcAft>
                <a:spcPts val="1200"/>
              </a:spcAft>
              <a:buClrTx/>
              <a:buSzTx/>
              <a:buFontTx/>
            </a:pPr>
            <a:r>
              <a:rPr lang="zh-CN" altLang="en-US" b="1">
                <a:sym typeface="+mn-ea"/>
              </a:rPr>
              <a:t>2．物流的特点</a:t>
            </a:r>
            <a:endParaRPr lang="zh-CN" altLang="en-US" b="1">
              <a:sym typeface="+mn-ea"/>
            </a:endParaRPr>
          </a:p>
          <a:p>
            <a:pPr lvl="0" algn="r" defTabSz="914400" fontAlgn="auto">
              <a:spcBef>
                <a:spcPts val="1200"/>
              </a:spcBef>
              <a:spcAft>
                <a:spcPts val="1200"/>
              </a:spcAft>
              <a:buClrTx/>
              <a:buSzTx/>
              <a:buFontTx/>
            </a:pPr>
            <a:r>
              <a:rPr lang="zh-CN" altLang="en-US">
                <a:sym typeface="+mn-ea"/>
              </a:rPr>
              <a:t>（1）信息化</a:t>
            </a:r>
            <a:endParaRPr lang="zh-CN" altLang="en-US">
              <a:sym typeface="+mn-ea"/>
            </a:endParaRPr>
          </a:p>
          <a:p>
            <a:pPr lvl="0" algn="r" defTabSz="914400" fontAlgn="auto">
              <a:spcBef>
                <a:spcPts val="1200"/>
              </a:spcBef>
              <a:spcAft>
                <a:spcPts val="1200"/>
              </a:spcAft>
              <a:buClrTx/>
              <a:buSzTx/>
              <a:buFontTx/>
            </a:pPr>
            <a:r>
              <a:rPr lang="zh-CN" altLang="en-US">
                <a:sym typeface="+mn-ea"/>
              </a:rPr>
              <a:t>（2）自动化</a:t>
            </a:r>
            <a:endParaRPr lang="zh-CN" altLang="en-US">
              <a:sym typeface="+mn-ea"/>
            </a:endParaRPr>
          </a:p>
          <a:p>
            <a:pPr lvl="0" algn="r" defTabSz="914400" fontAlgn="auto">
              <a:spcBef>
                <a:spcPts val="1200"/>
              </a:spcBef>
              <a:spcAft>
                <a:spcPts val="1200"/>
              </a:spcAft>
              <a:buClrTx/>
              <a:buSzTx/>
              <a:buFontTx/>
            </a:pPr>
            <a:r>
              <a:rPr lang="zh-CN" altLang="en-US">
                <a:sym typeface="+mn-ea"/>
              </a:rPr>
              <a:t>（3）网络化</a:t>
            </a:r>
            <a:endParaRPr lang="zh-CN" altLang="en-US">
              <a:sym typeface="+mn-ea"/>
            </a:endParaRPr>
          </a:p>
          <a:p>
            <a:pPr lvl="0" algn="r" defTabSz="914400" fontAlgn="auto">
              <a:spcBef>
                <a:spcPts val="1200"/>
              </a:spcBef>
              <a:spcAft>
                <a:spcPts val="1200"/>
              </a:spcAft>
              <a:buClrTx/>
              <a:buSzTx/>
              <a:buFontTx/>
            </a:pPr>
            <a:r>
              <a:rPr lang="zh-CN" altLang="en-US">
                <a:sym typeface="+mn-ea"/>
              </a:rPr>
              <a:t>（4）智能化</a:t>
            </a:r>
            <a:endParaRPr lang="zh-CN" altLang="en-US">
              <a:sym typeface="+mn-ea"/>
            </a:endParaRPr>
          </a:p>
          <a:p>
            <a:pPr lvl="0" algn="r" defTabSz="914400" fontAlgn="auto">
              <a:spcBef>
                <a:spcPts val="1200"/>
              </a:spcBef>
              <a:spcAft>
                <a:spcPts val="1200"/>
              </a:spcAft>
              <a:buClrTx/>
              <a:buSzTx/>
              <a:buFontTx/>
            </a:pPr>
            <a:r>
              <a:rPr lang="zh-CN" altLang="en-US">
                <a:sym typeface="+mn-ea"/>
              </a:rPr>
              <a:t>（5）柔性化</a:t>
            </a:r>
            <a:endParaRPr lang="zh-CN" altLang="en-US">
              <a:sym typeface="+mn-ea"/>
            </a:endParaRPr>
          </a:p>
        </p:txBody>
      </p:sp>
      <p:grpSp>
        <p:nvGrpSpPr>
          <p:cNvPr id="22" name="ísļíḓê"/>
          <p:cNvGrpSpPr/>
          <p:nvPr/>
        </p:nvGrpSpPr>
        <p:grpSpPr>
          <a:xfrm rot="0">
            <a:off x="4401185" y="1153160"/>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38" name="îṡḻîḓe"/>
              <p:cNvGrpSpPr/>
              <p:nvPr/>
            </p:nvGrpSpPr>
            <p:grpSpPr>
              <a:xfrm>
                <a:off x="4972299" y="3579159"/>
                <a:ext cx="415040" cy="415040"/>
                <a:chOff x="7442747" y="2249137"/>
                <a:chExt cx="648072" cy="648072"/>
              </a:xfrm>
            </p:grpSpPr>
            <p:sp>
              <p:nvSpPr>
                <p:cNvPr id="45"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lstStyle/>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lstStyle/>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
        <p:nvSpPr>
          <p:cNvPr id="5" name="文本框 4"/>
          <p:cNvSpPr txBox="1"/>
          <p:nvPr/>
        </p:nvSpPr>
        <p:spPr>
          <a:xfrm>
            <a:off x="8190230" y="2499995"/>
            <a:ext cx="2540000" cy="1476375"/>
          </a:xfrm>
          <a:prstGeom prst="rect">
            <a:avLst/>
          </a:prstGeom>
          <a:noFill/>
        </p:spPr>
        <p:txBody>
          <a:bodyPr wrap="square" rtlCol="0" anchor="t">
            <a:spAutoFit/>
          </a:bodyPr>
          <a:p>
            <a:r>
              <a:rPr lang="zh-CN" altLang="en-US"/>
              <a:t>另外，物流设施、商品包装的标准化，物流的社会化、共同化也都是电子商务下物流模式的新特点。</a:t>
            </a:r>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一、物流及现代物流</a:t>
            </a:r>
            <a:endParaRPr lang="zh-CN" altLang="en-US" dirty="0"/>
          </a:p>
        </p:txBody>
      </p:sp>
      <p:sp>
        <p:nvSpPr>
          <p:cNvPr id="4" name="灯片编号占位符 3"/>
          <p:cNvSpPr>
            <a:spLocks noGrp="1"/>
          </p:cNvSpPr>
          <p:nvPr>
            <p:ph type="sldNum" sz="quarter" idx="12"/>
          </p:nvPr>
        </p:nvSpPr>
        <p:spPr>
          <a:xfrm>
            <a:off x="8610599" y="5659438"/>
            <a:ext cx="2909888" cy="206381"/>
          </a:xfrm>
        </p:spPr>
        <p:txBody>
          <a:bodyPr/>
          <a:lstStyle/>
          <a:p>
            <a:fld id="{5DD3DB80-B894-403A-B48E-6FDC1A72010E}" type="slidenum">
              <a:rPr lang="zh-CN" altLang="en-US" smtClean="0"/>
            </a:fld>
            <a:endParaRPr lang="zh-CN" altLang="en-US"/>
          </a:p>
        </p:txBody>
      </p:sp>
      <p:sp>
        <p:nvSpPr>
          <p:cNvPr id="3" name="文本框 2"/>
          <p:cNvSpPr txBox="1"/>
          <p:nvPr/>
        </p:nvSpPr>
        <p:spPr>
          <a:xfrm>
            <a:off x="1269365" y="1271905"/>
            <a:ext cx="10250805" cy="3815080"/>
          </a:xfrm>
          <a:prstGeom prst="rect">
            <a:avLst/>
          </a:prstGeom>
          <a:noFill/>
        </p:spPr>
        <p:txBody>
          <a:bodyPr wrap="square" rtlCol="0" anchor="t">
            <a:spAutoFit/>
          </a:bodyPr>
          <a:p>
            <a:pPr fontAlgn="auto">
              <a:spcBef>
                <a:spcPts val="600"/>
              </a:spcBef>
              <a:spcAft>
                <a:spcPts val="600"/>
              </a:spcAft>
            </a:pPr>
            <a:r>
              <a:rPr lang="zh-CN" altLang="en-US" b="1"/>
              <a:t>（二）现代物流概述</a:t>
            </a:r>
            <a:endParaRPr lang="zh-CN" altLang="en-US" b="1"/>
          </a:p>
          <a:p>
            <a:pPr fontAlgn="auto">
              <a:spcBef>
                <a:spcPts val="600"/>
              </a:spcBef>
              <a:spcAft>
                <a:spcPts val="600"/>
              </a:spcAft>
            </a:pPr>
            <a:r>
              <a:rPr lang="zh-CN" altLang="en-US" b="1"/>
              <a:t>1．现代物流的构成要素</a:t>
            </a:r>
            <a:endParaRPr lang="zh-CN" altLang="en-US" b="1"/>
          </a:p>
          <a:p>
            <a:pPr fontAlgn="auto">
              <a:spcBef>
                <a:spcPts val="600"/>
              </a:spcBef>
              <a:spcAft>
                <a:spcPts val="600"/>
              </a:spcAft>
            </a:pPr>
            <a:r>
              <a:rPr lang="zh-CN" altLang="en-US"/>
              <a:t>（1）运输</a:t>
            </a:r>
            <a:endParaRPr lang="zh-CN" altLang="en-US"/>
          </a:p>
          <a:p>
            <a:pPr fontAlgn="auto">
              <a:spcBef>
                <a:spcPts val="600"/>
              </a:spcBef>
              <a:spcAft>
                <a:spcPts val="600"/>
              </a:spcAft>
            </a:pPr>
            <a:r>
              <a:rPr lang="zh-CN" altLang="en-US"/>
              <a:t>（2）储存</a:t>
            </a:r>
            <a:endParaRPr lang="zh-CN" altLang="en-US"/>
          </a:p>
          <a:p>
            <a:pPr fontAlgn="auto">
              <a:spcBef>
                <a:spcPts val="600"/>
              </a:spcBef>
              <a:spcAft>
                <a:spcPts val="600"/>
              </a:spcAft>
            </a:pPr>
            <a:r>
              <a:rPr lang="zh-CN" altLang="en-US"/>
              <a:t>（3）装卸搬运</a:t>
            </a:r>
            <a:endParaRPr lang="zh-CN" altLang="en-US"/>
          </a:p>
          <a:p>
            <a:pPr fontAlgn="auto">
              <a:spcBef>
                <a:spcPts val="600"/>
              </a:spcBef>
              <a:spcAft>
                <a:spcPts val="600"/>
              </a:spcAft>
            </a:pPr>
            <a:r>
              <a:rPr lang="zh-CN" altLang="en-US"/>
              <a:t>（4）包装</a:t>
            </a:r>
            <a:endParaRPr lang="zh-CN" altLang="en-US"/>
          </a:p>
          <a:p>
            <a:pPr fontAlgn="auto">
              <a:spcBef>
                <a:spcPts val="600"/>
              </a:spcBef>
              <a:spcAft>
                <a:spcPts val="600"/>
              </a:spcAft>
            </a:pPr>
            <a:r>
              <a:rPr lang="zh-CN" altLang="en-US"/>
              <a:t>（5）流通加工</a:t>
            </a:r>
            <a:endParaRPr lang="zh-CN" altLang="en-US"/>
          </a:p>
          <a:p>
            <a:pPr fontAlgn="auto">
              <a:spcBef>
                <a:spcPts val="600"/>
              </a:spcBef>
              <a:spcAft>
                <a:spcPts val="600"/>
              </a:spcAft>
            </a:pPr>
            <a:r>
              <a:rPr lang="zh-CN" altLang="en-US"/>
              <a:t>（6）配送</a:t>
            </a:r>
            <a:endParaRPr lang="zh-CN" altLang="en-US"/>
          </a:p>
          <a:p>
            <a:pPr fontAlgn="auto">
              <a:spcBef>
                <a:spcPts val="600"/>
              </a:spcBef>
              <a:spcAft>
                <a:spcPts val="600"/>
              </a:spcAft>
            </a:pPr>
            <a:r>
              <a:rPr lang="zh-CN" altLang="en-US"/>
              <a:t>（7）物流信息</a:t>
            </a:r>
            <a:endParaRPr lang="zh-CN" altLang="en-US"/>
          </a:p>
        </p:txBody>
      </p:sp>
      <p:sp>
        <p:nvSpPr>
          <p:cNvPr id="5" name="文本框 4"/>
          <p:cNvSpPr txBox="1"/>
          <p:nvPr/>
        </p:nvSpPr>
        <p:spPr>
          <a:xfrm>
            <a:off x="7877175" y="1216660"/>
            <a:ext cx="3977640" cy="5539105"/>
          </a:xfrm>
          <a:prstGeom prst="rect">
            <a:avLst/>
          </a:prstGeom>
          <a:noFill/>
        </p:spPr>
        <p:txBody>
          <a:bodyPr wrap="square" rtlCol="0" anchor="t">
            <a:spAutoFit/>
          </a:bodyPr>
          <a:p>
            <a:pPr algn="l">
              <a:spcBef>
                <a:spcPts val="600"/>
              </a:spcBef>
              <a:spcAft>
                <a:spcPts val="600"/>
              </a:spcAft>
              <a:buClrTx/>
              <a:buSzTx/>
              <a:buFontTx/>
            </a:pPr>
            <a:r>
              <a:rPr lang="zh-CN" altLang="en-US" b="1"/>
              <a:t>2．现代物流业与传统物流业的区别</a:t>
            </a:r>
            <a:endParaRPr lang="zh-CN" altLang="en-US" b="1"/>
          </a:p>
          <a:p>
            <a:pPr algn="l">
              <a:spcBef>
                <a:spcPts val="600"/>
              </a:spcBef>
              <a:spcAft>
                <a:spcPts val="600"/>
              </a:spcAft>
              <a:buClrTx/>
              <a:buSzTx/>
              <a:buFontTx/>
            </a:pPr>
            <a:r>
              <a:rPr lang="zh-CN" altLang="en-US"/>
              <a:t>（1）含义不同</a:t>
            </a:r>
            <a:endParaRPr lang="zh-CN" altLang="en-US"/>
          </a:p>
          <a:p>
            <a:pPr algn="l">
              <a:spcBef>
                <a:spcPts val="600"/>
              </a:spcBef>
              <a:spcAft>
                <a:spcPts val="600"/>
              </a:spcAft>
              <a:buClrTx/>
              <a:buSzTx/>
              <a:buFontTx/>
            </a:pPr>
            <a:r>
              <a:rPr lang="zh-CN" altLang="en-US"/>
              <a:t>（2）管理对象不同</a:t>
            </a:r>
            <a:endParaRPr lang="zh-CN" altLang="en-US"/>
          </a:p>
          <a:p>
            <a:pPr algn="l">
              <a:spcBef>
                <a:spcPts val="600"/>
              </a:spcBef>
              <a:spcAft>
                <a:spcPts val="600"/>
              </a:spcAft>
              <a:buClrTx/>
              <a:buSzTx/>
              <a:buFontTx/>
            </a:pPr>
            <a:r>
              <a:rPr lang="zh-CN" altLang="en-US"/>
              <a:t>（3）管理模式不同</a:t>
            </a:r>
            <a:endParaRPr lang="zh-CN" altLang="en-US"/>
          </a:p>
          <a:p>
            <a:pPr algn="l">
              <a:spcBef>
                <a:spcPts val="600"/>
              </a:spcBef>
              <a:spcAft>
                <a:spcPts val="600"/>
              </a:spcAft>
              <a:buClrTx/>
              <a:buSzTx/>
              <a:buFontTx/>
            </a:pPr>
            <a:r>
              <a:rPr lang="zh-CN" altLang="en-US"/>
              <a:t>（4）管理性质不同</a:t>
            </a:r>
            <a:endParaRPr lang="zh-CN" altLang="en-US"/>
          </a:p>
          <a:p>
            <a:pPr algn="l">
              <a:spcBef>
                <a:spcPts val="600"/>
              </a:spcBef>
              <a:spcAft>
                <a:spcPts val="600"/>
              </a:spcAft>
              <a:buClrTx/>
              <a:buSzTx/>
              <a:buFontTx/>
            </a:pPr>
            <a:r>
              <a:rPr lang="zh-CN" altLang="en-US"/>
              <a:t>（5）管理的目标不同</a:t>
            </a:r>
            <a:endParaRPr lang="zh-CN" altLang="en-US"/>
          </a:p>
          <a:p>
            <a:pPr algn="l">
              <a:spcBef>
                <a:spcPts val="600"/>
              </a:spcBef>
              <a:spcAft>
                <a:spcPts val="600"/>
              </a:spcAft>
              <a:buClrTx/>
              <a:buSzTx/>
              <a:buFontTx/>
            </a:pPr>
            <a:r>
              <a:rPr lang="zh-CN" altLang="en-US"/>
              <a:t>（6）经营方式不同</a:t>
            </a:r>
            <a:endParaRPr lang="zh-CN" altLang="en-US"/>
          </a:p>
          <a:p>
            <a:pPr algn="l">
              <a:spcBef>
                <a:spcPts val="600"/>
              </a:spcBef>
              <a:spcAft>
                <a:spcPts val="600"/>
              </a:spcAft>
              <a:buClrTx/>
              <a:buSzTx/>
              <a:buFontTx/>
            </a:pPr>
            <a:r>
              <a:rPr lang="zh-CN" altLang="en-US" b="1">
                <a:sym typeface="+mn-ea"/>
              </a:rPr>
              <a:t>3．现代物流管理发展趋势</a:t>
            </a:r>
            <a:endParaRPr lang="zh-CN" altLang="en-US" b="1"/>
          </a:p>
          <a:p>
            <a:pPr algn="l">
              <a:spcBef>
                <a:spcPts val="600"/>
              </a:spcBef>
              <a:spcAft>
                <a:spcPts val="600"/>
              </a:spcAft>
              <a:buClrTx/>
              <a:buSzTx/>
              <a:buFontTx/>
            </a:pPr>
            <a:r>
              <a:rPr lang="zh-CN" altLang="en-US">
                <a:sym typeface="+mn-ea"/>
              </a:rPr>
              <a:t>（1）第三方物流管理</a:t>
            </a:r>
            <a:endParaRPr lang="zh-CN" altLang="en-US"/>
          </a:p>
          <a:p>
            <a:pPr algn="l">
              <a:spcBef>
                <a:spcPts val="600"/>
              </a:spcBef>
              <a:spcAft>
                <a:spcPts val="600"/>
              </a:spcAft>
              <a:buClrTx/>
              <a:buSzTx/>
              <a:buFontTx/>
            </a:pPr>
            <a:r>
              <a:rPr lang="zh-CN" altLang="en-US">
                <a:sym typeface="+mn-ea"/>
              </a:rPr>
              <a:t>（2）供应链物流管理</a:t>
            </a:r>
            <a:endParaRPr lang="zh-CN" altLang="en-US"/>
          </a:p>
          <a:p>
            <a:pPr algn="l">
              <a:spcBef>
                <a:spcPts val="600"/>
              </a:spcBef>
              <a:spcAft>
                <a:spcPts val="600"/>
              </a:spcAft>
              <a:buClrTx/>
              <a:buSzTx/>
              <a:buFontTx/>
            </a:pPr>
            <a:r>
              <a:rPr lang="zh-CN" altLang="en-US">
                <a:sym typeface="+mn-ea"/>
              </a:rPr>
              <a:t>（3）绿色物流管理</a:t>
            </a:r>
            <a:endParaRPr lang="zh-CN" altLang="en-US"/>
          </a:p>
          <a:p>
            <a:pPr algn="l">
              <a:spcBef>
                <a:spcPts val="600"/>
              </a:spcBef>
              <a:spcAft>
                <a:spcPts val="600"/>
              </a:spcAft>
              <a:buClrTx/>
              <a:buSzTx/>
              <a:buFontTx/>
            </a:pPr>
            <a:r>
              <a:rPr lang="zh-CN" altLang="en-US">
                <a:sym typeface="+mn-ea"/>
              </a:rPr>
              <a:t>（4）动态联盟物流管理</a:t>
            </a:r>
            <a:endParaRPr lang="zh-CN" altLang="en-US"/>
          </a:p>
          <a:p>
            <a:pPr algn="l">
              <a:spcBef>
                <a:spcPts val="600"/>
              </a:spcBef>
              <a:spcAft>
                <a:spcPts val="600"/>
              </a:spcAft>
              <a:buClrTx/>
              <a:buSzTx/>
              <a:buFontTx/>
            </a:pPr>
            <a:endParaRPr lang="zh-CN" altLang="en-US"/>
          </a:p>
        </p:txBody>
      </p:sp>
      <p:grpSp>
        <p:nvGrpSpPr>
          <p:cNvPr id="22" name="ísļíḓê"/>
          <p:cNvGrpSpPr/>
          <p:nvPr/>
        </p:nvGrpSpPr>
        <p:grpSpPr>
          <a:xfrm rot="0">
            <a:off x="4105910" y="1153160"/>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grpSp>
            <p:nvGrpSpPr>
              <p:cNvPr id="38" name="îṡḻîḓe"/>
              <p:cNvGrpSpPr/>
              <p:nvPr/>
            </p:nvGrpSpPr>
            <p:grpSpPr>
              <a:xfrm>
                <a:off x="4972299" y="3579159"/>
                <a:ext cx="415040" cy="415040"/>
                <a:chOff x="7442747" y="2249137"/>
                <a:chExt cx="648072" cy="648072"/>
              </a:xfrm>
            </p:grpSpPr>
            <p:sp>
              <p:nvSpPr>
                <p:cNvPr id="6"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dirty="0"/>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492954"/>
            <a:ext cx="6604863" cy="656792"/>
          </a:xfrm>
        </p:spPr>
        <p:txBody>
          <a:bodyPr>
            <a:normAutofit/>
          </a:bodyPr>
          <a:lstStyle/>
          <a:p>
            <a:r>
              <a:rPr lang="en-US" altLang="zh-CN"/>
              <a:t>二、电子商务物流的概念及其特征</a:t>
            </a:r>
            <a:endParaRPr lang="en-US" altLang="zh-CN"/>
          </a:p>
        </p:txBody>
      </p:sp>
      <p:sp>
        <p:nvSpPr>
          <p:cNvPr id="6" name="文本占位符 5"/>
          <p:cNvSpPr>
            <a:spLocks noGrp="1"/>
          </p:cNvSpPr>
          <p:nvPr userDrawn="1">
            <p:ph type="body" idx="1"/>
          </p:nvPr>
        </p:nvSpPr>
        <p:spPr>
          <a:xfrm>
            <a:off x="4915535" y="1200785"/>
            <a:ext cx="6621780" cy="4743450"/>
          </a:xfrm>
        </p:spPr>
        <p:txBody>
          <a:bodyPr>
            <a:normAutofit/>
          </a:bodyPr>
          <a:lstStyle/>
          <a:p>
            <a:pPr lvl="0" algn="l">
              <a:lnSpc>
                <a:spcPct val="100000"/>
              </a:lnSpc>
              <a:spcBef>
                <a:spcPts val="600"/>
              </a:spcBef>
              <a:spcAft>
                <a:spcPts val="600"/>
              </a:spcAft>
              <a:buClrTx/>
              <a:buSzTx/>
              <a:buFontTx/>
            </a:pPr>
            <a:r>
              <a:rPr lang="zh-CN" altLang="en-US" sz="1800" b="1"/>
              <a:t>（一）电子商务物流</a:t>
            </a:r>
            <a:endParaRPr lang="zh-CN" altLang="en-US" sz="1800" b="1"/>
          </a:p>
          <a:p>
            <a:pPr lvl="0" algn="l">
              <a:lnSpc>
                <a:spcPct val="100000"/>
              </a:lnSpc>
              <a:spcBef>
                <a:spcPts val="600"/>
              </a:spcBef>
              <a:spcAft>
                <a:spcPts val="600"/>
              </a:spcAft>
              <a:buClrTx/>
              <a:buSzTx/>
              <a:buFontTx/>
            </a:pPr>
            <a:r>
              <a:rPr lang="zh-CN" altLang="en-US" sz="1800"/>
              <a:t>电子商务物流又称网上物流，就是基于互联网技术，旨在创造性地推动物流行业发展的新商业模式。</a:t>
            </a:r>
            <a:endParaRPr lang="zh-CN" altLang="en-US" sz="1800"/>
          </a:p>
          <a:p>
            <a:pPr lvl="0" algn="l">
              <a:lnSpc>
                <a:spcPct val="100000"/>
              </a:lnSpc>
              <a:spcBef>
                <a:spcPts val="600"/>
              </a:spcBef>
              <a:spcAft>
                <a:spcPts val="600"/>
              </a:spcAft>
              <a:buClrTx/>
              <a:buSzTx/>
              <a:buFontTx/>
            </a:pPr>
            <a:r>
              <a:rPr lang="zh-CN" altLang="en-US" sz="1800" b="1"/>
              <a:t>（二）国外先进的电子商务物流模式案例</a:t>
            </a:r>
            <a:endParaRPr lang="zh-CN" altLang="en-US" sz="1800" b="1"/>
          </a:p>
          <a:p>
            <a:pPr lvl="0" algn="l">
              <a:lnSpc>
                <a:spcPct val="100000"/>
              </a:lnSpc>
              <a:spcBef>
                <a:spcPts val="600"/>
              </a:spcBef>
              <a:spcAft>
                <a:spcPts val="600"/>
              </a:spcAft>
              <a:buClrTx/>
              <a:buSzTx/>
              <a:buFontTx/>
            </a:pPr>
            <a:r>
              <a:rPr lang="zh-CN" altLang="en-US" sz="1800"/>
              <a:t>国外的物流配送业发展起步早，经验成熟，尤其是信息化管理程度高，对我国物流发展有很大的借鉴意义。</a:t>
            </a:r>
            <a:endParaRPr lang="zh-CN" altLang="en-US" sz="1800"/>
          </a:p>
          <a:p>
            <a:pPr lvl="0" algn="l">
              <a:lnSpc>
                <a:spcPct val="100000"/>
              </a:lnSpc>
              <a:spcBef>
                <a:spcPts val="600"/>
              </a:spcBef>
              <a:spcAft>
                <a:spcPts val="600"/>
              </a:spcAft>
              <a:buClrTx/>
              <a:buSzTx/>
              <a:buFontTx/>
            </a:pPr>
            <a:r>
              <a:rPr lang="zh-CN" altLang="en-US" sz="1800" b="1"/>
              <a:t>1．美国配送中心的类型</a:t>
            </a:r>
            <a:endParaRPr lang="zh-CN" altLang="en-US" sz="1800" b="1"/>
          </a:p>
          <a:p>
            <a:pPr lvl="0" algn="l">
              <a:lnSpc>
                <a:spcPct val="100000"/>
              </a:lnSpc>
              <a:spcBef>
                <a:spcPts val="600"/>
              </a:spcBef>
              <a:spcAft>
                <a:spcPts val="600"/>
              </a:spcAft>
              <a:buClrTx/>
              <a:buSzTx/>
              <a:buFontTx/>
            </a:pPr>
            <a:r>
              <a:rPr lang="zh-CN" altLang="en-US" sz="1800"/>
              <a:t>（1）批发型</a:t>
            </a:r>
            <a:endParaRPr lang="zh-CN" altLang="en-US" sz="1800"/>
          </a:p>
          <a:p>
            <a:pPr lvl="0" algn="l">
              <a:lnSpc>
                <a:spcPct val="100000"/>
              </a:lnSpc>
              <a:spcBef>
                <a:spcPts val="600"/>
              </a:spcBef>
              <a:spcAft>
                <a:spcPts val="600"/>
              </a:spcAft>
              <a:buClrTx/>
              <a:buSzTx/>
              <a:buFontTx/>
            </a:pPr>
            <a:r>
              <a:rPr lang="zh-CN" altLang="en-US" sz="1800"/>
              <a:t>（2）零售型</a:t>
            </a:r>
            <a:endParaRPr lang="zh-CN" altLang="en-US" sz="1800"/>
          </a:p>
          <a:p>
            <a:pPr lvl="0" algn="l">
              <a:lnSpc>
                <a:spcPct val="100000"/>
              </a:lnSpc>
              <a:spcBef>
                <a:spcPts val="600"/>
              </a:spcBef>
              <a:spcAft>
                <a:spcPts val="600"/>
              </a:spcAft>
              <a:buClrTx/>
              <a:buSzTx/>
              <a:buFontTx/>
            </a:pPr>
            <a:r>
              <a:rPr lang="zh-CN" altLang="en-US" sz="1800"/>
              <a:t>（3）仓储型</a:t>
            </a:r>
            <a:endParaRPr lang="zh-CN" altLang="en-US" sz="1800"/>
          </a:p>
          <a:p>
            <a:pPr lvl="0" algn="l">
              <a:lnSpc>
                <a:spcPct val="100000"/>
              </a:lnSpc>
              <a:spcBef>
                <a:spcPts val="600"/>
              </a:spcBef>
              <a:spcAft>
                <a:spcPts val="600"/>
              </a:spcAft>
              <a:buClrTx/>
              <a:buSzTx/>
              <a:buFontTx/>
            </a:pPr>
            <a:r>
              <a:rPr lang="zh-CN" altLang="en-US" sz="1800" b="1"/>
              <a:t>2．美国配送中心的运作流程</a:t>
            </a:r>
            <a:endParaRPr lang="zh-CN" altLang="en-US" sz="1800" b="1"/>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dirty="0">
                <a:solidFill>
                  <a:schemeClr val="accent1"/>
                </a:solidFill>
                <a:latin typeface="Impact" panose="020B0806030902050204" pitchFamily="34" charset="0"/>
              </a:rPr>
              <a:t>/02</a:t>
            </a:r>
            <a:endParaRPr lang="en-US" altLang="zh-CN" sz="16600" dirty="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二、电子商务物流的概念及其特征</a:t>
            </a:r>
            <a:endParaRPr lang="zh-CN" altLang="en-US" dirty="0"/>
          </a:p>
        </p:txBody>
      </p:sp>
      <p:sp>
        <p:nvSpPr>
          <p:cNvPr id="4" name="灯片编号占位符 3"/>
          <p:cNvSpPr>
            <a:spLocks noGrp="1"/>
          </p:cNvSpPr>
          <p:nvPr>
            <p:ph type="sldNum" sz="quarter" idx="12"/>
          </p:nvPr>
        </p:nvSpPr>
        <p:spPr>
          <a:xfrm>
            <a:off x="8610599" y="5659438"/>
            <a:ext cx="2909888" cy="206381"/>
          </a:xfrm>
        </p:spPr>
        <p:txBody>
          <a:bodyPr/>
          <a:lstStyle/>
          <a:p>
            <a:fld id="{5DD3DB80-B894-403A-B48E-6FDC1A72010E}" type="slidenum">
              <a:rPr lang="zh-CN" altLang="en-US" smtClean="0"/>
            </a:fld>
            <a:endParaRPr lang="zh-CN" altLang="en-US"/>
          </a:p>
        </p:txBody>
      </p:sp>
      <p:sp>
        <p:nvSpPr>
          <p:cNvPr id="3" name="文本框 2"/>
          <p:cNvSpPr txBox="1"/>
          <p:nvPr/>
        </p:nvSpPr>
        <p:spPr>
          <a:xfrm>
            <a:off x="650240" y="1271905"/>
            <a:ext cx="10250805" cy="2953385"/>
          </a:xfrm>
          <a:prstGeom prst="rect">
            <a:avLst/>
          </a:prstGeom>
          <a:noFill/>
        </p:spPr>
        <p:txBody>
          <a:bodyPr wrap="square" rtlCol="0" anchor="t">
            <a:spAutoFit/>
          </a:bodyPr>
          <a:p>
            <a:pPr fontAlgn="auto">
              <a:spcBef>
                <a:spcPts val="600"/>
              </a:spcBef>
              <a:spcAft>
                <a:spcPts val="600"/>
              </a:spcAft>
            </a:pPr>
            <a:r>
              <a:rPr lang="zh-CN" altLang="en-US" b="1"/>
              <a:t>（三）电子商务物流的特征</a:t>
            </a:r>
            <a:endParaRPr lang="zh-CN" altLang="en-US" b="1"/>
          </a:p>
          <a:p>
            <a:pPr fontAlgn="auto">
              <a:spcBef>
                <a:spcPts val="600"/>
              </a:spcBef>
              <a:spcAft>
                <a:spcPts val="600"/>
              </a:spcAft>
            </a:pPr>
            <a:r>
              <a:rPr lang="zh-CN" altLang="en-US"/>
              <a:t>与传统物流系统相比，电子商务下的物流系统具有以下特征：</a:t>
            </a:r>
            <a:endParaRPr lang="zh-CN" altLang="en-US"/>
          </a:p>
          <a:p>
            <a:pPr fontAlgn="auto">
              <a:spcBef>
                <a:spcPts val="600"/>
              </a:spcBef>
              <a:spcAft>
                <a:spcPts val="600"/>
              </a:spcAft>
            </a:pPr>
            <a:r>
              <a:rPr lang="zh-CN" altLang="en-US"/>
              <a:t>（1）整个物流系统具有无限的开放性。</a:t>
            </a:r>
            <a:endParaRPr lang="zh-CN" altLang="en-US"/>
          </a:p>
          <a:p>
            <a:pPr fontAlgn="auto">
              <a:spcBef>
                <a:spcPts val="600"/>
              </a:spcBef>
              <a:spcAft>
                <a:spcPts val="600"/>
              </a:spcAft>
            </a:pPr>
            <a:r>
              <a:rPr lang="zh-CN" altLang="en-US"/>
              <a:t>（2）物流节点普遍实行信息化管理。</a:t>
            </a:r>
            <a:endParaRPr lang="zh-CN" altLang="en-US"/>
          </a:p>
          <a:p>
            <a:pPr fontAlgn="auto">
              <a:spcBef>
                <a:spcPts val="600"/>
              </a:spcBef>
              <a:spcAft>
                <a:spcPts val="600"/>
              </a:spcAft>
            </a:pPr>
            <a:r>
              <a:rPr lang="zh-CN" altLang="en-US"/>
              <a:t>（3）信息流在物流过程中起引导和整合作用。</a:t>
            </a:r>
            <a:endParaRPr lang="zh-CN" altLang="en-US"/>
          </a:p>
          <a:p>
            <a:pPr fontAlgn="auto">
              <a:spcBef>
                <a:spcPts val="600"/>
              </a:spcBef>
              <a:spcAft>
                <a:spcPts val="600"/>
              </a:spcAft>
            </a:pPr>
            <a:r>
              <a:rPr lang="zh-CN" altLang="en-US"/>
              <a:t>（4）物流系统具有明显的规模优势。</a:t>
            </a:r>
            <a:endParaRPr lang="zh-CN" altLang="en-US"/>
          </a:p>
          <a:p>
            <a:pPr fontAlgn="auto">
              <a:spcBef>
                <a:spcPts val="600"/>
              </a:spcBef>
              <a:spcAft>
                <a:spcPts val="600"/>
              </a:spcAft>
            </a:pPr>
            <a:endParaRPr lang="zh-CN" altLang="en-US"/>
          </a:p>
        </p:txBody>
      </p:sp>
      <p:grpSp>
        <p:nvGrpSpPr>
          <p:cNvPr id="7" name="组合 6"/>
          <p:cNvGrpSpPr/>
          <p:nvPr/>
        </p:nvGrpSpPr>
        <p:grpSpPr>
          <a:xfrm>
            <a:off x="7136130" y="1765935"/>
            <a:ext cx="4041140" cy="3562460"/>
            <a:chOff x="6738" y="2975"/>
            <a:chExt cx="5687" cy="4781"/>
          </a:xfrm>
        </p:grpSpPr>
        <p:sp>
          <p:nvSpPr>
            <p:cNvPr id="8" name="ïsḻíḓê"/>
            <p:cNvSpPr/>
            <p:nvPr/>
          </p:nvSpPr>
          <p:spPr>
            <a:xfrm>
              <a:off x="7024" y="2975"/>
              <a:ext cx="5000" cy="47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Autofit/>
            </a:bodyPr>
            <a:lstStyle/>
            <a:p>
              <a:pPr algn="ctr"/>
            </a:p>
          </p:txBody>
        </p:sp>
        <p:sp>
          <p:nvSpPr>
            <p:cNvPr id="10" name="íṣ1îḑè"/>
            <p:cNvSpPr/>
            <p:nvPr/>
          </p:nvSpPr>
          <p:spPr>
            <a:xfrm>
              <a:off x="7117" y="2975"/>
              <a:ext cx="4838" cy="4781"/>
            </a:xfrm>
            <a:prstGeom prst="donut">
              <a:avLst>
                <a:gd name="adj" fmla="val 91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Autofit/>
            </a:bodyPr>
            <a:lstStyle/>
            <a:p>
              <a:pPr algn="ctr"/>
            </a:p>
          </p:txBody>
        </p:sp>
        <p:sp>
          <p:nvSpPr>
            <p:cNvPr id="11" name="isḷïḋê"/>
            <p:cNvSpPr/>
            <p:nvPr/>
          </p:nvSpPr>
          <p:spPr>
            <a:xfrm>
              <a:off x="8287" y="3915"/>
              <a:ext cx="2479" cy="2104"/>
            </a:xfrm>
            <a:custGeom>
              <a:avLst/>
              <a:gdLst>
                <a:gd name="connsiteX0" fmla="*/ 196850 w 338138"/>
                <a:gd name="connsiteY0" fmla="*/ 301625 h 336550"/>
                <a:gd name="connsiteX1" fmla="*/ 184150 w 338138"/>
                <a:gd name="connsiteY1" fmla="*/ 314325 h 336550"/>
                <a:gd name="connsiteX2" fmla="*/ 196850 w 338138"/>
                <a:gd name="connsiteY2" fmla="*/ 327025 h 336550"/>
                <a:gd name="connsiteX3" fmla="*/ 209550 w 338138"/>
                <a:gd name="connsiteY3" fmla="*/ 314325 h 336550"/>
                <a:gd name="connsiteX4" fmla="*/ 196850 w 338138"/>
                <a:gd name="connsiteY4" fmla="*/ 301625 h 336550"/>
                <a:gd name="connsiteX5" fmla="*/ 140495 w 338138"/>
                <a:gd name="connsiteY5" fmla="*/ 301625 h 336550"/>
                <a:gd name="connsiteX6" fmla="*/ 128588 w 338138"/>
                <a:gd name="connsiteY6" fmla="*/ 314325 h 336550"/>
                <a:gd name="connsiteX7" fmla="*/ 140495 w 338138"/>
                <a:gd name="connsiteY7" fmla="*/ 327025 h 336550"/>
                <a:gd name="connsiteX8" fmla="*/ 152402 w 338138"/>
                <a:gd name="connsiteY8" fmla="*/ 314325 h 336550"/>
                <a:gd name="connsiteX9" fmla="*/ 140495 w 338138"/>
                <a:gd name="connsiteY9" fmla="*/ 301625 h 336550"/>
                <a:gd name="connsiteX10" fmla="*/ 295275 w 338138"/>
                <a:gd name="connsiteY10" fmla="*/ 266700 h 336550"/>
                <a:gd name="connsiteX11" fmla="*/ 282575 w 338138"/>
                <a:gd name="connsiteY11" fmla="*/ 278607 h 336550"/>
                <a:gd name="connsiteX12" fmla="*/ 295275 w 338138"/>
                <a:gd name="connsiteY12" fmla="*/ 290514 h 336550"/>
                <a:gd name="connsiteX13" fmla="*/ 307975 w 338138"/>
                <a:gd name="connsiteY13" fmla="*/ 278607 h 336550"/>
                <a:gd name="connsiteX14" fmla="*/ 295275 w 338138"/>
                <a:gd name="connsiteY14" fmla="*/ 266700 h 336550"/>
                <a:gd name="connsiteX15" fmla="*/ 42863 w 338138"/>
                <a:gd name="connsiteY15" fmla="*/ 266700 h 336550"/>
                <a:gd name="connsiteX16" fmla="*/ 30163 w 338138"/>
                <a:gd name="connsiteY16" fmla="*/ 278607 h 336550"/>
                <a:gd name="connsiteX17" fmla="*/ 42863 w 338138"/>
                <a:gd name="connsiteY17" fmla="*/ 290514 h 336550"/>
                <a:gd name="connsiteX18" fmla="*/ 55563 w 338138"/>
                <a:gd name="connsiteY18" fmla="*/ 278607 h 336550"/>
                <a:gd name="connsiteX19" fmla="*/ 42863 w 338138"/>
                <a:gd name="connsiteY19" fmla="*/ 266700 h 336550"/>
                <a:gd name="connsiteX20" fmla="*/ 219538 w 338138"/>
                <a:gd name="connsiteY20" fmla="*/ 200025 h 336550"/>
                <a:gd name="connsiteX21" fmla="*/ 254805 w 338138"/>
                <a:gd name="connsiteY21" fmla="*/ 200025 h 336550"/>
                <a:gd name="connsiteX22" fmla="*/ 260029 w 338138"/>
                <a:gd name="connsiteY22" fmla="*/ 205303 h 336550"/>
                <a:gd name="connsiteX23" fmla="*/ 260029 w 338138"/>
                <a:gd name="connsiteY23" fmla="*/ 272596 h 336550"/>
                <a:gd name="connsiteX24" fmla="*/ 271785 w 338138"/>
                <a:gd name="connsiteY24" fmla="*/ 272596 h 336550"/>
                <a:gd name="connsiteX25" fmla="*/ 293990 w 338138"/>
                <a:gd name="connsiteY25" fmla="*/ 254124 h 336550"/>
                <a:gd name="connsiteX26" fmla="*/ 317501 w 338138"/>
                <a:gd name="connsiteY26" fmla="*/ 277874 h 336550"/>
                <a:gd name="connsiteX27" fmla="*/ 293990 w 338138"/>
                <a:gd name="connsiteY27" fmla="*/ 301625 h 336550"/>
                <a:gd name="connsiteX28" fmla="*/ 271785 w 338138"/>
                <a:gd name="connsiteY28" fmla="*/ 283152 h 336550"/>
                <a:gd name="connsiteX29" fmla="*/ 254805 w 338138"/>
                <a:gd name="connsiteY29" fmla="*/ 283152 h 336550"/>
                <a:gd name="connsiteX30" fmla="*/ 249580 w 338138"/>
                <a:gd name="connsiteY30" fmla="*/ 277874 h 336550"/>
                <a:gd name="connsiteX31" fmla="*/ 249580 w 338138"/>
                <a:gd name="connsiteY31" fmla="*/ 210581 h 336550"/>
                <a:gd name="connsiteX32" fmla="*/ 219538 w 338138"/>
                <a:gd name="connsiteY32" fmla="*/ 210581 h 336550"/>
                <a:gd name="connsiteX33" fmla="*/ 214313 w 338138"/>
                <a:gd name="connsiteY33" fmla="*/ 205303 h 336550"/>
                <a:gd name="connsiteX34" fmla="*/ 219538 w 338138"/>
                <a:gd name="connsiteY34" fmla="*/ 200025 h 336550"/>
                <a:gd name="connsiteX35" fmla="*/ 162217 w 338138"/>
                <a:gd name="connsiteY35" fmla="*/ 200025 h 336550"/>
                <a:gd name="connsiteX36" fmla="*/ 198081 w 338138"/>
                <a:gd name="connsiteY36" fmla="*/ 200025 h 336550"/>
                <a:gd name="connsiteX37" fmla="*/ 203395 w 338138"/>
                <a:gd name="connsiteY37" fmla="*/ 205276 h 336550"/>
                <a:gd name="connsiteX38" fmla="*/ 203395 w 338138"/>
                <a:gd name="connsiteY38" fmla="*/ 290604 h 336550"/>
                <a:gd name="connsiteX39" fmla="*/ 220663 w 338138"/>
                <a:gd name="connsiteY39" fmla="*/ 312921 h 336550"/>
                <a:gd name="connsiteX40" fmla="*/ 198081 w 338138"/>
                <a:gd name="connsiteY40" fmla="*/ 336550 h 336550"/>
                <a:gd name="connsiteX41" fmla="*/ 174172 w 338138"/>
                <a:gd name="connsiteY41" fmla="*/ 312921 h 336550"/>
                <a:gd name="connsiteX42" fmla="*/ 192768 w 338138"/>
                <a:gd name="connsiteY42" fmla="*/ 290604 h 336550"/>
                <a:gd name="connsiteX43" fmla="*/ 192768 w 338138"/>
                <a:gd name="connsiteY43" fmla="*/ 210527 h 336550"/>
                <a:gd name="connsiteX44" fmla="*/ 162217 w 338138"/>
                <a:gd name="connsiteY44" fmla="*/ 210527 h 336550"/>
                <a:gd name="connsiteX45" fmla="*/ 155575 w 338138"/>
                <a:gd name="connsiteY45" fmla="*/ 205276 h 336550"/>
                <a:gd name="connsiteX46" fmla="*/ 162217 w 338138"/>
                <a:gd name="connsiteY46" fmla="*/ 200025 h 336550"/>
                <a:gd name="connsiteX47" fmla="*/ 103738 w 338138"/>
                <a:gd name="connsiteY47" fmla="*/ 200025 h 336550"/>
                <a:gd name="connsiteX48" fmla="*/ 139603 w 338138"/>
                <a:gd name="connsiteY48" fmla="*/ 200025 h 336550"/>
                <a:gd name="connsiteX49" fmla="*/ 144916 w 338138"/>
                <a:gd name="connsiteY49" fmla="*/ 205276 h 336550"/>
                <a:gd name="connsiteX50" fmla="*/ 144916 w 338138"/>
                <a:gd name="connsiteY50" fmla="*/ 290604 h 336550"/>
                <a:gd name="connsiteX51" fmla="*/ 163513 w 338138"/>
                <a:gd name="connsiteY51" fmla="*/ 312921 h 336550"/>
                <a:gd name="connsiteX52" fmla="*/ 139603 w 338138"/>
                <a:gd name="connsiteY52" fmla="*/ 336550 h 336550"/>
                <a:gd name="connsiteX53" fmla="*/ 117022 w 338138"/>
                <a:gd name="connsiteY53" fmla="*/ 312921 h 336550"/>
                <a:gd name="connsiteX54" fmla="*/ 134290 w 338138"/>
                <a:gd name="connsiteY54" fmla="*/ 290604 h 336550"/>
                <a:gd name="connsiteX55" fmla="*/ 134290 w 338138"/>
                <a:gd name="connsiteY55" fmla="*/ 210527 h 336550"/>
                <a:gd name="connsiteX56" fmla="*/ 103738 w 338138"/>
                <a:gd name="connsiteY56" fmla="*/ 210527 h 336550"/>
                <a:gd name="connsiteX57" fmla="*/ 98425 w 338138"/>
                <a:gd name="connsiteY57" fmla="*/ 205276 h 336550"/>
                <a:gd name="connsiteX58" fmla="*/ 103738 w 338138"/>
                <a:gd name="connsiteY58" fmla="*/ 200025 h 336550"/>
                <a:gd name="connsiteX59" fmla="*/ 256382 w 338138"/>
                <a:gd name="connsiteY59" fmla="*/ 72732 h 336550"/>
                <a:gd name="connsiteX60" fmla="*/ 262996 w 338138"/>
                <a:gd name="connsiteY60" fmla="*/ 75319 h 336550"/>
                <a:gd name="connsiteX61" fmla="*/ 268288 w 338138"/>
                <a:gd name="connsiteY61" fmla="*/ 101189 h 336550"/>
                <a:gd name="connsiteX62" fmla="*/ 262996 w 338138"/>
                <a:gd name="connsiteY62" fmla="*/ 106363 h 336550"/>
                <a:gd name="connsiteX63" fmla="*/ 257705 w 338138"/>
                <a:gd name="connsiteY63" fmla="*/ 101189 h 336550"/>
                <a:gd name="connsiteX64" fmla="*/ 253736 w 338138"/>
                <a:gd name="connsiteY64" fmla="*/ 79199 h 336550"/>
                <a:gd name="connsiteX65" fmla="*/ 256382 w 338138"/>
                <a:gd name="connsiteY65" fmla="*/ 72732 h 336550"/>
                <a:gd name="connsiteX66" fmla="*/ 195792 w 338138"/>
                <a:gd name="connsiteY66" fmla="*/ 28575 h 336550"/>
                <a:gd name="connsiteX67" fmla="*/ 252677 w 338138"/>
                <a:gd name="connsiteY67" fmla="*/ 55622 h 336550"/>
                <a:gd name="connsiteX68" fmla="*/ 251354 w 338138"/>
                <a:gd name="connsiteY68" fmla="*/ 63736 h 336550"/>
                <a:gd name="connsiteX69" fmla="*/ 247385 w 338138"/>
                <a:gd name="connsiteY69" fmla="*/ 65088 h 336550"/>
                <a:gd name="connsiteX70" fmla="*/ 243417 w 338138"/>
                <a:gd name="connsiteY70" fmla="*/ 62383 h 336550"/>
                <a:gd name="connsiteX71" fmla="*/ 195792 w 338138"/>
                <a:gd name="connsiteY71" fmla="*/ 39394 h 336550"/>
                <a:gd name="connsiteX72" fmla="*/ 190500 w 338138"/>
                <a:gd name="connsiteY72" fmla="*/ 33984 h 336550"/>
                <a:gd name="connsiteX73" fmla="*/ 195792 w 338138"/>
                <a:gd name="connsiteY73" fmla="*/ 28575 h 336550"/>
                <a:gd name="connsiteX74" fmla="*/ 195486 w 338138"/>
                <a:gd name="connsiteY74" fmla="*/ 0 h 336550"/>
                <a:gd name="connsiteX75" fmla="*/ 266812 w 338138"/>
                <a:gd name="connsiteY75" fmla="*/ 28977 h 336550"/>
                <a:gd name="connsiteX76" fmla="*/ 297192 w 338138"/>
                <a:gd name="connsiteY76" fmla="*/ 97468 h 336550"/>
                <a:gd name="connsiteX77" fmla="*/ 324930 w 338138"/>
                <a:gd name="connsiteY77" fmla="*/ 115908 h 336550"/>
                <a:gd name="connsiteX78" fmla="*/ 338138 w 338138"/>
                <a:gd name="connsiteY78" fmla="*/ 152788 h 336550"/>
                <a:gd name="connsiteX79" fmla="*/ 280021 w 338138"/>
                <a:gd name="connsiteY79" fmla="*/ 210742 h 336550"/>
                <a:gd name="connsiteX80" fmla="*/ 277379 w 338138"/>
                <a:gd name="connsiteY80" fmla="*/ 210742 h 336550"/>
                <a:gd name="connsiteX81" fmla="*/ 272095 w 338138"/>
                <a:gd name="connsiteY81" fmla="*/ 205474 h 336550"/>
                <a:gd name="connsiteX82" fmla="*/ 277379 w 338138"/>
                <a:gd name="connsiteY82" fmla="*/ 200205 h 336550"/>
                <a:gd name="connsiteX83" fmla="*/ 280021 w 338138"/>
                <a:gd name="connsiteY83" fmla="*/ 200205 h 336550"/>
                <a:gd name="connsiteX84" fmla="*/ 327571 w 338138"/>
                <a:gd name="connsiteY84" fmla="*/ 152788 h 336550"/>
                <a:gd name="connsiteX85" fmla="*/ 290587 w 338138"/>
                <a:gd name="connsiteY85" fmla="*/ 106688 h 336550"/>
                <a:gd name="connsiteX86" fmla="*/ 286625 w 338138"/>
                <a:gd name="connsiteY86" fmla="*/ 101420 h 336550"/>
                <a:gd name="connsiteX87" fmla="*/ 195486 w 338138"/>
                <a:gd name="connsiteY87" fmla="*/ 10537 h 336550"/>
                <a:gd name="connsiteX88" fmla="*/ 114914 w 338138"/>
                <a:gd name="connsiteY88" fmla="*/ 57954 h 336550"/>
                <a:gd name="connsiteX89" fmla="*/ 108310 w 338138"/>
                <a:gd name="connsiteY89" fmla="*/ 60588 h 336550"/>
                <a:gd name="connsiteX90" fmla="*/ 93781 w 338138"/>
                <a:gd name="connsiteY90" fmla="*/ 56637 h 336550"/>
                <a:gd name="connsiteX91" fmla="*/ 58118 w 338138"/>
                <a:gd name="connsiteY91" fmla="*/ 88248 h 336550"/>
                <a:gd name="connsiteX92" fmla="*/ 54155 w 338138"/>
                <a:gd name="connsiteY92" fmla="*/ 93517 h 336550"/>
                <a:gd name="connsiteX93" fmla="*/ 10567 w 338138"/>
                <a:gd name="connsiteY93" fmla="*/ 146203 h 336550"/>
                <a:gd name="connsiteX94" fmla="*/ 64722 w 338138"/>
                <a:gd name="connsiteY94" fmla="*/ 200205 h 336550"/>
                <a:gd name="connsiteX95" fmla="*/ 83214 w 338138"/>
                <a:gd name="connsiteY95" fmla="*/ 200205 h 336550"/>
                <a:gd name="connsiteX96" fmla="*/ 88497 w 338138"/>
                <a:gd name="connsiteY96" fmla="*/ 205474 h 336550"/>
                <a:gd name="connsiteX97" fmla="*/ 88497 w 338138"/>
                <a:gd name="connsiteY97" fmla="*/ 277917 h 336550"/>
                <a:gd name="connsiteX98" fmla="*/ 83214 w 338138"/>
                <a:gd name="connsiteY98" fmla="*/ 283185 h 336550"/>
                <a:gd name="connsiteX99" fmla="*/ 66043 w 338138"/>
                <a:gd name="connsiteY99" fmla="*/ 283185 h 336550"/>
                <a:gd name="connsiteX100" fmla="*/ 43588 w 338138"/>
                <a:gd name="connsiteY100" fmla="*/ 301625 h 336550"/>
                <a:gd name="connsiteX101" fmla="*/ 19813 w 338138"/>
                <a:gd name="connsiteY101" fmla="*/ 277917 h 336550"/>
                <a:gd name="connsiteX102" fmla="*/ 43588 w 338138"/>
                <a:gd name="connsiteY102" fmla="*/ 254208 h 336550"/>
                <a:gd name="connsiteX103" fmla="*/ 66043 w 338138"/>
                <a:gd name="connsiteY103" fmla="*/ 272648 h 336550"/>
                <a:gd name="connsiteX104" fmla="*/ 77930 w 338138"/>
                <a:gd name="connsiteY104" fmla="*/ 272648 h 336550"/>
                <a:gd name="connsiteX105" fmla="*/ 77930 w 338138"/>
                <a:gd name="connsiteY105" fmla="*/ 210742 h 336550"/>
                <a:gd name="connsiteX106" fmla="*/ 64722 w 338138"/>
                <a:gd name="connsiteY106" fmla="*/ 210742 h 336550"/>
                <a:gd name="connsiteX107" fmla="*/ 0 w 338138"/>
                <a:gd name="connsiteY107" fmla="*/ 146203 h 336550"/>
                <a:gd name="connsiteX108" fmla="*/ 48872 w 338138"/>
                <a:gd name="connsiteY108" fmla="*/ 82980 h 336550"/>
                <a:gd name="connsiteX109" fmla="*/ 93781 w 338138"/>
                <a:gd name="connsiteY109" fmla="*/ 46100 h 336550"/>
                <a:gd name="connsiteX110" fmla="*/ 108310 w 338138"/>
                <a:gd name="connsiteY110" fmla="*/ 48734 h 336550"/>
                <a:gd name="connsiteX111" fmla="*/ 195486 w 338138"/>
                <a:gd name="connsiteY11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8138" h="336550">
                  <a:moveTo>
                    <a:pt x="196850" y="301625"/>
                  </a:moveTo>
                  <a:cubicBezTo>
                    <a:pt x="189836" y="301625"/>
                    <a:pt x="184150" y="307311"/>
                    <a:pt x="184150" y="314325"/>
                  </a:cubicBezTo>
                  <a:cubicBezTo>
                    <a:pt x="184150" y="321339"/>
                    <a:pt x="189836" y="327025"/>
                    <a:pt x="196850" y="327025"/>
                  </a:cubicBezTo>
                  <a:cubicBezTo>
                    <a:pt x="203864" y="327025"/>
                    <a:pt x="209550" y="321339"/>
                    <a:pt x="209550" y="314325"/>
                  </a:cubicBezTo>
                  <a:cubicBezTo>
                    <a:pt x="209550" y="307311"/>
                    <a:pt x="203864" y="301625"/>
                    <a:pt x="196850" y="301625"/>
                  </a:cubicBezTo>
                  <a:close/>
                  <a:moveTo>
                    <a:pt x="140495" y="301625"/>
                  </a:moveTo>
                  <a:cubicBezTo>
                    <a:pt x="133919" y="301625"/>
                    <a:pt x="128588" y="307311"/>
                    <a:pt x="128588" y="314325"/>
                  </a:cubicBezTo>
                  <a:cubicBezTo>
                    <a:pt x="128588" y="321339"/>
                    <a:pt x="133919" y="327025"/>
                    <a:pt x="140495" y="327025"/>
                  </a:cubicBezTo>
                  <a:cubicBezTo>
                    <a:pt x="147071" y="327025"/>
                    <a:pt x="152402" y="321339"/>
                    <a:pt x="152402" y="314325"/>
                  </a:cubicBezTo>
                  <a:cubicBezTo>
                    <a:pt x="152402" y="307311"/>
                    <a:pt x="147071" y="301625"/>
                    <a:pt x="140495" y="301625"/>
                  </a:cubicBezTo>
                  <a:close/>
                  <a:moveTo>
                    <a:pt x="295275" y="266700"/>
                  </a:moveTo>
                  <a:cubicBezTo>
                    <a:pt x="288261" y="266700"/>
                    <a:pt x="282575" y="272031"/>
                    <a:pt x="282575" y="278607"/>
                  </a:cubicBezTo>
                  <a:cubicBezTo>
                    <a:pt x="282575" y="285183"/>
                    <a:pt x="288261" y="290514"/>
                    <a:pt x="295275" y="290514"/>
                  </a:cubicBezTo>
                  <a:cubicBezTo>
                    <a:pt x="302289" y="290514"/>
                    <a:pt x="307975" y="285183"/>
                    <a:pt x="307975" y="278607"/>
                  </a:cubicBezTo>
                  <a:cubicBezTo>
                    <a:pt x="307975" y="272031"/>
                    <a:pt x="302289" y="266700"/>
                    <a:pt x="295275" y="266700"/>
                  </a:cubicBezTo>
                  <a:close/>
                  <a:moveTo>
                    <a:pt x="42863" y="266700"/>
                  </a:moveTo>
                  <a:cubicBezTo>
                    <a:pt x="35849" y="266700"/>
                    <a:pt x="30163" y="272031"/>
                    <a:pt x="30163" y="278607"/>
                  </a:cubicBezTo>
                  <a:cubicBezTo>
                    <a:pt x="30163" y="285183"/>
                    <a:pt x="35849" y="290514"/>
                    <a:pt x="42863" y="290514"/>
                  </a:cubicBezTo>
                  <a:cubicBezTo>
                    <a:pt x="49877" y="290514"/>
                    <a:pt x="55563" y="285183"/>
                    <a:pt x="55563" y="278607"/>
                  </a:cubicBezTo>
                  <a:cubicBezTo>
                    <a:pt x="55563" y="272031"/>
                    <a:pt x="49877" y="266700"/>
                    <a:pt x="42863" y="266700"/>
                  </a:cubicBezTo>
                  <a:close/>
                  <a:moveTo>
                    <a:pt x="219538" y="200025"/>
                  </a:moveTo>
                  <a:cubicBezTo>
                    <a:pt x="219538" y="200025"/>
                    <a:pt x="219538" y="200025"/>
                    <a:pt x="254805" y="200025"/>
                  </a:cubicBezTo>
                  <a:cubicBezTo>
                    <a:pt x="258723" y="200025"/>
                    <a:pt x="260029" y="201344"/>
                    <a:pt x="260029" y="205303"/>
                  </a:cubicBezTo>
                  <a:cubicBezTo>
                    <a:pt x="260029" y="205303"/>
                    <a:pt x="260029" y="205303"/>
                    <a:pt x="260029" y="272596"/>
                  </a:cubicBezTo>
                  <a:cubicBezTo>
                    <a:pt x="260029" y="272596"/>
                    <a:pt x="260029" y="272596"/>
                    <a:pt x="271785" y="272596"/>
                  </a:cubicBezTo>
                  <a:cubicBezTo>
                    <a:pt x="274397" y="262041"/>
                    <a:pt x="283540" y="254124"/>
                    <a:pt x="293990" y="254124"/>
                  </a:cubicBezTo>
                  <a:cubicBezTo>
                    <a:pt x="307052" y="254124"/>
                    <a:pt x="317501" y="264680"/>
                    <a:pt x="317501" y="277874"/>
                  </a:cubicBezTo>
                  <a:cubicBezTo>
                    <a:pt x="317501" y="291069"/>
                    <a:pt x="307052" y="301625"/>
                    <a:pt x="293990" y="301625"/>
                  </a:cubicBezTo>
                  <a:cubicBezTo>
                    <a:pt x="283540" y="301625"/>
                    <a:pt x="274397" y="293708"/>
                    <a:pt x="271785" y="283152"/>
                  </a:cubicBezTo>
                  <a:cubicBezTo>
                    <a:pt x="271785" y="283152"/>
                    <a:pt x="271785" y="283152"/>
                    <a:pt x="254805" y="283152"/>
                  </a:cubicBezTo>
                  <a:cubicBezTo>
                    <a:pt x="252192" y="283152"/>
                    <a:pt x="249580" y="280513"/>
                    <a:pt x="249580" y="277874"/>
                  </a:cubicBezTo>
                  <a:cubicBezTo>
                    <a:pt x="249580" y="277874"/>
                    <a:pt x="249580" y="277874"/>
                    <a:pt x="249580" y="210581"/>
                  </a:cubicBezTo>
                  <a:cubicBezTo>
                    <a:pt x="249580" y="210581"/>
                    <a:pt x="249580" y="210581"/>
                    <a:pt x="219538" y="210581"/>
                  </a:cubicBezTo>
                  <a:cubicBezTo>
                    <a:pt x="216925" y="210581"/>
                    <a:pt x="214313" y="207942"/>
                    <a:pt x="214313" y="205303"/>
                  </a:cubicBezTo>
                  <a:cubicBezTo>
                    <a:pt x="214313" y="201344"/>
                    <a:pt x="216925" y="200025"/>
                    <a:pt x="219538" y="200025"/>
                  </a:cubicBezTo>
                  <a:close/>
                  <a:moveTo>
                    <a:pt x="162217" y="200025"/>
                  </a:moveTo>
                  <a:cubicBezTo>
                    <a:pt x="162217" y="200025"/>
                    <a:pt x="162217" y="200025"/>
                    <a:pt x="198081" y="200025"/>
                  </a:cubicBezTo>
                  <a:cubicBezTo>
                    <a:pt x="200738" y="200025"/>
                    <a:pt x="203395" y="201338"/>
                    <a:pt x="203395" y="205276"/>
                  </a:cubicBezTo>
                  <a:cubicBezTo>
                    <a:pt x="203395" y="205276"/>
                    <a:pt x="203395" y="205276"/>
                    <a:pt x="203395" y="290604"/>
                  </a:cubicBezTo>
                  <a:cubicBezTo>
                    <a:pt x="214021" y="293230"/>
                    <a:pt x="220663" y="302419"/>
                    <a:pt x="220663" y="312921"/>
                  </a:cubicBezTo>
                  <a:cubicBezTo>
                    <a:pt x="220663" y="326048"/>
                    <a:pt x="211365" y="336550"/>
                    <a:pt x="198081" y="336550"/>
                  </a:cubicBezTo>
                  <a:cubicBezTo>
                    <a:pt x="184798" y="336550"/>
                    <a:pt x="174172" y="326048"/>
                    <a:pt x="174172" y="312921"/>
                  </a:cubicBezTo>
                  <a:cubicBezTo>
                    <a:pt x="174172" y="302419"/>
                    <a:pt x="182142" y="293230"/>
                    <a:pt x="192768" y="290604"/>
                  </a:cubicBezTo>
                  <a:cubicBezTo>
                    <a:pt x="192768" y="290604"/>
                    <a:pt x="192768" y="290604"/>
                    <a:pt x="192768" y="210527"/>
                  </a:cubicBezTo>
                  <a:cubicBezTo>
                    <a:pt x="192768" y="210527"/>
                    <a:pt x="192768" y="210527"/>
                    <a:pt x="162217" y="210527"/>
                  </a:cubicBezTo>
                  <a:cubicBezTo>
                    <a:pt x="158232" y="210527"/>
                    <a:pt x="155575" y="207901"/>
                    <a:pt x="155575" y="205276"/>
                  </a:cubicBezTo>
                  <a:cubicBezTo>
                    <a:pt x="155575" y="201338"/>
                    <a:pt x="158232" y="200025"/>
                    <a:pt x="162217" y="200025"/>
                  </a:cubicBezTo>
                  <a:close/>
                  <a:moveTo>
                    <a:pt x="103738" y="200025"/>
                  </a:moveTo>
                  <a:cubicBezTo>
                    <a:pt x="103738" y="200025"/>
                    <a:pt x="103738" y="200025"/>
                    <a:pt x="139603" y="200025"/>
                  </a:cubicBezTo>
                  <a:cubicBezTo>
                    <a:pt x="142260" y="200025"/>
                    <a:pt x="144916" y="201338"/>
                    <a:pt x="144916" y="205276"/>
                  </a:cubicBezTo>
                  <a:cubicBezTo>
                    <a:pt x="144916" y="205276"/>
                    <a:pt x="144916" y="205276"/>
                    <a:pt x="144916" y="290604"/>
                  </a:cubicBezTo>
                  <a:cubicBezTo>
                    <a:pt x="155543" y="293230"/>
                    <a:pt x="163513" y="302419"/>
                    <a:pt x="163513" y="312921"/>
                  </a:cubicBezTo>
                  <a:cubicBezTo>
                    <a:pt x="163513" y="326048"/>
                    <a:pt x="152886" y="336550"/>
                    <a:pt x="139603" y="336550"/>
                  </a:cubicBezTo>
                  <a:cubicBezTo>
                    <a:pt x="126320" y="336550"/>
                    <a:pt x="117022" y="326048"/>
                    <a:pt x="117022" y="312921"/>
                  </a:cubicBezTo>
                  <a:cubicBezTo>
                    <a:pt x="117022" y="302419"/>
                    <a:pt x="123663" y="293230"/>
                    <a:pt x="134290" y="290604"/>
                  </a:cubicBezTo>
                  <a:cubicBezTo>
                    <a:pt x="134290" y="290604"/>
                    <a:pt x="134290" y="290604"/>
                    <a:pt x="134290" y="210527"/>
                  </a:cubicBezTo>
                  <a:cubicBezTo>
                    <a:pt x="134290" y="210527"/>
                    <a:pt x="134290" y="210527"/>
                    <a:pt x="103738" y="210527"/>
                  </a:cubicBezTo>
                  <a:cubicBezTo>
                    <a:pt x="101082" y="210527"/>
                    <a:pt x="98425" y="207901"/>
                    <a:pt x="98425" y="205276"/>
                  </a:cubicBezTo>
                  <a:cubicBezTo>
                    <a:pt x="98425" y="201338"/>
                    <a:pt x="101082" y="200025"/>
                    <a:pt x="103738" y="200025"/>
                  </a:cubicBezTo>
                  <a:close/>
                  <a:moveTo>
                    <a:pt x="256382" y="72732"/>
                  </a:moveTo>
                  <a:cubicBezTo>
                    <a:pt x="259028" y="71438"/>
                    <a:pt x="262996" y="72732"/>
                    <a:pt x="262996" y="75319"/>
                  </a:cubicBezTo>
                  <a:cubicBezTo>
                    <a:pt x="266965" y="84373"/>
                    <a:pt x="268288" y="92134"/>
                    <a:pt x="268288" y="101189"/>
                  </a:cubicBezTo>
                  <a:cubicBezTo>
                    <a:pt x="268288" y="103776"/>
                    <a:pt x="265642" y="106363"/>
                    <a:pt x="262996" y="106363"/>
                  </a:cubicBezTo>
                  <a:cubicBezTo>
                    <a:pt x="260351" y="106363"/>
                    <a:pt x="257705" y="103776"/>
                    <a:pt x="257705" y="101189"/>
                  </a:cubicBezTo>
                  <a:cubicBezTo>
                    <a:pt x="257705" y="93428"/>
                    <a:pt x="256382" y="86960"/>
                    <a:pt x="253736" y="79199"/>
                  </a:cubicBezTo>
                  <a:cubicBezTo>
                    <a:pt x="252413" y="76612"/>
                    <a:pt x="253736" y="74025"/>
                    <a:pt x="256382" y="72732"/>
                  </a:cubicBezTo>
                  <a:close/>
                  <a:moveTo>
                    <a:pt x="195792" y="28575"/>
                  </a:moveTo>
                  <a:cubicBezTo>
                    <a:pt x="216958" y="28575"/>
                    <a:pt x="238125" y="38041"/>
                    <a:pt x="252677" y="55622"/>
                  </a:cubicBezTo>
                  <a:cubicBezTo>
                    <a:pt x="254000" y="58326"/>
                    <a:pt x="254000" y="61031"/>
                    <a:pt x="251354" y="63736"/>
                  </a:cubicBezTo>
                  <a:cubicBezTo>
                    <a:pt x="250031" y="63736"/>
                    <a:pt x="248708" y="65088"/>
                    <a:pt x="247385" y="65088"/>
                  </a:cubicBezTo>
                  <a:cubicBezTo>
                    <a:pt x="246063" y="65088"/>
                    <a:pt x="244740" y="63736"/>
                    <a:pt x="243417" y="62383"/>
                  </a:cubicBezTo>
                  <a:cubicBezTo>
                    <a:pt x="231510" y="47508"/>
                    <a:pt x="214313" y="39394"/>
                    <a:pt x="195792" y="39394"/>
                  </a:cubicBezTo>
                  <a:cubicBezTo>
                    <a:pt x="191823" y="39394"/>
                    <a:pt x="190500" y="36689"/>
                    <a:pt x="190500" y="33984"/>
                  </a:cubicBezTo>
                  <a:cubicBezTo>
                    <a:pt x="190500" y="31280"/>
                    <a:pt x="191823" y="28575"/>
                    <a:pt x="195792" y="28575"/>
                  </a:cubicBezTo>
                  <a:close/>
                  <a:moveTo>
                    <a:pt x="195486" y="0"/>
                  </a:moveTo>
                  <a:cubicBezTo>
                    <a:pt x="221903" y="0"/>
                    <a:pt x="248320" y="10537"/>
                    <a:pt x="266812" y="28977"/>
                  </a:cubicBezTo>
                  <a:cubicBezTo>
                    <a:pt x="285304" y="47417"/>
                    <a:pt x="295871" y="71126"/>
                    <a:pt x="297192" y="97468"/>
                  </a:cubicBezTo>
                  <a:cubicBezTo>
                    <a:pt x="307758" y="100103"/>
                    <a:pt x="318325" y="106688"/>
                    <a:pt x="324930" y="115908"/>
                  </a:cubicBezTo>
                  <a:cubicBezTo>
                    <a:pt x="334175" y="126445"/>
                    <a:pt x="338138" y="139617"/>
                    <a:pt x="338138" y="152788"/>
                  </a:cubicBezTo>
                  <a:cubicBezTo>
                    <a:pt x="338138" y="184400"/>
                    <a:pt x="311721" y="210742"/>
                    <a:pt x="280021" y="210742"/>
                  </a:cubicBezTo>
                  <a:cubicBezTo>
                    <a:pt x="280021" y="210742"/>
                    <a:pt x="280021" y="210742"/>
                    <a:pt x="277379" y="210742"/>
                  </a:cubicBezTo>
                  <a:cubicBezTo>
                    <a:pt x="273416" y="210742"/>
                    <a:pt x="272095" y="208108"/>
                    <a:pt x="272095" y="205474"/>
                  </a:cubicBezTo>
                  <a:cubicBezTo>
                    <a:pt x="272095" y="201522"/>
                    <a:pt x="273416" y="200205"/>
                    <a:pt x="277379" y="200205"/>
                  </a:cubicBezTo>
                  <a:cubicBezTo>
                    <a:pt x="277379" y="200205"/>
                    <a:pt x="277379" y="200205"/>
                    <a:pt x="280021" y="200205"/>
                  </a:cubicBezTo>
                  <a:cubicBezTo>
                    <a:pt x="306438" y="200205"/>
                    <a:pt x="327571" y="177814"/>
                    <a:pt x="327571" y="152788"/>
                  </a:cubicBezTo>
                  <a:cubicBezTo>
                    <a:pt x="327571" y="130397"/>
                    <a:pt x="311721" y="110640"/>
                    <a:pt x="290587" y="106688"/>
                  </a:cubicBezTo>
                  <a:cubicBezTo>
                    <a:pt x="287946" y="105371"/>
                    <a:pt x="286625" y="104054"/>
                    <a:pt x="286625" y="101420"/>
                  </a:cubicBezTo>
                  <a:cubicBezTo>
                    <a:pt x="286625" y="51368"/>
                    <a:pt x="245678" y="10537"/>
                    <a:pt x="195486" y="10537"/>
                  </a:cubicBezTo>
                  <a:cubicBezTo>
                    <a:pt x="162465" y="10537"/>
                    <a:pt x="130764" y="28977"/>
                    <a:pt x="114914" y="57954"/>
                  </a:cubicBezTo>
                  <a:cubicBezTo>
                    <a:pt x="113593" y="60588"/>
                    <a:pt x="110952" y="61906"/>
                    <a:pt x="108310" y="60588"/>
                  </a:cubicBezTo>
                  <a:cubicBezTo>
                    <a:pt x="104347" y="57954"/>
                    <a:pt x="99064" y="56637"/>
                    <a:pt x="93781" y="56637"/>
                  </a:cubicBezTo>
                  <a:cubicBezTo>
                    <a:pt x="76609" y="56637"/>
                    <a:pt x="60759" y="71126"/>
                    <a:pt x="58118" y="88248"/>
                  </a:cubicBezTo>
                  <a:cubicBezTo>
                    <a:pt x="58118" y="90883"/>
                    <a:pt x="56797" y="92200"/>
                    <a:pt x="54155" y="93517"/>
                  </a:cubicBezTo>
                  <a:cubicBezTo>
                    <a:pt x="29059" y="97468"/>
                    <a:pt x="10567" y="119860"/>
                    <a:pt x="10567" y="146203"/>
                  </a:cubicBezTo>
                  <a:cubicBezTo>
                    <a:pt x="10567" y="175180"/>
                    <a:pt x="35663" y="200205"/>
                    <a:pt x="64722" y="200205"/>
                  </a:cubicBezTo>
                  <a:cubicBezTo>
                    <a:pt x="64722" y="200205"/>
                    <a:pt x="64722" y="200205"/>
                    <a:pt x="83214" y="200205"/>
                  </a:cubicBezTo>
                  <a:cubicBezTo>
                    <a:pt x="85855" y="200205"/>
                    <a:pt x="88497" y="201522"/>
                    <a:pt x="88497" y="205474"/>
                  </a:cubicBezTo>
                  <a:cubicBezTo>
                    <a:pt x="88497" y="205474"/>
                    <a:pt x="88497" y="205474"/>
                    <a:pt x="88497" y="277917"/>
                  </a:cubicBezTo>
                  <a:cubicBezTo>
                    <a:pt x="88497" y="280551"/>
                    <a:pt x="85855" y="283185"/>
                    <a:pt x="83214" y="283185"/>
                  </a:cubicBezTo>
                  <a:cubicBezTo>
                    <a:pt x="83214" y="283185"/>
                    <a:pt x="83214" y="283185"/>
                    <a:pt x="66043" y="283185"/>
                  </a:cubicBezTo>
                  <a:cubicBezTo>
                    <a:pt x="63401" y="293722"/>
                    <a:pt x="54155" y="301625"/>
                    <a:pt x="43588" y="301625"/>
                  </a:cubicBezTo>
                  <a:cubicBezTo>
                    <a:pt x="30380" y="301625"/>
                    <a:pt x="19813" y="291088"/>
                    <a:pt x="19813" y="277917"/>
                  </a:cubicBezTo>
                  <a:cubicBezTo>
                    <a:pt x="19813" y="264745"/>
                    <a:pt x="30380" y="254208"/>
                    <a:pt x="43588" y="254208"/>
                  </a:cubicBezTo>
                  <a:cubicBezTo>
                    <a:pt x="54155" y="254208"/>
                    <a:pt x="63401" y="262111"/>
                    <a:pt x="66043" y="272648"/>
                  </a:cubicBezTo>
                  <a:cubicBezTo>
                    <a:pt x="66043" y="272648"/>
                    <a:pt x="66043" y="272648"/>
                    <a:pt x="77930" y="272648"/>
                  </a:cubicBezTo>
                  <a:cubicBezTo>
                    <a:pt x="77930" y="272648"/>
                    <a:pt x="77930" y="272648"/>
                    <a:pt x="77930" y="210742"/>
                  </a:cubicBezTo>
                  <a:cubicBezTo>
                    <a:pt x="77930" y="210742"/>
                    <a:pt x="77930" y="210742"/>
                    <a:pt x="64722" y="210742"/>
                  </a:cubicBezTo>
                  <a:cubicBezTo>
                    <a:pt x="29059" y="210742"/>
                    <a:pt x="0" y="181765"/>
                    <a:pt x="0" y="146203"/>
                  </a:cubicBezTo>
                  <a:cubicBezTo>
                    <a:pt x="0" y="115908"/>
                    <a:pt x="19813" y="90883"/>
                    <a:pt x="48872" y="82980"/>
                  </a:cubicBezTo>
                  <a:cubicBezTo>
                    <a:pt x="52834" y="61906"/>
                    <a:pt x="72647" y="46100"/>
                    <a:pt x="93781" y="46100"/>
                  </a:cubicBezTo>
                  <a:cubicBezTo>
                    <a:pt x="99064" y="46100"/>
                    <a:pt x="103026" y="47417"/>
                    <a:pt x="108310" y="48734"/>
                  </a:cubicBezTo>
                  <a:cubicBezTo>
                    <a:pt x="126802" y="18440"/>
                    <a:pt x="159823" y="0"/>
                    <a:pt x="195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anchor="ctr">
              <a:noAutofit/>
            </a:bodyPr>
            <a:lstStyle/>
            <a:p>
              <a:pPr algn="ctr"/>
              <a:endParaRPr sz="1800"/>
            </a:p>
          </p:txBody>
        </p:sp>
        <p:sp>
          <p:nvSpPr>
            <p:cNvPr id="15" name="iṧļïḓê"/>
            <p:cNvSpPr/>
            <p:nvPr/>
          </p:nvSpPr>
          <p:spPr>
            <a:xfrm>
              <a:off x="7439" y="3068"/>
              <a:ext cx="1106" cy="1106"/>
            </a:xfrm>
            <a:prstGeom prst="ellipse">
              <a:avLst/>
            </a:prstGeom>
            <a:solidFill>
              <a:schemeClr val="bg1"/>
            </a:solidFill>
            <a:ln w="38100">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nchor="ctr">
              <a:noAutofit/>
            </a:bodyPr>
            <a:lstStyle>
              <a:defPPr>
                <a:defRPr lang="zh-CN"/>
              </a:defPPr>
              <a:lvl1pPr marL="0" algn="l" defTabSz="914400" rtl="0" eaLnBrk="1" latinLnBrk="0" hangingPunct="1">
                <a:defRPr sz="1800" kern="1200">
                  <a:solidFill>
                    <a:schemeClr val="dk1"/>
                  </a:solidFill>
                </a:defRPr>
              </a:lvl1pPr>
              <a:lvl2pPr marL="457200" algn="l" defTabSz="914400" rtl="0" eaLnBrk="1" latinLnBrk="0" hangingPunct="1">
                <a:defRPr sz="1800" kern="1200">
                  <a:solidFill>
                    <a:schemeClr val="dk1"/>
                  </a:solidFill>
                </a:defRPr>
              </a:lvl2pPr>
              <a:lvl3pPr marL="914400" algn="l" defTabSz="914400" rtl="0" eaLnBrk="1" latinLnBrk="0" hangingPunct="1">
                <a:defRPr sz="1800" kern="1200">
                  <a:solidFill>
                    <a:schemeClr val="dk1"/>
                  </a:solidFill>
                </a:defRPr>
              </a:lvl3pPr>
              <a:lvl4pPr marL="1371600" algn="l" defTabSz="914400" rtl="0" eaLnBrk="1" latinLnBrk="0" hangingPunct="1">
                <a:defRPr sz="1800" kern="1200">
                  <a:solidFill>
                    <a:schemeClr val="dk1"/>
                  </a:solidFill>
                </a:defRPr>
              </a:lvl4pPr>
              <a:lvl5pPr marL="1828800" algn="l" defTabSz="914400" rtl="0" eaLnBrk="1" latinLnBrk="0" hangingPunct="1">
                <a:defRPr sz="1800" kern="1200">
                  <a:solidFill>
                    <a:schemeClr val="dk1"/>
                  </a:solidFill>
                </a:defRPr>
              </a:lvl5pPr>
              <a:lvl6pPr marL="2286000" algn="l" defTabSz="914400" rtl="0" eaLnBrk="1" latinLnBrk="0" hangingPunct="1">
                <a:defRPr sz="1800" kern="1200">
                  <a:solidFill>
                    <a:schemeClr val="dk1"/>
                  </a:solidFill>
                </a:defRPr>
              </a:lvl6pPr>
              <a:lvl7pPr marL="2743200" algn="l" defTabSz="914400" rtl="0" eaLnBrk="1" latinLnBrk="0" hangingPunct="1">
                <a:defRPr sz="1800" kern="1200">
                  <a:solidFill>
                    <a:schemeClr val="dk1"/>
                  </a:solidFill>
                </a:defRPr>
              </a:lvl7pPr>
              <a:lvl8pPr marL="3200400" algn="l" defTabSz="914400" rtl="0" eaLnBrk="1" latinLnBrk="0" hangingPunct="1">
                <a:defRPr sz="1800" kern="1200">
                  <a:solidFill>
                    <a:schemeClr val="dk1"/>
                  </a:solidFill>
                </a:defRPr>
              </a:lvl8pPr>
              <a:lvl9pPr marL="3657600" algn="l" defTabSz="914400" rtl="0" eaLnBrk="1" latinLnBrk="0" hangingPunct="1">
                <a:defRPr sz="1800" kern="1200">
                  <a:solidFill>
                    <a:schemeClr val="dk1"/>
                  </a:solidFill>
                </a:defRPr>
              </a:lvl9pPr>
            </a:lstStyle>
            <a:p>
              <a:pPr algn="ctr"/>
              <a:endParaRPr sz="1600" dirty="0">
                <a:solidFill>
                  <a:schemeClr val="tx1"/>
                </a:solidFill>
              </a:endParaRPr>
            </a:p>
          </p:txBody>
        </p:sp>
        <p:sp>
          <p:nvSpPr>
            <p:cNvPr id="16" name="iṥľíďe" title="ry6MHxwOH8WsTKLSa514qPVJnvhhWFnRDjZGIbRZNsFBp"/>
            <p:cNvSpPr/>
            <p:nvPr/>
          </p:nvSpPr>
          <p:spPr bwMode="auto">
            <a:xfrm>
              <a:off x="7696" y="3407"/>
              <a:ext cx="590" cy="427"/>
            </a:xfrm>
            <a:custGeom>
              <a:avLst/>
              <a:gdLst>
                <a:gd name="connsiteX0" fmla="*/ 0 w 608697"/>
                <a:gd name="connsiteY0" fmla="*/ 384511 h 440328"/>
                <a:gd name="connsiteX1" fmla="*/ 273317 w 608697"/>
                <a:gd name="connsiteY1" fmla="*/ 384511 h 440328"/>
                <a:gd name="connsiteX2" fmla="*/ 273317 w 608697"/>
                <a:gd name="connsiteY2" fmla="*/ 415512 h 440328"/>
                <a:gd name="connsiteX3" fmla="*/ 335380 w 608697"/>
                <a:gd name="connsiteY3" fmla="*/ 415512 h 440328"/>
                <a:gd name="connsiteX4" fmla="*/ 335380 w 608697"/>
                <a:gd name="connsiteY4" fmla="*/ 384511 h 440328"/>
                <a:gd name="connsiteX5" fmla="*/ 608697 w 608697"/>
                <a:gd name="connsiteY5" fmla="*/ 384511 h 440328"/>
                <a:gd name="connsiteX6" fmla="*/ 608697 w 608697"/>
                <a:gd name="connsiteY6" fmla="*/ 415512 h 440328"/>
                <a:gd name="connsiteX7" fmla="*/ 583857 w 608697"/>
                <a:gd name="connsiteY7" fmla="*/ 440328 h 440328"/>
                <a:gd name="connsiteX8" fmla="*/ 24840 w 608697"/>
                <a:gd name="connsiteY8" fmla="*/ 440328 h 440328"/>
                <a:gd name="connsiteX9" fmla="*/ 0 w 608697"/>
                <a:gd name="connsiteY9" fmla="*/ 415512 h 440328"/>
                <a:gd name="connsiteX10" fmla="*/ 216210 w 608697"/>
                <a:gd name="connsiteY10" fmla="*/ 86798 h 440328"/>
                <a:gd name="connsiteX11" fmla="*/ 269323 w 608697"/>
                <a:gd name="connsiteY11" fmla="*/ 179836 h 440328"/>
                <a:gd name="connsiteX12" fmla="*/ 236052 w 608697"/>
                <a:gd name="connsiteY12" fmla="*/ 179836 h 440328"/>
                <a:gd name="connsiteX13" fmla="*/ 236052 w 608697"/>
                <a:gd name="connsiteY13" fmla="*/ 210824 h 440328"/>
                <a:gd name="connsiteX14" fmla="*/ 285734 w 608697"/>
                <a:gd name="connsiteY14" fmla="*/ 210824 h 440328"/>
                <a:gd name="connsiteX15" fmla="*/ 285734 w 608697"/>
                <a:gd name="connsiteY15" fmla="*/ 235629 h 440328"/>
                <a:gd name="connsiteX16" fmla="*/ 236052 w 608697"/>
                <a:gd name="connsiteY16" fmla="*/ 235629 h 440328"/>
                <a:gd name="connsiteX17" fmla="*/ 236052 w 608697"/>
                <a:gd name="connsiteY17" fmla="*/ 260434 h 440328"/>
                <a:gd name="connsiteX18" fmla="*/ 285734 w 608697"/>
                <a:gd name="connsiteY18" fmla="*/ 260434 h 440328"/>
                <a:gd name="connsiteX19" fmla="*/ 285734 w 608697"/>
                <a:gd name="connsiteY19" fmla="*/ 285239 h 440328"/>
                <a:gd name="connsiteX20" fmla="*/ 323033 w 608697"/>
                <a:gd name="connsiteY20" fmla="*/ 285239 h 440328"/>
                <a:gd name="connsiteX21" fmla="*/ 323033 w 608697"/>
                <a:gd name="connsiteY21" fmla="*/ 260434 h 440328"/>
                <a:gd name="connsiteX22" fmla="*/ 372715 w 608697"/>
                <a:gd name="connsiteY22" fmla="*/ 260434 h 440328"/>
                <a:gd name="connsiteX23" fmla="*/ 372715 w 608697"/>
                <a:gd name="connsiteY23" fmla="*/ 235629 h 440328"/>
                <a:gd name="connsiteX24" fmla="*/ 323033 w 608697"/>
                <a:gd name="connsiteY24" fmla="*/ 235629 h 440328"/>
                <a:gd name="connsiteX25" fmla="*/ 323033 w 608697"/>
                <a:gd name="connsiteY25" fmla="*/ 210824 h 440328"/>
                <a:gd name="connsiteX26" fmla="*/ 372715 w 608697"/>
                <a:gd name="connsiteY26" fmla="*/ 210824 h 440328"/>
                <a:gd name="connsiteX27" fmla="*/ 372715 w 608697"/>
                <a:gd name="connsiteY27" fmla="*/ 179836 h 440328"/>
                <a:gd name="connsiteX28" fmla="*/ 339444 w 608697"/>
                <a:gd name="connsiteY28" fmla="*/ 179836 h 440328"/>
                <a:gd name="connsiteX29" fmla="*/ 392558 w 608697"/>
                <a:gd name="connsiteY29" fmla="*/ 86798 h 440328"/>
                <a:gd name="connsiteX30" fmla="*/ 348993 w 608697"/>
                <a:gd name="connsiteY30" fmla="*/ 86798 h 440328"/>
                <a:gd name="connsiteX31" fmla="*/ 304831 w 608697"/>
                <a:gd name="connsiteY31" fmla="*/ 167396 h 440328"/>
                <a:gd name="connsiteX32" fmla="*/ 303936 w 608697"/>
                <a:gd name="connsiteY32" fmla="*/ 167396 h 440328"/>
                <a:gd name="connsiteX33" fmla="*/ 259849 w 608697"/>
                <a:gd name="connsiteY33" fmla="*/ 86798 h 440328"/>
                <a:gd name="connsiteX34" fmla="*/ 87007 w 608697"/>
                <a:gd name="connsiteY34" fmla="*/ 37188 h 440328"/>
                <a:gd name="connsiteX35" fmla="*/ 521760 w 608697"/>
                <a:gd name="connsiteY35" fmla="*/ 37188 h 440328"/>
                <a:gd name="connsiteX36" fmla="*/ 521760 w 608697"/>
                <a:gd name="connsiteY36" fmla="*/ 322484 h 440328"/>
                <a:gd name="connsiteX37" fmla="*/ 87007 w 608697"/>
                <a:gd name="connsiteY37" fmla="*/ 322484 h 440328"/>
                <a:gd name="connsiteX38" fmla="*/ 74518 w 608697"/>
                <a:gd name="connsiteY38" fmla="*/ 24802 h 440328"/>
                <a:gd name="connsiteX39" fmla="*/ 74518 w 608697"/>
                <a:gd name="connsiteY39" fmla="*/ 334870 h 440328"/>
                <a:gd name="connsiteX40" fmla="*/ 534179 w 608697"/>
                <a:gd name="connsiteY40" fmla="*/ 334870 h 440328"/>
                <a:gd name="connsiteX41" fmla="*/ 534179 w 608697"/>
                <a:gd name="connsiteY41" fmla="*/ 24802 h 440328"/>
                <a:gd name="connsiteX42" fmla="*/ 74518 w 608697"/>
                <a:gd name="connsiteY42" fmla="*/ 0 h 440328"/>
                <a:gd name="connsiteX43" fmla="*/ 534179 w 608697"/>
                <a:gd name="connsiteY43" fmla="*/ 0 h 440328"/>
                <a:gd name="connsiteX44" fmla="*/ 559019 w 608697"/>
                <a:gd name="connsiteY44" fmla="*/ 24802 h 440328"/>
                <a:gd name="connsiteX45" fmla="*/ 559019 w 608697"/>
                <a:gd name="connsiteY45" fmla="*/ 359672 h 440328"/>
                <a:gd name="connsiteX46" fmla="*/ 49678 w 608697"/>
                <a:gd name="connsiteY46" fmla="*/ 359672 h 440328"/>
                <a:gd name="connsiteX47" fmla="*/ 49678 w 608697"/>
                <a:gd name="connsiteY47" fmla="*/ 24802 h 440328"/>
                <a:gd name="connsiteX48" fmla="*/ 74518 w 608697"/>
                <a:gd name="connsiteY48" fmla="*/ 0 h 440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8697" h="440328">
                  <a:moveTo>
                    <a:pt x="0" y="384511"/>
                  </a:moveTo>
                  <a:lnTo>
                    <a:pt x="273317" y="384511"/>
                  </a:lnTo>
                  <a:lnTo>
                    <a:pt x="273317" y="415512"/>
                  </a:lnTo>
                  <a:lnTo>
                    <a:pt x="335380" y="415512"/>
                  </a:lnTo>
                  <a:lnTo>
                    <a:pt x="335380" y="384511"/>
                  </a:lnTo>
                  <a:lnTo>
                    <a:pt x="608697" y="384511"/>
                  </a:lnTo>
                  <a:lnTo>
                    <a:pt x="608697" y="415512"/>
                  </a:lnTo>
                  <a:cubicBezTo>
                    <a:pt x="608697" y="429150"/>
                    <a:pt x="597508" y="440328"/>
                    <a:pt x="583857" y="440328"/>
                  </a:cubicBezTo>
                  <a:lnTo>
                    <a:pt x="24840" y="440328"/>
                  </a:lnTo>
                  <a:cubicBezTo>
                    <a:pt x="11189" y="440328"/>
                    <a:pt x="0" y="429150"/>
                    <a:pt x="0" y="415512"/>
                  </a:cubicBezTo>
                  <a:close/>
                  <a:moveTo>
                    <a:pt x="216210" y="86798"/>
                  </a:moveTo>
                  <a:lnTo>
                    <a:pt x="269323" y="179836"/>
                  </a:lnTo>
                  <a:lnTo>
                    <a:pt x="236052" y="179836"/>
                  </a:lnTo>
                  <a:lnTo>
                    <a:pt x="236052" y="210824"/>
                  </a:lnTo>
                  <a:lnTo>
                    <a:pt x="285734" y="210824"/>
                  </a:lnTo>
                  <a:lnTo>
                    <a:pt x="285734" y="235629"/>
                  </a:lnTo>
                  <a:lnTo>
                    <a:pt x="236052" y="235629"/>
                  </a:lnTo>
                  <a:lnTo>
                    <a:pt x="236052" y="260434"/>
                  </a:lnTo>
                  <a:lnTo>
                    <a:pt x="285734" y="260434"/>
                  </a:lnTo>
                  <a:lnTo>
                    <a:pt x="285734" y="285239"/>
                  </a:lnTo>
                  <a:lnTo>
                    <a:pt x="323033" y="285239"/>
                  </a:lnTo>
                  <a:lnTo>
                    <a:pt x="323033" y="260434"/>
                  </a:lnTo>
                  <a:lnTo>
                    <a:pt x="372715" y="260434"/>
                  </a:lnTo>
                  <a:lnTo>
                    <a:pt x="372715" y="235629"/>
                  </a:lnTo>
                  <a:lnTo>
                    <a:pt x="323033" y="235629"/>
                  </a:lnTo>
                  <a:lnTo>
                    <a:pt x="323033" y="210824"/>
                  </a:lnTo>
                  <a:lnTo>
                    <a:pt x="372715" y="210824"/>
                  </a:lnTo>
                  <a:lnTo>
                    <a:pt x="372715" y="179836"/>
                  </a:lnTo>
                  <a:lnTo>
                    <a:pt x="339444" y="179836"/>
                  </a:lnTo>
                  <a:lnTo>
                    <a:pt x="392558" y="86798"/>
                  </a:lnTo>
                  <a:lnTo>
                    <a:pt x="348993" y="86798"/>
                  </a:lnTo>
                  <a:lnTo>
                    <a:pt x="304831" y="167396"/>
                  </a:lnTo>
                  <a:lnTo>
                    <a:pt x="303936" y="167396"/>
                  </a:lnTo>
                  <a:lnTo>
                    <a:pt x="259849" y="86798"/>
                  </a:lnTo>
                  <a:close/>
                  <a:moveTo>
                    <a:pt x="87007" y="37188"/>
                  </a:moveTo>
                  <a:lnTo>
                    <a:pt x="521760" y="37188"/>
                  </a:lnTo>
                  <a:lnTo>
                    <a:pt x="521760" y="322484"/>
                  </a:lnTo>
                  <a:lnTo>
                    <a:pt x="87007" y="322484"/>
                  </a:lnTo>
                  <a:close/>
                  <a:moveTo>
                    <a:pt x="74518" y="24802"/>
                  </a:moveTo>
                  <a:lnTo>
                    <a:pt x="74518" y="334870"/>
                  </a:lnTo>
                  <a:lnTo>
                    <a:pt x="534179" y="334870"/>
                  </a:lnTo>
                  <a:lnTo>
                    <a:pt x="534179" y="24802"/>
                  </a:lnTo>
                  <a:close/>
                  <a:moveTo>
                    <a:pt x="74518" y="0"/>
                  </a:moveTo>
                  <a:lnTo>
                    <a:pt x="534179" y="0"/>
                  </a:lnTo>
                  <a:cubicBezTo>
                    <a:pt x="547830" y="0"/>
                    <a:pt x="559019" y="11172"/>
                    <a:pt x="559019" y="24802"/>
                  </a:cubicBezTo>
                  <a:lnTo>
                    <a:pt x="559019" y="359672"/>
                  </a:lnTo>
                  <a:lnTo>
                    <a:pt x="49678" y="359672"/>
                  </a:lnTo>
                  <a:lnTo>
                    <a:pt x="49678" y="24802"/>
                  </a:lnTo>
                  <a:cubicBezTo>
                    <a:pt x="49678" y="11172"/>
                    <a:pt x="60867" y="0"/>
                    <a:pt x="74518" y="0"/>
                  </a:cubicBezTo>
                  <a:close/>
                </a:path>
              </a:pathLst>
            </a:custGeom>
            <a:solidFill>
              <a:schemeClr val="accent1"/>
            </a:solidFill>
            <a:ln>
              <a:noFill/>
            </a:ln>
          </p:spPr>
          <p:txBody>
            <a:bodyPr wrap="square" lIns="91440" tIns="45720" rIns="91440" bIns="4572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sz="1600" dirty="0"/>
            </a:p>
          </p:txBody>
        </p:sp>
        <p:sp>
          <p:nvSpPr>
            <p:cNvPr id="19" name="í$ḻíḍè"/>
            <p:cNvSpPr/>
            <p:nvPr/>
          </p:nvSpPr>
          <p:spPr>
            <a:xfrm>
              <a:off x="7439" y="6499"/>
              <a:ext cx="1106" cy="1106"/>
            </a:xfrm>
            <a:prstGeom prst="ellipse">
              <a:avLst/>
            </a:prstGeom>
            <a:solidFill>
              <a:schemeClr val="bg1"/>
            </a:solidFill>
            <a:ln w="38100">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nchor="ctr">
              <a:noAutofit/>
            </a:bodyPr>
            <a:lstStyle>
              <a:defPPr>
                <a:defRPr lang="zh-CN"/>
              </a:defPPr>
              <a:lvl1pPr marL="0" algn="l" defTabSz="914400" rtl="0" eaLnBrk="1" latinLnBrk="0" hangingPunct="1">
                <a:defRPr sz="1800" kern="1200">
                  <a:solidFill>
                    <a:schemeClr val="dk1"/>
                  </a:solidFill>
                </a:defRPr>
              </a:lvl1pPr>
              <a:lvl2pPr marL="457200" algn="l" defTabSz="914400" rtl="0" eaLnBrk="1" latinLnBrk="0" hangingPunct="1">
                <a:defRPr sz="1800" kern="1200">
                  <a:solidFill>
                    <a:schemeClr val="dk1"/>
                  </a:solidFill>
                </a:defRPr>
              </a:lvl2pPr>
              <a:lvl3pPr marL="914400" algn="l" defTabSz="914400" rtl="0" eaLnBrk="1" latinLnBrk="0" hangingPunct="1">
                <a:defRPr sz="1800" kern="1200">
                  <a:solidFill>
                    <a:schemeClr val="dk1"/>
                  </a:solidFill>
                </a:defRPr>
              </a:lvl3pPr>
              <a:lvl4pPr marL="1371600" algn="l" defTabSz="914400" rtl="0" eaLnBrk="1" latinLnBrk="0" hangingPunct="1">
                <a:defRPr sz="1800" kern="1200">
                  <a:solidFill>
                    <a:schemeClr val="dk1"/>
                  </a:solidFill>
                </a:defRPr>
              </a:lvl4pPr>
              <a:lvl5pPr marL="1828800" algn="l" defTabSz="914400" rtl="0" eaLnBrk="1" latinLnBrk="0" hangingPunct="1">
                <a:defRPr sz="1800" kern="1200">
                  <a:solidFill>
                    <a:schemeClr val="dk1"/>
                  </a:solidFill>
                </a:defRPr>
              </a:lvl5pPr>
              <a:lvl6pPr marL="2286000" algn="l" defTabSz="914400" rtl="0" eaLnBrk="1" latinLnBrk="0" hangingPunct="1">
                <a:defRPr sz="1800" kern="1200">
                  <a:solidFill>
                    <a:schemeClr val="dk1"/>
                  </a:solidFill>
                </a:defRPr>
              </a:lvl6pPr>
              <a:lvl7pPr marL="2743200" algn="l" defTabSz="914400" rtl="0" eaLnBrk="1" latinLnBrk="0" hangingPunct="1">
                <a:defRPr sz="1800" kern="1200">
                  <a:solidFill>
                    <a:schemeClr val="dk1"/>
                  </a:solidFill>
                </a:defRPr>
              </a:lvl7pPr>
              <a:lvl8pPr marL="3200400" algn="l" defTabSz="914400" rtl="0" eaLnBrk="1" latinLnBrk="0" hangingPunct="1">
                <a:defRPr sz="1800" kern="1200">
                  <a:solidFill>
                    <a:schemeClr val="dk1"/>
                  </a:solidFill>
                </a:defRPr>
              </a:lvl8pPr>
              <a:lvl9pPr marL="3657600" algn="l" defTabSz="914400" rtl="0" eaLnBrk="1" latinLnBrk="0" hangingPunct="1">
                <a:defRPr sz="1800" kern="1200">
                  <a:solidFill>
                    <a:schemeClr val="dk1"/>
                  </a:solidFill>
                </a:defRPr>
              </a:lvl9pPr>
            </a:lstStyle>
            <a:p>
              <a:pPr algn="ctr"/>
              <a:endParaRPr sz="1600" dirty="0">
                <a:solidFill>
                  <a:schemeClr val="tx1"/>
                </a:solidFill>
              </a:endParaRPr>
            </a:p>
          </p:txBody>
        </p:sp>
        <p:sp>
          <p:nvSpPr>
            <p:cNvPr id="20" name="íš1iḓè"/>
            <p:cNvSpPr/>
            <p:nvPr/>
          </p:nvSpPr>
          <p:spPr>
            <a:xfrm>
              <a:off x="6738" y="4804"/>
              <a:ext cx="1106" cy="1106"/>
            </a:xfrm>
            <a:prstGeom prst="ellipse">
              <a:avLst/>
            </a:prstGeom>
            <a:solidFill>
              <a:schemeClr val="bg1"/>
            </a:solidFill>
            <a:ln w="38100">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nchor="ctr">
              <a:noAutofit/>
            </a:bodyPr>
            <a:lstStyle>
              <a:defPPr>
                <a:defRPr lang="zh-CN"/>
              </a:defPPr>
              <a:lvl1pPr marL="0" algn="l" defTabSz="914400" rtl="0" eaLnBrk="1" latinLnBrk="0" hangingPunct="1">
                <a:defRPr sz="1800" kern="1200">
                  <a:solidFill>
                    <a:schemeClr val="dk1"/>
                  </a:solidFill>
                </a:defRPr>
              </a:lvl1pPr>
              <a:lvl2pPr marL="457200" algn="l" defTabSz="914400" rtl="0" eaLnBrk="1" latinLnBrk="0" hangingPunct="1">
                <a:defRPr sz="1800" kern="1200">
                  <a:solidFill>
                    <a:schemeClr val="dk1"/>
                  </a:solidFill>
                </a:defRPr>
              </a:lvl2pPr>
              <a:lvl3pPr marL="914400" algn="l" defTabSz="914400" rtl="0" eaLnBrk="1" latinLnBrk="0" hangingPunct="1">
                <a:defRPr sz="1800" kern="1200">
                  <a:solidFill>
                    <a:schemeClr val="dk1"/>
                  </a:solidFill>
                </a:defRPr>
              </a:lvl3pPr>
              <a:lvl4pPr marL="1371600" algn="l" defTabSz="914400" rtl="0" eaLnBrk="1" latinLnBrk="0" hangingPunct="1">
                <a:defRPr sz="1800" kern="1200">
                  <a:solidFill>
                    <a:schemeClr val="dk1"/>
                  </a:solidFill>
                </a:defRPr>
              </a:lvl4pPr>
              <a:lvl5pPr marL="1828800" algn="l" defTabSz="914400" rtl="0" eaLnBrk="1" latinLnBrk="0" hangingPunct="1">
                <a:defRPr sz="1800" kern="1200">
                  <a:solidFill>
                    <a:schemeClr val="dk1"/>
                  </a:solidFill>
                </a:defRPr>
              </a:lvl5pPr>
              <a:lvl6pPr marL="2286000" algn="l" defTabSz="914400" rtl="0" eaLnBrk="1" latinLnBrk="0" hangingPunct="1">
                <a:defRPr sz="1800" kern="1200">
                  <a:solidFill>
                    <a:schemeClr val="dk1"/>
                  </a:solidFill>
                </a:defRPr>
              </a:lvl6pPr>
              <a:lvl7pPr marL="2743200" algn="l" defTabSz="914400" rtl="0" eaLnBrk="1" latinLnBrk="0" hangingPunct="1">
                <a:defRPr sz="1800" kern="1200">
                  <a:solidFill>
                    <a:schemeClr val="dk1"/>
                  </a:solidFill>
                </a:defRPr>
              </a:lvl7pPr>
              <a:lvl8pPr marL="3200400" algn="l" defTabSz="914400" rtl="0" eaLnBrk="1" latinLnBrk="0" hangingPunct="1">
                <a:defRPr sz="1800" kern="1200">
                  <a:solidFill>
                    <a:schemeClr val="dk1"/>
                  </a:solidFill>
                </a:defRPr>
              </a:lvl8pPr>
              <a:lvl9pPr marL="3657600" algn="l" defTabSz="914400" rtl="0" eaLnBrk="1" latinLnBrk="0" hangingPunct="1">
                <a:defRPr sz="1800" kern="1200">
                  <a:solidFill>
                    <a:schemeClr val="dk1"/>
                  </a:solidFill>
                </a:defRPr>
              </a:lvl9pPr>
            </a:lstStyle>
            <a:p>
              <a:pPr algn="ctr"/>
              <a:endParaRPr sz="1600" dirty="0">
                <a:solidFill>
                  <a:schemeClr val="tx1"/>
                </a:solidFill>
              </a:endParaRPr>
            </a:p>
          </p:txBody>
        </p:sp>
        <p:sp>
          <p:nvSpPr>
            <p:cNvPr id="21" name="í$ḻide" title="ry6MHxwOH8WsTKLSa514qPVJnvhhWFnRDjZGIbRZNsFBp"/>
            <p:cNvSpPr/>
            <p:nvPr/>
          </p:nvSpPr>
          <p:spPr bwMode="auto">
            <a:xfrm>
              <a:off x="7696" y="6838"/>
              <a:ext cx="590" cy="427"/>
            </a:xfrm>
            <a:custGeom>
              <a:avLst/>
              <a:gdLst>
                <a:gd name="connsiteX0" fmla="*/ 0 w 608697"/>
                <a:gd name="connsiteY0" fmla="*/ 384511 h 440328"/>
                <a:gd name="connsiteX1" fmla="*/ 273317 w 608697"/>
                <a:gd name="connsiteY1" fmla="*/ 384511 h 440328"/>
                <a:gd name="connsiteX2" fmla="*/ 273317 w 608697"/>
                <a:gd name="connsiteY2" fmla="*/ 415512 h 440328"/>
                <a:gd name="connsiteX3" fmla="*/ 335380 w 608697"/>
                <a:gd name="connsiteY3" fmla="*/ 415512 h 440328"/>
                <a:gd name="connsiteX4" fmla="*/ 335380 w 608697"/>
                <a:gd name="connsiteY4" fmla="*/ 384511 h 440328"/>
                <a:gd name="connsiteX5" fmla="*/ 608697 w 608697"/>
                <a:gd name="connsiteY5" fmla="*/ 384511 h 440328"/>
                <a:gd name="connsiteX6" fmla="*/ 608697 w 608697"/>
                <a:gd name="connsiteY6" fmla="*/ 415512 h 440328"/>
                <a:gd name="connsiteX7" fmla="*/ 583857 w 608697"/>
                <a:gd name="connsiteY7" fmla="*/ 440328 h 440328"/>
                <a:gd name="connsiteX8" fmla="*/ 24840 w 608697"/>
                <a:gd name="connsiteY8" fmla="*/ 440328 h 440328"/>
                <a:gd name="connsiteX9" fmla="*/ 0 w 608697"/>
                <a:gd name="connsiteY9" fmla="*/ 415512 h 440328"/>
                <a:gd name="connsiteX10" fmla="*/ 216210 w 608697"/>
                <a:gd name="connsiteY10" fmla="*/ 86798 h 440328"/>
                <a:gd name="connsiteX11" fmla="*/ 269323 w 608697"/>
                <a:gd name="connsiteY11" fmla="*/ 179836 h 440328"/>
                <a:gd name="connsiteX12" fmla="*/ 236052 w 608697"/>
                <a:gd name="connsiteY12" fmla="*/ 179836 h 440328"/>
                <a:gd name="connsiteX13" fmla="*/ 236052 w 608697"/>
                <a:gd name="connsiteY13" fmla="*/ 210824 h 440328"/>
                <a:gd name="connsiteX14" fmla="*/ 285734 w 608697"/>
                <a:gd name="connsiteY14" fmla="*/ 210824 h 440328"/>
                <a:gd name="connsiteX15" fmla="*/ 285734 w 608697"/>
                <a:gd name="connsiteY15" fmla="*/ 235629 h 440328"/>
                <a:gd name="connsiteX16" fmla="*/ 236052 w 608697"/>
                <a:gd name="connsiteY16" fmla="*/ 235629 h 440328"/>
                <a:gd name="connsiteX17" fmla="*/ 236052 w 608697"/>
                <a:gd name="connsiteY17" fmla="*/ 260434 h 440328"/>
                <a:gd name="connsiteX18" fmla="*/ 285734 w 608697"/>
                <a:gd name="connsiteY18" fmla="*/ 260434 h 440328"/>
                <a:gd name="connsiteX19" fmla="*/ 285734 w 608697"/>
                <a:gd name="connsiteY19" fmla="*/ 285239 h 440328"/>
                <a:gd name="connsiteX20" fmla="*/ 323033 w 608697"/>
                <a:gd name="connsiteY20" fmla="*/ 285239 h 440328"/>
                <a:gd name="connsiteX21" fmla="*/ 323033 w 608697"/>
                <a:gd name="connsiteY21" fmla="*/ 260434 h 440328"/>
                <a:gd name="connsiteX22" fmla="*/ 372715 w 608697"/>
                <a:gd name="connsiteY22" fmla="*/ 260434 h 440328"/>
                <a:gd name="connsiteX23" fmla="*/ 372715 w 608697"/>
                <a:gd name="connsiteY23" fmla="*/ 235629 h 440328"/>
                <a:gd name="connsiteX24" fmla="*/ 323033 w 608697"/>
                <a:gd name="connsiteY24" fmla="*/ 235629 h 440328"/>
                <a:gd name="connsiteX25" fmla="*/ 323033 w 608697"/>
                <a:gd name="connsiteY25" fmla="*/ 210824 h 440328"/>
                <a:gd name="connsiteX26" fmla="*/ 372715 w 608697"/>
                <a:gd name="connsiteY26" fmla="*/ 210824 h 440328"/>
                <a:gd name="connsiteX27" fmla="*/ 372715 w 608697"/>
                <a:gd name="connsiteY27" fmla="*/ 179836 h 440328"/>
                <a:gd name="connsiteX28" fmla="*/ 339444 w 608697"/>
                <a:gd name="connsiteY28" fmla="*/ 179836 h 440328"/>
                <a:gd name="connsiteX29" fmla="*/ 392558 w 608697"/>
                <a:gd name="connsiteY29" fmla="*/ 86798 h 440328"/>
                <a:gd name="connsiteX30" fmla="*/ 348993 w 608697"/>
                <a:gd name="connsiteY30" fmla="*/ 86798 h 440328"/>
                <a:gd name="connsiteX31" fmla="*/ 304831 w 608697"/>
                <a:gd name="connsiteY31" fmla="*/ 167396 h 440328"/>
                <a:gd name="connsiteX32" fmla="*/ 303936 w 608697"/>
                <a:gd name="connsiteY32" fmla="*/ 167396 h 440328"/>
                <a:gd name="connsiteX33" fmla="*/ 259849 w 608697"/>
                <a:gd name="connsiteY33" fmla="*/ 86798 h 440328"/>
                <a:gd name="connsiteX34" fmla="*/ 87007 w 608697"/>
                <a:gd name="connsiteY34" fmla="*/ 37188 h 440328"/>
                <a:gd name="connsiteX35" fmla="*/ 521760 w 608697"/>
                <a:gd name="connsiteY35" fmla="*/ 37188 h 440328"/>
                <a:gd name="connsiteX36" fmla="*/ 521760 w 608697"/>
                <a:gd name="connsiteY36" fmla="*/ 322484 h 440328"/>
                <a:gd name="connsiteX37" fmla="*/ 87007 w 608697"/>
                <a:gd name="connsiteY37" fmla="*/ 322484 h 440328"/>
                <a:gd name="connsiteX38" fmla="*/ 74518 w 608697"/>
                <a:gd name="connsiteY38" fmla="*/ 24802 h 440328"/>
                <a:gd name="connsiteX39" fmla="*/ 74518 w 608697"/>
                <a:gd name="connsiteY39" fmla="*/ 334870 h 440328"/>
                <a:gd name="connsiteX40" fmla="*/ 534179 w 608697"/>
                <a:gd name="connsiteY40" fmla="*/ 334870 h 440328"/>
                <a:gd name="connsiteX41" fmla="*/ 534179 w 608697"/>
                <a:gd name="connsiteY41" fmla="*/ 24802 h 440328"/>
                <a:gd name="connsiteX42" fmla="*/ 74518 w 608697"/>
                <a:gd name="connsiteY42" fmla="*/ 0 h 440328"/>
                <a:gd name="connsiteX43" fmla="*/ 534179 w 608697"/>
                <a:gd name="connsiteY43" fmla="*/ 0 h 440328"/>
                <a:gd name="connsiteX44" fmla="*/ 559019 w 608697"/>
                <a:gd name="connsiteY44" fmla="*/ 24802 h 440328"/>
                <a:gd name="connsiteX45" fmla="*/ 559019 w 608697"/>
                <a:gd name="connsiteY45" fmla="*/ 359672 h 440328"/>
                <a:gd name="connsiteX46" fmla="*/ 49678 w 608697"/>
                <a:gd name="connsiteY46" fmla="*/ 359672 h 440328"/>
                <a:gd name="connsiteX47" fmla="*/ 49678 w 608697"/>
                <a:gd name="connsiteY47" fmla="*/ 24802 h 440328"/>
                <a:gd name="connsiteX48" fmla="*/ 74518 w 608697"/>
                <a:gd name="connsiteY48" fmla="*/ 0 h 440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8697" h="440328">
                  <a:moveTo>
                    <a:pt x="0" y="384511"/>
                  </a:moveTo>
                  <a:lnTo>
                    <a:pt x="273317" y="384511"/>
                  </a:lnTo>
                  <a:lnTo>
                    <a:pt x="273317" y="415512"/>
                  </a:lnTo>
                  <a:lnTo>
                    <a:pt x="335380" y="415512"/>
                  </a:lnTo>
                  <a:lnTo>
                    <a:pt x="335380" y="384511"/>
                  </a:lnTo>
                  <a:lnTo>
                    <a:pt x="608697" y="384511"/>
                  </a:lnTo>
                  <a:lnTo>
                    <a:pt x="608697" y="415512"/>
                  </a:lnTo>
                  <a:cubicBezTo>
                    <a:pt x="608697" y="429150"/>
                    <a:pt x="597508" y="440328"/>
                    <a:pt x="583857" y="440328"/>
                  </a:cubicBezTo>
                  <a:lnTo>
                    <a:pt x="24840" y="440328"/>
                  </a:lnTo>
                  <a:cubicBezTo>
                    <a:pt x="11189" y="440328"/>
                    <a:pt x="0" y="429150"/>
                    <a:pt x="0" y="415512"/>
                  </a:cubicBezTo>
                  <a:close/>
                  <a:moveTo>
                    <a:pt x="216210" y="86798"/>
                  </a:moveTo>
                  <a:lnTo>
                    <a:pt x="269323" y="179836"/>
                  </a:lnTo>
                  <a:lnTo>
                    <a:pt x="236052" y="179836"/>
                  </a:lnTo>
                  <a:lnTo>
                    <a:pt x="236052" y="210824"/>
                  </a:lnTo>
                  <a:lnTo>
                    <a:pt x="285734" y="210824"/>
                  </a:lnTo>
                  <a:lnTo>
                    <a:pt x="285734" y="235629"/>
                  </a:lnTo>
                  <a:lnTo>
                    <a:pt x="236052" y="235629"/>
                  </a:lnTo>
                  <a:lnTo>
                    <a:pt x="236052" y="260434"/>
                  </a:lnTo>
                  <a:lnTo>
                    <a:pt x="285734" y="260434"/>
                  </a:lnTo>
                  <a:lnTo>
                    <a:pt x="285734" y="285239"/>
                  </a:lnTo>
                  <a:lnTo>
                    <a:pt x="323033" y="285239"/>
                  </a:lnTo>
                  <a:lnTo>
                    <a:pt x="323033" y="260434"/>
                  </a:lnTo>
                  <a:lnTo>
                    <a:pt x="372715" y="260434"/>
                  </a:lnTo>
                  <a:lnTo>
                    <a:pt x="372715" y="235629"/>
                  </a:lnTo>
                  <a:lnTo>
                    <a:pt x="323033" y="235629"/>
                  </a:lnTo>
                  <a:lnTo>
                    <a:pt x="323033" y="210824"/>
                  </a:lnTo>
                  <a:lnTo>
                    <a:pt x="372715" y="210824"/>
                  </a:lnTo>
                  <a:lnTo>
                    <a:pt x="372715" y="179836"/>
                  </a:lnTo>
                  <a:lnTo>
                    <a:pt x="339444" y="179836"/>
                  </a:lnTo>
                  <a:lnTo>
                    <a:pt x="392558" y="86798"/>
                  </a:lnTo>
                  <a:lnTo>
                    <a:pt x="348993" y="86798"/>
                  </a:lnTo>
                  <a:lnTo>
                    <a:pt x="304831" y="167396"/>
                  </a:lnTo>
                  <a:lnTo>
                    <a:pt x="303936" y="167396"/>
                  </a:lnTo>
                  <a:lnTo>
                    <a:pt x="259849" y="86798"/>
                  </a:lnTo>
                  <a:close/>
                  <a:moveTo>
                    <a:pt x="87007" y="37188"/>
                  </a:moveTo>
                  <a:lnTo>
                    <a:pt x="521760" y="37188"/>
                  </a:lnTo>
                  <a:lnTo>
                    <a:pt x="521760" y="322484"/>
                  </a:lnTo>
                  <a:lnTo>
                    <a:pt x="87007" y="322484"/>
                  </a:lnTo>
                  <a:close/>
                  <a:moveTo>
                    <a:pt x="74518" y="24802"/>
                  </a:moveTo>
                  <a:lnTo>
                    <a:pt x="74518" y="334870"/>
                  </a:lnTo>
                  <a:lnTo>
                    <a:pt x="534179" y="334870"/>
                  </a:lnTo>
                  <a:lnTo>
                    <a:pt x="534179" y="24802"/>
                  </a:lnTo>
                  <a:close/>
                  <a:moveTo>
                    <a:pt x="74518" y="0"/>
                  </a:moveTo>
                  <a:lnTo>
                    <a:pt x="534179" y="0"/>
                  </a:lnTo>
                  <a:cubicBezTo>
                    <a:pt x="547830" y="0"/>
                    <a:pt x="559019" y="11172"/>
                    <a:pt x="559019" y="24802"/>
                  </a:cubicBezTo>
                  <a:lnTo>
                    <a:pt x="559019" y="359672"/>
                  </a:lnTo>
                  <a:lnTo>
                    <a:pt x="49678" y="359672"/>
                  </a:lnTo>
                  <a:lnTo>
                    <a:pt x="49678" y="24802"/>
                  </a:lnTo>
                  <a:cubicBezTo>
                    <a:pt x="49678" y="11172"/>
                    <a:pt x="60867" y="0"/>
                    <a:pt x="74518" y="0"/>
                  </a:cubicBezTo>
                  <a:close/>
                </a:path>
              </a:pathLst>
            </a:custGeom>
            <a:solidFill>
              <a:schemeClr val="accent1"/>
            </a:solidFill>
            <a:ln>
              <a:noFill/>
            </a:ln>
          </p:spPr>
          <p:txBody>
            <a:bodyPr wrap="square" lIns="91440" tIns="45720" rIns="91440" bIns="4572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sz="1600" dirty="0"/>
            </a:p>
          </p:txBody>
        </p:sp>
        <p:sp>
          <p:nvSpPr>
            <p:cNvPr id="13" name="îsļíḋê"/>
            <p:cNvSpPr/>
            <p:nvPr/>
          </p:nvSpPr>
          <p:spPr>
            <a:xfrm>
              <a:off x="10770" y="3014"/>
              <a:ext cx="1106" cy="1106"/>
            </a:xfrm>
            <a:prstGeom prst="ellipse">
              <a:avLst/>
            </a:prstGeom>
            <a:solidFill>
              <a:schemeClr val="bg1"/>
            </a:solidFill>
            <a:ln w="38100">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nchor="ctr">
              <a:noAutofit/>
            </a:bodyPr>
            <a:lstStyle>
              <a:defPPr>
                <a:defRPr lang="zh-CN"/>
              </a:defPPr>
              <a:lvl1pPr marL="0" algn="l" defTabSz="914400" rtl="0" eaLnBrk="1" latinLnBrk="0" hangingPunct="1">
                <a:defRPr sz="1800" kern="1200">
                  <a:solidFill>
                    <a:schemeClr val="dk1"/>
                  </a:solidFill>
                </a:defRPr>
              </a:lvl1pPr>
              <a:lvl2pPr marL="457200" algn="l" defTabSz="914400" rtl="0" eaLnBrk="1" latinLnBrk="0" hangingPunct="1">
                <a:defRPr sz="1800" kern="1200">
                  <a:solidFill>
                    <a:schemeClr val="dk1"/>
                  </a:solidFill>
                </a:defRPr>
              </a:lvl2pPr>
              <a:lvl3pPr marL="914400" algn="l" defTabSz="914400" rtl="0" eaLnBrk="1" latinLnBrk="0" hangingPunct="1">
                <a:defRPr sz="1800" kern="1200">
                  <a:solidFill>
                    <a:schemeClr val="dk1"/>
                  </a:solidFill>
                </a:defRPr>
              </a:lvl3pPr>
              <a:lvl4pPr marL="1371600" algn="l" defTabSz="914400" rtl="0" eaLnBrk="1" latinLnBrk="0" hangingPunct="1">
                <a:defRPr sz="1800" kern="1200">
                  <a:solidFill>
                    <a:schemeClr val="dk1"/>
                  </a:solidFill>
                </a:defRPr>
              </a:lvl4pPr>
              <a:lvl5pPr marL="1828800" algn="l" defTabSz="914400" rtl="0" eaLnBrk="1" latinLnBrk="0" hangingPunct="1">
                <a:defRPr sz="1800" kern="1200">
                  <a:solidFill>
                    <a:schemeClr val="dk1"/>
                  </a:solidFill>
                </a:defRPr>
              </a:lvl5pPr>
              <a:lvl6pPr marL="2286000" algn="l" defTabSz="914400" rtl="0" eaLnBrk="1" latinLnBrk="0" hangingPunct="1">
                <a:defRPr sz="1800" kern="1200">
                  <a:solidFill>
                    <a:schemeClr val="dk1"/>
                  </a:solidFill>
                </a:defRPr>
              </a:lvl6pPr>
              <a:lvl7pPr marL="2743200" algn="l" defTabSz="914400" rtl="0" eaLnBrk="1" latinLnBrk="0" hangingPunct="1">
                <a:defRPr sz="1800" kern="1200">
                  <a:solidFill>
                    <a:schemeClr val="dk1"/>
                  </a:solidFill>
                </a:defRPr>
              </a:lvl7pPr>
              <a:lvl8pPr marL="3200400" algn="l" defTabSz="914400" rtl="0" eaLnBrk="1" latinLnBrk="0" hangingPunct="1">
                <a:defRPr sz="1800" kern="1200">
                  <a:solidFill>
                    <a:schemeClr val="dk1"/>
                  </a:solidFill>
                </a:defRPr>
              </a:lvl8pPr>
              <a:lvl9pPr marL="3657600" algn="l" defTabSz="914400" rtl="0" eaLnBrk="1" latinLnBrk="0" hangingPunct="1">
                <a:defRPr sz="1800" kern="1200">
                  <a:solidFill>
                    <a:schemeClr val="dk1"/>
                  </a:solidFill>
                </a:defRPr>
              </a:lvl9pPr>
            </a:lstStyle>
            <a:p>
              <a:pPr algn="ctr"/>
              <a:endParaRPr sz="1600" dirty="0">
                <a:solidFill>
                  <a:schemeClr val="tx1"/>
                </a:solidFill>
              </a:endParaRPr>
            </a:p>
          </p:txBody>
        </p:sp>
        <p:sp>
          <p:nvSpPr>
            <p:cNvPr id="14" name="íśḷîḍè"/>
            <p:cNvSpPr/>
            <p:nvPr/>
          </p:nvSpPr>
          <p:spPr>
            <a:xfrm>
              <a:off x="10770" y="6553"/>
              <a:ext cx="1106" cy="1106"/>
            </a:xfrm>
            <a:prstGeom prst="ellipse">
              <a:avLst/>
            </a:prstGeom>
            <a:solidFill>
              <a:schemeClr val="bg1"/>
            </a:solidFill>
            <a:ln w="38100">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nchor="ctr">
              <a:noAutofit/>
            </a:bodyPr>
            <a:lstStyle>
              <a:defPPr>
                <a:defRPr lang="zh-CN"/>
              </a:defPPr>
              <a:lvl1pPr marL="0" algn="l" defTabSz="914400" rtl="0" eaLnBrk="1" latinLnBrk="0" hangingPunct="1">
                <a:defRPr sz="1800" kern="1200">
                  <a:solidFill>
                    <a:schemeClr val="dk1"/>
                  </a:solidFill>
                </a:defRPr>
              </a:lvl1pPr>
              <a:lvl2pPr marL="457200" algn="l" defTabSz="914400" rtl="0" eaLnBrk="1" latinLnBrk="0" hangingPunct="1">
                <a:defRPr sz="1800" kern="1200">
                  <a:solidFill>
                    <a:schemeClr val="dk1"/>
                  </a:solidFill>
                </a:defRPr>
              </a:lvl2pPr>
              <a:lvl3pPr marL="914400" algn="l" defTabSz="914400" rtl="0" eaLnBrk="1" latinLnBrk="0" hangingPunct="1">
                <a:defRPr sz="1800" kern="1200">
                  <a:solidFill>
                    <a:schemeClr val="dk1"/>
                  </a:solidFill>
                </a:defRPr>
              </a:lvl3pPr>
              <a:lvl4pPr marL="1371600" algn="l" defTabSz="914400" rtl="0" eaLnBrk="1" latinLnBrk="0" hangingPunct="1">
                <a:defRPr sz="1800" kern="1200">
                  <a:solidFill>
                    <a:schemeClr val="dk1"/>
                  </a:solidFill>
                </a:defRPr>
              </a:lvl4pPr>
              <a:lvl5pPr marL="1828800" algn="l" defTabSz="914400" rtl="0" eaLnBrk="1" latinLnBrk="0" hangingPunct="1">
                <a:defRPr sz="1800" kern="1200">
                  <a:solidFill>
                    <a:schemeClr val="dk1"/>
                  </a:solidFill>
                </a:defRPr>
              </a:lvl5pPr>
              <a:lvl6pPr marL="2286000" algn="l" defTabSz="914400" rtl="0" eaLnBrk="1" latinLnBrk="0" hangingPunct="1">
                <a:defRPr sz="1800" kern="1200">
                  <a:solidFill>
                    <a:schemeClr val="dk1"/>
                  </a:solidFill>
                </a:defRPr>
              </a:lvl6pPr>
              <a:lvl7pPr marL="2743200" algn="l" defTabSz="914400" rtl="0" eaLnBrk="1" latinLnBrk="0" hangingPunct="1">
                <a:defRPr sz="1800" kern="1200">
                  <a:solidFill>
                    <a:schemeClr val="dk1"/>
                  </a:solidFill>
                </a:defRPr>
              </a:lvl7pPr>
              <a:lvl8pPr marL="3200400" algn="l" defTabSz="914400" rtl="0" eaLnBrk="1" latinLnBrk="0" hangingPunct="1">
                <a:defRPr sz="1800" kern="1200">
                  <a:solidFill>
                    <a:schemeClr val="dk1"/>
                  </a:solidFill>
                </a:defRPr>
              </a:lvl8pPr>
              <a:lvl9pPr marL="3657600" algn="l" defTabSz="914400" rtl="0" eaLnBrk="1" latinLnBrk="0" hangingPunct="1">
                <a:defRPr sz="1800" kern="1200">
                  <a:solidFill>
                    <a:schemeClr val="dk1"/>
                  </a:solidFill>
                </a:defRPr>
              </a:lvl9pPr>
            </a:lstStyle>
            <a:p>
              <a:pPr algn="ctr"/>
              <a:endParaRPr sz="1600" dirty="0">
                <a:solidFill>
                  <a:schemeClr val="tx1"/>
                </a:solidFill>
              </a:endParaRPr>
            </a:p>
          </p:txBody>
        </p:sp>
        <p:sp>
          <p:nvSpPr>
            <p:cNvPr id="17" name="iśḻíḍé" title="ry6MHxwOH8WsTKLSa514qPVJnvhhWFnRDjZGIbRZNsFBp"/>
            <p:cNvSpPr/>
            <p:nvPr/>
          </p:nvSpPr>
          <p:spPr bwMode="auto">
            <a:xfrm>
              <a:off x="11028" y="3353"/>
              <a:ext cx="590" cy="427"/>
            </a:xfrm>
            <a:custGeom>
              <a:avLst/>
              <a:gdLst>
                <a:gd name="connsiteX0" fmla="*/ 0 w 608697"/>
                <a:gd name="connsiteY0" fmla="*/ 384511 h 440328"/>
                <a:gd name="connsiteX1" fmla="*/ 273317 w 608697"/>
                <a:gd name="connsiteY1" fmla="*/ 384511 h 440328"/>
                <a:gd name="connsiteX2" fmla="*/ 273317 w 608697"/>
                <a:gd name="connsiteY2" fmla="*/ 415512 h 440328"/>
                <a:gd name="connsiteX3" fmla="*/ 335380 w 608697"/>
                <a:gd name="connsiteY3" fmla="*/ 415512 h 440328"/>
                <a:gd name="connsiteX4" fmla="*/ 335380 w 608697"/>
                <a:gd name="connsiteY4" fmla="*/ 384511 h 440328"/>
                <a:gd name="connsiteX5" fmla="*/ 608697 w 608697"/>
                <a:gd name="connsiteY5" fmla="*/ 384511 h 440328"/>
                <a:gd name="connsiteX6" fmla="*/ 608697 w 608697"/>
                <a:gd name="connsiteY6" fmla="*/ 415512 h 440328"/>
                <a:gd name="connsiteX7" fmla="*/ 583857 w 608697"/>
                <a:gd name="connsiteY7" fmla="*/ 440328 h 440328"/>
                <a:gd name="connsiteX8" fmla="*/ 24840 w 608697"/>
                <a:gd name="connsiteY8" fmla="*/ 440328 h 440328"/>
                <a:gd name="connsiteX9" fmla="*/ 0 w 608697"/>
                <a:gd name="connsiteY9" fmla="*/ 415512 h 440328"/>
                <a:gd name="connsiteX10" fmla="*/ 216210 w 608697"/>
                <a:gd name="connsiteY10" fmla="*/ 86798 h 440328"/>
                <a:gd name="connsiteX11" fmla="*/ 269323 w 608697"/>
                <a:gd name="connsiteY11" fmla="*/ 179836 h 440328"/>
                <a:gd name="connsiteX12" fmla="*/ 236052 w 608697"/>
                <a:gd name="connsiteY12" fmla="*/ 179836 h 440328"/>
                <a:gd name="connsiteX13" fmla="*/ 236052 w 608697"/>
                <a:gd name="connsiteY13" fmla="*/ 210824 h 440328"/>
                <a:gd name="connsiteX14" fmla="*/ 285734 w 608697"/>
                <a:gd name="connsiteY14" fmla="*/ 210824 h 440328"/>
                <a:gd name="connsiteX15" fmla="*/ 285734 w 608697"/>
                <a:gd name="connsiteY15" fmla="*/ 235629 h 440328"/>
                <a:gd name="connsiteX16" fmla="*/ 236052 w 608697"/>
                <a:gd name="connsiteY16" fmla="*/ 235629 h 440328"/>
                <a:gd name="connsiteX17" fmla="*/ 236052 w 608697"/>
                <a:gd name="connsiteY17" fmla="*/ 260434 h 440328"/>
                <a:gd name="connsiteX18" fmla="*/ 285734 w 608697"/>
                <a:gd name="connsiteY18" fmla="*/ 260434 h 440328"/>
                <a:gd name="connsiteX19" fmla="*/ 285734 w 608697"/>
                <a:gd name="connsiteY19" fmla="*/ 285239 h 440328"/>
                <a:gd name="connsiteX20" fmla="*/ 323033 w 608697"/>
                <a:gd name="connsiteY20" fmla="*/ 285239 h 440328"/>
                <a:gd name="connsiteX21" fmla="*/ 323033 w 608697"/>
                <a:gd name="connsiteY21" fmla="*/ 260434 h 440328"/>
                <a:gd name="connsiteX22" fmla="*/ 372715 w 608697"/>
                <a:gd name="connsiteY22" fmla="*/ 260434 h 440328"/>
                <a:gd name="connsiteX23" fmla="*/ 372715 w 608697"/>
                <a:gd name="connsiteY23" fmla="*/ 235629 h 440328"/>
                <a:gd name="connsiteX24" fmla="*/ 323033 w 608697"/>
                <a:gd name="connsiteY24" fmla="*/ 235629 h 440328"/>
                <a:gd name="connsiteX25" fmla="*/ 323033 w 608697"/>
                <a:gd name="connsiteY25" fmla="*/ 210824 h 440328"/>
                <a:gd name="connsiteX26" fmla="*/ 372715 w 608697"/>
                <a:gd name="connsiteY26" fmla="*/ 210824 h 440328"/>
                <a:gd name="connsiteX27" fmla="*/ 372715 w 608697"/>
                <a:gd name="connsiteY27" fmla="*/ 179836 h 440328"/>
                <a:gd name="connsiteX28" fmla="*/ 339444 w 608697"/>
                <a:gd name="connsiteY28" fmla="*/ 179836 h 440328"/>
                <a:gd name="connsiteX29" fmla="*/ 392558 w 608697"/>
                <a:gd name="connsiteY29" fmla="*/ 86798 h 440328"/>
                <a:gd name="connsiteX30" fmla="*/ 348993 w 608697"/>
                <a:gd name="connsiteY30" fmla="*/ 86798 h 440328"/>
                <a:gd name="connsiteX31" fmla="*/ 304831 w 608697"/>
                <a:gd name="connsiteY31" fmla="*/ 167396 h 440328"/>
                <a:gd name="connsiteX32" fmla="*/ 303936 w 608697"/>
                <a:gd name="connsiteY32" fmla="*/ 167396 h 440328"/>
                <a:gd name="connsiteX33" fmla="*/ 259849 w 608697"/>
                <a:gd name="connsiteY33" fmla="*/ 86798 h 440328"/>
                <a:gd name="connsiteX34" fmla="*/ 87007 w 608697"/>
                <a:gd name="connsiteY34" fmla="*/ 37188 h 440328"/>
                <a:gd name="connsiteX35" fmla="*/ 521760 w 608697"/>
                <a:gd name="connsiteY35" fmla="*/ 37188 h 440328"/>
                <a:gd name="connsiteX36" fmla="*/ 521760 w 608697"/>
                <a:gd name="connsiteY36" fmla="*/ 322484 h 440328"/>
                <a:gd name="connsiteX37" fmla="*/ 87007 w 608697"/>
                <a:gd name="connsiteY37" fmla="*/ 322484 h 440328"/>
                <a:gd name="connsiteX38" fmla="*/ 74518 w 608697"/>
                <a:gd name="connsiteY38" fmla="*/ 24802 h 440328"/>
                <a:gd name="connsiteX39" fmla="*/ 74518 w 608697"/>
                <a:gd name="connsiteY39" fmla="*/ 334870 h 440328"/>
                <a:gd name="connsiteX40" fmla="*/ 534179 w 608697"/>
                <a:gd name="connsiteY40" fmla="*/ 334870 h 440328"/>
                <a:gd name="connsiteX41" fmla="*/ 534179 w 608697"/>
                <a:gd name="connsiteY41" fmla="*/ 24802 h 440328"/>
                <a:gd name="connsiteX42" fmla="*/ 74518 w 608697"/>
                <a:gd name="connsiteY42" fmla="*/ 0 h 440328"/>
                <a:gd name="connsiteX43" fmla="*/ 534179 w 608697"/>
                <a:gd name="connsiteY43" fmla="*/ 0 h 440328"/>
                <a:gd name="connsiteX44" fmla="*/ 559019 w 608697"/>
                <a:gd name="connsiteY44" fmla="*/ 24802 h 440328"/>
                <a:gd name="connsiteX45" fmla="*/ 559019 w 608697"/>
                <a:gd name="connsiteY45" fmla="*/ 359672 h 440328"/>
                <a:gd name="connsiteX46" fmla="*/ 49678 w 608697"/>
                <a:gd name="connsiteY46" fmla="*/ 359672 h 440328"/>
                <a:gd name="connsiteX47" fmla="*/ 49678 w 608697"/>
                <a:gd name="connsiteY47" fmla="*/ 24802 h 440328"/>
                <a:gd name="connsiteX48" fmla="*/ 74518 w 608697"/>
                <a:gd name="connsiteY48" fmla="*/ 0 h 440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8697" h="440328">
                  <a:moveTo>
                    <a:pt x="0" y="384511"/>
                  </a:moveTo>
                  <a:lnTo>
                    <a:pt x="273317" y="384511"/>
                  </a:lnTo>
                  <a:lnTo>
                    <a:pt x="273317" y="415512"/>
                  </a:lnTo>
                  <a:lnTo>
                    <a:pt x="335380" y="415512"/>
                  </a:lnTo>
                  <a:lnTo>
                    <a:pt x="335380" y="384511"/>
                  </a:lnTo>
                  <a:lnTo>
                    <a:pt x="608697" y="384511"/>
                  </a:lnTo>
                  <a:lnTo>
                    <a:pt x="608697" y="415512"/>
                  </a:lnTo>
                  <a:cubicBezTo>
                    <a:pt x="608697" y="429150"/>
                    <a:pt x="597508" y="440328"/>
                    <a:pt x="583857" y="440328"/>
                  </a:cubicBezTo>
                  <a:lnTo>
                    <a:pt x="24840" y="440328"/>
                  </a:lnTo>
                  <a:cubicBezTo>
                    <a:pt x="11189" y="440328"/>
                    <a:pt x="0" y="429150"/>
                    <a:pt x="0" y="415512"/>
                  </a:cubicBezTo>
                  <a:close/>
                  <a:moveTo>
                    <a:pt x="216210" y="86798"/>
                  </a:moveTo>
                  <a:lnTo>
                    <a:pt x="269323" y="179836"/>
                  </a:lnTo>
                  <a:lnTo>
                    <a:pt x="236052" y="179836"/>
                  </a:lnTo>
                  <a:lnTo>
                    <a:pt x="236052" y="210824"/>
                  </a:lnTo>
                  <a:lnTo>
                    <a:pt x="285734" y="210824"/>
                  </a:lnTo>
                  <a:lnTo>
                    <a:pt x="285734" y="235629"/>
                  </a:lnTo>
                  <a:lnTo>
                    <a:pt x="236052" y="235629"/>
                  </a:lnTo>
                  <a:lnTo>
                    <a:pt x="236052" y="260434"/>
                  </a:lnTo>
                  <a:lnTo>
                    <a:pt x="285734" y="260434"/>
                  </a:lnTo>
                  <a:lnTo>
                    <a:pt x="285734" y="285239"/>
                  </a:lnTo>
                  <a:lnTo>
                    <a:pt x="323033" y="285239"/>
                  </a:lnTo>
                  <a:lnTo>
                    <a:pt x="323033" y="260434"/>
                  </a:lnTo>
                  <a:lnTo>
                    <a:pt x="372715" y="260434"/>
                  </a:lnTo>
                  <a:lnTo>
                    <a:pt x="372715" y="235629"/>
                  </a:lnTo>
                  <a:lnTo>
                    <a:pt x="323033" y="235629"/>
                  </a:lnTo>
                  <a:lnTo>
                    <a:pt x="323033" y="210824"/>
                  </a:lnTo>
                  <a:lnTo>
                    <a:pt x="372715" y="210824"/>
                  </a:lnTo>
                  <a:lnTo>
                    <a:pt x="372715" y="179836"/>
                  </a:lnTo>
                  <a:lnTo>
                    <a:pt x="339444" y="179836"/>
                  </a:lnTo>
                  <a:lnTo>
                    <a:pt x="392558" y="86798"/>
                  </a:lnTo>
                  <a:lnTo>
                    <a:pt x="348993" y="86798"/>
                  </a:lnTo>
                  <a:lnTo>
                    <a:pt x="304831" y="167396"/>
                  </a:lnTo>
                  <a:lnTo>
                    <a:pt x="303936" y="167396"/>
                  </a:lnTo>
                  <a:lnTo>
                    <a:pt x="259849" y="86798"/>
                  </a:lnTo>
                  <a:close/>
                  <a:moveTo>
                    <a:pt x="87007" y="37188"/>
                  </a:moveTo>
                  <a:lnTo>
                    <a:pt x="521760" y="37188"/>
                  </a:lnTo>
                  <a:lnTo>
                    <a:pt x="521760" y="322484"/>
                  </a:lnTo>
                  <a:lnTo>
                    <a:pt x="87007" y="322484"/>
                  </a:lnTo>
                  <a:close/>
                  <a:moveTo>
                    <a:pt x="74518" y="24802"/>
                  </a:moveTo>
                  <a:lnTo>
                    <a:pt x="74518" y="334870"/>
                  </a:lnTo>
                  <a:lnTo>
                    <a:pt x="534179" y="334870"/>
                  </a:lnTo>
                  <a:lnTo>
                    <a:pt x="534179" y="24802"/>
                  </a:lnTo>
                  <a:close/>
                  <a:moveTo>
                    <a:pt x="74518" y="0"/>
                  </a:moveTo>
                  <a:lnTo>
                    <a:pt x="534179" y="0"/>
                  </a:lnTo>
                  <a:cubicBezTo>
                    <a:pt x="547830" y="0"/>
                    <a:pt x="559019" y="11172"/>
                    <a:pt x="559019" y="24802"/>
                  </a:cubicBezTo>
                  <a:lnTo>
                    <a:pt x="559019" y="359672"/>
                  </a:lnTo>
                  <a:lnTo>
                    <a:pt x="49678" y="359672"/>
                  </a:lnTo>
                  <a:lnTo>
                    <a:pt x="49678" y="24802"/>
                  </a:lnTo>
                  <a:cubicBezTo>
                    <a:pt x="49678" y="11172"/>
                    <a:pt x="60867" y="0"/>
                    <a:pt x="74518" y="0"/>
                  </a:cubicBezTo>
                  <a:close/>
                </a:path>
              </a:pathLst>
            </a:custGeom>
            <a:solidFill>
              <a:schemeClr val="accent1"/>
            </a:solidFill>
            <a:ln>
              <a:noFill/>
            </a:ln>
          </p:spPr>
          <p:txBody>
            <a:bodyPr wrap="square" lIns="91440" tIns="45720" rIns="91440" bIns="4572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sz="1600" dirty="0"/>
            </a:p>
          </p:txBody>
        </p:sp>
        <p:sp>
          <p:nvSpPr>
            <p:cNvPr id="18" name="iṧ1iḓê" title="ry6MHxwOH8WsTKLSa514qPVJnvhhWFnRDjZGIbRZNsFBp"/>
            <p:cNvSpPr/>
            <p:nvPr/>
          </p:nvSpPr>
          <p:spPr bwMode="auto">
            <a:xfrm>
              <a:off x="6996" y="5144"/>
              <a:ext cx="590" cy="427"/>
            </a:xfrm>
            <a:custGeom>
              <a:avLst/>
              <a:gdLst>
                <a:gd name="connsiteX0" fmla="*/ 0 w 608697"/>
                <a:gd name="connsiteY0" fmla="*/ 384511 h 440328"/>
                <a:gd name="connsiteX1" fmla="*/ 273317 w 608697"/>
                <a:gd name="connsiteY1" fmla="*/ 384511 h 440328"/>
                <a:gd name="connsiteX2" fmla="*/ 273317 w 608697"/>
                <a:gd name="connsiteY2" fmla="*/ 415512 h 440328"/>
                <a:gd name="connsiteX3" fmla="*/ 335380 w 608697"/>
                <a:gd name="connsiteY3" fmla="*/ 415512 h 440328"/>
                <a:gd name="connsiteX4" fmla="*/ 335380 w 608697"/>
                <a:gd name="connsiteY4" fmla="*/ 384511 h 440328"/>
                <a:gd name="connsiteX5" fmla="*/ 608697 w 608697"/>
                <a:gd name="connsiteY5" fmla="*/ 384511 h 440328"/>
                <a:gd name="connsiteX6" fmla="*/ 608697 w 608697"/>
                <a:gd name="connsiteY6" fmla="*/ 415512 h 440328"/>
                <a:gd name="connsiteX7" fmla="*/ 583857 w 608697"/>
                <a:gd name="connsiteY7" fmla="*/ 440328 h 440328"/>
                <a:gd name="connsiteX8" fmla="*/ 24840 w 608697"/>
                <a:gd name="connsiteY8" fmla="*/ 440328 h 440328"/>
                <a:gd name="connsiteX9" fmla="*/ 0 w 608697"/>
                <a:gd name="connsiteY9" fmla="*/ 415512 h 440328"/>
                <a:gd name="connsiteX10" fmla="*/ 216210 w 608697"/>
                <a:gd name="connsiteY10" fmla="*/ 86798 h 440328"/>
                <a:gd name="connsiteX11" fmla="*/ 269323 w 608697"/>
                <a:gd name="connsiteY11" fmla="*/ 179836 h 440328"/>
                <a:gd name="connsiteX12" fmla="*/ 236052 w 608697"/>
                <a:gd name="connsiteY12" fmla="*/ 179836 h 440328"/>
                <a:gd name="connsiteX13" fmla="*/ 236052 w 608697"/>
                <a:gd name="connsiteY13" fmla="*/ 210824 h 440328"/>
                <a:gd name="connsiteX14" fmla="*/ 285734 w 608697"/>
                <a:gd name="connsiteY14" fmla="*/ 210824 h 440328"/>
                <a:gd name="connsiteX15" fmla="*/ 285734 w 608697"/>
                <a:gd name="connsiteY15" fmla="*/ 235629 h 440328"/>
                <a:gd name="connsiteX16" fmla="*/ 236052 w 608697"/>
                <a:gd name="connsiteY16" fmla="*/ 235629 h 440328"/>
                <a:gd name="connsiteX17" fmla="*/ 236052 w 608697"/>
                <a:gd name="connsiteY17" fmla="*/ 260434 h 440328"/>
                <a:gd name="connsiteX18" fmla="*/ 285734 w 608697"/>
                <a:gd name="connsiteY18" fmla="*/ 260434 h 440328"/>
                <a:gd name="connsiteX19" fmla="*/ 285734 w 608697"/>
                <a:gd name="connsiteY19" fmla="*/ 285239 h 440328"/>
                <a:gd name="connsiteX20" fmla="*/ 323033 w 608697"/>
                <a:gd name="connsiteY20" fmla="*/ 285239 h 440328"/>
                <a:gd name="connsiteX21" fmla="*/ 323033 w 608697"/>
                <a:gd name="connsiteY21" fmla="*/ 260434 h 440328"/>
                <a:gd name="connsiteX22" fmla="*/ 372715 w 608697"/>
                <a:gd name="connsiteY22" fmla="*/ 260434 h 440328"/>
                <a:gd name="connsiteX23" fmla="*/ 372715 w 608697"/>
                <a:gd name="connsiteY23" fmla="*/ 235629 h 440328"/>
                <a:gd name="connsiteX24" fmla="*/ 323033 w 608697"/>
                <a:gd name="connsiteY24" fmla="*/ 235629 h 440328"/>
                <a:gd name="connsiteX25" fmla="*/ 323033 w 608697"/>
                <a:gd name="connsiteY25" fmla="*/ 210824 h 440328"/>
                <a:gd name="connsiteX26" fmla="*/ 372715 w 608697"/>
                <a:gd name="connsiteY26" fmla="*/ 210824 h 440328"/>
                <a:gd name="connsiteX27" fmla="*/ 372715 w 608697"/>
                <a:gd name="connsiteY27" fmla="*/ 179836 h 440328"/>
                <a:gd name="connsiteX28" fmla="*/ 339444 w 608697"/>
                <a:gd name="connsiteY28" fmla="*/ 179836 h 440328"/>
                <a:gd name="connsiteX29" fmla="*/ 392558 w 608697"/>
                <a:gd name="connsiteY29" fmla="*/ 86798 h 440328"/>
                <a:gd name="connsiteX30" fmla="*/ 348993 w 608697"/>
                <a:gd name="connsiteY30" fmla="*/ 86798 h 440328"/>
                <a:gd name="connsiteX31" fmla="*/ 304831 w 608697"/>
                <a:gd name="connsiteY31" fmla="*/ 167396 h 440328"/>
                <a:gd name="connsiteX32" fmla="*/ 303936 w 608697"/>
                <a:gd name="connsiteY32" fmla="*/ 167396 h 440328"/>
                <a:gd name="connsiteX33" fmla="*/ 259849 w 608697"/>
                <a:gd name="connsiteY33" fmla="*/ 86798 h 440328"/>
                <a:gd name="connsiteX34" fmla="*/ 87007 w 608697"/>
                <a:gd name="connsiteY34" fmla="*/ 37188 h 440328"/>
                <a:gd name="connsiteX35" fmla="*/ 521760 w 608697"/>
                <a:gd name="connsiteY35" fmla="*/ 37188 h 440328"/>
                <a:gd name="connsiteX36" fmla="*/ 521760 w 608697"/>
                <a:gd name="connsiteY36" fmla="*/ 322484 h 440328"/>
                <a:gd name="connsiteX37" fmla="*/ 87007 w 608697"/>
                <a:gd name="connsiteY37" fmla="*/ 322484 h 440328"/>
                <a:gd name="connsiteX38" fmla="*/ 74518 w 608697"/>
                <a:gd name="connsiteY38" fmla="*/ 24802 h 440328"/>
                <a:gd name="connsiteX39" fmla="*/ 74518 w 608697"/>
                <a:gd name="connsiteY39" fmla="*/ 334870 h 440328"/>
                <a:gd name="connsiteX40" fmla="*/ 534179 w 608697"/>
                <a:gd name="connsiteY40" fmla="*/ 334870 h 440328"/>
                <a:gd name="connsiteX41" fmla="*/ 534179 w 608697"/>
                <a:gd name="connsiteY41" fmla="*/ 24802 h 440328"/>
                <a:gd name="connsiteX42" fmla="*/ 74518 w 608697"/>
                <a:gd name="connsiteY42" fmla="*/ 0 h 440328"/>
                <a:gd name="connsiteX43" fmla="*/ 534179 w 608697"/>
                <a:gd name="connsiteY43" fmla="*/ 0 h 440328"/>
                <a:gd name="connsiteX44" fmla="*/ 559019 w 608697"/>
                <a:gd name="connsiteY44" fmla="*/ 24802 h 440328"/>
                <a:gd name="connsiteX45" fmla="*/ 559019 w 608697"/>
                <a:gd name="connsiteY45" fmla="*/ 359672 h 440328"/>
                <a:gd name="connsiteX46" fmla="*/ 49678 w 608697"/>
                <a:gd name="connsiteY46" fmla="*/ 359672 h 440328"/>
                <a:gd name="connsiteX47" fmla="*/ 49678 w 608697"/>
                <a:gd name="connsiteY47" fmla="*/ 24802 h 440328"/>
                <a:gd name="connsiteX48" fmla="*/ 74518 w 608697"/>
                <a:gd name="connsiteY48" fmla="*/ 0 h 440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8697" h="440328">
                  <a:moveTo>
                    <a:pt x="0" y="384511"/>
                  </a:moveTo>
                  <a:lnTo>
                    <a:pt x="273317" y="384511"/>
                  </a:lnTo>
                  <a:lnTo>
                    <a:pt x="273317" y="415512"/>
                  </a:lnTo>
                  <a:lnTo>
                    <a:pt x="335380" y="415512"/>
                  </a:lnTo>
                  <a:lnTo>
                    <a:pt x="335380" y="384511"/>
                  </a:lnTo>
                  <a:lnTo>
                    <a:pt x="608697" y="384511"/>
                  </a:lnTo>
                  <a:lnTo>
                    <a:pt x="608697" y="415512"/>
                  </a:lnTo>
                  <a:cubicBezTo>
                    <a:pt x="608697" y="429150"/>
                    <a:pt x="597508" y="440328"/>
                    <a:pt x="583857" y="440328"/>
                  </a:cubicBezTo>
                  <a:lnTo>
                    <a:pt x="24840" y="440328"/>
                  </a:lnTo>
                  <a:cubicBezTo>
                    <a:pt x="11189" y="440328"/>
                    <a:pt x="0" y="429150"/>
                    <a:pt x="0" y="415512"/>
                  </a:cubicBezTo>
                  <a:close/>
                  <a:moveTo>
                    <a:pt x="216210" y="86798"/>
                  </a:moveTo>
                  <a:lnTo>
                    <a:pt x="269323" y="179836"/>
                  </a:lnTo>
                  <a:lnTo>
                    <a:pt x="236052" y="179836"/>
                  </a:lnTo>
                  <a:lnTo>
                    <a:pt x="236052" y="210824"/>
                  </a:lnTo>
                  <a:lnTo>
                    <a:pt x="285734" y="210824"/>
                  </a:lnTo>
                  <a:lnTo>
                    <a:pt x="285734" y="235629"/>
                  </a:lnTo>
                  <a:lnTo>
                    <a:pt x="236052" y="235629"/>
                  </a:lnTo>
                  <a:lnTo>
                    <a:pt x="236052" y="260434"/>
                  </a:lnTo>
                  <a:lnTo>
                    <a:pt x="285734" y="260434"/>
                  </a:lnTo>
                  <a:lnTo>
                    <a:pt x="285734" y="285239"/>
                  </a:lnTo>
                  <a:lnTo>
                    <a:pt x="323033" y="285239"/>
                  </a:lnTo>
                  <a:lnTo>
                    <a:pt x="323033" y="260434"/>
                  </a:lnTo>
                  <a:lnTo>
                    <a:pt x="372715" y="260434"/>
                  </a:lnTo>
                  <a:lnTo>
                    <a:pt x="372715" y="235629"/>
                  </a:lnTo>
                  <a:lnTo>
                    <a:pt x="323033" y="235629"/>
                  </a:lnTo>
                  <a:lnTo>
                    <a:pt x="323033" y="210824"/>
                  </a:lnTo>
                  <a:lnTo>
                    <a:pt x="372715" y="210824"/>
                  </a:lnTo>
                  <a:lnTo>
                    <a:pt x="372715" y="179836"/>
                  </a:lnTo>
                  <a:lnTo>
                    <a:pt x="339444" y="179836"/>
                  </a:lnTo>
                  <a:lnTo>
                    <a:pt x="392558" y="86798"/>
                  </a:lnTo>
                  <a:lnTo>
                    <a:pt x="348993" y="86798"/>
                  </a:lnTo>
                  <a:lnTo>
                    <a:pt x="304831" y="167396"/>
                  </a:lnTo>
                  <a:lnTo>
                    <a:pt x="303936" y="167396"/>
                  </a:lnTo>
                  <a:lnTo>
                    <a:pt x="259849" y="86798"/>
                  </a:lnTo>
                  <a:close/>
                  <a:moveTo>
                    <a:pt x="87007" y="37188"/>
                  </a:moveTo>
                  <a:lnTo>
                    <a:pt x="521760" y="37188"/>
                  </a:lnTo>
                  <a:lnTo>
                    <a:pt x="521760" y="322484"/>
                  </a:lnTo>
                  <a:lnTo>
                    <a:pt x="87007" y="322484"/>
                  </a:lnTo>
                  <a:close/>
                  <a:moveTo>
                    <a:pt x="74518" y="24802"/>
                  </a:moveTo>
                  <a:lnTo>
                    <a:pt x="74518" y="334870"/>
                  </a:lnTo>
                  <a:lnTo>
                    <a:pt x="534179" y="334870"/>
                  </a:lnTo>
                  <a:lnTo>
                    <a:pt x="534179" y="24802"/>
                  </a:lnTo>
                  <a:close/>
                  <a:moveTo>
                    <a:pt x="74518" y="0"/>
                  </a:moveTo>
                  <a:lnTo>
                    <a:pt x="534179" y="0"/>
                  </a:lnTo>
                  <a:cubicBezTo>
                    <a:pt x="547830" y="0"/>
                    <a:pt x="559019" y="11172"/>
                    <a:pt x="559019" y="24802"/>
                  </a:cubicBezTo>
                  <a:lnTo>
                    <a:pt x="559019" y="359672"/>
                  </a:lnTo>
                  <a:lnTo>
                    <a:pt x="49678" y="359672"/>
                  </a:lnTo>
                  <a:lnTo>
                    <a:pt x="49678" y="24802"/>
                  </a:lnTo>
                  <a:cubicBezTo>
                    <a:pt x="49678" y="11172"/>
                    <a:pt x="60867" y="0"/>
                    <a:pt x="74518" y="0"/>
                  </a:cubicBezTo>
                  <a:close/>
                </a:path>
              </a:pathLst>
            </a:custGeom>
            <a:solidFill>
              <a:schemeClr val="accent1"/>
            </a:solidFill>
            <a:ln>
              <a:noFill/>
            </a:ln>
          </p:spPr>
          <p:txBody>
            <a:bodyPr wrap="square" lIns="91440" tIns="45720" rIns="91440" bIns="4572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sz="1600" dirty="0"/>
            </a:p>
          </p:txBody>
        </p:sp>
        <p:sp>
          <p:nvSpPr>
            <p:cNvPr id="45" name="ïṧ1ïḑè"/>
            <p:cNvSpPr/>
            <p:nvPr/>
          </p:nvSpPr>
          <p:spPr>
            <a:xfrm>
              <a:off x="11319" y="4804"/>
              <a:ext cx="1106" cy="1106"/>
            </a:xfrm>
            <a:prstGeom prst="ellipse">
              <a:avLst/>
            </a:prstGeom>
            <a:solidFill>
              <a:schemeClr val="bg1"/>
            </a:solidFill>
            <a:ln w="38100">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nchor="ctr">
              <a:noAutofit/>
            </a:bodyPr>
            <a:lstStyle>
              <a:defPPr>
                <a:defRPr lang="zh-CN"/>
              </a:defPPr>
              <a:lvl1pPr marL="0" algn="l" defTabSz="914400" rtl="0" eaLnBrk="1" latinLnBrk="0" hangingPunct="1">
                <a:defRPr sz="1800" kern="1200">
                  <a:solidFill>
                    <a:schemeClr val="dk1"/>
                  </a:solidFill>
                </a:defRPr>
              </a:lvl1pPr>
              <a:lvl2pPr marL="457200" algn="l" defTabSz="914400" rtl="0" eaLnBrk="1" latinLnBrk="0" hangingPunct="1">
                <a:defRPr sz="1800" kern="1200">
                  <a:solidFill>
                    <a:schemeClr val="dk1"/>
                  </a:solidFill>
                </a:defRPr>
              </a:lvl2pPr>
              <a:lvl3pPr marL="914400" algn="l" defTabSz="914400" rtl="0" eaLnBrk="1" latinLnBrk="0" hangingPunct="1">
                <a:defRPr sz="1800" kern="1200">
                  <a:solidFill>
                    <a:schemeClr val="dk1"/>
                  </a:solidFill>
                </a:defRPr>
              </a:lvl3pPr>
              <a:lvl4pPr marL="1371600" algn="l" defTabSz="914400" rtl="0" eaLnBrk="1" latinLnBrk="0" hangingPunct="1">
                <a:defRPr sz="1800" kern="1200">
                  <a:solidFill>
                    <a:schemeClr val="dk1"/>
                  </a:solidFill>
                </a:defRPr>
              </a:lvl4pPr>
              <a:lvl5pPr marL="1828800" algn="l" defTabSz="914400" rtl="0" eaLnBrk="1" latinLnBrk="0" hangingPunct="1">
                <a:defRPr sz="1800" kern="1200">
                  <a:solidFill>
                    <a:schemeClr val="dk1"/>
                  </a:solidFill>
                </a:defRPr>
              </a:lvl5pPr>
              <a:lvl6pPr marL="2286000" algn="l" defTabSz="914400" rtl="0" eaLnBrk="1" latinLnBrk="0" hangingPunct="1">
                <a:defRPr sz="1800" kern="1200">
                  <a:solidFill>
                    <a:schemeClr val="dk1"/>
                  </a:solidFill>
                </a:defRPr>
              </a:lvl6pPr>
              <a:lvl7pPr marL="2743200" algn="l" defTabSz="914400" rtl="0" eaLnBrk="1" latinLnBrk="0" hangingPunct="1">
                <a:defRPr sz="1800" kern="1200">
                  <a:solidFill>
                    <a:schemeClr val="dk1"/>
                  </a:solidFill>
                </a:defRPr>
              </a:lvl7pPr>
              <a:lvl8pPr marL="3200400" algn="l" defTabSz="914400" rtl="0" eaLnBrk="1" latinLnBrk="0" hangingPunct="1">
                <a:defRPr sz="1800" kern="1200">
                  <a:solidFill>
                    <a:schemeClr val="dk1"/>
                  </a:solidFill>
                </a:defRPr>
              </a:lvl8pPr>
              <a:lvl9pPr marL="3657600" algn="l" defTabSz="914400" rtl="0" eaLnBrk="1" latinLnBrk="0" hangingPunct="1">
                <a:defRPr sz="1800" kern="1200">
                  <a:solidFill>
                    <a:schemeClr val="dk1"/>
                  </a:solidFill>
                </a:defRPr>
              </a:lvl9pPr>
            </a:lstStyle>
            <a:p>
              <a:pPr algn="ctr"/>
              <a:endParaRPr sz="1600" dirty="0">
                <a:solidFill>
                  <a:schemeClr val="tx1"/>
                </a:solidFill>
              </a:endParaRPr>
            </a:p>
          </p:txBody>
        </p:sp>
        <p:sp>
          <p:nvSpPr>
            <p:cNvPr id="47" name="îsḻiďe" title="ry6MHxwOH8WsTKLSa514qPVJnvhhWFnRDjZGIbRZNsFBp"/>
            <p:cNvSpPr/>
            <p:nvPr/>
          </p:nvSpPr>
          <p:spPr bwMode="auto">
            <a:xfrm>
              <a:off x="11028" y="6892"/>
              <a:ext cx="590" cy="427"/>
            </a:xfrm>
            <a:custGeom>
              <a:avLst/>
              <a:gdLst>
                <a:gd name="connsiteX0" fmla="*/ 0 w 608697"/>
                <a:gd name="connsiteY0" fmla="*/ 384511 h 440328"/>
                <a:gd name="connsiteX1" fmla="*/ 273317 w 608697"/>
                <a:gd name="connsiteY1" fmla="*/ 384511 h 440328"/>
                <a:gd name="connsiteX2" fmla="*/ 273317 w 608697"/>
                <a:gd name="connsiteY2" fmla="*/ 415512 h 440328"/>
                <a:gd name="connsiteX3" fmla="*/ 335380 w 608697"/>
                <a:gd name="connsiteY3" fmla="*/ 415512 h 440328"/>
                <a:gd name="connsiteX4" fmla="*/ 335380 w 608697"/>
                <a:gd name="connsiteY4" fmla="*/ 384511 h 440328"/>
                <a:gd name="connsiteX5" fmla="*/ 608697 w 608697"/>
                <a:gd name="connsiteY5" fmla="*/ 384511 h 440328"/>
                <a:gd name="connsiteX6" fmla="*/ 608697 w 608697"/>
                <a:gd name="connsiteY6" fmla="*/ 415512 h 440328"/>
                <a:gd name="connsiteX7" fmla="*/ 583857 w 608697"/>
                <a:gd name="connsiteY7" fmla="*/ 440328 h 440328"/>
                <a:gd name="connsiteX8" fmla="*/ 24840 w 608697"/>
                <a:gd name="connsiteY8" fmla="*/ 440328 h 440328"/>
                <a:gd name="connsiteX9" fmla="*/ 0 w 608697"/>
                <a:gd name="connsiteY9" fmla="*/ 415512 h 440328"/>
                <a:gd name="connsiteX10" fmla="*/ 216210 w 608697"/>
                <a:gd name="connsiteY10" fmla="*/ 86798 h 440328"/>
                <a:gd name="connsiteX11" fmla="*/ 269323 w 608697"/>
                <a:gd name="connsiteY11" fmla="*/ 179836 h 440328"/>
                <a:gd name="connsiteX12" fmla="*/ 236052 w 608697"/>
                <a:gd name="connsiteY12" fmla="*/ 179836 h 440328"/>
                <a:gd name="connsiteX13" fmla="*/ 236052 w 608697"/>
                <a:gd name="connsiteY13" fmla="*/ 210824 h 440328"/>
                <a:gd name="connsiteX14" fmla="*/ 285734 w 608697"/>
                <a:gd name="connsiteY14" fmla="*/ 210824 h 440328"/>
                <a:gd name="connsiteX15" fmla="*/ 285734 w 608697"/>
                <a:gd name="connsiteY15" fmla="*/ 235629 h 440328"/>
                <a:gd name="connsiteX16" fmla="*/ 236052 w 608697"/>
                <a:gd name="connsiteY16" fmla="*/ 235629 h 440328"/>
                <a:gd name="connsiteX17" fmla="*/ 236052 w 608697"/>
                <a:gd name="connsiteY17" fmla="*/ 260434 h 440328"/>
                <a:gd name="connsiteX18" fmla="*/ 285734 w 608697"/>
                <a:gd name="connsiteY18" fmla="*/ 260434 h 440328"/>
                <a:gd name="connsiteX19" fmla="*/ 285734 w 608697"/>
                <a:gd name="connsiteY19" fmla="*/ 285239 h 440328"/>
                <a:gd name="connsiteX20" fmla="*/ 323033 w 608697"/>
                <a:gd name="connsiteY20" fmla="*/ 285239 h 440328"/>
                <a:gd name="connsiteX21" fmla="*/ 323033 w 608697"/>
                <a:gd name="connsiteY21" fmla="*/ 260434 h 440328"/>
                <a:gd name="connsiteX22" fmla="*/ 372715 w 608697"/>
                <a:gd name="connsiteY22" fmla="*/ 260434 h 440328"/>
                <a:gd name="connsiteX23" fmla="*/ 372715 w 608697"/>
                <a:gd name="connsiteY23" fmla="*/ 235629 h 440328"/>
                <a:gd name="connsiteX24" fmla="*/ 323033 w 608697"/>
                <a:gd name="connsiteY24" fmla="*/ 235629 h 440328"/>
                <a:gd name="connsiteX25" fmla="*/ 323033 w 608697"/>
                <a:gd name="connsiteY25" fmla="*/ 210824 h 440328"/>
                <a:gd name="connsiteX26" fmla="*/ 372715 w 608697"/>
                <a:gd name="connsiteY26" fmla="*/ 210824 h 440328"/>
                <a:gd name="connsiteX27" fmla="*/ 372715 w 608697"/>
                <a:gd name="connsiteY27" fmla="*/ 179836 h 440328"/>
                <a:gd name="connsiteX28" fmla="*/ 339444 w 608697"/>
                <a:gd name="connsiteY28" fmla="*/ 179836 h 440328"/>
                <a:gd name="connsiteX29" fmla="*/ 392558 w 608697"/>
                <a:gd name="connsiteY29" fmla="*/ 86798 h 440328"/>
                <a:gd name="connsiteX30" fmla="*/ 348993 w 608697"/>
                <a:gd name="connsiteY30" fmla="*/ 86798 h 440328"/>
                <a:gd name="connsiteX31" fmla="*/ 304831 w 608697"/>
                <a:gd name="connsiteY31" fmla="*/ 167396 h 440328"/>
                <a:gd name="connsiteX32" fmla="*/ 303936 w 608697"/>
                <a:gd name="connsiteY32" fmla="*/ 167396 h 440328"/>
                <a:gd name="connsiteX33" fmla="*/ 259849 w 608697"/>
                <a:gd name="connsiteY33" fmla="*/ 86798 h 440328"/>
                <a:gd name="connsiteX34" fmla="*/ 87007 w 608697"/>
                <a:gd name="connsiteY34" fmla="*/ 37188 h 440328"/>
                <a:gd name="connsiteX35" fmla="*/ 521760 w 608697"/>
                <a:gd name="connsiteY35" fmla="*/ 37188 h 440328"/>
                <a:gd name="connsiteX36" fmla="*/ 521760 w 608697"/>
                <a:gd name="connsiteY36" fmla="*/ 322484 h 440328"/>
                <a:gd name="connsiteX37" fmla="*/ 87007 w 608697"/>
                <a:gd name="connsiteY37" fmla="*/ 322484 h 440328"/>
                <a:gd name="connsiteX38" fmla="*/ 74518 w 608697"/>
                <a:gd name="connsiteY38" fmla="*/ 24802 h 440328"/>
                <a:gd name="connsiteX39" fmla="*/ 74518 w 608697"/>
                <a:gd name="connsiteY39" fmla="*/ 334870 h 440328"/>
                <a:gd name="connsiteX40" fmla="*/ 534179 w 608697"/>
                <a:gd name="connsiteY40" fmla="*/ 334870 h 440328"/>
                <a:gd name="connsiteX41" fmla="*/ 534179 w 608697"/>
                <a:gd name="connsiteY41" fmla="*/ 24802 h 440328"/>
                <a:gd name="connsiteX42" fmla="*/ 74518 w 608697"/>
                <a:gd name="connsiteY42" fmla="*/ 0 h 440328"/>
                <a:gd name="connsiteX43" fmla="*/ 534179 w 608697"/>
                <a:gd name="connsiteY43" fmla="*/ 0 h 440328"/>
                <a:gd name="connsiteX44" fmla="*/ 559019 w 608697"/>
                <a:gd name="connsiteY44" fmla="*/ 24802 h 440328"/>
                <a:gd name="connsiteX45" fmla="*/ 559019 w 608697"/>
                <a:gd name="connsiteY45" fmla="*/ 359672 h 440328"/>
                <a:gd name="connsiteX46" fmla="*/ 49678 w 608697"/>
                <a:gd name="connsiteY46" fmla="*/ 359672 h 440328"/>
                <a:gd name="connsiteX47" fmla="*/ 49678 w 608697"/>
                <a:gd name="connsiteY47" fmla="*/ 24802 h 440328"/>
                <a:gd name="connsiteX48" fmla="*/ 74518 w 608697"/>
                <a:gd name="connsiteY48" fmla="*/ 0 h 440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8697" h="440328">
                  <a:moveTo>
                    <a:pt x="0" y="384511"/>
                  </a:moveTo>
                  <a:lnTo>
                    <a:pt x="273317" y="384511"/>
                  </a:lnTo>
                  <a:lnTo>
                    <a:pt x="273317" y="415512"/>
                  </a:lnTo>
                  <a:lnTo>
                    <a:pt x="335380" y="415512"/>
                  </a:lnTo>
                  <a:lnTo>
                    <a:pt x="335380" y="384511"/>
                  </a:lnTo>
                  <a:lnTo>
                    <a:pt x="608697" y="384511"/>
                  </a:lnTo>
                  <a:lnTo>
                    <a:pt x="608697" y="415512"/>
                  </a:lnTo>
                  <a:cubicBezTo>
                    <a:pt x="608697" y="429150"/>
                    <a:pt x="597508" y="440328"/>
                    <a:pt x="583857" y="440328"/>
                  </a:cubicBezTo>
                  <a:lnTo>
                    <a:pt x="24840" y="440328"/>
                  </a:lnTo>
                  <a:cubicBezTo>
                    <a:pt x="11189" y="440328"/>
                    <a:pt x="0" y="429150"/>
                    <a:pt x="0" y="415512"/>
                  </a:cubicBezTo>
                  <a:close/>
                  <a:moveTo>
                    <a:pt x="216210" y="86798"/>
                  </a:moveTo>
                  <a:lnTo>
                    <a:pt x="269323" y="179836"/>
                  </a:lnTo>
                  <a:lnTo>
                    <a:pt x="236052" y="179836"/>
                  </a:lnTo>
                  <a:lnTo>
                    <a:pt x="236052" y="210824"/>
                  </a:lnTo>
                  <a:lnTo>
                    <a:pt x="285734" y="210824"/>
                  </a:lnTo>
                  <a:lnTo>
                    <a:pt x="285734" y="235629"/>
                  </a:lnTo>
                  <a:lnTo>
                    <a:pt x="236052" y="235629"/>
                  </a:lnTo>
                  <a:lnTo>
                    <a:pt x="236052" y="260434"/>
                  </a:lnTo>
                  <a:lnTo>
                    <a:pt x="285734" y="260434"/>
                  </a:lnTo>
                  <a:lnTo>
                    <a:pt x="285734" y="285239"/>
                  </a:lnTo>
                  <a:lnTo>
                    <a:pt x="323033" y="285239"/>
                  </a:lnTo>
                  <a:lnTo>
                    <a:pt x="323033" y="260434"/>
                  </a:lnTo>
                  <a:lnTo>
                    <a:pt x="372715" y="260434"/>
                  </a:lnTo>
                  <a:lnTo>
                    <a:pt x="372715" y="235629"/>
                  </a:lnTo>
                  <a:lnTo>
                    <a:pt x="323033" y="235629"/>
                  </a:lnTo>
                  <a:lnTo>
                    <a:pt x="323033" y="210824"/>
                  </a:lnTo>
                  <a:lnTo>
                    <a:pt x="372715" y="210824"/>
                  </a:lnTo>
                  <a:lnTo>
                    <a:pt x="372715" y="179836"/>
                  </a:lnTo>
                  <a:lnTo>
                    <a:pt x="339444" y="179836"/>
                  </a:lnTo>
                  <a:lnTo>
                    <a:pt x="392558" y="86798"/>
                  </a:lnTo>
                  <a:lnTo>
                    <a:pt x="348993" y="86798"/>
                  </a:lnTo>
                  <a:lnTo>
                    <a:pt x="304831" y="167396"/>
                  </a:lnTo>
                  <a:lnTo>
                    <a:pt x="303936" y="167396"/>
                  </a:lnTo>
                  <a:lnTo>
                    <a:pt x="259849" y="86798"/>
                  </a:lnTo>
                  <a:close/>
                  <a:moveTo>
                    <a:pt x="87007" y="37188"/>
                  </a:moveTo>
                  <a:lnTo>
                    <a:pt x="521760" y="37188"/>
                  </a:lnTo>
                  <a:lnTo>
                    <a:pt x="521760" y="322484"/>
                  </a:lnTo>
                  <a:lnTo>
                    <a:pt x="87007" y="322484"/>
                  </a:lnTo>
                  <a:close/>
                  <a:moveTo>
                    <a:pt x="74518" y="24802"/>
                  </a:moveTo>
                  <a:lnTo>
                    <a:pt x="74518" y="334870"/>
                  </a:lnTo>
                  <a:lnTo>
                    <a:pt x="534179" y="334870"/>
                  </a:lnTo>
                  <a:lnTo>
                    <a:pt x="534179" y="24802"/>
                  </a:lnTo>
                  <a:close/>
                  <a:moveTo>
                    <a:pt x="74518" y="0"/>
                  </a:moveTo>
                  <a:lnTo>
                    <a:pt x="534179" y="0"/>
                  </a:lnTo>
                  <a:cubicBezTo>
                    <a:pt x="547830" y="0"/>
                    <a:pt x="559019" y="11172"/>
                    <a:pt x="559019" y="24802"/>
                  </a:cubicBezTo>
                  <a:lnTo>
                    <a:pt x="559019" y="359672"/>
                  </a:lnTo>
                  <a:lnTo>
                    <a:pt x="49678" y="359672"/>
                  </a:lnTo>
                  <a:lnTo>
                    <a:pt x="49678" y="24802"/>
                  </a:lnTo>
                  <a:cubicBezTo>
                    <a:pt x="49678" y="11172"/>
                    <a:pt x="60867" y="0"/>
                    <a:pt x="74518" y="0"/>
                  </a:cubicBezTo>
                  <a:close/>
                </a:path>
              </a:pathLst>
            </a:custGeom>
            <a:solidFill>
              <a:schemeClr val="accent1"/>
            </a:solidFill>
            <a:ln>
              <a:noFill/>
            </a:ln>
          </p:spPr>
          <p:txBody>
            <a:bodyPr wrap="square" lIns="91440" tIns="45720" rIns="91440" bIns="4572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sz="1600" dirty="0"/>
            </a:p>
          </p:txBody>
        </p:sp>
        <p:sp>
          <p:nvSpPr>
            <p:cNvPr id="48" name="ïṩliḑè" title="ry6MHxwOH8WsTKLSa514qPVJnvhhWFnRDjZGIbRZNsFBp"/>
            <p:cNvSpPr/>
            <p:nvPr/>
          </p:nvSpPr>
          <p:spPr bwMode="auto">
            <a:xfrm>
              <a:off x="11577" y="5144"/>
              <a:ext cx="590" cy="427"/>
            </a:xfrm>
            <a:custGeom>
              <a:avLst/>
              <a:gdLst>
                <a:gd name="connsiteX0" fmla="*/ 0 w 608697"/>
                <a:gd name="connsiteY0" fmla="*/ 384511 h 440328"/>
                <a:gd name="connsiteX1" fmla="*/ 273317 w 608697"/>
                <a:gd name="connsiteY1" fmla="*/ 384511 h 440328"/>
                <a:gd name="connsiteX2" fmla="*/ 273317 w 608697"/>
                <a:gd name="connsiteY2" fmla="*/ 415512 h 440328"/>
                <a:gd name="connsiteX3" fmla="*/ 335380 w 608697"/>
                <a:gd name="connsiteY3" fmla="*/ 415512 h 440328"/>
                <a:gd name="connsiteX4" fmla="*/ 335380 w 608697"/>
                <a:gd name="connsiteY4" fmla="*/ 384511 h 440328"/>
                <a:gd name="connsiteX5" fmla="*/ 608697 w 608697"/>
                <a:gd name="connsiteY5" fmla="*/ 384511 h 440328"/>
                <a:gd name="connsiteX6" fmla="*/ 608697 w 608697"/>
                <a:gd name="connsiteY6" fmla="*/ 415512 h 440328"/>
                <a:gd name="connsiteX7" fmla="*/ 583857 w 608697"/>
                <a:gd name="connsiteY7" fmla="*/ 440328 h 440328"/>
                <a:gd name="connsiteX8" fmla="*/ 24840 w 608697"/>
                <a:gd name="connsiteY8" fmla="*/ 440328 h 440328"/>
                <a:gd name="connsiteX9" fmla="*/ 0 w 608697"/>
                <a:gd name="connsiteY9" fmla="*/ 415512 h 440328"/>
                <a:gd name="connsiteX10" fmla="*/ 216210 w 608697"/>
                <a:gd name="connsiteY10" fmla="*/ 86798 h 440328"/>
                <a:gd name="connsiteX11" fmla="*/ 269323 w 608697"/>
                <a:gd name="connsiteY11" fmla="*/ 179836 h 440328"/>
                <a:gd name="connsiteX12" fmla="*/ 236052 w 608697"/>
                <a:gd name="connsiteY12" fmla="*/ 179836 h 440328"/>
                <a:gd name="connsiteX13" fmla="*/ 236052 w 608697"/>
                <a:gd name="connsiteY13" fmla="*/ 210824 h 440328"/>
                <a:gd name="connsiteX14" fmla="*/ 285734 w 608697"/>
                <a:gd name="connsiteY14" fmla="*/ 210824 h 440328"/>
                <a:gd name="connsiteX15" fmla="*/ 285734 w 608697"/>
                <a:gd name="connsiteY15" fmla="*/ 235629 h 440328"/>
                <a:gd name="connsiteX16" fmla="*/ 236052 w 608697"/>
                <a:gd name="connsiteY16" fmla="*/ 235629 h 440328"/>
                <a:gd name="connsiteX17" fmla="*/ 236052 w 608697"/>
                <a:gd name="connsiteY17" fmla="*/ 260434 h 440328"/>
                <a:gd name="connsiteX18" fmla="*/ 285734 w 608697"/>
                <a:gd name="connsiteY18" fmla="*/ 260434 h 440328"/>
                <a:gd name="connsiteX19" fmla="*/ 285734 w 608697"/>
                <a:gd name="connsiteY19" fmla="*/ 285239 h 440328"/>
                <a:gd name="connsiteX20" fmla="*/ 323033 w 608697"/>
                <a:gd name="connsiteY20" fmla="*/ 285239 h 440328"/>
                <a:gd name="connsiteX21" fmla="*/ 323033 w 608697"/>
                <a:gd name="connsiteY21" fmla="*/ 260434 h 440328"/>
                <a:gd name="connsiteX22" fmla="*/ 372715 w 608697"/>
                <a:gd name="connsiteY22" fmla="*/ 260434 h 440328"/>
                <a:gd name="connsiteX23" fmla="*/ 372715 w 608697"/>
                <a:gd name="connsiteY23" fmla="*/ 235629 h 440328"/>
                <a:gd name="connsiteX24" fmla="*/ 323033 w 608697"/>
                <a:gd name="connsiteY24" fmla="*/ 235629 h 440328"/>
                <a:gd name="connsiteX25" fmla="*/ 323033 w 608697"/>
                <a:gd name="connsiteY25" fmla="*/ 210824 h 440328"/>
                <a:gd name="connsiteX26" fmla="*/ 372715 w 608697"/>
                <a:gd name="connsiteY26" fmla="*/ 210824 h 440328"/>
                <a:gd name="connsiteX27" fmla="*/ 372715 w 608697"/>
                <a:gd name="connsiteY27" fmla="*/ 179836 h 440328"/>
                <a:gd name="connsiteX28" fmla="*/ 339444 w 608697"/>
                <a:gd name="connsiteY28" fmla="*/ 179836 h 440328"/>
                <a:gd name="connsiteX29" fmla="*/ 392558 w 608697"/>
                <a:gd name="connsiteY29" fmla="*/ 86798 h 440328"/>
                <a:gd name="connsiteX30" fmla="*/ 348993 w 608697"/>
                <a:gd name="connsiteY30" fmla="*/ 86798 h 440328"/>
                <a:gd name="connsiteX31" fmla="*/ 304831 w 608697"/>
                <a:gd name="connsiteY31" fmla="*/ 167396 h 440328"/>
                <a:gd name="connsiteX32" fmla="*/ 303936 w 608697"/>
                <a:gd name="connsiteY32" fmla="*/ 167396 h 440328"/>
                <a:gd name="connsiteX33" fmla="*/ 259849 w 608697"/>
                <a:gd name="connsiteY33" fmla="*/ 86798 h 440328"/>
                <a:gd name="connsiteX34" fmla="*/ 87007 w 608697"/>
                <a:gd name="connsiteY34" fmla="*/ 37188 h 440328"/>
                <a:gd name="connsiteX35" fmla="*/ 521760 w 608697"/>
                <a:gd name="connsiteY35" fmla="*/ 37188 h 440328"/>
                <a:gd name="connsiteX36" fmla="*/ 521760 w 608697"/>
                <a:gd name="connsiteY36" fmla="*/ 322484 h 440328"/>
                <a:gd name="connsiteX37" fmla="*/ 87007 w 608697"/>
                <a:gd name="connsiteY37" fmla="*/ 322484 h 440328"/>
                <a:gd name="connsiteX38" fmla="*/ 74518 w 608697"/>
                <a:gd name="connsiteY38" fmla="*/ 24802 h 440328"/>
                <a:gd name="connsiteX39" fmla="*/ 74518 w 608697"/>
                <a:gd name="connsiteY39" fmla="*/ 334870 h 440328"/>
                <a:gd name="connsiteX40" fmla="*/ 534179 w 608697"/>
                <a:gd name="connsiteY40" fmla="*/ 334870 h 440328"/>
                <a:gd name="connsiteX41" fmla="*/ 534179 w 608697"/>
                <a:gd name="connsiteY41" fmla="*/ 24802 h 440328"/>
                <a:gd name="connsiteX42" fmla="*/ 74518 w 608697"/>
                <a:gd name="connsiteY42" fmla="*/ 0 h 440328"/>
                <a:gd name="connsiteX43" fmla="*/ 534179 w 608697"/>
                <a:gd name="connsiteY43" fmla="*/ 0 h 440328"/>
                <a:gd name="connsiteX44" fmla="*/ 559019 w 608697"/>
                <a:gd name="connsiteY44" fmla="*/ 24802 h 440328"/>
                <a:gd name="connsiteX45" fmla="*/ 559019 w 608697"/>
                <a:gd name="connsiteY45" fmla="*/ 359672 h 440328"/>
                <a:gd name="connsiteX46" fmla="*/ 49678 w 608697"/>
                <a:gd name="connsiteY46" fmla="*/ 359672 h 440328"/>
                <a:gd name="connsiteX47" fmla="*/ 49678 w 608697"/>
                <a:gd name="connsiteY47" fmla="*/ 24802 h 440328"/>
                <a:gd name="connsiteX48" fmla="*/ 74518 w 608697"/>
                <a:gd name="connsiteY48" fmla="*/ 0 h 440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8697" h="440328">
                  <a:moveTo>
                    <a:pt x="0" y="384511"/>
                  </a:moveTo>
                  <a:lnTo>
                    <a:pt x="273317" y="384511"/>
                  </a:lnTo>
                  <a:lnTo>
                    <a:pt x="273317" y="415512"/>
                  </a:lnTo>
                  <a:lnTo>
                    <a:pt x="335380" y="415512"/>
                  </a:lnTo>
                  <a:lnTo>
                    <a:pt x="335380" y="384511"/>
                  </a:lnTo>
                  <a:lnTo>
                    <a:pt x="608697" y="384511"/>
                  </a:lnTo>
                  <a:lnTo>
                    <a:pt x="608697" y="415512"/>
                  </a:lnTo>
                  <a:cubicBezTo>
                    <a:pt x="608697" y="429150"/>
                    <a:pt x="597508" y="440328"/>
                    <a:pt x="583857" y="440328"/>
                  </a:cubicBezTo>
                  <a:lnTo>
                    <a:pt x="24840" y="440328"/>
                  </a:lnTo>
                  <a:cubicBezTo>
                    <a:pt x="11189" y="440328"/>
                    <a:pt x="0" y="429150"/>
                    <a:pt x="0" y="415512"/>
                  </a:cubicBezTo>
                  <a:close/>
                  <a:moveTo>
                    <a:pt x="216210" y="86798"/>
                  </a:moveTo>
                  <a:lnTo>
                    <a:pt x="269323" y="179836"/>
                  </a:lnTo>
                  <a:lnTo>
                    <a:pt x="236052" y="179836"/>
                  </a:lnTo>
                  <a:lnTo>
                    <a:pt x="236052" y="210824"/>
                  </a:lnTo>
                  <a:lnTo>
                    <a:pt x="285734" y="210824"/>
                  </a:lnTo>
                  <a:lnTo>
                    <a:pt x="285734" y="235629"/>
                  </a:lnTo>
                  <a:lnTo>
                    <a:pt x="236052" y="235629"/>
                  </a:lnTo>
                  <a:lnTo>
                    <a:pt x="236052" y="260434"/>
                  </a:lnTo>
                  <a:lnTo>
                    <a:pt x="285734" y="260434"/>
                  </a:lnTo>
                  <a:lnTo>
                    <a:pt x="285734" y="285239"/>
                  </a:lnTo>
                  <a:lnTo>
                    <a:pt x="323033" y="285239"/>
                  </a:lnTo>
                  <a:lnTo>
                    <a:pt x="323033" y="260434"/>
                  </a:lnTo>
                  <a:lnTo>
                    <a:pt x="372715" y="260434"/>
                  </a:lnTo>
                  <a:lnTo>
                    <a:pt x="372715" y="235629"/>
                  </a:lnTo>
                  <a:lnTo>
                    <a:pt x="323033" y="235629"/>
                  </a:lnTo>
                  <a:lnTo>
                    <a:pt x="323033" y="210824"/>
                  </a:lnTo>
                  <a:lnTo>
                    <a:pt x="372715" y="210824"/>
                  </a:lnTo>
                  <a:lnTo>
                    <a:pt x="372715" y="179836"/>
                  </a:lnTo>
                  <a:lnTo>
                    <a:pt x="339444" y="179836"/>
                  </a:lnTo>
                  <a:lnTo>
                    <a:pt x="392558" y="86798"/>
                  </a:lnTo>
                  <a:lnTo>
                    <a:pt x="348993" y="86798"/>
                  </a:lnTo>
                  <a:lnTo>
                    <a:pt x="304831" y="167396"/>
                  </a:lnTo>
                  <a:lnTo>
                    <a:pt x="303936" y="167396"/>
                  </a:lnTo>
                  <a:lnTo>
                    <a:pt x="259849" y="86798"/>
                  </a:lnTo>
                  <a:close/>
                  <a:moveTo>
                    <a:pt x="87007" y="37188"/>
                  </a:moveTo>
                  <a:lnTo>
                    <a:pt x="521760" y="37188"/>
                  </a:lnTo>
                  <a:lnTo>
                    <a:pt x="521760" y="322484"/>
                  </a:lnTo>
                  <a:lnTo>
                    <a:pt x="87007" y="322484"/>
                  </a:lnTo>
                  <a:close/>
                  <a:moveTo>
                    <a:pt x="74518" y="24802"/>
                  </a:moveTo>
                  <a:lnTo>
                    <a:pt x="74518" y="334870"/>
                  </a:lnTo>
                  <a:lnTo>
                    <a:pt x="534179" y="334870"/>
                  </a:lnTo>
                  <a:lnTo>
                    <a:pt x="534179" y="24802"/>
                  </a:lnTo>
                  <a:close/>
                  <a:moveTo>
                    <a:pt x="74518" y="0"/>
                  </a:moveTo>
                  <a:lnTo>
                    <a:pt x="534179" y="0"/>
                  </a:lnTo>
                  <a:cubicBezTo>
                    <a:pt x="547830" y="0"/>
                    <a:pt x="559019" y="11172"/>
                    <a:pt x="559019" y="24802"/>
                  </a:cubicBezTo>
                  <a:lnTo>
                    <a:pt x="559019" y="359672"/>
                  </a:lnTo>
                  <a:lnTo>
                    <a:pt x="49678" y="359672"/>
                  </a:lnTo>
                  <a:lnTo>
                    <a:pt x="49678" y="24802"/>
                  </a:lnTo>
                  <a:cubicBezTo>
                    <a:pt x="49678" y="11172"/>
                    <a:pt x="60867" y="0"/>
                    <a:pt x="74518" y="0"/>
                  </a:cubicBezTo>
                  <a:close/>
                </a:path>
              </a:pathLst>
            </a:custGeom>
            <a:solidFill>
              <a:schemeClr val="accent1"/>
            </a:solidFill>
            <a:ln>
              <a:noFill/>
            </a:ln>
          </p:spPr>
          <p:txBody>
            <a:bodyPr wrap="square" lIns="91440" tIns="45720" rIns="91440" bIns="4572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sz="1600" dirty="0"/>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4480560" y="1837055"/>
            <a:ext cx="4711065" cy="3333750"/>
          </a:xfrm>
        </p:spPr>
        <p:txBody>
          <a:bodyPr/>
          <a:lstStyle/>
          <a:p>
            <a:r>
              <a:rPr lang="en-US" altLang="zh-CN" sz="6600" dirty="0"/>
              <a:t>Thanks.</a:t>
            </a:r>
            <a:br>
              <a:rPr lang="en-US" altLang="zh-CN" sz="6600" dirty="0"/>
            </a:br>
            <a:endParaRPr lang="en-US" altLang="zh-CN" sz="6600" dirty="0"/>
          </a:p>
        </p:txBody>
      </p:sp>
      <p:cxnSp>
        <p:nvCxnSpPr>
          <p:cNvPr id="32" name="直接连接符 31"/>
          <p:cNvCxnSpPr/>
          <p:nvPr/>
        </p:nvCxnSpPr>
        <p:spPr>
          <a:xfrm>
            <a:off x="4286879" y="1614174"/>
            <a:ext cx="0" cy="284057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tags/tag1.xml><?xml version="1.0" encoding="utf-8"?>
<p:tagLst xmlns:p="http://schemas.openxmlformats.org/presentationml/2006/main">
  <p:tag name="ISLIDE TOOLS.GUIDESSETTING" val="{&quot;Id&quot;:&quot;2d4375ee-8516-45e0-8956-45702a61a9b6&quot;,&quot;Name&quot;:&quot;iSlide&quot;,&quot;HeaderHeight&quot;:15.0,&quot;FooterHeight&quot;:9.0000000000000036,&quot;SideMargin&quot;:5.4999999999999982,&quot;TopMargin&quot;:0.0,&quot;BottomMargin&quot;:0.0,&quot;IntervalMargin&quot;:1.3999999999999997}"/>
  <p:tag name="ISLIDE.GUIDESSETTING" val="{&quot;Id&quot;:&quot;GuidesStyle_Normal&quot;,&quot;Name&quot;:&quot;正常&quot;,&quot;HeaderHeight&quot;:15.0,&quot;FooterHeight&quot;:9.0,&quot;SideMargin&quot;:5.5,&quot;TopMargin&quot;:0.0,&quot;BottomMargin&quot;:0.0,&quot;IntervalMargin&quot;:1.5}"/>
  <p:tag name="ISLIDE.THEME" val="2c518d62-0651-4258-a5fb-2102942da4b0"/>
</p:tagLst>
</file>

<file path=ppt/theme/theme1.xml><?xml version="1.0" encoding="utf-8"?>
<a:theme xmlns:a="http://schemas.openxmlformats.org/drawingml/2006/main" name="主题5">
  <a:themeElements>
    <a:clrScheme name="自定义 39">
      <a:dk1>
        <a:srgbClr val="000000"/>
      </a:dk1>
      <a:lt1>
        <a:srgbClr val="FFFFFF"/>
      </a:lt1>
      <a:dk2>
        <a:srgbClr val="778495"/>
      </a:dk2>
      <a:lt2>
        <a:srgbClr val="F0F0F0"/>
      </a:lt2>
      <a:accent1>
        <a:srgbClr val="2FACB2"/>
      </a:accent1>
      <a:accent2>
        <a:srgbClr val="7B868A"/>
      </a:accent2>
      <a:accent3>
        <a:srgbClr val="77D6DB"/>
      </a:accent3>
      <a:accent4>
        <a:srgbClr val="84B571"/>
      </a:accent4>
      <a:accent5>
        <a:srgbClr val="78989F"/>
      </a:accent5>
      <a:accent6>
        <a:srgbClr val="6F81B0"/>
      </a:accent6>
      <a:hlink>
        <a:srgbClr val="2993A0"/>
      </a:hlink>
      <a:folHlink>
        <a:srgbClr val="BFBFBF"/>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iSlide</Template>
  <TotalTime>0</TotalTime>
  <Words>930</Words>
  <Application>WPS 演示</Application>
  <PresentationFormat>宽屏</PresentationFormat>
  <Paragraphs>103</Paragraphs>
  <Slides>8</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微软雅黑</vt:lpstr>
      <vt:lpstr>Impact</vt:lpstr>
      <vt:lpstr>Arial Unicode MS</vt:lpstr>
      <vt:lpstr>Calibri</vt:lpstr>
      <vt:lpstr>主题5</vt:lpstr>
      <vt:lpstr>项目一  认识电子商务物流</vt:lpstr>
      <vt:lpstr>任务一  电子商务及其运行模式</vt:lpstr>
      <vt:lpstr>一、初识电子商务</vt:lpstr>
      <vt:lpstr>一、初识电子商务</vt:lpstr>
      <vt:lpstr>一、初识电子商务</vt:lpstr>
      <vt:lpstr>二、电子商务的运行模式及构成要素</vt:lpstr>
      <vt:lpstr>一、物流及现代物流</vt:lpstr>
      <vt:lpstr>Thanks. </vt:lpstr>
    </vt:vector>
  </TitlesOfParts>
  <Company>iSlide</Company>
  <LinksUpToDate>false</LinksUpToDate>
  <SharedDoc>false</SharedDoc>
  <HyperlinksChanged>false</HyperlinksChanged>
  <AppVersion>14.0000</AppVersion>
  <Manager>iSlide</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Administrator</cp:lastModifiedBy>
  <cp:revision>22</cp:revision>
  <cp:lastPrinted>2017-11-22T16:00:00Z</cp:lastPrinted>
  <dcterms:created xsi:type="dcterms:W3CDTF">2017-11-22T16:00:00Z</dcterms:created>
  <dcterms:modified xsi:type="dcterms:W3CDTF">2020-10-09T02:19:59Z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MSIP_Label_f42aa342-8706-4288-bd11-ebb85995028c_Enabled">
    <vt:lpwstr>True</vt:lpwstr>
  </property>
  <property fmtid="{D5CDD505-2E9C-101B-9397-08002B2CF9AE}" pid="4" name="MSIP_Label_f42aa342-8706-4288-bd11-ebb85995028c_SiteId">
    <vt:lpwstr>72f988bf-86f1-41af-91ab-2d7cd011db47</vt:lpwstr>
  </property>
  <property fmtid="{D5CDD505-2E9C-101B-9397-08002B2CF9AE}" pid="5" name="MSIP_Label_f42aa342-8706-4288-bd11-ebb85995028c_Owner">
    <vt:lpwstr>t-shyu@microsoft.com</vt:lpwstr>
  </property>
  <property fmtid="{D5CDD505-2E9C-101B-9397-08002B2CF9AE}" pid="6" name="MSIP_Label_f42aa342-8706-4288-bd11-ebb85995028c_SetDate">
    <vt:lpwstr>2018-09-05T07:32:19.2711686Z</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y fmtid="{D5CDD505-2E9C-101B-9397-08002B2CF9AE}" pid="11" name="KSOProductBuildVer">
    <vt:lpwstr>2052-11.1.0.9999</vt:lpwstr>
  </property>
</Properties>
</file>