
<file path=[Content_Types].xml><?xml version="1.0" encoding="utf-8"?>
<Types xmlns="http://schemas.openxmlformats.org/package/2006/content-types">
  <Default Extension="jpeg" ContentType="image/jpe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media/image2.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1"/>
  </p:notesMasterIdLst>
  <p:sldIdLst>
    <p:sldId id="256" r:id="rId3"/>
    <p:sldId id="266" r:id="rId4"/>
    <p:sldId id="258" r:id="rId5"/>
    <p:sldId id="1739" r:id="rId6"/>
    <p:sldId id="1766" r:id="rId7"/>
    <p:sldId id="275" r:id="rId8"/>
    <p:sldId id="1774" r:id="rId9"/>
    <p:sldId id="261" r:id="rId10"/>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ACB2"/>
    <a:srgbClr val="2A9CA2"/>
    <a:srgbClr val="258A8F"/>
    <a:srgbClr val="2283CD"/>
    <a:srgbClr val="E71D3A"/>
    <a:srgbClr val="18BCE2"/>
    <a:srgbClr val="55BEC9"/>
    <a:srgbClr val="1561D6"/>
    <a:srgbClr val="0F3453"/>
    <a:srgbClr val="1F3A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2" d="100"/>
          <a:sy n="92" d="100"/>
        </p:scale>
        <p:origin x="84" y="600"/>
      </p:cViewPr>
      <p:guideLst/>
    </p:cSldViewPr>
  </p:slideViewPr>
  <p:notesTextViewPr>
    <p:cViewPr>
      <p:scale>
        <a:sx n="3" d="2"/>
        <a:sy n="3" d="2"/>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D8963-CFCD-4740-AF60-049850373CD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E6FDB6-6D2B-46C1-9FA1-D82906A37C3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5" Type="http://schemas.openxmlformats.org/officeDocument/2006/relationships/image" Target="../media/image2.svg"/><Relationship Id="rId4" Type="http://schemas.openxmlformats.org/officeDocument/2006/relationships/image" Target="../media/image2.png"/><Relationship Id="rId3" Type="http://schemas.openxmlformats.org/officeDocument/2006/relationships/image" Target="../media/image1.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image" Target="../media/image2.svg"/><Relationship Id="rId4" Type="http://schemas.openxmlformats.org/officeDocument/2006/relationships/image" Target="../media/image2.png"/><Relationship Id="rId3" Type="http://schemas.openxmlformats.org/officeDocument/2006/relationships/image" Target="../media/image1.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5" Type="http://schemas.microsoft.com/office/2007/relationships/hdphoto" Target="../media/image5.wdp"/><Relationship Id="rId4" Type="http://schemas.openxmlformats.org/officeDocument/2006/relationships/image" Target="../media/image4.png"/><Relationship Id="rId3" Type="http://schemas.openxmlformats.org/officeDocument/2006/relationships/hyperlink" Target="http://www.officeplus.cn/Template/Home.shtml" TargetMode="External"/><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microsoft.com/office/2007/relationships/hdphoto" Target="../media/image5.wdp"/><Relationship Id="rId6" Type="http://schemas.openxmlformats.org/officeDocument/2006/relationships/image" Target="../media/image4.png"/><Relationship Id="rId5" Type="http://schemas.openxmlformats.org/officeDocument/2006/relationships/hyperlink" Target="http://www.officeplus.cn/Template/Home.shtml" TargetMode="External"/><Relationship Id="rId4" Type="http://schemas.openxmlformats.org/officeDocument/2006/relationships/image" Target="../media/image8.png"/><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userDrawn="1">
  <p:cSld name="标题幻灯片">
    <p:bg>
      <p:bgPr>
        <a:solidFill>
          <a:schemeClr val="accent1"/>
        </a:solidFill>
        <a:effectLst/>
      </p:bgPr>
    </p:bg>
    <p:spTree>
      <p:nvGrpSpPr>
        <p:cNvPr id="1" name=""/>
        <p:cNvGrpSpPr/>
        <p:nvPr/>
      </p:nvGrpSpPr>
      <p:grpSpPr>
        <a:xfrm>
          <a:off x="0" y="0"/>
          <a:ext cx="0" cy="0"/>
          <a:chOff x="0" y="0"/>
          <a:chExt cx="0" cy="0"/>
        </a:xfrm>
      </p:grpSpPr>
      <p:sp>
        <p:nvSpPr>
          <p:cNvPr id="9801" name="副标题 2"/>
          <p:cNvSpPr>
            <a:spLocks noGrp="1"/>
          </p:cNvSpPr>
          <p:nvPr userDrawn="1">
            <p:ph type="subTitle" idx="1"/>
          </p:nvPr>
        </p:nvSpPr>
        <p:spPr>
          <a:xfrm>
            <a:off x="1667401" y="2554408"/>
            <a:ext cx="5045074" cy="673902"/>
          </a:xfrm>
        </p:spPr>
        <p:txBody>
          <a:bodyPr anchor="ctr">
            <a:norm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en-US" altLang="zh-CN" dirty="0"/>
              <a:t>Click to edit Master subtitle style</a:t>
            </a:r>
            <a:endParaRPr lang="en-US" altLang="zh-CN" dirty="0"/>
          </a:p>
          <a:p>
            <a:endParaRPr lang="zh-CN" altLang="en-US" dirty="0"/>
          </a:p>
        </p:txBody>
      </p:sp>
      <p:sp>
        <p:nvSpPr>
          <p:cNvPr id="9802" name="标题 1"/>
          <p:cNvSpPr>
            <a:spLocks noGrp="1"/>
          </p:cNvSpPr>
          <p:nvPr userDrawn="1">
            <p:ph type="ctrTitle"/>
          </p:nvPr>
        </p:nvSpPr>
        <p:spPr>
          <a:xfrm>
            <a:off x="1667400" y="1188511"/>
            <a:ext cx="5045075" cy="1350372"/>
          </a:xfrm>
        </p:spPr>
        <p:txBody>
          <a:bodyPr anchor="ctr">
            <a:normAutofit/>
          </a:bodyPr>
          <a:lstStyle>
            <a:lvl1pPr algn="l">
              <a:defRPr sz="4000">
                <a:solidFill>
                  <a:schemeClr val="bg1"/>
                </a:solidFill>
              </a:defRPr>
            </a:lvl1pPr>
          </a:lstStyle>
          <a:p>
            <a:r>
              <a:rPr lang="en-US" altLang="zh-CN" dirty="0"/>
              <a:t>Click to edit Master title style</a:t>
            </a:r>
            <a:endParaRPr lang="zh-CN" altLang="en-US" dirty="0"/>
          </a:p>
        </p:txBody>
      </p:sp>
      <p:sp>
        <p:nvSpPr>
          <p:cNvPr id="12" name="文本占位符 13"/>
          <p:cNvSpPr>
            <a:spLocks noGrp="1"/>
          </p:cNvSpPr>
          <p:nvPr userDrawn="1">
            <p:ph type="body" sz="quarter" idx="10" hasCustomPrompt="1"/>
          </p:nvPr>
        </p:nvSpPr>
        <p:spPr>
          <a:xfrm>
            <a:off x="1667400" y="3360127"/>
            <a:ext cx="5045073" cy="248371"/>
          </a:xfrm>
        </p:spPr>
        <p:txBody>
          <a:bodyPr anchor="ctr">
            <a:noAutofit/>
          </a:bodyPr>
          <a:lstStyle>
            <a:lvl1pPr marL="0" indent="0" algn="l">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endParaRPr lang="en-US" altLang="zh-CN" dirty="0"/>
          </a:p>
        </p:txBody>
      </p:sp>
      <p:sp>
        <p:nvSpPr>
          <p:cNvPr id="13" name="文本占位符 13"/>
          <p:cNvSpPr>
            <a:spLocks noGrp="1"/>
          </p:cNvSpPr>
          <p:nvPr userDrawn="1">
            <p:ph type="body" sz="quarter" idx="11" hasCustomPrompt="1"/>
          </p:nvPr>
        </p:nvSpPr>
        <p:spPr>
          <a:xfrm>
            <a:off x="1667400" y="3624023"/>
            <a:ext cx="5045073" cy="248371"/>
          </a:xfrm>
        </p:spPr>
        <p:txBody>
          <a:bodyPr anchor="ctr">
            <a:noAutofit/>
          </a:bodyPr>
          <a:lstStyle>
            <a:lvl1pPr marL="0" indent="0" algn="l">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Date</a:t>
            </a:r>
            <a:endParaRPr lang="zh-CN" altLang="en-US" dirty="0"/>
          </a:p>
        </p:txBody>
      </p:sp>
      <p:grpSp>
        <p:nvGrpSpPr>
          <p:cNvPr id="1039" name="组合 1038"/>
          <p:cNvGrpSpPr/>
          <p:nvPr userDrawn="1"/>
        </p:nvGrpSpPr>
        <p:grpSpPr>
          <a:xfrm>
            <a:off x="10033000" y="191058"/>
            <a:ext cx="1948996" cy="2691284"/>
            <a:chOff x="8470446" y="2515552"/>
            <a:chExt cx="476250" cy="657633"/>
          </a:xfrm>
        </p:grpSpPr>
        <p:pic>
          <p:nvPicPr>
            <p:cNvPr id="1037" name="图形 1036"/>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038" name="图形 1037"/>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82" name="组合 81"/>
          <p:cNvGrpSpPr/>
          <p:nvPr userDrawn="1"/>
        </p:nvGrpSpPr>
        <p:grpSpPr>
          <a:xfrm>
            <a:off x="8077200" y="399384"/>
            <a:ext cx="1549400" cy="2139499"/>
            <a:chOff x="8470446" y="2515552"/>
            <a:chExt cx="476250" cy="657633"/>
          </a:xfrm>
        </p:grpSpPr>
        <p:pic>
          <p:nvPicPr>
            <p:cNvPr id="83" name="图形 82"/>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84" name="图形 83"/>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91" name="组合 90"/>
          <p:cNvGrpSpPr/>
          <p:nvPr userDrawn="1"/>
        </p:nvGrpSpPr>
        <p:grpSpPr>
          <a:xfrm>
            <a:off x="9258300" y="1443291"/>
            <a:ext cx="800100" cy="1104823"/>
            <a:chOff x="8470446" y="2515552"/>
            <a:chExt cx="476250" cy="657633"/>
          </a:xfrm>
        </p:grpSpPr>
        <p:pic>
          <p:nvPicPr>
            <p:cNvPr id="92" name="图形 9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93" name="图形 92"/>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97" name="组合 96"/>
          <p:cNvGrpSpPr/>
          <p:nvPr userDrawn="1"/>
        </p:nvGrpSpPr>
        <p:grpSpPr>
          <a:xfrm>
            <a:off x="2362200" y="3839465"/>
            <a:ext cx="1948996" cy="2691284"/>
            <a:chOff x="8470446" y="2515552"/>
            <a:chExt cx="476250" cy="657633"/>
          </a:xfrm>
        </p:grpSpPr>
        <p:pic>
          <p:nvPicPr>
            <p:cNvPr id="98" name="图形 97"/>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99" name="图形 9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100" name="组合 99"/>
          <p:cNvGrpSpPr/>
          <p:nvPr userDrawn="1"/>
        </p:nvGrpSpPr>
        <p:grpSpPr>
          <a:xfrm>
            <a:off x="827314" y="4587872"/>
            <a:ext cx="1549400" cy="2139499"/>
            <a:chOff x="8470446" y="2515552"/>
            <a:chExt cx="476250" cy="657633"/>
          </a:xfrm>
        </p:grpSpPr>
        <p:pic>
          <p:nvPicPr>
            <p:cNvPr id="101" name="图形 100"/>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02" name="图形 101"/>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103" name="组合 102"/>
          <p:cNvGrpSpPr/>
          <p:nvPr userDrawn="1"/>
        </p:nvGrpSpPr>
        <p:grpSpPr>
          <a:xfrm>
            <a:off x="3619500" y="5172205"/>
            <a:ext cx="800100" cy="1104823"/>
            <a:chOff x="8470446" y="2515552"/>
            <a:chExt cx="476250" cy="657633"/>
          </a:xfrm>
        </p:grpSpPr>
        <p:pic>
          <p:nvPicPr>
            <p:cNvPr id="104" name="图形 103"/>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05" name="图形 104"/>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109" name="组合 108"/>
          <p:cNvGrpSpPr/>
          <p:nvPr userDrawn="1"/>
        </p:nvGrpSpPr>
        <p:grpSpPr>
          <a:xfrm>
            <a:off x="8804275" y="2803630"/>
            <a:ext cx="1948996" cy="2691284"/>
            <a:chOff x="8470446" y="2515552"/>
            <a:chExt cx="476250" cy="657633"/>
          </a:xfrm>
        </p:grpSpPr>
        <p:pic>
          <p:nvPicPr>
            <p:cNvPr id="110" name="图形 109"/>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11" name="图形 110"/>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85" name="组合 84"/>
          <p:cNvGrpSpPr/>
          <p:nvPr userDrawn="1"/>
        </p:nvGrpSpPr>
        <p:grpSpPr>
          <a:xfrm>
            <a:off x="9410700" y="2805268"/>
            <a:ext cx="2413000" cy="3332007"/>
            <a:chOff x="8470446" y="2515552"/>
            <a:chExt cx="476250" cy="657633"/>
          </a:xfrm>
        </p:grpSpPr>
        <p:pic>
          <p:nvPicPr>
            <p:cNvPr id="86" name="图形 85"/>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87" name="图形 86"/>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88" name="组合 87"/>
          <p:cNvGrpSpPr/>
          <p:nvPr userDrawn="1"/>
        </p:nvGrpSpPr>
        <p:grpSpPr>
          <a:xfrm>
            <a:off x="8661400" y="3894391"/>
            <a:ext cx="1854200" cy="2560384"/>
            <a:chOff x="8470446" y="2515552"/>
            <a:chExt cx="476250" cy="657633"/>
          </a:xfrm>
        </p:grpSpPr>
        <p:pic>
          <p:nvPicPr>
            <p:cNvPr id="89" name="图形 88"/>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90" name="图形 89"/>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94" name="组合 93"/>
          <p:cNvGrpSpPr/>
          <p:nvPr userDrawn="1"/>
        </p:nvGrpSpPr>
        <p:grpSpPr>
          <a:xfrm>
            <a:off x="10472738" y="4391326"/>
            <a:ext cx="1541462" cy="2128537"/>
            <a:chOff x="8470446" y="2515552"/>
            <a:chExt cx="476250" cy="657633"/>
          </a:xfrm>
        </p:grpSpPr>
        <p:pic>
          <p:nvPicPr>
            <p:cNvPr id="95" name="图形 94"/>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96" name="图形 95"/>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124" name="组合 123"/>
          <p:cNvGrpSpPr/>
          <p:nvPr userDrawn="1"/>
        </p:nvGrpSpPr>
        <p:grpSpPr>
          <a:xfrm>
            <a:off x="4869081" y="4618776"/>
            <a:ext cx="617320" cy="852430"/>
            <a:chOff x="8470446" y="2515552"/>
            <a:chExt cx="476250" cy="657633"/>
          </a:xfrm>
        </p:grpSpPr>
        <p:pic>
          <p:nvPicPr>
            <p:cNvPr id="125" name="图形 124"/>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26" name="图形 125"/>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127" name="组合 126"/>
          <p:cNvGrpSpPr/>
          <p:nvPr userDrawn="1"/>
        </p:nvGrpSpPr>
        <p:grpSpPr>
          <a:xfrm>
            <a:off x="5983305" y="5191967"/>
            <a:ext cx="1085152" cy="1498439"/>
            <a:chOff x="8470446" y="2515552"/>
            <a:chExt cx="476250" cy="657633"/>
          </a:xfrm>
        </p:grpSpPr>
        <p:pic>
          <p:nvPicPr>
            <p:cNvPr id="128" name="图形 127"/>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129" name="图形 12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showMasterSp="0" userDrawn="1">
  <p:cSld name="节标题">
    <p:spTree>
      <p:nvGrpSpPr>
        <p:cNvPr id="1" name=""/>
        <p:cNvGrpSpPr/>
        <p:nvPr/>
      </p:nvGrpSpPr>
      <p:grpSpPr>
        <a:xfrm>
          <a:off x="0" y="0"/>
          <a:ext cx="0" cy="0"/>
          <a:chOff x="0" y="0"/>
          <a:chExt cx="0" cy="0"/>
        </a:xfrm>
      </p:grpSpPr>
      <p:sp>
        <p:nvSpPr>
          <p:cNvPr id="20" name="标题 1"/>
          <p:cNvSpPr>
            <a:spLocks noGrp="1"/>
          </p:cNvSpPr>
          <p:nvPr>
            <p:ph type="title"/>
          </p:nvPr>
        </p:nvSpPr>
        <p:spPr>
          <a:xfrm>
            <a:off x="4915625" y="2226504"/>
            <a:ext cx="6604863" cy="656792"/>
          </a:xfrm>
        </p:spPr>
        <p:txBody>
          <a:bodyPr anchor="ctr">
            <a:normAutofit/>
          </a:bodyPr>
          <a:lstStyle>
            <a:lvl1pPr algn="l">
              <a:defRPr sz="2400" b="1">
                <a:solidFill>
                  <a:schemeClr val="tx1"/>
                </a:solidFill>
              </a:defRPr>
            </a:lvl1pPr>
          </a:lstStyle>
          <a:p>
            <a:r>
              <a:rPr lang="en-US" altLang="zh-CN" dirty="0"/>
              <a:t>Click to edit Master title style</a:t>
            </a:r>
            <a:endParaRPr lang="zh-CN" altLang="en-US" dirty="0"/>
          </a:p>
        </p:txBody>
      </p:sp>
      <p:sp>
        <p:nvSpPr>
          <p:cNvPr id="21" name="文本占位符 2"/>
          <p:cNvSpPr>
            <a:spLocks noGrp="1"/>
          </p:cNvSpPr>
          <p:nvPr>
            <p:ph type="body" idx="1"/>
          </p:nvPr>
        </p:nvSpPr>
        <p:spPr>
          <a:xfrm>
            <a:off x="4915624" y="2934142"/>
            <a:ext cx="6621677" cy="1015623"/>
          </a:xfrm>
        </p:spPr>
        <p:txBody>
          <a:bodyPr anchor="t">
            <a:normAutofit/>
          </a:bodyPr>
          <a:lstStyle>
            <a:lvl1pPr marL="0" indent="0" algn="l">
              <a:buNone/>
              <a:defRPr sz="11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dirty="0"/>
              <a:t>Edit Master text styles</a:t>
            </a:r>
            <a:endParaRPr lang="en-US" altLang="zh-CN"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en-US" altLang="zh-CN" dirty="0"/>
              <a:t>Click to edit Master title style</a:t>
            </a:r>
            <a:endParaRPr lang="zh-CN" altLang="en-US" dirty="0"/>
          </a:p>
        </p:txBody>
      </p:sp>
      <p:sp>
        <p:nvSpPr>
          <p:cNvPr id="3" name="内容占位符 2"/>
          <p:cNvSpPr>
            <a:spLocks noGrp="1"/>
          </p:cNvSpPr>
          <p:nvPr>
            <p:ph idx="1"/>
          </p:nvPr>
        </p:nvSpPr>
        <p:spPr/>
        <p:txBody>
          <a:bodyPr/>
          <a:lstStyle>
            <a:lvl1pPr>
              <a:defRPr/>
            </a:lvl1pPr>
            <a:lvl2pPr>
              <a:defRPr/>
            </a:lvl2pPr>
            <a:lvl3pPr>
              <a:defRPr/>
            </a:lvl3pPr>
            <a:lvl4pPr>
              <a:defRPr/>
            </a:lvl4pPr>
            <a:lvl5pPr>
              <a:defRPr/>
            </a:lvl5pPr>
          </a:lstStyle>
          <a:p>
            <a:pPr lvl="0"/>
            <a:r>
              <a:rPr lang="en-US" altLang="zh-CN" dirty="0"/>
              <a:t>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zh-CN" altLang="en-US" dirty="0"/>
          </a:p>
        </p:txBody>
      </p:sp>
      <p:sp>
        <p:nvSpPr>
          <p:cNvPr id="8" name="页脚占位符 7"/>
          <p:cNvSpPr>
            <a:spLocks noGrp="1"/>
          </p:cNvSpPr>
          <p:nvPr>
            <p:ph type="ftr" sz="quarter" idx="11"/>
          </p:nvPr>
        </p:nvSpPr>
        <p:spPr/>
        <p:txBody>
          <a:bodyPr/>
          <a:lstStyle/>
          <a:p>
            <a:r>
              <a:rPr lang="en-US" altLang="zh-CN"/>
              <a:t>www.islide.cc </a:t>
            </a:r>
            <a:endParaRPr lang="zh-CN" altLang="en-US"/>
          </a:p>
        </p:txBody>
      </p:sp>
      <p:sp>
        <p:nvSpPr>
          <p:cNvPr id="9" name="灯片编号占位符 8"/>
          <p:cNvSpPr>
            <a:spLocks noGrp="1"/>
          </p:cNvSpPr>
          <p:nvPr>
            <p:ph type="sldNum" sz="quarter" idx="12"/>
          </p:nvPr>
        </p:nvSpPr>
        <p:spPr/>
        <p:txBody>
          <a:bodyPr/>
          <a:lstStyle/>
          <a:p>
            <a:fld id="{5DD3DB80-B894-403A-B48E-6FDC1A72010E}" type="slidenum">
              <a:rPr lang="zh-CN" altLang="en-US" smtClean="0"/>
            </a:fld>
            <a:endParaRPr lang="zh-CN" altLang="en-US"/>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en-US" altLang="zh-CN" dirty="0"/>
              <a:t>Click to edit Master title style</a:t>
            </a:r>
            <a:endParaRPr lang="zh-CN" altLang="en-US" dirty="0"/>
          </a:p>
        </p:txBody>
      </p:sp>
      <p:sp>
        <p:nvSpPr>
          <p:cNvPr id="7" name="页脚占位符 6"/>
          <p:cNvSpPr>
            <a:spLocks noGrp="1"/>
          </p:cNvSpPr>
          <p:nvPr>
            <p:ph type="ftr" sz="quarter" idx="11"/>
          </p:nvPr>
        </p:nvSpPr>
        <p:spPr/>
        <p:txBody>
          <a:bodyPr/>
          <a:lstStyle/>
          <a:p>
            <a:r>
              <a:rPr lang="en-US" altLang="zh-CN"/>
              <a:t>www.islide.cc </a:t>
            </a:r>
            <a:endParaRPr lang="zh-CN" altLang="en-US"/>
          </a:p>
        </p:txBody>
      </p:sp>
      <p:sp>
        <p:nvSpPr>
          <p:cNvPr id="8" name="灯片编号占位符 7"/>
          <p:cNvSpPr>
            <a:spLocks noGrp="1"/>
          </p:cNvSpPr>
          <p:nvPr>
            <p:ph type="sldNum" sz="quarter" idx="12"/>
          </p:nvPr>
        </p:nvSpPr>
        <p:spPr/>
        <p:txBody>
          <a:bodyPr/>
          <a:lstStyle/>
          <a:p>
            <a:fld id="{5DD3DB80-B894-403A-B48E-6FDC1A72010E}" type="slidenum">
              <a:rPr lang="zh-CN" altLang="en-US" smtClean="0"/>
            </a:fld>
            <a:endParaRPr lang="zh-CN" altLang="en-US"/>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showMasterSp="0" userDrawn="1">
  <p:cSld name="末尾幻灯片">
    <p:bg>
      <p:bgPr>
        <a:solidFill>
          <a:schemeClr val="accent1"/>
        </a:solidFill>
        <a:effectLst/>
      </p:bgPr>
    </p:bg>
    <p:spTree>
      <p:nvGrpSpPr>
        <p:cNvPr id="1" name=""/>
        <p:cNvGrpSpPr/>
        <p:nvPr/>
      </p:nvGrpSpPr>
      <p:grpSpPr>
        <a:xfrm>
          <a:off x="0" y="0"/>
          <a:ext cx="0" cy="0"/>
          <a:chOff x="0" y="0"/>
          <a:chExt cx="0" cy="0"/>
        </a:xfrm>
      </p:grpSpPr>
      <p:grpSp>
        <p:nvGrpSpPr>
          <p:cNvPr id="4" name="组合 3"/>
          <p:cNvGrpSpPr/>
          <p:nvPr userDrawn="1"/>
        </p:nvGrpSpPr>
        <p:grpSpPr>
          <a:xfrm flipH="1">
            <a:off x="177800" y="191058"/>
            <a:ext cx="11186886" cy="6536313"/>
            <a:chOff x="827314" y="191058"/>
            <a:chExt cx="11186886" cy="6536313"/>
          </a:xfrm>
        </p:grpSpPr>
        <p:grpSp>
          <p:nvGrpSpPr>
            <p:cNvPr id="45" name="组合 44"/>
            <p:cNvGrpSpPr/>
            <p:nvPr userDrawn="1"/>
          </p:nvGrpSpPr>
          <p:grpSpPr>
            <a:xfrm>
              <a:off x="10033000" y="191058"/>
              <a:ext cx="1948996" cy="2691284"/>
              <a:chOff x="8470446" y="2515552"/>
              <a:chExt cx="476250" cy="657633"/>
            </a:xfrm>
          </p:grpSpPr>
          <p:pic>
            <p:nvPicPr>
              <p:cNvPr id="46" name="图形 45"/>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47" name="图形 46"/>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48" name="组合 47"/>
            <p:cNvGrpSpPr/>
            <p:nvPr userDrawn="1"/>
          </p:nvGrpSpPr>
          <p:grpSpPr>
            <a:xfrm>
              <a:off x="8077200" y="399384"/>
              <a:ext cx="1549400" cy="2139499"/>
              <a:chOff x="8470446" y="2515552"/>
              <a:chExt cx="476250" cy="657633"/>
            </a:xfrm>
          </p:grpSpPr>
          <p:pic>
            <p:nvPicPr>
              <p:cNvPr id="49" name="图形 48"/>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50" name="图形 49"/>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51" name="组合 50"/>
            <p:cNvGrpSpPr/>
            <p:nvPr userDrawn="1"/>
          </p:nvGrpSpPr>
          <p:grpSpPr>
            <a:xfrm>
              <a:off x="9258300" y="1443291"/>
              <a:ext cx="800100" cy="1104823"/>
              <a:chOff x="8470446" y="2515552"/>
              <a:chExt cx="476250" cy="657633"/>
            </a:xfrm>
          </p:grpSpPr>
          <p:pic>
            <p:nvPicPr>
              <p:cNvPr id="52" name="图形 5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53" name="图形 52"/>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54" name="组合 53"/>
            <p:cNvGrpSpPr/>
            <p:nvPr userDrawn="1"/>
          </p:nvGrpSpPr>
          <p:grpSpPr>
            <a:xfrm>
              <a:off x="2362200" y="3839465"/>
              <a:ext cx="1948996" cy="2691284"/>
              <a:chOff x="8470446" y="2515552"/>
              <a:chExt cx="476250" cy="657633"/>
            </a:xfrm>
          </p:grpSpPr>
          <p:pic>
            <p:nvPicPr>
              <p:cNvPr id="55" name="图形 54"/>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56" name="图形 55"/>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57" name="组合 56"/>
            <p:cNvGrpSpPr/>
            <p:nvPr userDrawn="1"/>
          </p:nvGrpSpPr>
          <p:grpSpPr>
            <a:xfrm>
              <a:off x="827314" y="4587872"/>
              <a:ext cx="1549400" cy="2139499"/>
              <a:chOff x="8470446" y="2515552"/>
              <a:chExt cx="476250" cy="657633"/>
            </a:xfrm>
          </p:grpSpPr>
          <p:pic>
            <p:nvPicPr>
              <p:cNvPr id="58" name="图形 57"/>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59" name="图形 58"/>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60" name="组合 59"/>
            <p:cNvGrpSpPr/>
            <p:nvPr userDrawn="1"/>
          </p:nvGrpSpPr>
          <p:grpSpPr>
            <a:xfrm>
              <a:off x="3619500" y="5172205"/>
              <a:ext cx="800100" cy="1104823"/>
              <a:chOff x="8470446" y="2515552"/>
              <a:chExt cx="476250" cy="657633"/>
            </a:xfrm>
          </p:grpSpPr>
          <p:pic>
            <p:nvPicPr>
              <p:cNvPr id="61" name="图形 60"/>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62" name="图形 61"/>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63" name="组合 62"/>
            <p:cNvGrpSpPr/>
            <p:nvPr userDrawn="1"/>
          </p:nvGrpSpPr>
          <p:grpSpPr>
            <a:xfrm>
              <a:off x="8804275" y="2803630"/>
              <a:ext cx="1948996" cy="2691284"/>
              <a:chOff x="8470446" y="2515552"/>
              <a:chExt cx="476250" cy="657633"/>
            </a:xfrm>
          </p:grpSpPr>
          <p:pic>
            <p:nvPicPr>
              <p:cNvPr id="64" name="图形 63"/>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65" name="图形 64"/>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66" name="组合 65"/>
            <p:cNvGrpSpPr/>
            <p:nvPr userDrawn="1"/>
          </p:nvGrpSpPr>
          <p:grpSpPr>
            <a:xfrm>
              <a:off x="9410700" y="2805268"/>
              <a:ext cx="2413000" cy="3332007"/>
              <a:chOff x="8470446" y="2515552"/>
              <a:chExt cx="476250" cy="657633"/>
            </a:xfrm>
          </p:grpSpPr>
          <p:pic>
            <p:nvPicPr>
              <p:cNvPr id="67" name="图形 66"/>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68" name="图形 67"/>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69" name="组合 68"/>
            <p:cNvGrpSpPr/>
            <p:nvPr userDrawn="1"/>
          </p:nvGrpSpPr>
          <p:grpSpPr>
            <a:xfrm>
              <a:off x="8661400" y="3894391"/>
              <a:ext cx="1854200" cy="2560384"/>
              <a:chOff x="8470446" y="2515552"/>
              <a:chExt cx="476250" cy="657633"/>
            </a:xfrm>
          </p:grpSpPr>
          <p:pic>
            <p:nvPicPr>
              <p:cNvPr id="70" name="图形 69"/>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71" name="图形 70"/>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72" name="组合 71"/>
            <p:cNvGrpSpPr/>
            <p:nvPr userDrawn="1"/>
          </p:nvGrpSpPr>
          <p:grpSpPr>
            <a:xfrm>
              <a:off x="10472738" y="4391326"/>
              <a:ext cx="1541462" cy="2128537"/>
              <a:chOff x="8470446" y="2515552"/>
              <a:chExt cx="476250" cy="657633"/>
            </a:xfrm>
          </p:grpSpPr>
          <p:pic>
            <p:nvPicPr>
              <p:cNvPr id="73" name="图形 72"/>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74" name="图形 73"/>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75" name="组合 74"/>
            <p:cNvGrpSpPr/>
            <p:nvPr userDrawn="1"/>
          </p:nvGrpSpPr>
          <p:grpSpPr>
            <a:xfrm>
              <a:off x="4869081" y="4618776"/>
              <a:ext cx="617320" cy="852430"/>
              <a:chOff x="8470446" y="2515552"/>
              <a:chExt cx="476250" cy="657633"/>
            </a:xfrm>
          </p:grpSpPr>
          <p:pic>
            <p:nvPicPr>
              <p:cNvPr id="76" name="图形 75"/>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77" name="图形 76"/>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nvGrpSpPr>
            <p:cNvPr id="78" name="组合 77"/>
            <p:cNvGrpSpPr/>
            <p:nvPr userDrawn="1"/>
          </p:nvGrpSpPr>
          <p:grpSpPr>
            <a:xfrm>
              <a:off x="5983305" y="5191967"/>
              <a:ext cx="1085152" cy="1498439"/>
              <a:chOff x="8470446" y="2515552"/>
              <a:chExt cx="476250" cy="657633"/>
            </a:xfrm>
          </p:grpSpPr>
          <p:pic>
            <p:nvPicPr>
              <p:cNvPr id="79" name="图形 78"/>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470446" y="2639785"/>
                <a:ext cx="476250" cy="533400"/>
              </a:xfrm>
              <a:prstGeom prst="rect">
                <a:avLst/>
              </a:prstGeom>
            </p:spPr>
          </p:pic>
          <p:pic>
            <p:nvPicPr>
              <p:cNvPr id="80" name="图形 79"/>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8556307" y="2515552"/>
                <a:ext cx="352425" cy="409575"/>
              </a:xfrm>
              <a:prstGeom prst="rect">
                <a:avLst/>
              </a:prstGeom>
            </p:spPr>
          </p:pic>
        </p:grpSp>
      </p:grpSp>
      <p:sp>
        <p:nvSpPr>
          <p:cNvPr id="13" name="标题 1"/>
          <p:cNvSpPr>
            <a:spLocks noGrp="1"/>
          </p:cNvSpPr>
          <p:nvPr userDrawn="1">
            <p:ph type="ctrTitle" hasCustomPrompt="1"/>
          </p:nvPr>
        </p:nvSpPr>
        <p:spPr>
          <a:xfrm>
            <a:off x="4528456" y="1377043"/>
            <a:ext cx="4710793" cy="1801221"/>
          </a:xfrm>
        </p:spPr>
        <p:txBody>
          <a:bodyPr anchor="ctr">
            <a:normAutofit/>
          </a:bodyPr>
          <a:lstStyle>
            <a:lvl1pPr marL="0" indent="0" algn="l">
              <a:buFont typeface="Arial" panose="020B0604020202020204" pitchFamily="34" charset="0"/>
              <a:buNone/>
              <a:defRPr sz="3200">
                <a:solidFill>
                  <a:schemeClr val="bg1"/>
                </a:solidFill>
              </a:defRPr>
            </a:lvl1pPr>
          </a:lstStyle>
          <a:p>
            <a:r>
              <a:rPr lang="en-US" altLang="zh-CN" dirty="0"/>
              <a:t>Conclusion</a:t>
            </a:r>
            <a:endParaRPr lang="zh-CN" altLang="en-US" dirty="0"/>
          </a:p>
        </p:txBody>
      </p:sp>
      <p:sp>
        <p:nvSpPr>
          <p:cNvPr id="14" name="文本占位符 62"/>
          <p:cNvSpPr>
            <a:spLocks noGrp="1"/>
          </p:cNvSpPr>
          <p:nvPr userDrawn="1">
            <p:ph type="body" sz="quarter" idx="17" hasCustomPrompt="1"/>
          </p:nvPr>
        </p:nvSpPr>
        <p:spPr>
          <a:xfrm>
            <a:off x="4528457" y="3828247"/>
            <a:ext cx="4710792" cy="310871"/>
          </a:xfrm>
        </p:spPr>
        <p:txBody>
          <a:bodyPr vert="horz" lIns="91440" tIns="45720" rIns="91440" bIns="45720" rtlCol="0">
            <a:normAutofit/>
          </a:bodyPr>
          <a:lstStyle>
            <a:lvl1pPr marL="0" indent="0" algn="l">
              <a:buNone/>
              <a:defRPr lang="zh-CN" altLang="en-US" sz="1600" smtClean="0">
                <a:solidFill>
                  <a:schemeClr val="bg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lvl="0"/>
            <a:r>
              <a:rPr lang="en-US" altLang="zh-CN" dirty="0"/>
              <a:t>Signature</a:t>
            </a:r>
            <a:endParaRPr lang="en-US" altLang="zh-CN" dirty="0"/>
          </a:p>
        </p:txBody>
      </p:sp>
      <p:sp>
        <p:nvSpPr>
          <p:cNvPr id="15" name="文本占位符 62"/>
          <p:cNvSpPr>
            <a:spLocks noGrp="1"/>
          </p:cNvSpPr>
          <p:nvPr userDrawn="1">
            <p:ph type="body" sz="quarter" idx="18" hasCustomPrompt="1"/>
          </p:nvPr>
        </p:nvSpPr>
        <p:spPr>
          <a:xfrm>
            <a:off x="4528457" y="4143881"/>
            <a:ext cx="4710792" cy="310871"/>
          </a:xfrm>
        </p:spPr>
        <p:txBody>
          <a:bodyPr vert="horz" lIns="91440" tIns="45720" rIns="91440" bIns="45720" rtlCol="0">
            <a:normAutofit/>
          </a:bodyPr>
          <a:lstStyle>
            <a:lvl1pPr marL="0" indent="0" algn="l">
              <a:buNone/>
              <a:defRPr lang="zh-CN" altLang="en-US" sz="1600" smtClean="0">
                <a:solidFill>
                  <a:schemeClr val="bg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lvl="0"/>
            <a:r>
              <a:rPr lang="en-US" altLang="zh-CN" dirty="0"/>
              <a:t>Date</a:t>
            </a:r>
            <a:endParaRPr lang="zh-CN" alt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关注服务号">
    <p:spTree>
      <p:nvGrpSpPr>
        <p:cNvPr id="1" name=""/>
        <p:cNvGrpSpPr/>
        <p:nvPr/>
      </p:nvGrpSpPr>
      <p:grpSpPr>
        <a:xfrm>
          <a:off x="0" y="0"/>
          <a:ext cx="0" cy="0"/>
          <a:chOff x="0" y="0"/>
          <a:chExt cx="0" cy="0"/>
        </a:xfrm>
      </p:grpSpPr>
      <p:sp>
        <p:nvSpPr>
          <p:cNvPr id="3" name="矩形 2"/>
          <p:cNvSpPr/>
          <p:nvPr userDrawn="1"/>
        </p:nvSpPr>
        <p:spPr>
          <a:xfrm>
            <a:off x="0" y="3429000"/>
            <a:ext cx="12192000" cy="3429000"/>
          </a:xfrm>
          <a:prstGeom prst="rect">
            <a:avLst/>
          </a:prstGeom>
          <a:solidFill>
            <a:srgbClr val="E73A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sp>
        <p:nvSpPr>
          <p:cNvPr id="4" name="矩形: 圆角 3"/>
          <p:cNvSpPr/>
          <p:nvPr userDrawn="1"/>
        </p:nvSpPr>
        <p:spPr>
          <a:xfrm>
            <a:off x="1079465" y="1527629"/>
            <a:ext cx="3802742" cy="3802742"/>
          </a:xfrm>
          <a:prstGeom prst="roundRect">
            <a:avLst>
              <a:gd name="adj" fmla="val 5598"/>
            </a:avLst>
          </a:prstGeom>
          <a:solidFill>
            <a:schemeClr val="bg1"/>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pic>
        <p:nvPicPr>
          <p:cNvPr id="5" name="图片 4" descr="图片包含 纵横字谜, 文字&#10;&#10;已生成极高可信度的说明"/>
          <p:cNvPicPr>
            <a:picLocks noChangeAspect="1"/>
          </p:cNvPicPr>
          <p:nvPr userDrawn="1"/>
        </p:nvPicPr>
        <p:blipFill>
          <a:blip r:embed="rId2">
            <a:clrChange>
              <a:clrFrom>
                <a:srgbClr val="FFFFFF"/>
              </a:clrFrom>
              <a:clrTo>
                <a:srgbClr val="FFFFFF">
                  <a:alpha val="0"/>
                </a:srgbClr>
              </a:clrTo>
            </a:clrChange>
          </a:blip>
          <a:stretch>
            <a:fillRect/>
          </a:stretch>
        </p:blipFill>
        <p:spPr>
          <a:xfrm>
            <a:off x="1308065" y="1756229"/>
            <a:ext cx="3345542" cy="3345542"/>
          </a:xfrm>
          <a:prstGeom prst="rect">
            <a:avLst/>
          </a:prstGeom>
        </p:spPr>
      </p:pic>
      <p:sp>
        <p:nvSpPr>
          <p:cNvPr id="6" name="文本框 5"/>
          <p:cNvSpPr txBox="1"/>
          <p:nvPr userDrawn="1"/>
        </p:nvSpPr>
        <p:spPr>
          <a:xfrm>
            <a:off x="5239657" y="1566506"/>
            <a:ext cx="6013185" cy="3549241"/>
          </a:xfrm>
          <a:prstGeom prst="rect">
            <a:avLst/>
          </a:prstGeom>
          <a:noFill/>
        </p:spPr>
        <p:txBody>
          <a:bodyPr wrap="none" rtlCol="0">
            <a:spAutoFit/>
          </a:bodyPr>
          <a:lstStyle/>
          <a:p>
            <a:pPr>
              <a:lnSpc>
                <a:spcPct val="150000"/>
              </a:lnSpc>
              <a:spcBef>
                <a:spcPts val="600"/>
              </a:spcBef>
            </a:pPr>
            <a:r>
              <a:rPr lang="zh-CN" altLang="en-US" sz="3600" b="1" kern="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办公模板更新</a:t>
            </a:r>
            <a:endParaRPr lang="en-US" altLang="zh-CN" sz="3600" b="1" kern="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nSpc>
                <a:spcPct val="150000"/>
              </a:lnSpc>
              <a:spcBef>
                <a:spcPts val="600"/>
              </a:spcBef>
            </a:pPr>
            <a:r>
              <a:rPr lang="zh-CN" altLang="en-US" sz="3600" b="1" kern="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微软</a:t>
            </a:r>
            <a:endParaRPr lang="en-US" altLang="zh-CN" sz="3600" b="1" kern="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nSpc>
                <a:spcPct val="150000"/>
              </a:lnSpc>
              <a:spcBef>
                <a:spcPts val="600"/>
              </a:spcBef>
            </a:pPr>
            <a:r>
              <a:rPr lang="zh-CN" altLang="en-US"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微信扫码关注</a:t>
            </a:r>
            <a:endParaRPr lang="en-US" altLang="zh-CN"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nSpc>
                <a:spcPct val="150000"/>
              </a:lnSpc>
              <a:spcBef>
                <a:spcPts val="600"/>
              </a:spcBef>
            </a:pPr>
            <a:r>
              <a:rPr lang="zh-CN" altLang="en-US"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微软</a:t>
            </a:r>
            <a:r>
              <a:rPr lang="en-US" altLang="zh-CN"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Office</a:t>
            </a:r>
            <a:r>
              <a:rPr lang="zh-CN" altLang="en-US"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文档 」服务号</a:t>
            </a:r>
            <a:endParaRPr lang="en-US" altLang="zh-CN" sz="36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pic>
        <p:nvPicPr>
          <p:cNvPr id="7" name="图片 6">
            <a:hlinkClick r:id="rId3"/>
          </p:cNvPr>
          <p:cNvPicPr>
            <a:picLocks noChangeAspect="1"/>
          </p:cNvPicPr>
          <p:nvPr userDrawn="1"/>
        </p:nvPicPr>
        <p:blipFill>
          <a:blip r:embed="rId4" cstate="print">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5239657" y="6345797"/>
            <a:ext cx="1712686" cy="226074"/>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使用小程序">
    <p:spTree>
      <p:nvGrpSpPr>
        <p:cNvPr id="1" name=""/>
        <p:cNvGrpSpPr/>
        <p:nvPr/>
      </p:nvGrpSpPr>
      <p:grpSpPr>
        <a:xfrm>
          <a:off x="0" y="0"/>
          <a:ext cx="0" cy="0"/>
          <a:chOff x="0" y="0"/>
          <a:chExt cx="0" cy="0"/>
        </a:xfrm>
      </p:grpSpPr>
      <p:cxnSp>
        <p:nvCxnSpPr>
          <p:cNvPr id="4" name="直接连接符 3"/>
          <p:cNvCxnSpPr/>
          <p:nvPr userDrawn="1"/>
        </p:nvCxnSpPr>
        <p:spPr>
          <a:xfrm>
            <a:off x="0" y="657288"/>
            <a:ext cx="12192000" cy="0"/>
          </a:xfrm>
          <a:prstGeom prst="line">
            <a:avLst/>
          </a:prstGeom>
          <a:ln>
            <a:solidFill>
              <a:srgbClr val="E73A1C"/>
            </a:solidFill>
          </a:ln>
        </p:spPr>
        <p:style>
          <a:lnRef idx="1">
            <a:schemeClr val="accent1"/>
          </a:lnRef>
          <a:fillRef idx="0">
            <a:schemeClr val="accent1"/>
          </a:fillRef>
          <a:effectRef idx="0">
            <a:schemeClr val="accent1"/>
          </a:effectRef>
          <a:fontRef idx="minor">
            <a:schemeClr val="tx1"/>
          </a:fontRef>
        </p:style>
      </p:cxnSp>
      <p:sp>
        <p:nvSpPr>
          <p:cNvPr id="6" name="矩形 5"/>
          <p:cNvSpPr/>
          <p:nvPr userDrawn="1"/>
        </p:nvSpPr>
        <p:spPr>
          <a:xfrm>
            <a:off x="0" y="3091547"/>
            <a:ext cx="12192000" cy="3766453"/>
          </a:xfrm>
          <a:prstGeom prst="rect">
            <a:avLst/>
          </a:prstGeom>
          <a:solidFill>
            <a:srgbClr val="E73A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sp>
        <p:nvSpPr>
          <p:cNvPr id="8" name="矩形: 圆角 7"/>
          <p:cNvSpPr/>
          <p:nvPr userDrawn="1"/>
        </p:nvSpPr>
        <p:spPr>
          <a:xfrm>
            <a:off x="621395" y="1362836"/>
            <a:ext cx="3462340" cy="3462340"/>
          </a:xfrm>
          <a:prstGeom prst="roundRect">
            <a:avLst>
              <a:gd name="adj" fmla="val 5598"/>
            </a:avLst>
          </a:prstGeom>
          <a:solidFill>
            <a:schemeClr val="bg1"/>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sp>
        <p:nvSpPr>
          <p:cNvPr id="9" name="矩形: 圆角 8"/>
          <p:cNvSpPr/>
          <p:nvPr userDrawn="1"/>
        </p:nvSpPr>
        <p:spPr>
          <a:xfrm>
            <a:off x="4374467" y="1362836"/>
            <a:ext cx="3462340" cy="3462340"/>
          </a:xfrm>
          <a:prstGeom prst="roundRect">
            <a:avLst>
              <a:gd name="adj" fmla="val 5598"/>
            </a:avLst>
          </a:prstGeom>
          <a:solidFill>
            <a:schemeClr val="bg1"/>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sp>
        <p:nvSpPr>
          <p:cNvPr id="10" name="文本框 9"/>
          <p:cNvSpPr txBox="1"/>
          <p:nvPr userDrawn="1"/>
        </p:nvSpPr>
        <p:spPr>
          <a:xfrm>
            <a:off x="1656327" y="286129"/>
            <a:ext cx="8879354" cy="670120"/>
          </a:xfrm>
          <a:prstGeom prst="rect">
            <a:avLst/>
          </a:prstGeom>
          <a:solidFill>
            <a:schemeClr val="bg1"/>
          </a:solidFill>
        </p:spPr>
        <p:txBody>
          <a:bodyPr wrap="none" rtlCol="0">
            <a:spAutoFit/>
          </a:bodyPr>
          <a:lstStyle/>
          <a:p>
            <a:pPr algn="ctr">
              <a:lnSpc>
                <a:spcPct val="130000"/>
              </a:lnSpc>
              <a:spcBef>
                <a:spcPts val="600"/>
              </a:spcBef>
            </a:pPr>
            <a:r>
              <a:rPr lang="zh-CN" altLang="en-US" sz="3200" b="1" kern="0">
                <a:latin typeface="微软雅黑" panose="020B0503020204020204" pitchFamily="34" charset="-122"/>
                <a:ea typeface="微软雅黑" panose="020B0503020204020204" pitchFamily="34" charset="-122"/>
                <a:cs typeface="+mn-ea"/>
                <a:sym typeface="+mn-lt"/>
              </a:rPr>
              <a:t> 微信扫描小程序码，使用微软移动办公黑科技 </a:t>
            </a:r>
            <a:endParaRPr lang="en-US" sz="3200" b="1" kern="0" dirty="0">
              <a:latin typeface="微软雅黑" panose="020B0503020204020204" pitchFamily="34" charset="-122"/>
              <a:ea typeface="微软雅黑" panose="020B0503020204020204" pitchFamily="34" charset="-122"/>
              <a:cs typeface="+mn-ea"/>
              <a:sym typeface="+mn-lt"/>
            </a:endParaRPr>
          </a:p>
        </p:txBody>
      </p:sp>
      <p:cxnSp>
        <p:nvCxnSpPr>
          <p:cNvPr id="11" name="直接连接符 10"/>
          <p:cNvCxnSpPr/>
          <p:nvPr userDrawn="1"/>
        </p:nvCxnSpPr>
        <p:spPr>
          <a:xfrm flipH="1">
            <a:off x="1523089" y="369629"/>
            <a:ext cx="266460" cy="622048"/>
          </a:xfrm>
          <a:prstGeom prst="line">
            <a:avLst/>
          </a:prstGeom>
          <a:ln>
            <a:solidFill>
              <a:srgbClr val="E73A1C"/>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10402443" y="369629"/>
            <a:ext cx="266460" cy="622048"/>
          </a:xfrm>
          <a:prstGeom prst="line">
            <a:avLst/>
          </a:prstGeom>
          <a:ln>
            <a:solidFill>
              <a:srgbClr val="E73A1C"/>
            </a:solidFill>
          </a:ln>
        </p:spPr>
        <p:style>
          <a:lnRef idx="1">
            <a:schemeClr val="accent1"/>
          </a:lnRef>
          <a:fillRef idx="0">
            <a:schemeClr val="accent1"/>
          </a:fillRef>
          <a:effectRef idx="0">
            <a:schemeClr val="accent1"/>
          </a:effectRef>
          <a:fontRef idx="minor">
            <a:schemeClr val="tx1"/>
          </a:fontRef>
        </p:style>
      </p:cxnSp>
      <p:sp>
        <p:nvSpPr>
          <p:cNvPr id="13" name="矩形: 圆角 12"/>
          <p:cNvSpPr/>
          <p:nvPr userDrawn="1"/>
        </p:nvSpPr>
        <p:spPr>
          <a:xfrm>
            <a:off x="8159751" y="1362836"/>
            <a:ext cx="3462340" cy="3462340"/>
          </a:xfrm>
          <a:prstGeom prst="roundRect">
            <a:avLst>
              <a:gd name="adj" fmla="val 5598"/>
            </a:avLst>
          </a:prstGeom>
          <a:solidFill>
            <a:schemeClr val="bg1"/>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sz="1400" dirty="0">
              <a:latin typeface="微软雅黑" panose="020B0503020204020204" pitchFamily="34" charset="-122"/>
              <a:ea typeface="微软雅黑" panose="020B0503020204020204" pitchFamily="34" charset="-122"/>
            </a:endParaRPr>
          </a:p>
        </p:txBody>
      </p:sp>
      <p:pic>
        <p:nvPicPr>
          <p:cNvPr id="14" name="图片 13"/>
          <p:cNvPicPr>
            <a:picLocks noChangeAspect="1"/>
          </p:cNvPicPr>
          <p:nvPr userDrawn="1"/>
        </p:nvPicPr>
        <p:blipFill rotWithShape="1">
          <a:blip r:embed="rId2">
            <a:clrChange>
              <a:clrFrom>
                <a:srgbClr val="FFFFFF"/>
              </a:clrFrom>
              <a:clrTo>
                <a:srgbClr val="FFFFFF">
                  <a:alpha val="0"/>
                </a:srgbClr>
              </a:clrTo>
            </a:clrChange>
          </a:blip>
          <a:srcRect l="13924" t="13924" r="13924" b="13924"/>
          <a:stretch>
            <a:fillRect/>
          </a:stretch>
        </p:blipFill>
        <p:spPr>
          <a:xfrm>
            <a:off x="4705130" y="1673081"/>
            <a:ext cx="2743200" cy="2743200"/>
          </a:xfrm>
          <a:prstGeom prst="rect">
            <a:avLst/>
          </a:prstGeom>
        </p:spPr>
      </p:pic>
      <p:pic>
        <p:nvPicPr>
          <p:cNvPr id="15" name="图片 14"/>
          <p:cNvPicPr>
            <a:picLocks noChangeAspect="1"/>
          </p:cNvPicPr>
          <p:nvPr userDrawn="1"/>
        </p:nvPicPr>
        <p:blipFill rotWithShape="1">
          <a:blip r:embed="rId3">
            <a:clrChange>
              <a:clrFrom>
                <a:srgbClr val="FFFFFF"/>
              </a:clrFrom>
              <a:clrTo>
                <a:srgbClr val="FFFFFF">
                  <a:alpha val="0"/>
                </a:srgbClr>
              </a:clrTo>
            </a:clrChange>
          </a:blip>
          <a:srcRect l="14439" r="14439"/>
          <a:stretch>
            <a:fillRect/>
          </a:stretch>
        </p:blipFill>
        <p:spPr>
          <a:xfrm>
            <a:off x="8519321" y="1673081"/>
            <a:ext cx="2743200" cy="2743200"/>
          </a:xfrm>
          <a:prstGeom prst="rect">
            <a:avLst/>
          </a:prstGeom>
        </p:spPr>
      </p:pic>
      <p:pic>
        <p:nvPicPr>
          <p:cNvPr id="16" name="图片 15"/>
          <p:cNvPicPr>
            <a:picLocks noChangeAspect="1"/>
          </p:cNvPicPr>
          <p:nvPr userDrawn="1"/>
        </p:nvPicPr>
        <p:blipFill>
          <a:blip r:embed="rId4">
            <a:clrChange>
              <a:clrFrom>
                <a:srgbClr val="FFFFFF"/>
              </a:clrFrom>
              <a:clrTo>
                <a:srgbClr val="FFFFFF">
                  <a:alpha val="0"/>
                </a:srgbClr>
              </a:clrTo>
            </a:clrChange>
          </a:blip>
          <a:stretch>
            <a:fillRect/>
          </a:stretch>
        </p:blipFill>
        <p:spPr>
          <a:xfrm>
            <a:off x="980965" y="1673081"/>
            <a:ext cx="2743200" cy="2743200"/>
          </a:xfrm>
          <a:prstGeom prst="rect">
            <a:avLst/>
          </a:prstGeom>
        </p:spPr>
      </p:pic>
      <p:sp>
        <p:nvSpPr>
          <p:cNvPr id="17" name="文本框 16"/>
          <p:cNvSpPr txBox="1"/>
          <p:nvPr userDrawn="1"/>
        </p:nvSpPr>
        <p:spPr>
          <a:xfrm>
            <a:off x="987447" y="5138740"/>
            <a:ext cx="2730235" cy="907428"/>
          </a:xfrm>
          <a:prstGeom prst="rect">
            <a:avLst/>
          </a:prstGeom>
          <a:noFill/>
        </p:spPr>
        <p:txBody>
          <a:bodyPr wrap="none" rtlCol="0">
            <a:spAutoFit/>
          </a:bodyPr>
          <a:lstStyle/>
          <a:p>
            <a:pPr algn="ctr">
              <a:lnSpc>
                <a:spcPct val="140000"/>
              </a:lnSpc>
            </a:pPr>
            <a:r>
              <a:rPr lang="zh-CN" altLang="en-US"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在微信访问</a:t>
            </a:r>
            <a:r>
              <a:rPr lang="en-US" altLang="zh-CN"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OneDrive</a:t>
            </a:r>
            <a:endParaRPr lang="en-US" altLang="zh-CN"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gn="ctr">
              <a:lnSpc>
                <a:spcPct val="140000"/>
              </a:lnSpc>
            </a:pPr>
            <a:r>
              <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 微软</a:t>
            </a:r>
            <a:r>
              <a:rPr lang="en-US" altLang="zh-CN"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Office</a:t>
            </a:r>
            <a:r>
              <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文档 」</a:t>
            </a:r>
            <a:endParaRPr lang="en-US" sz="2000" b="1" kern="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18" name="文本框 17"/>
          <p:cNvSpPr txBox="1"/>
          <p:nvPr userDrawn="1"/>
        </p:nvSpPr>
        <p:spPr>
          <a:xfrm>
            <a:off x="4862328" y="5138740"/>
            <a:ext cx="2467342" cy="907428"/>
          </a:xfrm>
          <a:prstGeom prst="rect">
            <a:avLst/>
          </a:prstGeom>
          <a:noFill/>
        </p:spPr>
        <p:txBody>
          <a:bodyPr wrap="none" rtlCol="0">
            <a:spAutoFit/>
          </a:bodyPr>
          <a:lstStyle/>
          <a:p>
            <a:pPr algn="ctr">
              <a:lnSpc>
                <a:spcPct val="140000"/>
              </a:lnSpc>
            </a:pPr>
            <a:r>
              <a:rPr lang="zh-CN" altLang="en-US"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让你的文档会说话</a:t>
            </a:r>
            <a:endParaRPr lang="en-US" altLang="zh-CN"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gn="ctr">
              <a:lnSpc>
                <a:spcPct val="140000"/>
              </a:lnSpc>
            </a:pPr>
            <a:r>
              <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 微软听听文档 」</a:t>
            </a:r>
            <a:endPar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19" name="文本框 18"/>
          <p:cNvSpPr txBox="1"/>
          <p:nvPr userDrawn="1"/>
        </p:nvSpPr>
        <p:spPr>
          <a:xfrm>
            <a:off x="8644425" y="5138740"/>
            <a:ext cx="2492990" cy="907428"/>
          </a:xfrm>
          <a:prstGeom prst="rect">
            <a:avLst/>
          </a:prstGeom>
          <a:noFill/>
        </p:spPr>
        <p:txBody>
          <a:bodyPr wrap="none" rtlCol="0">
            <a:spAutoFit/>
          </a:bodyPr>
          <a:lstStyle/>
          <a:p>
            <a:pPr algn="ctr">
              <a:lnSpc>
                <a:spcPct val="140000"/>
              </a:lnSpc>
            </a:pPr>
            <a:r>
              <a:rPr lang="zh-CN" altLang="en-US"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你的文档创作小助手</a:t>
            </a:r>
            <a:endParaRPr lang="en-US" altLang="zh-CN" sz="2000" kern="0">
              <a:solidFill>
                <a:schemeClr val="bg1">
                  <a:alpha val="77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algn="ctr">
              <a:lnSpc>
                <a:spcPct val="140000"/>
              </a:lnSpc>
            </a:pPr>
            <a:r>
              <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 微软小蜜 」</a:t>
            </a:r>
            <a:endParaRPr lang="zh-CN" altLang="en-US" sz="20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cxnSp>
        <p:nvCxnSpPr>
          <p:cNvPr id="20" name="直接连接符 19"/>
          <p:cNvCxnSpPr/>
          <p:nvPr userDrawn="1"/>
        </p:nvCxnSpPr>
        <p:spPr>
          <a:xfrm>
            <a:off x="4198035" y="5330650"/>
            <a:ext cx="0" cy="653143"/>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a:off x="7976215" y="5330650"/>
            <a:ext cx="0" cy="653143"/>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pic>
        <p:nvPicPr>
          <p:cNvPr id="22" name="图片 21">
            <a:hlinkClick r:id="rId5"/>
          </p:cNvPr>
          <p:cNvPicPr>
            <a:picLocks noChangeAspect="1"/>
          </p:cNvPicPr>
          <p:nvPr userDrawn="1"/>
        </p:nvPicPr>
        <p:blipFill>
          <a:blip r:embed="rId6" cstate="print">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5239657" y="6345797"/>
            <a:ext cx="1712686" cy="226074"/>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theme" Target="../theme/theme1.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69924" y="1"/>
            <a:ext cx="10850563" cy="1028699"/>
          </a:xfrm>
          <a:prstGeom prst="rect">
            <a:avLst/>
          </a:prstGeom>
        </p:spPr>
        <p:txBody>
          <a:bodyPr vert="horz" lIns="91440" tIns="45720" rIns="91440" bIns="45720" rtlCol="0" anchor="b">
            <a:normAutofit/>
          </a:bodyPr>
          <a:lstStyle/>
          <a:p>
            <a:r>
              <a:rPr lang="en-US" altLang="zh-CN" dirty="0"/>
              <a:t>Click to edit Master title style</a:t>
            </a:r>
            <a:endParaRPr lang="zh-CN" altLang="en-US" dirty="0"/>
          </a:p>
        </p:txBody>
      </p:sp>
      <p:sp>
        <p:nvSpPr>
          <p:cNvPr id="3" name="文本占位符 2"/>
          <p:cNvSpPr>
            <a:spLocks noGrp="1"/>
          </p:cNvSpPr>
          <p:nvPr>
            <p:ph type="body" idx="1"/>
          </p:nvPr>
        </p:nvSpPr>
        <p:spPr>
          <a:xfrm>
            <a:off x="669924" y="1123950"/>
            <a:ext cx="10850563" cy="5019675"/>
          </a:xfrm>
          <a:prstGeom prst="rect">
            <a:avLst/>
          </a:prstGeom>
        </p:spPr>
        <p:txBody>
          <a:bodyPr vert="horz" lIns="91440" tIns="45720" rIns="91440" bIns="45720" rtlCol="0">
            <a:normAutofit/>
          </a:bodyPr>
          <a:lstStyle/>
          <a:p>
            <a:pPr lvl="0"/>
            <a:r>
              <a:rPr lang="en-US" altLang="zh-CN" dirty="0"/>
              <a:t>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zh-CN" altLang="en-US" dirty="0"/>
          </a:p>
        </p:txBody>
      </p:sp>
      <p:sp>
        <p:nvSpPr>
          <p:cNvPr id="5" name="页脚占位符 4"/>
          <p:cNvSpPr>
            <a:spLocks noGrp="1"/>
          </p:cNvSpPr>
          <p:nvPr>
            <p:ph type="ftr" sz="quarter" idx="3"/>
          </p:nvPr>
        </p:nvSpPr>
        <p:spPr>
          <a:xfrm>
            <a:off x="669924" y="6240463"/>
            <a:ext cx="4140201" cy="20638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ltLang="zh-CN"/>
              <a:t>www.islide.cc </a:t>
            </a:r>
            <a:endParaRPr lang="zh-CN" altLang="en-US" dirty="0"/>
          </a:p>
        </p:txBody>
      </p:sp>
      <p:sp>
        <p:nvSpPr>
          <p:cNvPr id="6" name="灯片编号占位符 5"/>
          <p:cNvSpPr>
            <a:spLocks noGrp="1"/>
          </p:cNvSpPr>
          <p:nvPr>
            <p:ph type="sldNum" sz="quarter" idx="4"/>
          </p:nvPr>
        </p:nvSpPr>
        <p:spPr>
          <a:xfrm>
            <a:off x="8610599" y="6240463"/>
            <a:ext cx="2909888" cy="206381"/>
          </a:xfrm>
          <a:prstGeom prst="rect">
            <a:avLst/>
          </a:prstGeom>
        </p:spPr>
        <p:txBody>
          <a:bodyPr vert="horz" lIns="91440" tIns="45720" rIns="91440" bIns="45720" rtlCol="0" anchor="ctr"/>
          <a:lstStyle>
            <a:lvl1pPr algn="r">
              <a:defRPr sz="1000">
                <a:solidFill>
                  <a:schemeClr val="tx1">
                    <a:tint val="75000"/>
                  </a:schemeClr>
                </a:solidFill>
              </a:defRPr>
            </a:lvl1pPr>
          </a:lstStyle>
          <a:p>
            <a:fld id="{5DD3DB80-B894-403A-B48E-6FDC1A72010E}" type="slidenum">
              <a:rPr lang="zh-CN" altLang="en-US" smtClean="0"/>
            </a:fld>
            <a:endParaRPr lang="zh-CN" altLang="en-US"/>
          </a:p>
        </p:txBody>
      </p:sp>
      <p:cxnSp>
        <p:nvCxnSpPr>
          <p:cNvPr id="7" name="直接连接符 6"/>
          <p:cNvCxnSpPr/>
          <p:nvPr userDrawn="1"/>
        </p:nvCxnSpPr>
        <p:spPr>
          <a:xfrm>
            <a:off x="669924" y="1028700"/>
            <a:ext cx="10850563"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hf hdr="0" dt="0"/>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1.jpeg"/><Relationship Id="rId1" Type="http://schemas.openxmlformats.org/officeDocument/2006/relationships/image" Target="../media/image10.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1.jpeg"/><Relationship Id="rId1" Type="http://schemas.openxmlformats.org/officeDocument/2006/relationships/image" Target="../media/image10.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1667510" y="2343785"/>
            <a:ext cx="7684135" cy="673735"/>
          </a:xfrm>
          <a:solidFill>
            <a:schemeClr val="accent1"/>
          </a:solidFill>
        </p:spPr>
        <p:txBody>
          <a:bodyPr>
            <a:noAutofit/>
          </a:bodyPr>
          <a:lstStyle/>
          <a:p>
            <a:pPr>
              <a:spcBef>
                <a:spcPts val="600"/>
              </a:spcBef>
            </a:pPr>
            <a:r>
              <a:rPr lang="en-US" altLang="zh-CN" sz="1600" dirty="0">
                <a:sym typeface="+mn-ea"/>
              </a:rPr>
              <a:t>知识目标</a:t>
            </a:r>
            <a:endParaRPr lang="en-US" altLang="zh-CN" sz="1600" dirty="0">
              <a:sym typeface="+mn-ea"/>
            </a:endParaRPr>
          </a:p>
          <a:p>
            <a:pPr>
              <a:spcBef>
                <a:spcPts val="600"/>
              </a:spcBef>
            </a:pPr>
            <a:r>
              <a:rPr lang="en-US" altLang="zh-CN" sz="1600" dirty="0">
                <a:sym typeface="+mn-ea"/>
              </a:rPr>
              <a:t>1.了解电子商务物流服务的含义及内容。</a:t>
            </a:r>
            <a:endParaRPr lang="en-US" altLang="zh-CN" sz="1600" dirty="0">
              <a:sym typeface="+mn-ea"/>
            </a:endParaRPr>
          </a:p>
          <a:p>
            <a:pPr>
              <a:spcBef>
                <a:spcPts val="600"/>
              </a:spcBef>
            </a:pPr>
            <a:r>
              <a:rPr lang="en-US" altLang="zh-CN" sz="1600" dirty="0">
                <a:sym typeface="+mn-ea"/>
              </a:rPr>
              <a:t>2.了解电子商务物流服务增值性服务的内容。</a:t>
            </a:r>
            <a:endParaRPr lang="en-US" altLang="zh-CN" sz="1600" dirty="0">
              <a:sym typeface="+mn-ea"/>
            </a:endParaRPr>
          </a:p>
          <a:p>
            <a:pPr>
              <a:spcBef>
                <a:spcPts val="600"/>
              </a:spcBef>
            </a:pPr>
            <a:r>
              <a:rPr lang="en-US" altLang="zh-CN" sz="1600" dirty="0">
                <a:sym typeface="+mn-ea"/>
              </a:rPr>
              <a:t>3.熟悉物流服务成本管理的作用。</a:t>
            </a:r>
            <a:endParaRPr lang="en-US" altLang="zh-CN" sz="1600" dirty="0">
              <a:sym typeface="+mn-ea"/>
            </a:endParaRPr>
          </a:p>
          <a:p>
            <a:pPr>
              <a:spcBef>
                <a:spcPts val="600"/>
              </a:spcBef>
            </a:pPr>
            <a:r>
              <a:rPr lang="en-US" altLang="zh-CN" sz="1600" dirty="0">
                <a:sym typeface="+mn-ea"/>
              </a:rPr>
              <a:t>4.了解物流服务绩效评价的意义。</a:t>
            </a:r>
            <a:endParaRPr lang="en-US" altLang="zh-CN" sz="1600" dirty="0">
              <a:sym typeface="+mn-ea"/>
            </a:endParaRPr>
          </a:p>
        </p:txBody>
      </p:sp>
      <p:sp>
        <p:nvSpPr>
          <p:cNvPr id="4" name="标题 3"/>
          <p:cNvSpPr>
            <a:spLocks noGrp="1"/>
          </p:cNvSpPr>
          <p:nvPr>
            <p:ph type="ctrTitle"/>
          </p:nvPr>
        </p:nvSpPr>
        <p:spPr>
          <a:xfrm>
            <a:off x="1667510" y="593090"/>
            <a:ext cx="6722110" cy="1350645"/>
          </a:xfrm>
        </p:spPr>
        <p:txBody>
          <a:bodyPr>
            <a:normAutofit/>
          </a:bodyPr>
          <a:lstStyle/>
          <a:p>
            <a:r>
              <a:rPr lang="en-US" altLang="zh-CN" dirty="0"/>
              <a:t>项目六   电子商务物流成本</a:t>
            </a:r>
            <a:br>
              <a:rPr lang="en-US" altLang="zh-CN" dirty="0"/>
            </a:br>
            <a:r>
              <a:rPr lang="en-US" altLang="zh-CN" dirty="0"/>
              <a:t>              管理</a:t>
            </a:r>
            <a:endParaRPr lang="en-US" altLang="zh-CN" dirty="0"/>
          </a:p>
        </p:txBody>
      </p:sp>
      <p:cxnSp>
        <p:nvCxnSpPr>
          <p:cNvPr id="13" name="直接连接符 12"/>
          <p:cNvCxnSpPr/>
          <p:nvPr/>
        </p:nvCxnSpPr>
        <p:spPr>
          <a:xfrm>
            <a:off x="1403735" y="1354258"/>
            <a:ext cx="0" cy="24003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5154295" y="3363595"/>
            <a:ext cx="4721860" cy="1306830"/>
          </a:xfrm>
          <a:prstGeom prst="rect">
            <a:avLst/>
          </a:prstGeom>
          <a:noFill/>
        </p:spPr>
        <p:txBody>
          <a:bodyPr wrap="square" rtlCol="0" anchor="t">
            <a:spAutoFit/>
          </a:bodyPr>
          <a:p>
            <a:pPr fontAlgn="auto">
              <a:spcBef>
                <a:spcPts val="600"/>
              </a:spcBef>
            </a:pPr>
            <a:r>
              <a:rPr lang="en-US" altLang="zh-CN" sz="1600" dirty="0">
                <a:solidFill>
                  <a:schemeClr val="bg1"/>
                </a:solidFill>
                <a:sym typeface="+mn-ea"/>
              </a:rPr>
              <a:t>能力目标 </a:t>
            </a:r>
            <a:endParaRPr lang="en-US" altLang="zh-CN" sz="1600" dirty="0">
              <a:solidFill>
                <a:schemeClr val="bg1"/>
              </a:solidFill>
              <a:sym typeface="+mn-ea"/>
            </a:endParaRPr>
          </a:p>
          <a:p>
            <a:pPr fontAlgn="auto">
              <a:spcBef>
                <a:spcPts val="600"/>
              </a:spcBef>
            </a:pPr>
            <a:r>
              <a:rPr lang="en-US" altLang="zh-CN" sz="1600" dirty="0">
                <a:solidFill>
                  <a:schemeClr val="bg1"/>
                </a:solidFill>
                <a:sym typeface="+mn-ea"/>
              </a:rPr>
              <a:t>1.掌握物流成本管理的影响因素。</a:t>
            </a:r>
            <a:endParaRPr lang="en-US" altLang="zh-CN" sz="1600" dirty="0">
              <a:solidFill>
                <a:schemeClr val="bg1"/>
              </a:solidFill>
              <a:sym typeface="+mn-ea"/>
            </a:endParaRPr>
          </a:p>
          <a:p>
            <a:pPr fontAlgn="auto">
              <a:spcBef>
                <a:spcPts val="600"/>
              </a:spcBef>
            </a:pPr>
            <a:r>
              <a:rPr lang="en-US" altLang="zh-CN" sz="1600" dirty="0">
                <a:solidFill>
                  <a:schemeClr val="bg1"/>
                </a:solidFill>
                <a:sym typeface="+mn-ea"/>
              </a:rPr>
              <a:t>2.理解物流成本管理的测算方法。</a:t>
            </a:r>
            <a:endParaRPr lang="en-US" altLang="zh-CN" sz="1600" dirty="0">
              <a:solidFill>
                <a:schemeClr val="bg1"/>
              </a:solidFill>
              <a:sym typeface="+mn-ea"/>
            </a:endParaRPr>
          </a:p>
          <a:p>
            <a:pPr fontAlgn="auto">
              <a:spcBef>
                <a:spcPts val="600"/>
              </a:spcBef>
            </a:pPr>
            <a:r>
              <a:rPr lang="en-US" altLang="zh-CN" sz="1600" dirty="0">
                <a:solidFill>
                  <a:schemeClr val="bg1"/>
                </a:solidFill>
                <a:sym typeface="+mn-ea"/>
              </a:rPr>
              <a:t>3.掌握物流绩效评价的方法和指标体系。</a:t>
            </a:r>
            <a:endParaRPr lang="en-US" altLang="zh-CN" sz="1600" dirty="0">
              <a:solidFill>
                <a:schemeClr val="bg1"/>
              </a:solidFill>
              <a:sym typeface="+mn-ea"/>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dirty="0">
                <a:sym typeface="+mn-ea"/>
              </a:rPr>
              <a:t>任务一  物流成本及物流成本管理</a:t>
            </a:r>
            <a:endParaRPr dirty="0">
              <a:sym typeface="+mn-ea"/>
            </a:endParaRPr>
          </a:p>
        </p:txBody>
      </p:sp>
      <p:sp>
        <p:nvSpPr>
          <p:cNvPr id="7" name="iś1íďe"/>
          <p:cNvSpPr/>
          <p:nvPr/>
        </p:nvSpPr>
        <p:spPr bwMode="auto">
          <a:xfrm>
            <a:off x="4810125" y="2388211"/>
            <a:ext cx="520576" cy="521068"/>
          </a:xfrm>
          <a:prstGeom prst="ellipse">
            <a:avLst/>
          </a:prstGeom>
          <a:solidFill>
            <a:schemeClr val="accent1"/>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defRPr/>
            </a:pPr>
            <a:r>
              <a:rPr lang="en-US" altLang="zh-CN" b="1"/>
              <a:t>1</a:t>
            </a:r>
            <a:endParaRPr lang="zh-CN" altLang="en-US" b="1"/>
          </a:p>
        </p:txBody>
      </p:sp>
      <p:sp>
        <p:nvSpPr>
          <p:cNvPr id="8" name="íṡḻíḍè"/>
          <p:cNvSpPr/>
          <p:nvPr/>
        </p:nvSpPr>
        <p:spPr bwMode="auto">
          <a:xfrm>
            <a:off x="4810125" y="3099408"/>
            <a:ext cx="520576" cy="521068"/>
          </a:xfrm>
          <a:prstGeom prst="ellipse">
            <a:avLst/>
          </a:prstGeom>
          <a:solidFill>
            <a:schemeClr val="tx2"/>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defRPr/>
            </a:pPr>
            <a:r>
              <a:rPr lang="en-US" altLang="zh-CN" b="1" dirty="0"/>
              <a:t>2</a:t>
            </a:r>
            <a:endParaRPr lang="zh-CN" altLang="en-US" b="1" dirty="0"/>
          </a:p>
        </p:txBody>
      </p:sp>
      <p:cxnSp>
        <p:nvCxnSpPr>
          <p:cNvPr id="13" name="直接连接符 12"/>
          <p:cNvCxnSpPr/>
          <p:nvPr/>
        </p:nvCxnSpPr>
        <p:spPr bwMode="auto">
          <a:xfrm>
            <a:off x="5571751" y="2993060"/>
            <a:ext cx="5976000" cy="0"/>
          </a:xfrm>
          <a:prstGeom prst="line">
            <a:avLst/>
          </a:prstGeom>
          <a:solidFill>
            <a:srgbClr val="FFCC00"/>
          </a:solidFill>
          <a:ln w="3175" cap="flat" cmpd="sng" algn="ctr">
            <a:solidFill>
              <a:schemeClr val="bg1">
                <a:lumMod val="75000"/>
              </a:schemeClr>
            </a:solidFill>
            <a:prstDash val="solid"/>
            <a:round/>
            <a:headEnd type="none" w="med" len="med"/>
            <a:tailEnd type="none" w="med" len="med"/>
          </a:ln>
          <a:effectLst/>
        </p:spPr>
      </p:cxnSp>
      <p:cxnSp>
        <p:nvCxnSpPr>
          <p:cNvPr id="14" name="直接连接符 13"/>
          <p:cNvCxnSpPr/>
          <p:nvPr/>
        </p:nvCxnSpPr>
        <p:spPr bwMode="auto">
          <a:xfrm>
            <a:off x="5571751" y="3706852"/>
            <a:ext cx="5976000" cy="0"/>
          </a:xfrm>
          <a:prstGeom prst="line">
            <a:avLst/>
          </a:prstGeom>
          <a:solidFill>
            <a:srgbClr val="FFCC00"/>
          </a:solidFill>
          <a:ln w="3175" cap="flat" cmpd="sng" algn="ctr">
            <a:solidFill>
              <a:schemeClr val="bg1">
                <a:lumMod val="75000"/>
              </a:schemeClr>
            </a:solidFill>
            <a:prstDash val="solid"/>
            <a:round/>
            <a:headEnd type="none" w="med" len="med"/>
            <a:tailEnd type="none" w="med" len="med"/>
          </a:ln>
          <a:effectLst/>
        </p:spPr>
      </p:cxnSp>
      <p:cxnSp>
        <p:nvCxnSpPr>
          <p:cNvPr id="18" name="直接连接符 17"/>
          <p:cNvCxnSpPr/>
          <p:nvPr/>
        </p:nvCxnSpPr>
        <p:spPr>
          <a:xfrm>
            <a:off x="2837711" y="1970070"/>
            <a:ext cx="0" cy="3086345"/>
          </a:xfrm>
          <a:prstGeom prst="line">
            <a:avLst/>
          </a:prstGeom>
          <a:solidFill>
            <a:srgbClr val="FFCC00"/>
          </a:solidFill>
          <a:ln w="3175" cap="flat" cmpd="sng" algn="ctr">
            <a:solidFill>
              <a:schemeClr val="bg1">
                <a:lumMod val="75000"/>
              </a:schemeClr>
            </a:solidFill>
            <a:prstDash val="solid"/>
            <a:round/>
            <a:headEnd type="none" w="med" len="med"/>
            <a:tailEnd type="none" w="med" len="med"/>
          </a:ln>
          <a:effectLst/>
        </p:spPr>
      </p:cxnSp>
      <p:sp>
        <p:nvSpPr>
          <p:cNvPr id="19" name="îşḻídé"/>
          <p:cNvSpPr txBox="1"/>
          <p:nvPr/>
        </p:nvSpPr>
        <p:spPr>
          <a:xfrm>
            <a:off x="1512049" y="1919146"/>
            <a:ext cx="1744388" cy="523220"/>
          </a:xfrm>
          <a:prstGeom prst="rect">
            <a:avLst/>
          </a:prstGeom>
          <a:solidFill>
            <a:schemeClr val="bg1"/>
          </a:solidFill>
        </p:spPr>
        <p:txBody>
          <a:bodyPr wrap="square" lIns="91440" tIns="45720" rIns="91440" bIns="45720" rtlCol="0">
            <a:normAutofit fontScale="90000"/>
          </a:bodyPr>
          <a:lstStyle/>
          <a:p>
            <a:pPr algn="r"/>
            <a:r>
              <a:rPr lang="zh-CN" altLang="tr-TR" sz="2800" b="1" dirty="0">
                <a:solidFill>
                  <a:sysClr val="windowText" lastClr="000000"/>
                </a:solidFill>
              </a:rPr>
              <a:t>目录</a:t>
            </a:r>
            <a:endParaRPr lang="zh-CN" altLang="tr-TR" sz="2800" b="1" dirty="0">
              <a:solidFill>
                <a:sysClr val="windowText" lastClr="000000"/>
              </a:solidFill>
            </a:endParaRPr>
          </a:p>
        </p:txBody>
      </p:sp>
      <p:sp>
        <p:nvSpPr>
          <p:cNvPr id="20" name="ïsḷïḍè"/>
          <p:cNvSpPr txBox="1"/>
          <p:nvPr/>
        </p:nvSpPr>
        <p:spPr bwMode="auto">
          <a:xfrm>
            <a:off x="5461000" y="2442210"/>
            <a:ext cx="6086475" cy="385445"/>
          </a:xfrm>
          <a:prstGeom prst="roundRect">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b"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eaLnBrk="1" hangingPunct="1">
              <a:lnSpc>
                <a:spcPct val="110000"/>
              </a:lnSpc>
              <a:spcBef>
                <a:spcPct val="0"/>
              </a:spcBef>
              <a:buFontTx/>
              <a:buNone/>
            </a:pPr>
            <a:r>
              <a:rPr lang="en-US" altLang="zh-CN" sz="2000" b="1" dirty="0">
                <a:solidFill>
                  <a:schemeClr val="bg1"/>
                </a:solidFill>
              </a:rPr>
              <a:t>一、物流成本概述</a:t>
            </a:r>
            <a:endParaRPr lang="en-US" altLang="zh-CN" sz="2000" b="1" dirty="0">
              <a:solidFill>
                <a:schemeClr val="bg1"/>
              </a:solidFill>
            </a:endParaRPr>
          </a:p>
        </p:txBody>
      </p:sp>
      <p:sp>
        <p:nvSpPr>
          <p:cNvPr id="21" name="îśļîḓé"/>
          <p:cNvSpPr txBox="1"/>
          <p:nvPr/>
        </p:nvSpPr>
        <p:spPr bwMode="auto">
          <a:xfrm>
            <a:off x="5449808" y="3179605"/>
            <a:ext cx="6086431" cy="387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b" anchorCtr="0"/>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l" eaLnBrk="1" hangingPunct="1">
              <a:lnSpc>
                <a:spcPct val="100000"/>
              </a:lnSpc>
              <a:buClrTx/>
              <a:buSzTx/>
              <a:buFontTx/>
              <a:buNone/>
            </a:pPr>
            <a:r>
              <a:rPr lang="en-US" altLang="zh-CN" sz="2000" b="1" dirty="0">
                <a:solidFill>
                  <a:schemeClr val="tx1"/>
                </a:solidFill>
                <a:sym typeface="+mn-ea"/>
              </a:rPr>
              <a:t>二、物流成本管理概述</a:t>
            </a:r>
            <a:endParaRPr lang="en-US" altLang="zh-CN" sz="2000" b="1" dirty="0">
              <a:solidFill>
                <a:schemeClr val="tx1"/>
              </a:solidFill>
              <a:sym typeface="+mn-ea"/>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userDrawn="1">
            <p:ph type="title"/>
          </p:nvPr>
        </p:nvSpPr>
        <p:spPr>
          <a:xfrm>
            <a:off x="4915625" y="1659449"/>
            <a:ext cx="6604863" cy="656792"/>
          </a:xfrm>
        </p:spPr>
        <p:txBody>
          <a:bodyPr>
            <a:normAutofit/>
          </a:bodyPr>
          <a:lstStyle/>
          <a:p>
            <a:r>
              <a:rPr lang="en-US" altLang="zh-CN" dirty="0">
                <a:solidFill>
                  <a:schemeClr val="tx1"/>
                </a:solidFill>
                <a:sym typeface="+mn-ea"/>
              </a:rPr>
              <a:t>一、物流成本概述</a:t>
            </a:r>
            <a:endParaRPr lang="en-US" altLang="zh-CN" dirty="0">
              <a:solidFill>
                <a:schemeClr val="tx1"/>
              </a:solidFill>
              <a:sym typeface="+mn-ea"/>
            </a:endParaRPr>
          </a:p>
        </p:txBody>
      </p:sp>
      <p:sp>
        <p:nvSpPr>
          <p:cNvPr id="6" name="文本占位符 5"/>
          <p:cNvSpPr>
            <a:spLocks noGrp="1"/>
          </p:cNvSpPr>
          <p:nvPr userDrawn="1">
            <p:ph type="body" idx="1"/>
          </p:nvPr>
        </p:nvSpPr>
        <p:spPr>
          <a:xfrm>
            <a:off x="4915624" y="2233737"/>
            <a:ext cx="6621677" cy="1015623"/>
          </a:xfrm>
        </p:spPr>
        <p:txBody>
          <a:bodyPr>
            <a:noAutofit/>
          </a:bodyPr>
          <a:lstStyle/>
          <a:p>
            <a:pPr lvl="0"/>
            <a:r>
              <a:rPr lang="en-US" altLang="zh-CN" sz="2000" b="1"/>
              <a:t>（一）物流成本的含义</a:t>
            </a:r>
            <a:endParaRPr lang="en-US" altLang="zh-CN" sz="2000" b="1"/>
          </a:p>
          <a:p>
            <a:pPr lvl="0"/>
            <a:r>
              <a:rPr lang="en-US" altLang="zh-CN" sz="2000"/>
              <a:t>物流成本是指物流活动中所消耗的物化劳动和活劳动的货币表现，具体表现为物流各个环节所支出的人力、物力和财力的总和。不同类型企业对物流成本的理解有所不同。</a:t>
            </a:r>
            <a:endParaRPr lang="en-US" altLang="zh-CN" sz="2000"/>
          </a:p>
          <a:p>
            <a:pPr lvl="0"/>
            <a:r>
              <a:rPr lang="en-US" altLang="zh-CN" sz="2000"/>
              <a:t>物流成本包括物流各项活动的成本，是特殊的成本体系。现代物流泛指原材料、产成品从起点直至终点及相关有效的全过程。它将运输、仓储、装卸、加工、配送、信息等方面有机结合，形成完整的供应链管理。</a:t>
            </a:r>
            <a:endParaRPr lang="en-US" altLang="zh-CN" sz="2000"/>
          </a:p>
        </p:txBody>
      </p:sp>
      <p:sp>
        <p:nvSpPr>
          <p:cNvPr id="39" name="文本框 76"/>
          <p:cNvSpPr txBox="1"/>
          <p:nvPr/>
        </p:nvSpPr>
        <p:spPr>
          <a:xfrm>
            <a:off x="2173178" y="1991626"/>
            <a:ext cx="1698172" cy="1783340"/>
          </a:xfrm>
          <a:prstGeom prst="rect">
            <a:avLst/>
          </a:prstGeom>
          <a:noFill/>
        </p:spPr>
        <p:txBody>
          <a:bodyPr wrap="none" numCol="1" rtlCol="0">
            <a:prstTxWarp prst="textPlain">
              <a:avLst/>
            </a:prstTxWarp>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6600">
                <a:solidFill>
                  <a:schemeClr val="accent1"/>
                </a:solidFill>
                <a:latin typeface="Impact" panose="020B0806030902050204" pitchFamily="34" charset="0"/>
              </a:rPr>
              <a:t>/01</a:t>
            </a:r>
            <a:endParaRPr lang="en-US" altLang="zh-CN" sz="16600">
              <a:solidFill>
                <a:schemeClr val="accent1"/>
              </a:solidFill>
              <a:latin typeface="Impact" panose="020B0806030902050204" pitchFamily="34" charset="0"/>
            </a:endParaRPr>
          </a:p>
        </p:txBody>
      </p:sp>
      <p:cxnSp>
        <p:nvCxnSpPr>
          <p:cNvPr id="14" name="直接连接符 13"/>
          <p:cNvCxnSpPr/>
          <p:nvPr/>
        </p:nvCxnSpPr>
        <p:spPr>
          <a:xfrm>
            <a:off x="4525248" y="1846384"/>
            <a:ext cx="0" cy="24003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ym typeface="+mn-ea"/>
              </a:rPr>
              <a:t>一、物流成本概述</a:t>
            </a:r>
            <a:endParaRPr lang="zh-CN" altLang="en-US" dirty="0"/>
          </a:p>
        </p:txBody>
      </p:sp>
      <p:sp>
        <p:nvSpPr>
          <p:cNvPr id="4" name="灯片编号占位符 3"/>
          <p:cNvSpPr>
            <a:spLocks noGrp="1"/>
          </p:cNvSpPr>
          <p:nvPr>
            <p:ph type="sldNum" sz="quarter" idx="12"/>
          </p:nvPr>
        </p:nvSpPr>
        <p:spPr/>
        <p:txBody>
          <a:bodyPr/>
          <a:lstStyle/>
          <a:p>
            <a:fld id="{5DD3DB80-B894-403A-B48E-6FDC1A72010E}" type="slidenum">
              <a:rPr lang="zh-CN" altLang="en-US" smtClean="0"/>
            </a:fld>
            <a:endParaRPr lang="zh-CN" altLang="en-US"/>
          </a:p>
        </p:txBody>
      </p:sp>
      <p:sp>
        <p:nvSpPr>
          <p:cNvPr id="6" name="文本框 5"/>
          <p:cNvSpPr txBox="1"/>
          <p:nvPr/>
        </p:nvSpPr>
        <p:spPr>
          <a:xfrm>
            <a:off x="669925" y="1028700"/>
            <a:ext cx="4060825" cy="4984750"/>
          </a:xfrm>
          <a:prstGeom prst="rect">
            <a:avLst/>
          </a:prstGeom>
          <a:noFill/>
        </p:spPr>
        <p:txBody>
          <a:bodyPr wrap="square" rtlCol="0" anchor="t">
            <a:spAutoFit/>
          </a:bodyPr>
          <a:p>
            <a:pPr indent="0" fontAlgn="auto">
              <a:spcBef>
                <a:spcPts val="600"/>
              </a:spcBef>
              <a:spcAft>
                <a:spcPts val="600"/>
              </a:spcAft>
            </a:pPr>
            <a:r>
              <a:rPr lang="en-US" altLang="zh-CN" b="1" dirty="0">
                <a:sym typeface="+mn-ea"/>
              </a:rPr>
              <a:t>（二）物流成本的构成</a:t>
            </a:r>
            <a:endParaRPr lang="en-US" altLang="zh-CN" b="1" dirty="0">
              <a:sym typeface="+mn-ea"/>
            </a:endParaRPr>
          </a:p>
          <a:p>
            <a:pPr indent="0" fontAlgn="auto">
              <a:spcBef>
                <a:spcPts val="600"/>
              </a:spcBef>
              <a:spcAft>
                <a:spcPts val="600"/>
              </a:spcAft>
            </a:pPr>
            <a:r>
              <a:rPr lang="en-US" altLang="zh-CN" dirty="0">
                <a:sym typeface="+mn-ea"/>
              </a:rPr>
              <a:t>到目前为止，由于企业物流成本的特性，对于企业物流成本的构成认识和分析都缺乏一定的标准，而且并不全面。不同的管理者常常是根据不同的需要，分析企业物流成本的构成。</a:t>
            </a:r>
            <a:endParaRPr lang="en-US" altLang="zh-CN" dirty="0">
              <a:sym typeface="+mn-ea"/>
            </a:endParaRPr>
          </a:p>
          <a:p>
            <a:pPr indent="0" fontAlgn="auto">
              <a:spcBef>
                <a:spcPts val="600"/>
              </a:spcBef>
              <a:spcAft>
                <a:spcPts val="600"/>
              </a:spcAft>
            </a:pPr>
            <a:r>
              <a:rPr lang="en-US" altLang="zh-CN" dirty="0">
                <a:sym typeface="+mn-ea"/>
              </a:rPr>
              <a:t>而就企业内部而言，企业物流成本是企业管理物流运作的重要指标，如何在企业利润最</a:t>
            </a:r>
            <a:r>
              <a:rPr lang="en-US" altLang="zh-CN" dirty="0">
                <a:sym typeface="+mn-ea"/>
              </a:rPr>
              <a:t>大化及满足一定的客户服务水平的前提下降低物流总成本是所有企业的一项经营目标。</a:t>
            </a:r>
            <a:endParaRPr lang="en-US" altLang="zh-CN" dirty="0">
              <a:sym typeface="+mn-ea"/>
            </a:endParaRPr>
          </a:p>
          <a:p>
            <a:pPr indent="0" fontAlgn="auto">
              <a:spcBef>
                <a:spcPts val="600"/>
              </a:spcBef>
              <a:spcAft>
                <a:spcPts val="600"/>
              </a:spcAft>
            </a:pPr>
            <a:r>
              <a:rPr lang="en-US" altLang="zh-CN" dirty="0">
                <a:sym typeface="+mn-ea"/>
              </a:rPr>
              <a:t>根据相关聚类的原则，企业的物流成本细分为4大部分：运作成本、库存成本、流信息成本以及其他管理费用。在此基础上，对关键性的成本再进一步细化，如图。</a:t>
            </a:r>
            <a:endParaRPr lang="en-US" altLang="zh-CN" dirty="0">
              <a:sym typeface="+mn-ea"/>
            </a:endParaRPr>
          </a:p>
        </p:txBody>
      </p:sp>
      <p:pic>
        <p:nvPicPr>
          <p:cNvPr id="57" name="图片 56"/>
          <p:cNvPicPr>
            <a:picLocks noChangeAspect="1"/>
          </p:cNvPicPr>
          <p:nvPr/>
        </p:nvPicPr>
        <p:blipFill>
          <a:blip r:embed="rId1"/>
          <a:stretch>
            <a:fillRect/>
          </a:stretch>
        </p:blipFill>
        <p:spPr>
          <a:xfrm>
            <a:off x="4900930" y="1677035"/>
            <a:ext cx="6150610" cy="3503930"/>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ym typeface="+mn-ea"/>
              </a:rPr>
              <a:t>一、物流成本概述</a:t>
            </a:r>
            <a:endParaRPr lang="zh-CN" altLang="en-US" dirty="0"/>
          </a:p>
        </p:txBody>
      </p:sp>
      <p:sp>
        <p:nvSpPr>
          <p:cNvPr id="4" name="灯片编号占位符 3"/>
          <p:cNvSpPr>
            <a:spLocks noGrp="1"/>
          </p:cNvSpPr>
          <p:nvPr>
            <p:ph type="sldNum" sz="quarter" idx="12"/>
          </p:nvPr>
        </p:nvSpPr>
        <p:spPr/>
        <p:txBody>
          <a:bodyPr/>
          <a:lstStyle/>
          <a:p>
            <a:fld id="{5DD3DB80-B894-403A-B48E-6FDC1A72010E}" type="slidenum">
              <a:rPr lang="zh-CN" altLang="en-US" smtClean="0"/>
            </a:fld>
            <a:endParaRPr lang="zh-CN" altLang="en-US"/>
          </a:p>
        </p:txBody>
      </p:sp>
      <p:grpSp>
        <p:nvGrpSpPr>
          <p:cNvPr id="22" name="ísļíḓê"/>
          <p:cNvGrpSpPr/>
          <p:nvPr/>
        </p:nvGrpSpPr>
        <p:grpSpPr>
          <a:xfrm rot="0">
            <a:off x="7402830" y="1268095"/>
            <a:ext cx="3388360" cy="4519930"/>
            <a:chOff x="4290846" y="1522508"/>
            <a:chExt cx="3388076" cy="4520042"/>
          </a:xfrm>
        </p:grpSpPr>
        <p:grpSp>
          <p:nvGrpSpPr>
            <p:cNvPr id="23" name="ïśļiḑè"/>
            <p:cNvGrpSpPr/>
            <p:nvPr/>
          </p:nvGrpSpPr>
          <p:grpSpPr>
            <a:xfrm>
              <a:off x="4290846" y="3579159"/>
              <a:ext cx="1951835" cy="2463391"/>
              <a:chOff x="3948064" y="3579159"/>
              <a:chExt cx="1951835" cy="2463391"/>
            </a:xfrm>
          </p:grpSpPr>
          <p:sp>
            <p:nvSpPr>
              <p:cNvPr id="37" name="îṧḻîḋê"/>
              <p:cNvSpPr/>
              <p:nvPr/>
            </p:nvSpPr>
            <p:spPr>
              <a:xfrm rot="13500000">
                <a:off x="4459739" y="4084946"/>
                <a:ext cx="1440160" cy="1440160"/>
              </a:xfrm>
              <a:custGeom>
                <a:avLst/>
                <a:gdLst>
                  <a:gd name="connsiteX0" fmla="*/ 0 w 1440160"/>
                  <a:gd name="connsiteY0" fmla="*/ 0 h 1440160"/>
                  <a:gd name="connsiteX1" fmla="*/ 1440160 w 1440160"/>
                  <a:gd name="connsiteY1" fmla="*/ 0 h 1440160"/>
                  <a:gd name="connsiteX2" fmla="*/ 1440160 w 1440160"/>
                  <a:gd name="connsiteY2" fmla="*/ 1440160 h 1440160"/>
                  <a:gd name="connsiteX3" fmla="*/ 0 w 1440160"/>
                  <a:gd name="connsiteY3" fmla="*/ 1440160 h 1440160"/>
                  <a:gd name="connsiteX4" fmla="*/ 0 w 1440160"/>
                  <a:gd name="connsiteY4" fmla="*/ 0 h 1440160"/>
                  <a:gd name="connsiteX0-1" fmla="*/ 0 w 1440160"/>
                  <a:gd name="connsiteY0-2" fmla="*/ 1440160 h 1531600"/>
                  <a:gd name="connsiteX1-3" fmla="*/ 0 w 1440160"/>
                  <a:gd name="connsiteY1-4" fmla="*/ 0 h 1531600"/>
                  <a:gd name="connsiteX2-5" fmla="*/ 1440160 w 1440160"/>
                  <a:gd name="connsiteY2-6" fmla="*/ 0 h 1531600"/>
                  <a:gd name="connsiteX3-7" fmla="*/ 1440160 w 1440160"/>
                  <a:gd name="connsiteY3-8" fmla="*/ 1440160 h 1531600"/>
                  <a:gd name="connsiteX4-9" fmla="*/ 91440 w 1440160"/>
                  <a:gd name="connsiteY4-10" fmla="*/ 1531600 h 1531600"/>
                  <a:gd name="connsiteX0-11" fmla="*/ 0 w 1440160"/>
                  <a:gd name="connsiteY0-12" fmla="*/ 0 h 1531600"/>
                  <a:gd name="connsiteX1-13" fmla="*/ 1440160 w 1440160"/>
                  <a:gd name="connsiteY1-14" fmla="*/ 0 h 1531600"/>
                  <a:gd name="connsiteX2-15" fmla="*/ 1440160 w 1440160"/>
                  <a:gd name="connsiteY2-16" fmla="*/ 1440160 h 1531600"/>
                  <a:gd name="connsiteX3-17" fmla="*/ 91440 w 1440160"/>
                  <a:gd name="connsiteY3-18" fmla="*/ 1531600 h 1531600"/>
                  <a:gd name="connsiteX0-19" fmla="*/ 0 w 1440160"/>
                  <a:gd name="connsiteY0-20" fmla="*/ 0 h 1440160"/>
                  <a:gd name="connsiteX1-21" fmla="*/ 1440160 w 1440160"/>
                  <a:gd name="connsiteY1-22" fmla="*/ 0 h 1440160"/>
                  <a:gd name="connsiteX2-23" fmla="*/ 1440160 w 1440160"/>
                  <a:gd name="connsiteY2-24" fmla="*/ 1440160 h 1440160"/>
                </a:gdLst>
                <a:ahLst/>
                <a:cxnLst>
                  <a:cxn ang="0">
                    <a:pos x="connsiteX0-1" y="connsiteY0-2"/>
                  </a:cxn>
                  <a:cxn ang="0">
                    <a:pos x="connsiteX1-3" y="connsiteY1-4"/>
                  </a:cxn>
                  <a:cxn ang="0">
                    <a:pos x="connsiteX2-5" y="connsiteY2-6"/>
                  </a:cxn>
                </a:cxnLst>
                <a:rect l="l" t="t" r="r" b="b"/>
                <a:pathLst>
                  <a:path w="1440160" h="1440160">
                    <a:moveTo>
                      <a:pt x="0" y="0"/>
                    </a:moveTo>
                    <a:lnTo>
                      <a:pt x="1440160" y="0"/>
                    </a:lnTo>
                    <a:lnTo>
                      <a:pt x="1440160" y="1440160"/>
                    </a:lnTo>
                  </a:path>
                </a:pathLst>
              </a:custGeom>
              <a:no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nvGrpSpPr>
              <p:cNvPr id="38" name="îṡḻîḓe"/>
              <p:cNvGrpSpPr/>
              <p:nvPr/>
            </p:nvGrpSpPr>
            <p:grpSpPr>
              <a:xfrm>
                <a:off x="4972299" y="3579159"/>
                <a:ext cx="415040" cy="415040"/>
                <a:chOff x="7442747" y="2249137"/>
                <a:chExt cx="648072" cy="648072"/>
              </a:xfrm>
            </p:grpSpPr>
            <p:sp>
              <p:nvSpPr>
                <p:cNvPr id="45" name="íṡlíďê"/>
                <p:cNvSpPr/>
                <p:nvPr/>
              </p:nvSpPr>
              <p:spPr>
                <a:xfrm>
                  <a:off x="7442747" y="2249137"/>
                  <a:ext cx="648072" cy="648072"/>
                </a:xfrm>
                <a:prstGeom prst="ellipse">
                  <a:avLst/>
                </a:prstGeom>
                <a:solidFill>
                  <a:schemeClr val="accent5"/>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6" name="îṩľiḑe"/>
                <p:cNvSpPr/>
                <p:nvPr/>
              </p:nvSpPr>
              <p:spPr bwMode="auto">
                <a:xfrm>
                  <a:off x="7576637" y="2390028"/>
                  <a:ext cx="380293" cy="366291"/>
                </a:xfrm>
                <a:custGeom>
                  <a:avLst/>
                  <a:gdLst>
                    <a:gd name="connsiteX0" fmla="*/ 304701 w 609473"/>
                    <a:gd name="connsiteY0" fmla="*/ 381618 h 587034"/>
                    <a:gd name="connsiteX1" fmla="*/ 325879 w 609473"/>
                    <a:gd name="connsiteY1" fmla="*/ 394101 h 587034"/>
                    <a:gd name="connsiteX2" fmla="*/ 309542 w 609473"/>
                    <a:gd name="connsiteY2" fmla="*/ 410914 h 587034"/>
                    <a:gd name="connsiteX3" fmla="*/ 331022 w 609473"/>
                    <a:gd name="connsiteY3" fmla="*/ 433867 h 587034"/>
                    <a:gd name="connsiteX4" fmla="*/ 312466 w 609473"/>
                    <a:gd name="connsiteY4" fmla="*/ 468800 h 587034"/>
                    <a:gd name="connsiteX5" fmla="*/ 294112 w 609473"/>
                    <a:gd name="connsiteY5" fmla="*/ 468096 h 587034"/>
                    <a:gd name="connsiteX6" fmla="*/ 278380 w 609473"/>
                    <a:gd name="connsiteY6" fmla="*/ 432055 h 587034"/>
                    <a:gd name="connsiteX7" fmla="*/ 299861 w 609473"/>
                    <a:gd name="connsiteY7" fmla="*/ 410612 h 587034"/>
                    <a:gd name="connsiteX8" fmla="*/ 284028 w 609473"/>
                    <a:gd name="connsiteY8" fmla="*/ 393397 h 587034"/>
                    <a:gd name="connsiteX9" fmla="*/ 224835 w 609473"/>
                    <a:gd name="connsiteY9" fmla="*/ 380559 h 587034"/>
                    <a:gd name="connsiteX10" fmla="*/ 283211 w 609473"/>
                    <a:gd name="connsiteY10" fmla="*/ 483344 h 587034"/>
                    <a:gd name="connsiteX11" fmla="*/ 305190 w 609473"/>
                    <a:gd name="connsiteY11" fmla="*/ 499753 h 587034"/>
                    <a:gd name="connsiteX12" fmla="*/ 327069 w 609473"/>
                    <a:gd name="connsiteY12" fmla="*/ 483646 h 587034"/>
                    <a:gd name="connsiteX13" fmla="*/ 387865 w 609473"/>
                    <a:gd name="connsiteY13" fmla="*/ 380861 h 587034"/>
                    <a:gd name="connsiteX14" fmla="*/ 498972 w 609473"/>
                    <a:gd name="connsiteY14" fmla="*/ 386700 h 587034"/>
                    <a:gd name="connsiteX15" fmla="*/ 581344 w 609473"/>
                    <a:gd name="connsiteY15" fmla="*/ 414485 h 587034"/>
                    <a:gd name="connsiteX16" fmla="*/ 609473 w 609473"/>
                    <a:gd name="connsiteY16" fmla="*/ 494820 h 587034"/>
                    <a:gd name="connsiteX17" fmla="*/ 609473 w 609473"/>
                    <a:gd name="connsiteY17" fmla="*/ 529048 h 587034"/>
                    <a:gd name="connsiteX18" fmla="*/ 551399 w 609473"/>
                    <a:gd name="connsiteY18" fmla="*/ 587034 h 587034"/>
                    <a:gd name="connsiteX19" fmla="*/ 58074 w 609473"/>
                    <a:gd name="connsiteY19" fmla="*/ 587034 h 587034"/>
                    <a:gd name="connsiteX20" fmla="*/ 0 w 609473"/>
                    <a:gd name="connsiteY20" fmla="*/ 529048 h 587034"/>
                    <a:gd name="connsiteX21" fmla="*/ 0 w 609473"/>
                    <a:gd name="connsiteY21" fmla="*/ 494820 h 587034"/>
                    <a:gd name="connsiteX22" fmla="*/ 28129 w 609473"/>
                    <a:gd name="connsiteY22" fmla="*/ 414485 h 587034"/>
                    <a:gd name="connsiteX23" fmla="*/ 110501 w 609473"/>
                    <a:gd name="connsiteY23" fmla="*/ 386700 h 587034"/>
                    <a:gd name="connsiteX24" fmla="*/ 316407 w 609473"/>
                    <a:gd name="connsiteY24" fmla="*/ 206077 h 587034"/>
                    <a:gd name="connsiteX25" fmla="*/ 316407 w 609473"/>
                    <a:gd name="connsiteY25" fmla="*/ 272924 h 587034"/>
                    <a:gd name="connsiteX26" fmla="*/ 335965 w 609473"/>
                    <a:gd name="connsiteY26" fmla="*/ 266783 h 587034"/>
                    <a:gd name="connsiteX27" fmla="*/ 346551 w 609473"/>
                    <a:gd name="connsiteY27" fmla="*/ 239602 h 587034"/>
                    <a:gd name="connsiteX28" fmla="*/ 336570 w 609473"/>
                    <a:gd name="connsiteY28" fmla="*/ 216346 h 587034"/>
                    <a:gd name="connsiteX29" fmla="*/ 316407 w 609473"/>
                    <a:gd name="connsiteY29" fmla="*/ 206077 h 587034"/>
                    <a:gd name="connsiteX30" fmla="*/ 299872 w 609473"/>
                    <a:gd name="connsiteY30" fmla="*/ 94230 h 587034"/>
                    <a:gd name="connsiteX31" fmla="*/ 277793 w 609473"/>
                    <a:gd name="connsiteY31" fmla="*/ 102183 h 587034"/>
                    <a:gd name="connsiteX32" fmla="*/ 270534 w 609473"/>
                    <a:gd name="connsiteY32" fmla="*/ 122922 h 587034"/>
                    <a:gd name="connsiteX33" fmla="*/ 281322 w 609473"/>
                    <a:gd name="connsiteY33" fmla="*/ 145674 h 587034"/>
                    <a:gd name="connsiteX34" fmla="*/ 299872 w 609473"/>
                    <a:gd name="connsiteY34" fmla="*/ 154231 h 587034"/>
                    <a:gd name="connsiteX35" fmla="*/ 316407 w 609473"/>
                    <a:gd name="connsiteY35" fmla="*/ 42585 h 587034"/>
                    <a:gd name="connsiteX36" fmla="*/ 316407 w 609473"/>
                    <a:gd name="connsiteY36" fmla="*/ 56478 h 587034"/>
                    <a:gd name="connsiteX37" fmla="*/ 360061 w 609473"/>
                    <a:gd name="connsiteY37" fmla="*/ 70169 h 587034"/>
                    <a:gd name="connsiteX38" fmla="*/ 389904 w 609473"/>
                    <a:gd name="connsiteY38" fmla="*/ 129465 h 587034"/>
                    <a:gd name="connsiteX39" fmla="*/ 344837 w 609473"/>
                    <a:gd name="connsiteY39" fmla="*/ 129465 h 587034"/>
                    <a:gd name="connsiteX40" fmla="*/ 339797 w 609473"/>
                    <a:gd name="connsiteY40" fmla="*/ 107217 h 587034"/>
                    <a:gd name="connsiteX41" fmla="*/ 316407 w 609473"/>
                    <a:gd name="connsiteY41" fmla="*/ 93928 h 587034"/>
                    <a:gd name="connsiteX42" fmla="*/ 316407 w 609473"/>
                    <a:gd name="connsiteY42" fmla="*/ 159063 h 587034"/>
                    <a:gd name="connsiteX43" fmla="*/ 371050 w 609473"/>
                    <a:gd name="connsiteY43" fmla="*/ 183829 h 587034"/>
                    <a:gd name="connsiteX44" fmla="*/ 394037 w 609473"/>
                    <a:gd name="connsiteY44" fmla="*/ 234467 h 587034"/>
                    <a:gd name="connsiteX45" fmla="*/ 362380 w 609473"/>
                    <a:gd name="connsiteY45" fmla="*/ 297086 h 587034"/>
                    <a:gd name="connsiteX46" fmla="*/ 316407 w 609473"/>
                    <a:gd name="connsiteY46" fmla="*/ 311079 h 587034"/>
                    <a:gd name="connsiteX47" fmla="*/ 316407 w 609473"/>
                    <a:gd name="connsiteY47" fmla="*/ 318328 h 587034"/>
                    <a:gd name="connsiteX48" fmla="*/ 445959 w 609473"/>
                    <a:gd name="connsiteY48" fmla="*/ 180507 h 587034"/>
                    <a:gd name="connsiteX49" fmla="*/ 316407 w 609473"/>
                    <a:gd name="connsiteY49" fmla="*/ 42585 h 587034"/>
                    <a:gd name="connsiteX50" fmla="*/ 299872 w 609473"/>
                    <a:gd name="connsiteY50" fmla="*/ 42484 h 587034"/>
                    <a:gd name="connsiteX51" fmla="*/ 168808 w 609473"/>
                    <a:gd name="connsiteY51" fmla="*/ 180507 h 587034"/>
                    <a:gd name="connsiteX52" fmla="*/ 299872 w 609473"/>
                    <a:gd name="connsiteY52" fmla="*/ 318428 h 587034"/>
                    <a:gd name="connsiteX53" fmla="*/ 299872 w 609473"/>
                    <a:gd name="connsiteY53" fmla="*/ 311381 h 587034"/>
                    <a:gd name="connsiteX54" fmla="*/ 249564 w 609473"/>
                    <a:gd name="connsiteY54" fmla="*/ 296683 h 587034"/>
                    <a:gd name="connsiteX55" fmla="*/ 220729 w 609473"/>
                    <a:gd name="connsiteY55" fmla="*/ 229635 h 587034"/>
                    <a:gd name="connsiteX56" fmla="*/ 266904 w 609473"/>
                    <a:gd name="connsiteY56" fmla="*/ 229635 h 587034"/>
                    <a:gd name="connsiteX57" fmla="*/ 273659 w 609473"/>
                    <a:gd name="connsiteY57" fmla="*/ 258528 h 587034"/>
                    <a:gd name="connsiteX58" fmla="*/ 299872 w 609473"/>
                    <a:gd name="connsiteY58" fmla="*/ 273428 h 587034"/>
                    <a:gd name="connsiteX59" fmla="*/ 299872 w 609473"/>
                    <a:gd name="connsiteY59" fmla="*/ 200440 h 587034"/>
                    <a:gd name="connsiteX60" fmla="*/ 285959 w 609473"/>
                    <a:gd name="connsiteY60" fmla="*/ 196312 h 587034"/>
                    <a:gd name="connsiteX61" fmla="*/ 239784 w 609473"/>
                    <a:gd name="connsiteY61" fmla="*/ 169634 h 587034"/>
                    <a:gd name="connsiteX62" fmla="*/ 226375 w 609473"/>
                    <a:gd name="connsiteY62" fmla="*/ 128459 h 587034"/>
                    <a:gd name="connsiteX63" fmla="*/ 231618 w 609473"/>
                    <a:gd name="connsiteY63" fmla="*/ 99566 h 587034"/>
                    <a:gd name="connsiteX64" fmla="*/ 246237 w 609473"/>
                    <a:gd name="connsiteY64" fmla="*/ 77115 h 587034"/>
                    <a:gd name="connsiteX65" fmla="*/ 273256 w 609473"/>
                    <a:gd name="connsiteY65" fmla="*/ 60404 h 587034"/>
                    <a:gd name="connsiteX66" fmla="*/ 299872 w 609473"/>
                    <a:gd name="connsiteY66" fmla="*/ 56075 h 587034"/>
                    <a:gd name="connsiteX67" fmla="*/ 307333 w 609473"/>
                    <a:gd name="connsiteY67" fmla="*/ 0 h 587034"/>
                    <a:gd name="connsiteX68" fmla="*/ 488101 w 609473"/>
                    <a:gd name="connsiteY68" fmla="*/ 180507 h 587034"/>
                    <a:gd name="connsiteX69" fmla="*/ 307333 w 609473"/>
                    <a:gd name="connsiteY69" fmla="*/ 361013 h 587034"/>
                    <a:gd name="connsiteX70" fmla="*/ 126665 w 609473"/>
                    <a:gd name="connsiteY70" fmla="*/ 180507 h 587034"/>
                    <a:gd name="connsiteX71" fmla="*/ 307333 w 609473"/>
                    <a:gd name="connsiteY71" fmla="*/ 0 h 587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609473" h="587034">
                      <a:moveTo>
                        <a:pt x="304701" y="381618"/>
                      </a:moveTo>
                      <a:lnTo>
                        <a:pt x="325879" y="394101"/>
                      </a:lnTo>
                      <a:lnTo>
                        <a:pt x="309542" y="410914"/>
                      </a:lnTo>
                      <a:lnTo>
                        <a:pt x="331022" y="433867"/>
                      </a:lnTo>
                      <a:lnTo>
                        <a:pt x="312466" y="468800"/>
                      </a:lnTo>
                      <a:cubicBezTo>
                        <a:pt x="307021" y="479069"/>
                        <a:pt x="298751" y="478767"/>
                        <a:pt x="294112" y="468096"/>
                      </a:cubicBezTo>
                      <a:lnTo>
                        <a:pt x="278380" y="432055"/>
                      </a:lnTo>
                      <a:lnTo>
                        <a:pt x="299861" y="410612"/>
                      </a:lnTo>
                      <a:lnTo>
                        <a:pt x="284028" y="393397"/>
                      </a:lnTo>
                      <a:close/>
                      <a:moveTo>
                        <a:pt x="224835" y="380559"/>
                      </a:moveTo>
                      <a:lnTo>
                        <a:pt x="283211" y="483344"/>
                      </a:lnTo>
                      <a:cubicBezTo>
                        <a:pt x="289260" y="493914"/>
                        <a:pt x="297024" y="499753"/>
                        <a:pt x="305190" y="499753"/>
                      </a:cubicBezTo>
                      <a:cubicBezTo>
                        <a:pt x="313155" y="499753"/>
                        <a:pt x="320919" y="494015"/>
                        <a:pt x="327069" y="483646"/>
                      </a:cubicBezTo>
                      <a:lnTo>
                        <a:pt x="387865" y="380861"/>
                      </a:lnTo>
                      <a:lnTo>
                        <a:pt x="498972" y="386700"/>
                      </a:lnTo>
                      <a:cubicBezTo>
                        <a:pt x="529521" y="388311"/>
                        <a:pt x="565716" y="400492"/>
                        <a:pt x="581344" y="414485"/>
                      </a:cubicBezTo>
                      <a:cubicBezTo>
                        <a:pt x="597072" y="428679"/>
                        <a:pt x="609473" y="464015"/>
                        <a:pt x="609473" y="494820"/>
                      </a:cubicBezTo>
                      <a:lnTo>
                        <a:pt x="609473" y="529048"/>
                      </a:lnTo>
                      <a:cubicBezTo>
                        <a:pt x="609473" y="561061"/>
                        <a:pt x="583360" y="587034"/>
                        <a:pt x="551399" y="587034"/>
                      </a:cubicBezTo>
                      <a:lnTo>
                        <a:pt x="58074" y="587034"/>
                      </a:lnTo>
                      <a:cubicBezTo>
                        <a:pt x="26012" y="587034"/>
                        <a:pt x="0" y="561061"/>
                        <a:pt x="0" y="529048"/>
                      </a:cubicBezTo>
                      <a:lnTo>
                        <a:pt x="0" y="494820"/>
                      </a:lnTo>
                      <a:cubicBezTo>
                        <a:pt x="0" y="464015"/>
                        <a:pt x="12401" y="428679"/>
                        <a:pt x="28129" y="414485"/>
                      </a:cubicBezTo>
                      <a:cubicBezTo>
                        <a:pt x="43757" y="400492"/>
                        <a:pt x="79851" y="388311"/>
                        <a:pt x="110501" y="386700"/>
                      </a:cubicBezTo>
                      <a:close/>
                      <a:moveTo>
                        <a:pt x="316407" y="206077"/>
                      </a:moveTo>
                      <a:lnTo>
                        <a:pt x="316407" y="272924"/>
                      </a:lnTo>
                      <a:cubicBezTo>
                        <a:pt x="325379" y="271817"/>
                        <a:pt x="331832" y="269703"/>
                        <a:pt x="335965" y="266783"/>
                      </a:cubicBezTo>
                      <a:cubicBezTo>
                        <a:pt x="343023" y="261548"/>
                        <a:pt x="346551" y="252488"/>
                        <a:pt x="346551" y="239602"/>
                      </a:cubicBezTo>
                      <a:cubicBezTo>
                        <a:pt x="346551" y="229736"/>
                        <a:pt x="343224" y="222084"/>
                        <a:pt x="336570" y="216346"/>
                      </a:cubicBezTo>
                      <a:cubicBezTo>
                        <a:pt x="332638" y="213024"/>
                        <a:pt x="325884" y="209601"/>
                        <a:pt x="316407" y="206077"/>
                      </a:cubicBezTo>
                      <a:close/>
                      <a:moveTo>
                        <a:pt x="299872" y="94230"/>
                      </a:moveTo>
                      <a:cubicBezTo>
                        <a:pt x="289891" y="94431"/>
                        <a:pt x="282531" y="97149"/>
                        <a:pt x="277793" y="102183"/>
                      </a:cubicBezTo>
                      <a:cubicBezTo>
                        <a:pt x="272954" y="107317"/>
                        <a:pt x="270534" y="114163"/>
                        <a:pt x="270534" y="122922"/>
                      </a:cubicBezTo>
                      <a:cubicBezTo>
                        <a:pt x="270534" y="132586"/>
                        <a:pt x="274163" y="140137"/>
                        <a:pt x="281322" y="145674"/>
                      </a:cubicBezTo>
                      <a:cubicBezTo>
                        <a:pt x="285354" y="148795"/>
                        <a:pt x="291504" y="151613"/>
                        <a:pt x="299872" y="154231"/>
                      </a:cubicBezTo>
                      <a:close/>
                      <a:moveTo>
                        <a:pt x="316407" y="42585"/>
                      </a:moveTo>
                      <a:lnTo>
                        <a:pt x="316407" y="56478"/>
                      </a:lnTo>
                      <a:cubicBezTo>
                        <a:pt x="334957" y="57887"/>
                        <a:pt x="349576" y="62518"/>
                        <a:pt x="360061" y="70169"/>
                      </a:cubicBezTo>
                      <a:cubicBezTo>
                        <a:pt x="379318" y="82350"/>
                        <a:pt x="389198" y="102082"/>
                        <a:pt x="389904" y="129465"/>
                      </a:cubicBezTo>
                      <a:lnTo>
                        <a:pt x="344837" y="129465"/>
                      </a:lnTo>
                      <a:cubicBezTo>
                        <a:pt x="344031" y="119297"/>
                        <a:pt x="342317" y="111948"/>
                        <a:pt x="339797" y="107217"/>
                      </a:cubicBezTo>
                      <a:cubicBezTo>
                        <a:pt x="335562" y="99163"/>
                        <a:pt x="327698" y="94733"/>
                        <a:pt x="316407" y="93928"/>
                      </a:cubicBezTo>
                      <a:lnTo>
                        <a:pt x="316407" y="159063"/>
                      </a:lnTo>
                      <a:cubicBezTo>
                        <a:pt x="343527" y="168426"/>
                        <a:pt x="361674" y="176681"/>
                        <a:pt x="371050" y="183829"/>
                      </a:cubicBezTo>
                      <a:cubicBezTo>
                        <a:pt x="386375" y="195809"/>
                        <a:pt x="394037" y="212722"/>
                        <a:pt x="394037" y="234467"/>
                      </a:cubicBezTo>
                      <a:cubicBezTo>
                        <a:pt x="394037" y="263159"/>
                        <a:pt x="383451" y="284099"/>
                        <a:pt x="362380" y="297086"/>
                      </a:cubicBezTo>
                      <a:cubicBezTo>
                        <a:pt x="349475" y="305039"/>
                        <a:pt x="334151" y="309670"/>
                        <a:pt x="316407" y="311079"/>
                      </a:cubicBezTo>
                      <a:lnTo>
                        <a:pt x="316407" y="318328"/>
                      </a:lnTo>
                      <a:cubicBezTo>
                        <a:pt x="388593" y="313697"/>
                        <a:pt x="445959" y="253696"/>
                        <a:pt x="445959" y="180507"/>
                      </a:cubicBezTo>
                      <a:cubicBezTo>
                        <a:pt x="445959" y="107217"/>
                        <a:pt x="388593" y="47316"/>
                        <a:pt x="316407" y="42585"/>
                      </a:cubicBezTo>
                      <a:close/>
                      <a:moveTo>
                        <a:pt x="299872" y="42484"/>
                      </a:moveTo>
                      <a:cubicBezTo>
                        <a:pt x="226980" y="46410"/>
                        <a:pt x="168808" y="106713"/>
                        <a:pt x="168808" y="180507"/>
                      </a:cubicBezTo>
                      <a:cubicBezTo>
                        <a:pt x="168808" y="254199"/>
                        <a:pt x="226980" y="314502"/>
                        <a:pt x="299872" y="318428"/>
                      </a:cubicBezTo>
                      <a:lnTo>
                        <a:pt x="299872" y="311381"/>
                      </a:lnTo>
                      <a:cubicBezTo>
                        <a:pt x="277390" y="308864"/>
                        <a:pt x="260553" y="303931"/>
                        <a:pt x="249564" y="296683"/>
                      </a:cubicBezTo>
                      <a:cubicBezTo>
                        <a:pt x="230005" y="283596"/>
                        <a:pt x="220427" y="261246"/>
                        <a:pt x="220729" y="229635"/>
                      </a:cubicBezTo>
                      <a:lnTo>
                        <a:pt x="266904" y="229635"/>
                      </a:lnTo>
                      <a:cubicBezTo>
                        <a:pt x="268518" y="244031"/>
                        <a:pt x="270736" y="253696"/>
                        <a:pt x="273659" y="258528"/>
                      </a:cubicBezTo>
                      <a:cubicBezTo>
                        <a:pt x="278095" y="266179"/>
                        <a:pt x="286867" y="271112"/>
                        <a:pt x="299872" y="273428"/>
                      </a:cubicBezTo>
                      <a:lnTo>
                        <a:pt x="299872" y="200440"/>
                      </a:lnTo>
                      <a:lnTo>
                        <a:pt x="285959" y="196312"/>
                      </a:lnTo>
                      <a:cubicBezTo>
                        <a:pt x="264182" y="189970"/>
                        <a:pt x="248757" y="181010"/>
                        <a:pt x="239784" y="169634"/>
                      </a:cubicBezTo>
                      <a:cubicBezTo>
                        <a:pt x="230811" y="158258"/>
                        <a:pt x="226375" y="144466"/>
                        <a:pt x="226375" y="128459"/>
                      </a:cubicBezTo>
                      <a:cubicBezTo>
                        <a:pt x="226375" y="117787"/>
                        <a:pt x="228089" y="108223"/>
                        <a:pt x="231618" y="99566"/>
                      </a:cubicBezTo>
                      <a:cubicBezTo>
                        <a:pt x="235046" y="90908"/>
                        <a:pt x="239986" y="83357"/>
                        <a:pt x="246237" y="77115"/>
                      </a:cubicBezTo>
                      <a:cubicBezTo>
                        <a:pt x="254302" y="69062"/>
                        <a:pt x="263376" y="63424"/>
                        <a:pt x="273256" y="60404"/>
                      </a:cubicBezTo>
                      <a:cubicBezTo>
                        <a:pt x="279406" y="58390"/>
                        <a:pt x="288177" y="56981"/>
                        <a:pt x="299872" y="56075"/>
                      </a:cubicBezTo>
                      <a:close/>
                      <a:moveTo>
                        <a:pt x="307333" y="0"/>
                      </a:moveTo>
                      <a:cubicBezTo>
                        <a:pt x="407043" y="0"/>
                        <a:pt x="488101" y="80941"/>
                        <a:pt x="488101" y="180507"/>
                      </a:cubicBezTo>
                      <a:cubicBezTo>
                        <a:pt x="488101" y="279971"/>
                        <a:pt x="407043" y="361013"/>
                        <a:pt x="307333" y="361013"/>
                      </a:cubicBezTo>
                      <a:cubicBezTo>
                        <a:pt x="207724" y="361013"/>
                        <a:pt x="126665" y="279971"/>
                        <a:pt x="126665" y="180507"/>
                      </a:cubicBezTo>
                      <a:cubicBezTo>
                        <a:pt x="126665" y="80941"/>
                        <a:pt x="207724" y="0"/>
                        <a:pt x="307333" y="0"/>
                      </a:cubicBezTo>
                      <a:close/>
                    </a:path>
                  </a:pathLst>
                </a:custGeom>
                <a:solidFill>
                  <a:schemeClr val="bg1"/>
                </a:solidFill>
                <a:ln>
                  <a:noFill/>
                </a:ln>
              </p:spPr>
              <p:txBody>
                <a:bodyPr anchor="ctr"/>
                <a:lstStyle/>
                <a:p>
                  <a:pPr algn="ctr"/>
                </a:p>
              </p:txBody>
            </p:sp>
          </p:grpSp>
          <p:grpSp>
            <p:nvGrpSpPr>
              <p:cNvPr id="39" name="iṡḷiḍè"/>
              <p:cNvGrpSpPr/>
              <p:nvPr/>
            </p:nvGrpSpPr>
            <p:grpSpPr>
              <a:xfrm>
                <a:off x="3948064" y="4597506"/>
                <a:ext cx="415040" cy="415040"/>
                <a:chOff x="4792557" y="2249137"/>
                <a:chExt cx="648072" cy="648072"/>
              </a:xfrm>
            </p:grpSpPr>
            <p:sp>
              <p:nvSpPr>
                <p:cNvPr id="43" name="ïṣ1íďé"/>
                <p:cNvSpPr/>
                <p:nvPr/>
              </p:nvSpPr>
              <p:spPr>
                <a:xfrm>
                  <a:off x="4792557" y="2249137"/>
                  <a:ext cx="648072" cy="648072"/>
                </a:xfrm>
                <a:prstGeom prst="ellipse">
                  <a:avLst/>
                </a:prstGeom>
                <a:solidFill>
                  <a:schemeClr val="accent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4" name="îsľïďe"/>
                <p:cNvSpPr/>
                <p:nvPr/>
              </p:nvSpPr>
              <p:spPr bwMode="auto">
                <a:xfrm>
                  <a:off x="4926447" y="2390028"/>
                  <a:ext cx="380293" cy="366291"/>
                </a:xfrm>
                <a:custGeom>
                  <a:avLst/>
                  <a:gdLst>
                    <a:gd name="T0" fmla="*/ 4096 w 6827"/>
                    <a:gd name="T1" fmla="*/ 4551 h 6827"/>
                    <a:gd name="T2" fmla="*/ 6258 w 6827"/>
                    <a:gd name="T3" fmla="*/ 4096 h 6827"/>
                    <a:gd name="T4" fmla="*/ 2348 w 6827"/>
                    <a:gd name="T5" fmla="*/ 4911 h 6827"/>
                    <a:gd name="T6" fmla="*/ 569 w 6827"/>
                    <a:gd name="T7" fmla="*/ 4551 h 6827"/>
                    <a:gd name="T8" fmla="*/ 569 w 6827"/>
                    <a:gd name="T9" fmla="*/ 3982 h 6827"/>
                    <a:gd name="T10" fmla="*/ 1707 w 6827"/>
                    <a:gd name="T11" fmla="*/ 2503 h 6827"/>
                    <a:gd name="T12" fmla="*/ 3868 w 6827"/>
                    <a:gd name="T13" fmla="*/ 2731 h 6827"/>
                    <a:gd name="T14" fmla="*/ 5827 w 6827"/>
                    <a:gd name="T15" fmla="*/ 2004 h 6827"/>
                    <a:gd name="T16" fmla="*/ 6258 w 6827"/>
                    <a:gd name="T17" fmla="*/ 1820 h 6827"/>
                    <a:gd name="T18" fmla="*/ 4779 w 6827"/>
                    <a:gd name="T19" fmla="*/ 0 h 6827"/>
                    <a:gd name="T20" fmla="*/ 2854 w 6827"/>
                    <a:gd name="T21" fmla="*/ 2381 h 6827"/>
                    <a:gd name="T22" fmla="*/ 1239 w 6827"/>
                    <a:gd name="T23" fmla="*/ 2257 h 6827"/>
                    <a:gd name="T24" fmla="*/ 569 w 6827"/>
                    <a:gd name="T25" fmla="*/ 2844 h 6827"/>
                    <a:gd name="T26" fmla="*/ 569 w 6827"/>
                    <a:gd name="T27" fmla="*/ 2276 h 6827"/>
                    <a:gd name="T28" fmla="*/ 569 w 6827"/>
                    <a:gd name="T29" fmla="*/ 1707 h 6827"/>
                    <a:gd name="T30" fmla="*/ 569 w 6827"/>
                    <a:gd name="T31" fmla="*/ 1138 h 6827"/>
                    <a:gd name="T32" fmla="*/ 569 w 6827"/>
                    <a:gd name="T33" fmla="*/ 569 h 6827"/>
                    <a:gd name="T34" fmla="*/ 341 w 6827"/>
                    <a:gd name="T35" fmla="*/ 0 h 6827"/>
                    <a:gd name="T36" fmla="*/ 114 w 6827"/>
                    <a:gd name="T37" fmla="*/ 569 h 6827"/>
                    <a:gd name="T38" fmla="*/ 114 w 6827"/>
                    <a:gd name="T39" fmla="*/ 1138 h 6827"/>
                    <a:gd name="T40" fmla="*/ 114 w 6827"/>
                    <a:gd name="T41" fmla="*/ 1707 h 6827"/>
                    <a:gd name="T42" fmla="*/ 114 w 6827"/>
                    <a:gd name="T43" fmla="*/ 2276 h 6827"/>
                    <a:gd name="T44" fmla="*/ 114 w 6827"/>
                    <a:gd name="T45" fmla="*/ 2844 h 6827"/>
                    <a:gd name="T46" fmla="*/ 114 w 6827"/>
                    <a:gd name="T47" fmla="*/ 3413 h 6827"/>
                    <a:gd name="T48" fmla="*/ 114 w 6827"/>
                    <a:gd name="T49" fmla="*/ 3982 h 6827"/>
                    <a:gd name="T50" fmla="*/ 114 w 6827"/>
                    <a:gd name="T51" fmla="*/ 4551 h 6827"/>
                    <a:gd name="T52" fmla="*/ 114 w 6827"/>
                    <a:gd name="T53" fmla="*/ 5120 h 6827"/>
                    <a:gd name="T54" fmla="*/ 114 w 6827"/>
                    <a:gd name="T55" fmla="*/ 5689 h 6827"/>
                    <a:gd name="T56" fmla="*/ 114 w 6827"/>
                    <a:gd name="T57" fmla="*/ 6258 h 6827"/>
                    <a:gd name="T58" fmla="*/ 683 w 6827"/>
                    <a:gd name="T59" fmla="*/ 6713 h 6827"/>
                    <a:gd name="T60" fmla="*/ 1252 w 6827"/>
                    <a:gd name="T61" fmla="*/ 6713 h 6827"/>
                    <a:gd name="T62" fmla="*/ 1820 w 6827"/>
                    <a:gd name="T63" fmla="*/ 6713 h 6827"/>
                    <a:gd name="T64" fmla="*/ 2389 w 6827"/>
                    <a:gd name="T65" fmla="*/ 6713 h 6827"/>
                    <a:gd name="T66" fmla="*/ 2958 w 6827"/>
                    <a:gd name="T67" fmla="*/ 6713 h 6827"/>
                    <a:gd name="T68" fmla="*/ 3527 w 6827"/>
                    <a:gd name="T69" fmla="*/ 6713 h 6827"/>
                    <a:gd name="T70" fmla="*/ 4096 w 6827"/>
                    <a:gd name="T71" fmla="*/ 6713 h 6827"/>
                    <a:gd name="T72" fmla="*/ 4665 w 6827"/>
                    <a:gd name="T73" fmla="*/ 6713 h 6827"/>
                    <a:gd name="T74" fmla="*/ 5234 w 6827"/>
                    <a:gd name="T75" fmla="*/ 6713 h 6827"/>
                    <a:gd name="T76" fmla="*/ 5803 w 6827"/>
                    <a:gd name="T77" fmla="*/ 6713 h 6827"/>
                    <a:gd name="T78" fmla="*/ 6371 w 6827"/>
                    <a:gd name="T79" fmla="*/ 6713 h 6827"/>
                    <a:gd name="T80" fmla="*/ 6827 w 6827"/>
                    <a:gd name="T81" fmla="*/ 6485 h 6827"/>
                    <a:gd name="T82" fmla="*/ 6371 w 6827"/>
                    <a:gd name="T83" fmla="*/ 6258 h 6827"/>
                    <a:gd name="T84" fmla="*/ 5803 w 6827"/>
                    <a:gd name="T85" fmla="*/ 6258 h 6827"/>
                    <a:gd name="T86" fmla="*/ 5234 w 6827"/>
                    <a:gd name="T87" fmla="*/ 6258 h 6827"/>
                    <a:gd name="T88" fmla="*/ 4665 w 6827"/>
                    <a:gd name="T89" fmla="*/ 6258 h 6827"/>
                    <a:gd name="T90" fmla="*/ 4096 w 6827"/>
                    <a:gd name="T91" fmla="*/ 6258 h 6827"/>
                    <a:gd name="T92" fmla="*/ 3527 w 6827"/>
                    <a:gd name="T93" fmla="*/ 6258 h 6827"/>
                    <a:gd name="T94" fmla="*/ 2958 w 6827"/>
                    <a:gd name="T95" fmla="*/ 6258 h 6827"/>
                    <a:gd name="T96" fmla="*/ 2389 w 6827"/>
                    <a:gd name="T97" fmla="*/ 6258 h 6827"/>
                    <a:gd name="T98" fmla="*/ 1820 w 6827"/>
                    <a:gd name="T99" fmla="*/ 6258 h 6827"/>
                    <a:gd name="T100" fmla="*/ 1252 w 6827"/>
                    <a:gd name="T101" fmla="*/ 6258 h 6827"/>
                    <a:gd name="T102" fmla="*/ 683 w 6827"/>
                    <a:gd name="T103" fmla="*/ 6258 h 6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827" h="6827">
                      <a:moveTo>
                        <a:pt x="1263" y="5234"/>
                      </a:moveTo>
                      <a:cubicBezTo>
                        <a:pt x="1316" y="5493"/>
                        <a:pt x="1546" y="5689"/>
                        <a:pt x="1820" y="5689"/>
                      </a:cubicBezTo>
                      <a:cubicBezTo>
                        <a:pt x="2114" y="5689"/>
                        <a:pt x="2354" y="5464"/>
                        <a:pt x="2383" y="5178"/>
                      </a:cubicBezTo>
                      <a:lnTo>
                        <a:pt x="3568" y="4191"/>
                      </a:lnTo>
                      <a:cubicBezTo>
                        <a:pt x="3652" y="4401"/>
                        <a:pt x="3856" y="4551"/>
                        <a:pt x="4096" y="4551"/>
                      </a:cubicBezTo>
                      <a:cubicBezTo>
                        <a:pt x="4348" y="4551"/>
                        <a:pt x="4560" y="4385"/>
                        <a:pt x="4635" y="4157"/>
                      </a:cubicBezTo>
                      <a:lnTo>
                        <a:pt x="5696" y="4736"/>
                      </a:lnTo>
                      <a:cubicBezTo>
                        <a:pt x="5732" y="5016"/>
                        <a:pt x="5969" y="5234"/>
                        <a:pt x="6258" y="5234"/>
                      </a:cubicBezTo>
                      <a:cubicBezTo>
                        <a:pt x="6571" y="5234"/>
                        <a:pt x="6827" y="4979"/>
                        <a:pt x="6827" y="4665"/>
                      </a:cubicBezTo>
                      <a:cubicBezTo>
                        <a:pt x="6827" y="4351"/>
                        <a:pt x="6571" y="4096"/>
                        <a:pt x="6258" y="4096"/>
                      </a:cubicBezTo>
                      <a:cubicBezTo>
                        <a:pt x="6006" y="4096"/>
                        <a:pt x="5794" y="4262"/>
                        <a:pt x="5719" y="4490"/>
                      </a:cubicBezTo>
                      <a:lnTo>
                        <a:pt x="4658" y="3911"/>
                      </a:lnTo>
                      <a:cubicBezTo>
                        <a:pt x="4622" y="3631"/>
                        <a:pt x="4385" y="3413"/>
                        <a:pt x="4096" y="3413"/>
                      </a:cubicBezTo>
                      <a:cubicBezTo>
                        <a:pt x="3802" y="3413"/>
                        <a:pt x="3563" y="3638"/>
                        <a:pt x="3533" y="3924"/>
                      </a:cubicBezTo>
                      <a:lnTo>
                        <a:pt x="2348" y="4911"/>
                      </a:lnTo>
                      <a:cubicBezTo>
                        <a:pt x="2265" y="4701"/>
                        <a:pt x="2060" y="4551"/>
                        <a:pt x="1820" y="4551"/>
                      </a:cubicBezTo>
                      <a:cubicBezTo>
                        <a:pt x="1546" y="4551"/>
                        <a:pt x="1316" y="4747"/>
                        <a:pt x="1263" y="5006"/>
                      </a:cubicBezTo>
                      <a:lnTo>
                        <a:pt x="455" y="5006"/>
                      </a:lnTo>
                      <a:lnTo>
                        <a:pt x="455" y="4551"/>
                      </a:lnTo>
                      <a:lnTo>
                        <a:pt x="569" y="4551"/>
                      </a:lnTo>
                      <a:cubicBezTo>
                        <a:pt x="632" y="4551"/>
                        <a:pt x="683" y="4500"/>
                        <a:pt x="683" y="4437"/>
                      </a:cubicBezTo>
                      <a:cubicBezTo>
                        <a:pt x="683" y="4374"/>
                        <a:pt x="632" y="4324"/>
                        <a:pt x="569" y="4324"/>
                      </a:cubicBezTo>
                      <a:lnTo>
                        <a:pt x="455" y="4324"/>
                      </a:lnTo>
                      <a:lnTo>
                        <a:pt x="455" y="3982"/>
                      </a:lnTo>
                      <a:lnTo>
                        <a:pt x="569" y="3982"/>
                      </a:lnTo>
                      <a:cubicBezTo>
                        <a:pt x="632" y="3982"/>
                        <a:pt x="683" y="3931"/>
                        <a:pt x="683" y="3868"/>
                      </a:cubicBezTo>
                      <a:cubicBezTo>
                        <a:pt x="683" y="3806"/>
                        <a:pt x="632" y="3755"/>
                        <a:pt x="569" y="3755"/>
                      </a:cubicBezTo>
                      <a:lnTo>
                        <a:pt x="480" y="3755"/>
                      </a:lnTo>
                      <a:lnTo>
                        <a:pt x="1407" y="2416"/>
                      </a:lnTo>
                      <a:cubicBezTo>
                        <a:pt x="1494" y="2470"/>
                        <a:pt x="1596" y="2503"/>
                        <a:pt x="1707" y="2503"/>
                      </a:cubicBezTo>
                      <a:cubicBezTo>
                        <a:pt x="1888" y="2503"/>
                        <a:pt x="2048" y="2416"/>
                        <a:pt x="2152" y="2284"/>
                      </a:cubicBezTo>
                      <a:lnTo>
                        <a:pt x="2752" y="2584"/>
                      </a:lnTo>
                      <a:cubicBezTo>
                        <a:pt x="2740" y="2631"/>
                        <a:pt x="2731" y="2680"/>
                        <a:pt x="2731" y="2731"/>
                      </a:cubicBezTo>
                      <a:cubicBezTo>
                        <a:pt x="2731" y="3044"/>
                        <a:pt x="2986" y="3300"/>
                        <a:pt x="3300" y="3300"/>
                      </a:cubicBezTo>
                      <a:cubicBezTo>
                        <a:pt x="3613" y="3300"/>
                        <a:pt x="3868" y="3044"/>
                        <a:pt x="3868" y="2731"/>
                      </a:cubicBezTo>
                      <a:cubicBezTo>
                        <a:pt x="3868" y="2608"/>
                        <a:pt x="3829" y="2496"/>
                        <a:pt x="3763" y="2403"/>
                      </a:cubicBezTo>
                      <a:lnTo>
                        <a:pt x="4488" y="1055"/>
                      </a:lnTo>
                      <a:cubicBezTo>
                        <a:pt x="4574" y="1107"/>
                        <a:pt x="4672" y="1138"/>
                        <a:pt x="4779" y="1138"/>
                      </a:cubicBezTo>
                      <a:cubicBezTo>
                        <a:pt x="4891" y="1138"/>
                        <a:pt x="4995" y="1104"/>
                        <a:pt x="5083" y="1048"/>
                      </a:cubicBezTo>
                      <a:lnTo>
                        <a:pt x="5827" y="2004"/>
                      </a:lnTo>
                      <a:cubicBezTo>
                        <a:pt x="5829" y="2007"/>
                        <a:pt x="5833" y="2009"/>
                        <a:pt x="5836" y="2011"/>
                      </a:cubicBezTo>
                      <a:cubicBezTo>
                        <a:pt x="5745" y="2112"/>
                        <a:pt x="5689" y="2244"/>
                        <a:pt x="5689" y="2389"/>
                      </a:cubicBezTo>
                      <a:cubicBezTo>
                        <a:pt x="5689" y="2703"/>
                        <a:pt x="5944" y="2958"/>
                        <a:pt x="6258" y="2958"/>
                      </a:cubicBezTo>
                      <a:cubicBezTo>
                        <a:pt x="6571" y="2958"/>
                        <a:pt x="6827" y="2703"/>
                        <a:pt x="6827" y="2389"/>
                      </a:cubicBezTo>
                      <a:cubicBezTo>
                        <a:pt x="6827" y="2076"/>
                        <a:pt x="6571" y="1820"/>
                        <a:pt x="6258" y="1820"/>
                      </a:cubicBezTo>
                      <a:cubicBezTo>
                        <a:pt x="6170" y="1820"/>
                        <a:pt x="6087" y="1842"/>
                        <a:pt x="6013" y="1878"/>
                      </a:cubicBezTo>
                      <a:cubicBezTo>
                        <a:pt x="6010" y="1874"/>
                        <a:pt x="6010" y="1869"/>
                        <a:pt x="6006" y="1864"/>
                      </a:cubicBezTo>
                      <a:lnTo>
                        <a:pt x="5248" y="890"/>
                      </a:lnTo>
                      <a:cubicBezTo>
                        <a:pt x="5311" y="798"/>
                        <a:pt x="5348" y="688"/>
                        <a:pt x="5348" y="569"/>
                      </a:cubicBezTo>
                      <a:cubicBezTo>
                        <a:pt x="5348" y="255"/>
                        <a:pt x="5092" y="0"/>
                        <a:pt x="4779" y="0"/>
                      </a:cubicBezTo>
                      <a:cubicBezTo>
                        <a:pt x="4465" y="0"/>
                        <a:pt x="4210" y="255"/>
                        <a:pt x="4210" y="569"/>
                      </a:cubicBezTo>
                      <a:cubicBezTo>
                        <a:pt x="4210" y="691"/>
                        <a:pt x="4249" y="804"/>
                        <a:pt x="4315" y="897"/>
                      </a:cubicBezTo>
                      <a:lnTo>
                        <a:pt x="3590" y="2244"/>
                      </a:lnTo>
                      <a:cubicBezTo>
                        <a:pt x="3505" y="2193"/>
                        <a:pt x="3406" y="2162"/>
                        <a:pt x="3300" y="2162"/>
                      </a:cubicBezTo>
                      <a:cubicBezTo>
                        <a:pt x="3118" y="2162"/>
                        <a:pt x="2959" y="2248"/>
                        <a:pt x="2854" y="2381"/>
                      </a:cubicBezTo>
                      <a:lnTo>
                        <a:pt x="2254" y="2081"/>
                      </a:lnTo>
                      <a:cubicBezTo>
                        <a:pt x="2267" y="2034"/>
                        <a:pt x="2276" y="1985"/>
                        <a:pt x="2276" y="1934"/>
                      </a:cubicBezTo>
                      <a:cubicBezTo>
                        <a:pt x="2276" y="1621"/>
                        <a:pt x="2020" y="1365"/>
                        <a:pt x="1707" y="1365"/>
                      </a:cubicBezTo>
                      <a:cubicBezTo>
                        <a:pt x="1393" y="1365"/>
                        <a:pt x="1138" y="1621"/>
                        <a:pt x="1138" y="1934"/>
                      </a:cubicBezTo>
                      <a:cubicBezTo>
                        <a:pt x="1138" y="2054"/>
                        <a:pt x="1176" y="2166"/>
                        <a:pt x="1239" y="2257"/>
                      </a:cubicBezTo>
                      <a:lnTo>
                        <a:pt x="593" y="3191"/>
                      </a:lnTo>
                      <a:cubicBezTo>
                        <a:pt x="585" y="3189"/>
                        <a:pt x="578" y="3186"/>
                        <a:pt x="569" y="3186"/>
                      </a:cubicBezTo>
                      <a:lnTo>
                        <a:pt x="455" y="3186"/>
                      </a:lnTo>
                      <a:lnTo>
                        <a:pt x="455" y="2844"/>
                      </a:lnTo>
                      <a:lnTo>
                        <a:pt x="569" y="2844"/>
                      </a:lnTo>
                      <a:cubicBezTo>
                        <a:pt x="632" y="2844"/>
                        <a:pt x="683" y="2794"/>
                        <a:pt x="683" y="2731"/>
                      </a:cubicBezTo>
                      <a:cubicBezTo>
                        <a:pt x="683" y="2668"/>
                        <a:pt x="632" y="2617"/>
                        <a:pt x="569" y="2617"/>
                      </a:cubicBezTo>
                      <a:lnTo>
                        <a:pt x="455" y="2617"/>
                      </a:lnTo>
                      <a:lnTo>
                        <a:pt x="455" y="2276"/>
                      </a:lnTo>
                      <a:lnTo>
                        <a:pt x="569" y="2276"/>
                      </a:lnTo>
                      <a:cubicBezTo>
                        <a:pt x="632" y="2276"/>
                        <a:pt x="683" y="2225"/>
                        <a:pt x="683" y="2162"/>
                      </a:cubicBezTo>
                      <a:cubicBezTo>
                        <a:pt x="683" y="2099"/>
                        <a:pt x="632" y="2048"/>
                        <a:pt x="569" y="2048"/>
                      </a:cubicBezTo>
                      <a:lnTo>
                        <a:pt x="455" y="2048"/>
                      </a:lnTo>
                      <a:lnTo>
                        <a:pt x="455" y="1707"/>
                      </a:lnTo>
                      <a:lnTo>
                        <a:pt x="569" y="1707"/>
                      </a:lnTo>
                      <a:cubicBezTo>
                        <a:pt x="632" y="1707"/>
                        <a:pt x="683" y="1656"/>
                        <a:pt x="683" y="1593"/>
                      </a:cubicBezTo>
                      <a:cubicBezTo>
                        <a:pt x="683" y="1530"/>
                        <a:pt x="632" y="1479"/>
                        <a:pt x="569" y="1479"/>
                      </a:cubicBezTo>
                      <a:lnTo>
                        <a:pt x="455" y="1479"/>
                      </a:lnTo>
                      <a:lnTo>
                        <a:pt x="455" y="1138"/>
                      </a:lnTo>
                      <a:lnTo>
                        <a:pt x="569" y="1138"/>
                      </a:lnTo>
                      <a:cubicBezTo>
                        <a:pt x="632" y="1138"/>
                        <a:pt x="683" y="1087"/>
                        <a:pt x="683" y="1024"/>
                      </a:cubicBezTo>
                      <a:cubicBezTo>
                        <a:pt x="683" y="961"/>
                        <a:pt x="632" y="910"/>
                        <a:pt x="569" y="910"/>
                      </a:cubicBezTo>
                      <a:lnTo>
                        <a:pt x="455" y="910"/>
                      </a:lnTo>
                      <a:lnTo>
                        <a:pt x="455" y="569"/>
                      </a:lnTo>
                      <a:lnTo>
                        <a:pt x="569" y="569"/>
                      </a:lnTo>
                      <a:cubicBezTo>
                        <a:pt x="632" y="569"/>
                        <a:pt x="683" y="518"/>
                        <a:pt x="683" y="455"/>
                      </a:cubicBezTo>
                      <a:cubicBezTo>
                        <a:pt x="683" y="392"/>
                        <a:pt x="632" y="341"/>
                        <a:pt x="569" y="341"/>
                      </a:cubicBezTo>
                      <a:lnTo>
                        <a:pt x="455" y="341"/>
                      </a:lnTo>
                      <a:lnTo>
                        <a:pt x="455" y="114"/>
                      </a:lnTo>
                      <a:cubicBezTo>
                        <a:pt x="455" y="51"/>
                        <a:pt x="404" y="0"/>
                        <a:pt x="341" y="0"/>
                      </a:cubicBezTo>
                      <a:cubicBezTo>
                        <a:pt x="278" y="0"/>
                        <a:pt x="228" y="51"/>
                        <a:pt x="228" y="114"/>
                      </a:cubicBezTo>
                      <a:lnTo>
                        <a:pt x="228" y="341"/>
                      </a:lnTo>
                      <a:lnTo>
                        <a:pt x="114" y="341"/>
                      </a:lnTo>
                      <a:cubicBezTo>
                        <a:pt x="51" y="341"/>
                        <a:pt x="0" y="392"/>
                        <a:pt x="0" y="455"/>
                      </a:cubicBezTo>
                      <a:cubicBezTo>
                        <a:pt x="0" y="518"/>
                        <a:pt x="51" y="569"/>
                        <a:pt x="114" y="569"/>
                      </a:cubicBezTo>
                      <a:lnTo>
                        <a:pt x="228" y="569"/>
                      </a:lnTo>
                      <a:lnTo>
                        <a:pt x="228" y="910"/>
                      </a:lnTo>
                      <a:lnTo>
                        <a:pt x="114" y="910"/>
                      </a:lnTo>
                      <a:cubicBezTo>
                        <a:pt x="51" y="910"/>
                        <a:pt x="0" y="961"/>
                        <a:pt x="0" y="1024"/>
                      </a:cubicBezTo>
                      <a:cubicBezTo>
                        <a:pt x="0" y="1087"/>
                        <a:pt x="51" y="1138"/>
                        <a:pt x="114" y="1138"/>
                      </a:cubicBezTo>
                      <a:lnTo>
                        <a:pt x="228" y="1138"/>
                      </a:lnTo>
                      <a:lnTo>
                        <a:pt x="228" y="1479"/>
                      </a:lnTo>
                      <a:lnTo>
                        <a:pt x="114" y="1479"/>
                      </a:lnTo>
                      <a:cubicBezTo>
                        <a:pt x="51" y="1479"/>
                        <a:pt x="0" y="1530"/>
                        <a:pt x="0" y="1593"/>
                      </a:cubicBezTo>
                      <a:cubicBezTo>
                        <a:pt x="0" y="1656"/>
                        <a:pt x="51" y="1707"/>
                        <a:pt x="114" y="1707"/>
                      </a:cubicBezTo>
                      <a:lnTo>
                        <a:pt x="228" y="1707"/>
                      </a:lnTo>
                      <a:lnTo>
                        <a:pt x="228" y="2048"/>
                      </a:lnTo>
                      <a:lnTo>
                        <a:pt x="114" y="2048"/>
                      </a:lnTo>
                      <a:cubicBezTo>
                        <a:pt x="51" y="2048"/>
                        <a:pt x="0" y="2099"/>
                        <a:pt x="0" y="2162"/>
                      </a:cubicBezTo>
                      <a:cubicBezTo>
                        <a:pt x="0" y="2225"/>
                        <a:pt x="51" y="2276"/>
                        <a:pt x="114" y="2276"/>
                      </a:cubicBezTo>
                      <a:lnTo>
                        <a:pt x="228" y="2276"/>
                      </a:lnTo>
                      <a:lnTo>
                        <a:pt x="228" y="2617"/>
                      </a:lnTo>
                      <a:lnTo>
                        <a:pt x="114" y="2617"/>
                      </a:lnTo>
                      <a:cubicBezTo>
                        <a:pt x="51" y="2617"/>
                        <a:pt x="0" y="2668"/>
                        <a:pt x="0" y="2731"/>
                      </a:cubicBezTo>
                      <a:cubicBezTo>
                        <a:pt x="0" y="2794"/>
                        <a:pt x="51" y="2844"/>
                        <a:pt x="114" y="2844"/>
                      </a:cubicBezTo>
                      <a:lnTo>
                        <a:pt x="228" y="2844"/>
                      </a:lnTo>
                      <a:lnTo>
                        <a:pt x="228" y="3186"/>
                      </a:lnTo>
                      <a:lnTo>
                        <a:pt x="114" y="3186"/>
                      </a:lnTo>
                      <a:cubicBezTo>
                        <a:pt x="51" y="3186"/>
                        <a:pt x="0" y="3237"/>
                        <a:pt x="0" y="3300"/>
                      </a:cubicBezTo>
                      <a:cubicBezTo>
                        <a:pt x="0" y="3362"/>
                        <a:pt x="51" y="3413"/>
                        <a:pt x="114" y="3413"/>
                      </a:cubicBezTo>
                      <a:lnTo>
                        <a:pt x="228" y="3413"/>
                      </a:lnTo>
                      <a:lnTo>
                        <a:pt x="228" y="3755"/>
                      </a:lnTo>
                      <a:lnTo>
                        <a:pt x="114" y="3755"/>
                      </a:lnTo>
                      <a:cubicBezTo>
                        <a:pt x="51" y="3755"/>
                        <a:pt x="0" y="3806"/>
                        <a:pt x="0" y="3868"/>
                      </a:cubicBezTo>
                      <a:cubicBezTo>
                        <a:pt x="0" y="3931"/>
                        <a:pt x="51" y="3982"/>
                        <a:pt x="114" y="3982"/>
                      </a:cubicBezTo>
                      <a:lnTo>
                        <a:pt x="228" y="3982"/>
                      </a:lnTo>
                      <a:lnTo>
                        <a:pt x="228" y="4324"/>
                      </a:lnTo>
                      <a:lnTo>
                        <a:pt x="114" y="4324"/>
                      </a:lnTo>
                      <a:cubicBezTo>
                        <a:pt x="51" y="4324"/>
                        <a:pt x="0" y="4374"/>
                        <a:pt x="0" y="4437"/>
                      </a:cubicBezTo>
                      <a:cubicBezTo>
                        <a:pt x="0" y="4500"/>
                        <a:pt x="51" y="4551"/>
                        <a:pt x="114" y="4551"/>
                      </a:cubicBezTo>
                      <a:lnTo>
                        <a:pt x="228" y="4551"/>
                      </a:lnTo>
                      <a:lnTo>
                        <a:pt x="228" y="4892"/>
                      </a:lnTo>
                      <a:lnTo>
                        <a:pt x="114" y="4892"/>
                      </a:lnTo>
                      <a:cubicBezTo>
                        <a:pt x="51" y="4892"/>
                        <a:pt x="0" y="4943"/>
                        <a:pt x="0" y="5006"/>
                      </a:cubicBezTo>
                      <a:cubicBezTo>
                        <a:pt x="0" y="5069"/>
                        <a:pt x="51" y="5120"/>
                        <a:pt x="114" y="5120"/>
                      </a:cubicBezTo>
                      <a:lnTo>
                        <a:pt x="228" y="5120"/>
                      </a:lnTo>
                      <a:lnTo>
                        <a:pt x="228" y="5461"/>
                      </a:lnTo>
                      <a:lnTo>
                        <a:pt x="114" y="5461"/>
                      </a:lnTo>
                      <a:cubicBezTo>
                        <a:pt x="51" y="5461"/>
                        <a:pt x="0" y="5512"/>
                        <a:pt x="0" y="5575"/>
                      </a:cubicBezTo>
                      <a:cubicBezTo>
                        <a:pt x="0" y="5638"/>
                        <a:pt x="51" y="5689"/>
                        <a:pt x="114" y="5689"/>
                      </a:cubicBezTo>
                      <a:lnTo>
                        <a:pt x="228" y="5689"/>
                      </a:lnTo>
                      <a:lnTo>
                        <a:pt x="228" y="6030"/>
                      </a:lnTo>
                      <a:lnTo>
                        <a:pt x="114" y="6030"/>
                      </a:lnTo>
                      <a:cubicBezTo>
                        <a:pt x="51" y="6030"/>
                        <a:pt x="0" y="6081"/>
                        <a:pt x="0" y="6144"/>
                      </a:cubicBezTo>
                      <a:cubicBezTo>
                        <a:pt x="0" y="6207"/>
                        <a:pt x="51" y="6258"/>
                        <a:pt x="114" y="6258"/>
                      </a:cubicBezTo>
                      <a:lnTo>
                        <a:pt x="228" y="6258"/>
                      </a:lnTo>
                      <a:lnTo>
                        <a:pt x="228" y="6485"/>
                      </a:lnTo>
                      <a:cubicBezTo>
                        <a:pt x="228" y="6548"/>
                        <a:pt x="278" y="6599"/>
                        <a:pt x="341" y="6599"/>
                      </a:cubicBezTo>
                      <a:lnTo>
                        <a:pt x="683" y="6599"/>
                      </a:lnTo>
                      <a:lnTo>
                        <a:pt x="683" y="6713"/>
                      </a:lnTo>
                      <a:cubicBezTo>
                        <a:pt x="683" y="6776"/>
                        <a:pt x="734" y="6827"/>
                        <a:pt x="796" y="6827"/>
                      </a:cubicBezTo>
                      <a:cubicBezTo>
                        <a:pt x="859" y="6827"/>
                        <a:pt x="910" y="6776"/>
                        <a:pt x="910" y="6713"/>
                      </a:cubicBezTo>
                      <a:lnTo>
                        <a:pt x="910" y="6599"/>
                      </a:lnTo>
                      <a:lnTo>
                        <a:pt x="1252" y="6599"/>
                      </a:lnTo>
                      <a:lnTo>
                        <a:pt x="1252" y="6713"/>
                      </a:lnTo>
                      <a:cubicBezTo>
                        <a:pt x="1252" y="6776"/>
                        <a:pt x="1302" y="6827"/>
                        <a:pt x="1365" y="6827"/>
                      </a:cubicBezTo>
                      <a:cubicBezTo>
                        <a:pt x="1428" y="6827"/>
                        <a:pt x="1479" y="6776"/>
                        <a:pt x="1479" y="6713"/>
                      </a:cubicBezTo>
                      <a:lnTo>
                        <a:pt x="1479" y="6599"/>
                      </a:lnTo>
                      <a:lnTo>
                        <a:pt x="1820" y="6599"/>
                      </a:lnTo>
                      <a:lnTo>
                        <a:pt x="1820" y="6713"/>
                      </a:lnTo>
                      <a:cubicBezTo>
                        <a:pt x="1820" y="6776"/>
                        <a:pt x="1871" y="6827"/>
                        <a:pt x="1934" y="6827"/>
                      </a:cubicBezTo>
                      <a:cubicBezTo>
                        <a:pt x="1997" y="6827"/>
                        <a:pt x="2048" y="6776"/>
                        <a:pt x="2048" y="6713"/>
                      </a:cubicBezTo>
                      <a:lnTo>
                        <a:pt x="2048" y="6599"/>
                      </a:lnTo>
                      <a:lnTo>
                        <a:pt x="2389" y="6599"/>
                      </a:lnTo>
                      <a:lnTo>
                        <a:pt x="2389" y="6713"/>
                      </a:lnTo>
                      <a:cubicBezTo>
                        <a:pt x="2389" y="6776"/>
                        <a:pt x="2440" y="6827"/>
                        <a:pt x="2503" y="6827"/>
                      </a:cubicBezTo>
                      <a:cubicBezTo>
                        <a:pt x="2566" y="6827"/>
                        <a:pt x="2617" y="6776"/>
                        <a:pt x="2617" y="6713"/>
                      </a:cubicBezTo>
                      <a:lnTo>
                        <a:pt x="2617" y="6599"/>
                      </a:lnTo>
                      <a:lnTo>
                        <a:pt x="2958" y="6599"/>
                      </a:lnTo>
                      <a:lnTo>
                        <a:pt x="2958" y="6713"/>
                      </a:lnTo>
                      <a:cubicBezTo>
                        <a:pt x="2958" y="6776"/>
                        <a:pt x="3009" y="6827"/>
                        <a:pt x="3072" y="6827"/>
                      </a:cubicBezTo>
                      <a:cubicBezTo>
                        <a:pt x="3135" y="6827"/>
                        <a:pt x="3186" y="6776"/>
                        <a:pt x="3186" y="6713"/>
                      </a:cubicBezTo>
                      <a:lnTo>
                        <a:pt x="3186" y="6599"/>
                      </a:lnTo>
                      <a:lnTo>
                        <a:pt x="3527" y="6599"/>
                      </a:lnTo>
                      <a:lnTo>
                        <a:pt x="3527" y="6713"/>
                      </a:lnTo>
                      <a:cubicBezTo>
                        <a:pt x="3527" y="6776"/>
                        <a:pt x="3578" y="6827"/>
                        <a:pt x="3641" y="6827"/>
                      </a:cubicBezTo>
                      <a:cubicBezTo>
                        <a:pt x="3704" y="6827"/>
                        <a:pt x="3755" y="6776"/>
                        <a:pt x="3755" y="6713"/>
                      </a:cubicBezTo>
                      <a:lnTo>
                        <a:pt x="3755" y="6599"/>
                      </a:lnTo>
                      <a:lnTo>
                        <a:pt x="4096" y="6599"/>
                      </a:lnTo>
                      <a:lnTo>
                        <a:pt x="4096" y="6713"/>
                      </a:lnTo>
                      <a:cubicBezTo>
                        <a:pt x="4096" y="6776"/>
                        <a:pt x="4147" y="6827"/>
                        <a:pt x="4210" y="6827"/>
                      </a:cubicBezTo>
                      <a:cubicBezTo>
                        <a:pt x="4273" y="6827"/>
                        <a:pt x="4323" y="6776"/>
                        <a:pt x="4323" y="6713"/>
                      </a:cubicBezTo>
                      <a:lnTo>
                        <a:pt x="4323" y="6599"/>
                      </a:lnTo>
                      <a:lnTo>
                        <a:pt x="4665" y="6599"/>
                      </a:lnTo>
                      <a:lnTo>
                        <a:pt x="4665" y="6713"/>
                      </a:lnTo>
                      <a:cubicBezTo>
                        <a:pt x="4665" y="6776"/>
                        <a:pt x="4716" y="6827"/>
                        <a:pt x="4779" y="6827"/>
                      </a:cubicBezTo>
                      <a:cubicBezTo>
                        <a:pt x="4842" y="6827"/>
                        <a:pt x="4892" y="6776"/>
                        <a:pt x="4892" y="6713"/>
                      </a:cubicBezTo>
                      <a:lnTo>
                        <a:pt x="4892" y="6599"/>
                      </a:lnTo>
                      <a:lnTo>
                        <a:pt x="5234" y="6599"/>
                      </a:lnTo>
                      <a:lnTo>
                        <a:pt x="5234" y="6713"/>
                      </a:lnTo>
                      <a:cubicBezTo>
                        <a:pt x="5234" y="6776"/>
                        <a:pt x="5285" y="6827"/>
                        <a:pt x="5347" y="6827"/>
                      </a:cubicBezTo>
                      <a:cubicBezTo>
                        <a:pt x="5410" y="6827"/>
                        <a:pt x="5461" y="6776"/>
                        <a:pt x="5461" y="6713"/>
                      </a:cubicBezTo>
                      <a:lnTo>
                        <a:pt x="5461" y="6599"/>
                      </a:lnTo>
                      <a:lnTo>
                        <a:pt x="5803" y="6599"/>
                      </a:lnTo>
                      <a:lnTo>
                        <a:pt x="5803" y="6713"/>
                      </a:lnTo>
                      <a:cubicBezTo>
                        <a:pt x="5803" y="6776"/>
                        <a:pt x="5853" y="6827"/>
                        <a:pt x="5916" y="6827"/>
                      </a:cubicBezTo>
                      <a:cubicBezTo>
                        <a:pt x="5979" y="6827"/>
                        <a:pt x="6030" y="6776"/>
                        <a:pt x="6030" y="6713"/>
                      </a:cubicBezTo>
                      <a:lnTo>
                        <a:pt x="6030" y="6599"/>
                      </a:lnTo>
                      <a:lnTo>
                        <a:pt x="6371" y="6599"/>
                      </a:lnTo>
                      <a:lnTo>
                        <a:pt x="6371" y="6713"/>
                      </a:lnTo>
                      <a:cubicBezTo>
                        <a:pt x="6371" y="6776"/>
                        <a:pt x="6422" y="6827"/>
                        <a:pt x="6485" y="6827"/>
                      </a:cubicBezTo>
                      <a:cubicBezTo>
                        <a:pt x="6548" y="6827"/>
                        <a:pt x="6599" y="6776"/>
                        <a:pt x="6599" y="6713"/>
                      </a:cubicBezTo>
                      <a:lnTo>
                        <a:pt x="6599" y="6599"/>
                      </a:lnTo>
                      <a:lnTo>
                        <a:pt x="6713" y="6599"/>
                      </a:lnTo>
                      <a:cubicBezTo>
                        <a:pt x="6776" y="6599"/>
                        <a:pt x="6827" y="6548"/>
                        <a:pt x="6827" y="6485"/>
                      </a:cubicBezTo>
                      <a:cubicBezTo>
                        <a:pt x="6827" y="6422"/>
                        <a:pt x="6776" y="6372"/>
                        <a:pt x="6713" y="6372"/>
                      </a:cubicBezTo>
                      <a:lnTo>
                        <a:pt x="6599" y="6372"/>
                      </a:lnTo>
                      <a:lnTo>
                        <a:pt x="6599" y="6258"/>
                      </a:lnTo>
                      <a:cubicBezTo>
                        <a:pt x="6599" y="6195"/>
                        <a:pt x="6548" y="6144"/>
                        <a:pt x="6485" y="6144"/>
                      </a:cubicBezTo>
                      <a:cubicBezTo>
                        <a:pt x="6422" y="6144"/>
                        <a:pt x="6371" y="6195"/>
                        <a:pt x="6371" y="6258"/>
                      </a:cubicBezTo>
                      <a:lnTo>
                        <a:pt x="6371" y="6372"/>
                      </a:lnTo>
                      <a:lnTo>
                        <a:pt x="6030" y="6372"/>
                      </a:lnTo>
                      <a:lnTo>
                        <a:pt x="6030" y="6258"/>
                      </a:lnTo>
                      <a:cubicBezTo>
                        <a:pt x="6030" y="6195"/>
                        <a:pt x="5979" y="6144"/>
                        <a:pt x="5916" y="6144"/>
                      </a:cubicBezTo>
                      <a:cubicBezTo>
                        <a:pt x="5853" y="6144"/>
                        <a:pt x="5803" y="6195"/>
                        <a:pt x="5803" y="6258"/>
                      </a:cubicBezTo>
                      <a:lnTo>
                        <a:pt x="5803" y="6372"/>
                      </a:lnTo>
                      <a:lnTo>
                        <a:pt x="5461" y="6372"/>
                      </a:lnTo>
                      <a:lnTo>
                        <a:pt x="5461" y="6258"/>
                      </a:lnTo>
                      <a:cubicBezTo>
                        <a:pt x="5461" y="6195"/>
                        <a:pt x="5410" y="6144"/>
                        <a:pt x="5347" y="6144"/>
                      </a:cubicBezTo>
                      <a:cubicBezTo>
                        <a:pt x="5285" y="6144"/>
                        <a:pt x="5234" y="6195"/>
                        <a:pt x="5234" y="6258"/>
                      </a:cubicBezTo>
                      <a:lnTo>
                        <a:pt x="5234" y="6372"/>
                      </a:lnTo>
                      <a:lnTo>
                        <a:pt x="4892" y="6372"/>
                      </a:lnTo>
                      <a:lnTo>
                        <a:pt x="4892" y="6258"/>
                      </a:lnTo>
                      <a:cubicBezTo>
                        <a:pt x="4892" y="6195"/>
                        <a:pt x="4842" y="6144"/>
                        <a:pt x="4779" y="6144"/>
                      </a:cubicBezTo>
                      <a:cubicBezTo>
                        <a:pt x="4716" y="6144"/>
                        <a:pt x="4665" y="6195"/>
                        <a:pt x="4665" y="6258"/>
                      </a:cubicBezTo>
                      <a:lnTo>
                        <a:pt x="4665" y="6372"/>
                      </a:lnTo>
                      <a:lnTo>
                        <a:pt x="4323" y="6372"/>
                      </a:lnTo>
                      <a:lnTo>
                        <a:pt x="4323" y="6258"/>
                      </a:lnTo>
                      <a:cubicBezTo>
                        <a:pt x="4323" y="6195"/>
                        <a:pt x="4273" y="6144"/>
                        <a:pt x="4210" y="6144"/>
                      </a:cubicBezTo>
                      <a:cubicBezTo>
                        <a:pt x="4147" y="6144"/>
                        <a:pt x="4096" y="6195"/>
                        <a:pt x="4096" y="6258"/>
                      </a:cubicBezTo>
                      <a:lnTo>
                        <a:pt x="4096" y="6372"/>
                      </a:lnTo>
                      <a:lnTo>
                        <a:pt x="3755" y="6372"/>
                      </a:lnTo>
                      <a:lnTo>
                        <a:pt x="3755" y="6258"/>
                      </a:lnTo>
                      <a:cubicBezTo>
                        <a:pt x="3755" y="6195"/>
                        <a:pt x="3704" y="6144"/>
                        <a:pt x="3641" y="6144"/>
                      </a:cubicBezTo>
                      <a:cubicBezTo>
                        <a:pt x="3578" y="6144"/>
                        <a:pt x="3527" y="6195"/>
                        <a:pt x="3527" y="6258"/>
                      </a:cubicBezTo>
                      <a:lnTo>
                        <a:pt x="3527" y="6372"/>
                      </a:lnTo>
                      <a:lnTo>
                        <a:pt x="3186" y="6372"/>
                      </a:lnTo>
                      <a:lnTo>
                        <a:pt x="3186" y="6258"/>
                      </a:lnTo>
                      <a:cubicBezTo>
                        <a:pt x="3186" y="6195"/>
                        <a:pt x="3135" y="6144"/>
                        <a:pt x="3072" y="6144"/>
                      </a:cubicBezTo>
                      <a:cubicBezTo>
                        <a:pt x="3009" y="6144"/>
                        <a:pt x="2958" y="6195"/>
                        <a:pt x="2958" y="6258"/>
                      </a:cubicBezTo>
                      <a:lnTo>
                        <a:pt x="2958" y="6372"/>
                      </a:lnTo>
                      <a:lnTo>
                        <a:pt x="2617" y="6372"/>
                      </a:lnTo>
                      <a:lnTo>
                        <a:pt x="2617" y="6258"/>
                      </a:lnTo>
                      <a:cubicBezTo>
                        <a:pt x="2617" y="6195"/>
                        <a:pt x="2566" y="6144"/>
                        <a:pt x="2503" y="6144"/>
                      </a:cubicBezTo>
                      <a:cubicBezTo>
                        <a:pt x="2440" y="6144"/>
                        <a:pt x="2389" y="6195"/>
                        <a:pt x="2389" y="6258"/>
                      </a:cubicBezTo>
                      <a:lnTo>
                        <a:pt x="2389" y="6372"/>
                      </a:lnTo>
                      <a:lnTo>
                        <a:pt x="2048" y="6372"/>
                      </a:lnTo>
                      <a:lnTo>
                        <a:pt x="2048" y="6258"/>
                      </a:lnTo>
                      <a:cubicBezTo>
                        <a:pt x="2048" y="6195"/>
                        <a:pt x="1997" y="6144"/>
                        <a:pt x="1934" y="6144"/>
                      </a:cubicBezTo>
                      <a:cubicBezTo>
                        <a:pt x="1871" y="6144"/>
                        <a:pt x="1820" y="6195"/>
                        <a:pt x="1820" y="6258"/>
                      </a:cubicBezTo>
                      <a:lnTo>
                        <a:pt x="1820" y="6372"/>
                      </a:lnTo>
                      <a:lnTo>
                        <a:pt x="1479" y="6372"/>
                      </a:lnTo>
                      <a:lnTo>
                        <a:pt x="1479" y="6258"/>
                      </a:lnTo>
                      <a:cubicBezTo>
                        <a:pt x="1479" y="6195"/>
                        <a:pt x="1428" y="6144"/>
                        <a:pt x="1365" y="6144"/>
                      </a:cubicBezTo>
                      <a:cubicBezTo>
                        <a:pt x="1302" y="6144"/>
                        <a:pt x="1252" y="6195"/>
                        <a:pt x="1252" y="6258"/>
                      </a:cubicBezTo>
                      <a:lnTo>
                        <a:pt x="1252" y="6372"/>
                      </a:lnTo>
                      <a:lnTo>
                        <a:pt x="910" y="6372"/>
                      </a:lnTo>
                      <a:lnTo>
                        <a:pt x="910" y="6258"/>
                      </a:lnTo>
                      <a:cubicBezTo>
                        <a:pt x="910" y="6195"/>
                        <a:pt x="859" y="6144"/>
                        <a:pt x="796" y="6144"/>
                      </a:cubicBezTo>
                      <a:cubicBezTo>
                        <a:pt x="734" y="6144"/>
                        <a:pt x="683" y="6195"/>
                        <a:pt x="683" y="6258"/>
                      </a:cubicBezTo>
                      <a:lnTo>
                        <a:pt x="683" y="6372"/>
                      </a:lnTo>
                      <a:lnTo>
                        <a:pt x="455" y="6372"/>
                      </a:lnTo>
                      <a:lnTo>
                        <a:pt x="455" y="5234"/>
                      </a:lnTo>
                      <a:lnTo>
                        <a:pt x="1263" y="5234"/>
                      </a:lnTo>
                      <a:close/>
                    </a:path>
                  </a:pathLst>
                </a:custGeom>
                <a:solidFill>
                  <a:schemeClr val="bg1"/>
                </a:solidFill>
                <a:ln>
                  <a:noFill/>
                </a:ln>
              </p:spPr>
              <p:txBody>
                <a:bodyPr anchor="ctr"/>
                <a:lstStyle/>
                <a:p>
                  <a:pPr algn="ctr"/>
                </a:p>
              </p:txBody>
            </p:sp>
          </p:grpSp>
          <p:grpSp>
            <p:nvGrpSpPr>
              <p:cNvPr id="40" name="ïšľïḓé"/>
              <p:cNvGrpSpPr/>
              <p:nvPr/>
            </p:nvGrpSpPr>
            <p:grpSpPr>
              <a:xfrm>
                <a:off x="4972299" y="5627510"/>
                <a:ext cx="415040" cy="415040"/>
                <a:chOff x="3909160" y="2249137"/>
                <a:chExt cx="648072" cy="648072"/>
              </a:xfrm>
            </p:grpSpPr>
            <p:sp>
              <p:nvSpPr>
                <p:cNvPr id="41" name="íṡlîďè"/>
                <p:cNvSpPr/>
                <p:nvPr/>
              </p:nvSpPr>
              <p:spPr>
                <a:xfrm>
                  <a:off x="3909160" y="2249137"/>
                  <a:ext cx="648072" cy="648072"/>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2" name="ïśḻîḓé"/>
                <p:cNvSpPr/>
                <p:nvPr/>
              </p:nvSpPr>
              <p:spPr bwMode="auto">
                <a:xfrm>
                  <a:off x="4043050" y="2391832"/>
                  <a:ext cx="380293" cy="362683"/>
                </a:xfrm>
                <a:custGeom>
                  <a:avLst/>
                  <a:gdLst>
                    <a:gd name="connsiteX0" fmla="*/ 315778 w 607639"/>
                    <a:gd name="connsiteY0" fmla="*/ 173080 h 579502"/>
                    <a:gd name="connsiteX1" fmla="*/ 315778 w 607639"/>
                    <a:gd name="connsiteY1" fmla="*/ 266058 h 579502"/>
                    <a:gd name="connsiteX2" fmla="*/ 303493 w 607639"/>
                    <a:gd name="connsiteY2" fmla="*/ 278325 h 579502"/>
                    <a:gd name="connsiteX3" fmla="*/ 210375 w 607639"/>
                    <a:gd name="connsiteY3" fmla="*/ 278325 h 579502"/>
                    <a:gd name="connsiteX4" fmla="*/ 303493 w 607639"/>
                    <a:gd name="connsiteY4" fmla="*/ 359925 h 579502"/>
                    <a:gd name="connsiteX5" fmla="*/ 397500 w 607639"/>
                    <a:gd name="connsiteY5" fmla="*/ 266058 h 579502"/>
                    <a:gd name="connsiteX6" fmla="*/ 315778 w 607639"/>
                    <a:gd name="connsiteY6" fmla="*/ 173080 h 579502"/>
                    <a:gd name="connsiteX7" fmla="*/ 249814 w 607639"/>
                    <a:gd name="connsiteY7" fmla="*/ 160816 h 579502"/>
                    <a:gd name="connsiteX8" fmla="*/ 198110 w 607639"/>
                    <a:gd name="connsiteY8" fmla="*/ 212449 h 579502"/>
                    <a:gd name="connsiteX9" fmla="*/ 249814 w 607639"/>
                    <a:gd name="connsiteY9" fmla="*/ 212449 h 579502"/>
                    <a:gd name="connsiteX10" fmla="*/ 303493 w 607639"/>
                    <a:gd name="connsiteY10" fmla="*/ 147835 h 579502"/>
                    <a:gd name="connsiteX11" fmla="*/ 421981 w 607639"/>
                    <a:gd name="connsiteY11" fmla="*/ 266058 h 579502"/>
                    <a:gd name="connsiteX12" fmla="*/ 303493 w 607639"/>
                    <a:gd name="connsiteY12" fmla="*/ 384370 h 579502"/>
                    <a:gd name="connsiteX13" fmla="*/ 185093 w 607639"/>
                    <a:gd name="connsiteY13" fmla="*/ 266058 h 579502"/>
                    <a:gd name="connsiteX14" fmla="*/ 197289 w 607639"/>
                    <a:gd name="connsiteY14" fmla="*/ 253880 h 579502"/>
                    <a:gd name="connsiteX15" fmla="*/ 291297 w 607639"/>
                    <a:gd name="connsiteY15" fmla="*/ 253880 h 579502"/>
                    <a:gd name="connsiteX16" fmla="*/ 291297 w 607639"/>
                    <a:gd name="connsiteY16" fmla="*/ 160013 h 579502"/>
                    <a:gd name="connsiteX17" fmla="*/ 303493 w 607639"/>
                    <a:gd name="connsiteY17" fmla="*/ 147835 h 579502"/>
                    <a:gd name="connsiteX18" fmla="*/ 262095 w 607639"/>
                    <a:gd name="connsiteY18" fmla="*/ 135133 h 579502"/>
                    <a:gd name="connsiteX19" fmla="*/ 274287 w 607639"/>
                    <a:gd name="connsiteY19" fmla="*/ 147397 h 579502"/>
                    <a:gd name="connsiteX20" fmla="*/ 274287 w 607639"/>
                    <a:gd name="connsiteY20" fmla="*/ 224713 h 579502"/>
                    <a:gd name="connsiteX21" fmla="*/ 262095 w 607639"/>
                    <a:gd name="connsiteY21" fmla="*/ 236888 h 579502"/>
                    <a:gd name="connsiteX22" fmla="*/ 184672 w 607639"/>
                    <a:gd name="connsiteY22" fmla="*/ 236888 h 579502"/>
                    <a:gd name="connsiteX23" fmla="*/ 172391 w 607639"/>
                    <a:gd name="connsiteY23" fmla="*/ 224713 h 579502"/>
                    <a:gd name="connsiteX24" fmla="*/ 262095 w 607639"/>
                    <a:gd name="connsiteY24" fmla="*/ 135133 h 579502"/>
                    <a:gd name="connsiteX25" fmla="*/ 58120 w 607639"/>
                    <a:gd name="connsiteY25" fmla="*/ 108514 h 579502"/>
                    <a:gd name="connsiteX26" fmla="*/ 58120 w 607639"/>
                    <a:gd name="connsiteY26" fmla="*/ 413970 h 579502"/>
                    <a:gd name="connsiteX27" fmla="*/ 549430 w 607639"/>
                    <a:gd name="connsiteY27" fmla="*/ 413970 h 579502"/>
                    <a:gd name="connsiteX28" fmla="*/ 549430 w 607639"/>
                    <a:gd name="connsiteY28" fmla="*/ 108514 h 579502"/>
                    <a:gd name="connsiteX29" fmla="*/ 27236 w 607639"/>
                    <a:gd name="connsiteY29" fmla="*/ 56079 h 579502"/>
                    <a:gd name="connsiteX30" fmla="*/ 27236 w 607639"/>
                    <a:gd name="connsiteY30" fmla="*/ 81319 h 579502"/>
                    <a:gd name="connsiteX31" fmla="*/ 580403 w 607639"/>
                    <a:gd name="connsiteY31" fmla="*/ 81319 h 579502"/>
                    <a:gd name="connsiteX32" fmla="*/ 580403 w 607639"/>
                    <a:gd name="connsiteY32" fmla="*/ 56079 h 579502"/>
                    <a:gd name="connsiteX33" fmla="*/ 303775 w 607639"/>
                    <a:gd name="connsiteY33" fmla="*/ 0 h 579502"/>
                    <a:gd name="connsiteX34" fmla="*/ 317393 w 607639"/>
                    <a:gd name="connsiteY34" fmla="*/ 13597 h 579502"/>
                    <a:gd name="connsiteX35" fmla="*/ 317393 w 607639"/>
                    <a:gd name="connsiteY35" fmla="*/ 28884 h 579502"/>
                    <a:gd name="connsiteX36" fmla="*/ 580403 w 607639"/>
                    <a:gd name="connsiteY36" fmla="*/ 28884 h 579502"/>
                    <a:gd name="connsiteX37" fmla="*/ 607639 w 607639"/>
                    <a:gd name="connsiteY37" fmla="*/ 56079 h 579502"/>
                    <a:gd name="connsiteX38" fmla="*/ 607639 w 607639"/>
                    <a:gd name="connsiteY38" fmla="*/ 81319 h 579502"/>
                    <a:gd name="connsiteX39" fmla="*/ 580403 w 607639"/>
                    <a:gd name="connsiteY39" fmla="*/ 108514 h 579502"/>
                    <a:gd name="connsiteX40" fmla="*/ 576665 w 607639"/>
                    <a:gd name="connsiteY40" fmla="*/ 108514 h 579502"/>
                    <a:gd name="connsiteX41" fmla="*/ 576665 w 607639"/>
                    <a:gd name="connsiteY41" fmla="*/ 413970 h 579502"/>
                    <a:gd name="connsiteX42" fmla="*/ 549430 w 607639"/>
                    <a:gd name="connsiteY42" fmla="*/ 441165 h 579502"/>
                    <a:gd name="connsiteX43" fmla="*/ 317393 w 607639"/>
                    <a:gd name="connsiteY43" fmla="*/ 441165 h 579502"/>
                    <a:gd name="connsiteX44" fmla="*/ 317393 w 607639"/>
                    <a:gd name="connsiteY44" fmla="*/ 481069 h 579502"/>
                    <a:gd name="connsiteX45" fmla="*/ 418236 w 607639"/>
                    <a:gd name="connsiteY45" fmla="*/ 554923 h 579502"/>
                    <a:gd name="connsiteX46" fmla="*/ 421173 w 607639"/>
                    <a:gd name="connsiteY46" fmla="*/ 573942 h 579502"/>
                    <a:gd name="connsiteX47" fmla="*/ 410225 w 607639"/>
                    <a:gd name="connsiteY47" fmla="*/ 579452 h 579502"/>
                    <a:gd name="connsiteX48" fmla="*/ 402215 w 607639"/>
                    <a:gd name="connsiteY48" fmla="*/ 576874 h 579502"/>
                    <a:gd name="connsiteX49" fmla="*/ 317393 w 607639"/>
                    <a:gd name="connsiteY49" fmla="*/ 514752 h 579502"/>
                    <a:gd name="connsiteX50" fmla="*/ 317393 w 607639"/>
                    <a:gd name="connsiteY50" fmla="*/ 565854 h 579502"/>
                    <a:gd name="connsiteX51" fmla="*/ 303775 w 607639"/>
                    <a:gd name="connsiteY51" fmla="*/ 579452 h 579502"/>
                    <a:gd name="connsiteX52" fmla="*/ 290157 w 607639"/>
                    <a:gd name="connsiteY52" fmla="*/ 565854 h 579502"/>
                    <a:gd name="connsiteX53" fmla="*/ 290157 w 607639"/>
                    <a:gd name="connsiteY53" fmla="*/ 514752 h 579502"/>
                    <a:gd name="connsiteX54" fmla="*/ 205424 w 607639"/>
                    <a:gd name="connsiteY54" fmla="*/ 576874 h 579502"/>
                    <a:gd name="connsiteX55" fmla="*/ 186377 w 607639"/>
                    <a:gd name="connsiteY55" fmla="*/ 573942 h 579502"/>
                    <a:gd name="connsiteX56" fmla="*/ 189314 w 607639"/>
                    <a:gd name="connsiteY56" fmla="*/ 554923 h 579502"/>
                    <a:gd name="connsiteX57" fmla="*/ 290157 w 607639"/>
                    <a:gd name="connsiteY57" fmla="*/ 481069 h 579502"/>
                    <a:gd name="connsiteX58" fmla="*/ 290157 w 607639"/>
                    <a:gd name="connsiteY58" fmla="*/ 441165 h 579502"/>
                    <a:gd name="connsiteX59" fmla="*/ 58120 w 607639"/>
                    <a:gd name="connsiteY59" fmla="*/ 441165 h 579502"/>
                    <a:gd name="connsiteX60" fmla="*/ 30885 w 607639"/>
                    <a:gd name="connsiteY60" fmla="*/ 413970 h 579502"/>
                    <a:gd name="connsiteX61" fmla="*/ 30885 w 607639"/>
                    <a:gd name="connsiteY61" fmla="*/ 108514 h 579502"/>
                    <a:gd name="connsiteX62" fmla="*/ 27236 w 607639"/>
                    <a:gd name="connsiteY62" fmla="*/ 108514 h 579502"/>
                    <a:gd name="connsiteX63" fmla="*/ 0 w 607639"/>
                    <a:gd name="connsiteY63" fmla="*/ 81319 h 579502"/>
                    <a:gd name="connsiteX64" fmla="*/ 0 w 607639"/>
                    <a:gd name="connsiteY64" fmla="*/ 56079 h 579502"/>
                    <a:gd name="connsiteX65" fmla="*/ 27236 w 607639"/>
                    <a:gd name="connsiteY65" fmla="*/ 28884 h 579502"/>
                    <a:gd name="connsiteX66" fmla="*/ 290157 w 607639"/>
                    <a:gd name="connsiteY66" fmla="*/ 28884 h 579502"/>
                    <a:gd name="connsiteX67" fmla="*/ 290157 w 607639"/>
                    <a:gd name="connsiteY67" fmla="*/ 13597 h 579502"/>
                    <a:gd name="connsiteX68" fmla="*/ 303775 w 607639"/>
                    <a:gd name="connsiteY68" fmla="*/ 0 h 579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07639" h="579502">
                      <a:moveTo>
                        <a:pt x="315778" y="173080"/>
                      </a:moveTo>
                      <a:lnTo>
                        <a:pt x="315778" y="266058"/>
                      </a:lnTo>
                      <a:cubicBezTo>
                        <a:pt x="315778" y="272814"/>
                        <a:pt x="310258" y="278325"/>
                        <a:pt x="303493" y="278325"/>
                      </a:cubicBezTo>
                      <a:lnTo>
                        <a:pt x="210375" y="278325"/>
                      </a:lnTo>
                      <a:cubicBezTo>
                        <a:pt x="216429" y="324281"/>
                        <a:pt x="255866" y="359925"/>
                        <a:pt x="303493" y="359925"/>
                      </a:cubicBezTo>
                      <a:cubicBezTo>
                        <a:pt x="355303" y="359925"/>
                        <a:pt x="397500" y="317792"/>
                        <a:pt x="397500" y="266058"/>
                      </a:cubicBezTo>
                      <a:cubicBezTo>
                        <a:pt x="397500" y="218502"/>
                        <a:pt x="361802" y="179124"/>
                        <a:pt x="315778" y="173080"/>
                      </a:cubicBezTo>
                      <a:close/>
                      <a:moveTo>
                        <a:pt x="249814" y="160816"/>
                      </a:moveTo>
                      <a:cubicBezTo>
                        <a:pt x="223740" y="165793"/>
                        <a:pt x="203093" y="186410"/>
                        <a:pt x="198110" y="212449"/>
                      </a:cubicBezTo>
                      <a:lnTo>
                        <a:pt x="249814" y="212449"/>
                      </a:lnTo>
                      <a:close/>
                      <a:moveTo>
                        <a:pt x="303493" y="147835"/>
                      </a:moveTo>
                      <a:cubicBezTo>
                        <a:pt x="368835" y="147835"/>
                        <a:pt x="421981" y="200902"/>
                        <a:pt x="421981" y="266058"/>
                      </a:cubicBezTo>
                      <a:cubicBezTo>
                        <a:pt x="421981" y="331303"/>
                        <a:pt x="368835" y="384370"/>
                        <a:pt x="303493" y="384370"/>
                      </a:cubicBezTo>
                      <a:cubicBezTo>
                        <a:pt x="238239" y="384370"/>
                        <a:pt x="185093" y="331303"/>
                        <a:pt x="185093" y="266058"/>
                      </a:cubicBezTo>
                      <a:cubicBezTo>
                        <a:pt x="185093" y="259303"/>
                        <a:pt x="190523" y="253880"/>
                        <a:pt x="197289" y="253880"/>
                      </a:cubicBezTo>
                      <a:lnTo>
                        <a:pt x="291297" y="253880"/>
                      </a:lnTo>
                      <a:lnTo>
                        <a:pt x="291297" y="160013"/>
                      </a:lnTo>
                      <a:cubicBezTo>
                        <a:pt x="291297" y="153257"/>
                        <a:pt x="296727" y="147835"/>
                        <a:pt x="303493" y="147835"/>
                      </a:cubicBezTo>
                      <a:close/>
                      <a:moveTo>
                        <a:pt x="262095" y="135133"/>
                      </a:moveTo>
                      <a:cubicBezTo>
                        <a:pt x="268859" y="135133"/>
                        <a:pt x="274287" y="140643"/>
                        <a:pt x="274287" y="147397"/>
                      </a:cubicBezTo>
                      <a:lnTo>
                        <a:pt x="274287" y="224713"/>
                      </a:lnTo>
                      <a:cubicBezTo>
                        <a:pt x="274287" y="231467"/>
                        <a:pt x="268859" y="236888"/>
                        <a:pt x="262095" y="236888"/>
                      </a:cubicBezTo>
                      <a:lnTo>
                        <a:pt x="184672" y="236888"/>
                      </a:lnTo>
                      <a:cubicBezTo>
                        <a:pt x="177909" y="236888"/>
                        <a:pt x="172391" y="231467"/>
                        <a:pt x="172391" y="224713"/>
                      </a:cubicBezTo>
                      <a:cubicBezTo>
                        <a:pt x="172391" y="175302"/>
                        <a:pt x="212616" y="135133"/>
                        <a:pt x="262095" y="135133"/>
                      </a:cubicBezTo>
                      <a:close/>
                      <a:moveTo>
                        <a:pt x="58120" y="108514"/>
                      </a:moveTo>
                      <a:lnTo>
                        <a:pt x="58120" y="413970"/>
                      </a:lnTo>
                      <a:lnTo>
                        <a:pt x="549430" y="413970"/>
                      </a:lnTo>
                      <a:lnTo>
                        <a:pt x="549430" y="108514"/>
                      </a:lnTo>
                      <a:close/>
                      <a:moveTo>
                        <a:pt x="27236" y="56079"/>
                      </a:moveTo>
                      <a:lnTo>
                        <a:pt x="27236" y="81319"/>
                      </a:lnTo>
                      <a:lnTo>
                        <a:pt x="580403" y="81319"/>
                      </a:lnTo>
                      <a:lnTo>
                        <a:pt x="580403" y="56079"/>
                      </a:lnTo>
                      <a:close/>
                      <a:moveTo>
                        <a:pt x="303775" y="0"/>
                      </a:moveTo>
                      <a:cubicBezTo>
                        <a:pt x="311341" y="0"/>
                        <a:pt x="317393" y="6132"/>
                        <a:pt x="317393" y="13597"/>
                      </a:cubicBezTo>
                      <a:lnTo>
                        <a:pt x="317393" y="28884"/>
                      </a:lnTo>
                      <a:lnTo>
                        <a:pt x="580403" y="28884"/>
                      </a:lnTo>
                      <a:cubicBezTo>
                        <a:pt x="595356" y="28884"/>
                        <a:pt x="607639" y="41148"/>
                        <a:pt x="607639" y="56079"/>
                      </a:cubicBezTo>
                      <a:lnTo>
                        <a:pt x="607639" y="81319"/>
                      </a:lnTo>
                      <a:cubicBezTo>
                        <a:pt x="607639" y="96338"/>
                        <a:pt x="595356" y="108514"/>
                        <a:pt x="580403" y="108514"/>
                      </a:cubicBezTo>
                      <a:lnTo>
                        <a:pt x="576665" y="108514"/>
                      </a:lnTo>
                      <a:lnTo>
                        <a:pt x="576665" y="413970"/>
                      </a:lnTo>
                      <a:cubicBezTo>
                        <a:pt x="576665" y="428990"/>
                        <a:pt x="564472" y="441165"/>
                        <a:pt x="549430" y="441165"/>
                      </a:cubicBezTo>
                      <a:lnTo>
                        <a:pt x="317393" y="441165"/>
                      </a:lnTo>
                      <a:lnTo>
                        <a:pt x="317393" y="481069"/>
                      </a:lnTo>
                      <a:lnTo>
                        <a:pt x="418236" y="554923"/>
                      </a:lnTo>
                      <a:cubicBezTo>
                        <a:pt x="424377" y="559366"/>
                        <a:pt x="425623" y="567898"/>
                        <a:pt x="421173" y="573942"/>
                      </a:cubicBezTo>
                      <a:cubicBezTo>
                        <a:pt x="418503" y="577585"/>
                        <a:pt x="414409" y="579452"/>
                        <a:pt x="410225" y="579452"/>
                      </a:cubicBezTo>
                      <a:cubicBezTo>
                        <a:pt x="407466" y="579452"/>
                        <a:pt x="404618" y="578652"/>
                        <a:pt x="402215" y="576874"/>
                      </a:cubicBezTo>
                      <a:lnTo>
                        <a:pt x="317393" y="514752"/>
                      </a:lnTo>
                      <a:lnTo>
                        <a:pt x="317393" y="565854"/>
                      </a:lnTo>
                      <a:cubicBezTo>
                        <a:pt x="317393" y="573408"/>
                        <a:pt x="311341" y="579452"/>
                        <a:pt x="303775" y="579452"/>
                      </a:cubicBezTo>
                      <a:cubicBezTo>
                        <a:pt x="296299" y="579452"/>
                        <a:pt x="290157" y="573408"/>
                        <a:pt x="290157" y="565854"/>
                      </a:cubicBezTo>
                      <a:lnTo>
                        <a:pt x="290157" y="514752"/>
                      </a:lnTo>
                      <a:lnTo>
                        <a:pt x="205424" y="576874"/>
                      </a:lnTo>
                      <a:cubicBezTo>
                        <a:pt x="199372" y="581318"/>
                        <a:pt x="190827" y="579985"/>
                        <a:pt x="186377" y="573942"/>
                      </a:cubicBezTo>
                      <a:cubicBezTo>
                        <a:pt x="181927" y="567898"/>
                        <a:pt x="183262" y="559366"/>
                        <a:pt x="189314" y="554923"/>
                      </a:cubicBezTo>
                      <a:lnTo>
                        <a:pt x="290157" y="481069"/>
                      </a:lnTo>
                      <a:lnTo>
                        <a:pt x="290157" y="441165"/>
                      </a:lnTo>
                      <a:lnTo>
                        <a:pt x="58120" y="441165"/>
                      </a:lnTo>
                      <a:cubicBezTo>
                        <a:pt x="43167" y="441165"/>
                        <a:pt x="30885" y="428990"/>
                        <a:pt x="30885" y="413970"/>
                      </a:cubicBezTo>
                      <a:lnTo>
                        <a:pt x="30885" y="108514"/>
                      </a:lnTo>
                      <a:lnTo>
                        <a:pt x="27236" y="108514"/>
                      </a:lnTo>
                      <a:cubicBezTo>
                        <a:pt x="12194" y="108514"/>
                        <a:pt x="0" y="96338"/>
                        <a:pt x="0" y="81319"/>
                      </a:cubicBezTo>
                      <a:lnTo>
                        <a:pt x="0" y="56079"/>
                      </a:lnTo>
                      <a:cubicBezTo>
                        <a:pt x="0" y="41148"/>
                        <a:pt x="12194" y="28884"/>
                        <a:pt x="27236" y="28884"/>
                      </a:cubicBezTo>
                      <a:lnTo>
                        <a:pt x="290157" y="28884"/>
                      </a:lnTo>
                      <a:lnTo>
                        <a:pt x="290157" y="13597"/>
                      </a:lnTo>
                      <a:cubicBezTo>
                        <a:pt x="290157" y="6132"/>
                        <a:pt x="296299" y="0"/>
                        <a:pt x="303775" y="0"/>
                      </a:cubicBezTo>
                      <a:close/>
                    </a:path>
                  </a:pathLst>
                </a:custGeom>
                <a:solidFill>
                  <a:schemeClr val="bg1"/>
                </a:solidFill>
                <a:ln>
                  <a:noFill/>
                </a:ln>
              </p:spPr>
              <p:txBody>
                <a:bodyPr anchor="ctr"/>
                <a:lstStyle/>
                <a:p>
                  <a:pPr algn="ctr"/>
                </a:p>
              </p:txBody>
            </p:sp>
          </p:grpSp>
        </p:grpSp>
        <p:grpSp>
          <p:nvGrpSpPr>
            <p:cNvPr id="24" name="íṥḷíde"/>
            <p:cNvGrpSpPr/>
            <p:nvPr/>
          </p:nvGrpSpPr>
          <p:grpSpPr>
            <a:xfrm>
              <a:off x="5803867" y="1522508"/>
              <a:ext cx="1875055" cy="2471691"/>
              <a:chOff x="6036232" y="1409841"/>
              <a:chExt cx="1875055" cy="2471691"/>
            </a:xfrm>
          </p:grpSpPr>
          <p:sp>
            <p:nvSpPr>
              <p:cNvPr id="27" name="iṥ1ídè"/>
              <p:cNvSpPr/>
              <p:nvPr/>
            </p:nvSpPr>
            <p:spPr>
              <a:xfrm rot="2700000">
                <a:off x="6036232" y="1919790"/>
                <a:ext cx="1440160" cy="1440160"/>
              </a:xfrm>
              <a:custGeom>
                <a:avLst/>
                <a:gdLst>
                  <a:gd name="connsiteX0" fmla="*/ 0 w 1440160"/>
                  <a:gd name="connsiteY0" fmla="*/ 0 h 1440160"/>
                  <a:gd name="connsiteX1" fmla="*/ 1440160 w 1440160"/>
                  <a:gd name="connsiteY1" fmla="*/ 0 h 1440160"/>
                  <a:gd name="connsiteX2" fmla="*/ 1440160 w 1440160"/>
                  <a:gd name="connsiteY2" fmla="*/ 1440160 h 1440160"/>
                  <a:gd name="connsiteX3" fmla="*/ 0 w 1440160"/>
                  <a:gd name="connsiteY3" fmla="*/ 1440160 h 1440160"/>
                  <a:gd name="connsiteX4" fmla="*/ 0 w 1440160"/>
                  <a:gd name="connsiteY4" fmla="*/ 0 h 1440160"/>
                  <a:gd name="connsiteX0-1" fmla="*/ 0 w 1440160"/>
                  <a:gd name="connsiteY0-2" fmla="*/ 1440160 h 1531600"/>
                  <a:gd name="connsiteX1-3" fmla="*/ 0 w 1440160"/>
                  <a:gd name="connsiteY1-4" fmla="*/ 0 h 1531600"/>
                  <a:gd name="connsiteX2-5" fmla="*/ 1440160 w 1440160"/>
                  <a:gd name="connsiteY2-6" fmla="*/ 0 h 1531600"/>
                  <a:gd name="connsiteX3-7" fmla="*/ 1440160 w 1440160"/>
                  <a:gd name="connsiteY3-8" fmla="*/ 1440160 h 1531600"/>
                  <a:gd name="connsiteX4-9" fmla="*/ 91440 w 1440160"/>
                  <a:gd name="connsiteY4-10" fmla="*/ 1531600 h 1531600"/>
                  <a:gd name="connsiteX0-11" fmla="*/ 0 w 1440160"/>
                  <a:gd name="connsiteY0-12" fmla="*/ 0 h 1531600"/>
                  <a:gd name="connsiteX1-13" fmla="*/ 1440160 w 1440160"/>
                  <a:gd name="connsiteY1-14" fmla="*/ 0 h 1531600"/>
                  <a:gd name="connsiteX2-15" fmla="*/ 1440160 w 1440160"/>
                  <a:gd name="connsiteY2-16" fmla="*/ 1440160 h 1531600"/>
                  <a:gd name="connsiteX3-17" fmla="*/ 91440 w 1440160"/>
                  <a:gd name="connsiteY3-18" fmla="*/ 1531600 h 1531600"/>
                  <a:gd name="connsiteX0-19" fmla="*/ 0 w 1440160"/>
                  <a:gd name="connsiteY0-20" fmla="*/ 0 h 1440160"/>
                  <a:gd name="connsiteX1-21" fmla="*/ 1440160 w 1440160"/>
                  <a:gd name="connsiteY1-22" fmla="*/ 0 h 1440160"/>
                  <a:gd name="connsiteX2-23" fmla="*/ 1440160 w 1440160"/>
                  <a:gd name="connsiteY2-24" fmla="*/ 1440160 h 1440160"/>
                </a:gdLst>
                <a:ahLst/>
                <a:cxnLst>
                  <a:cxn ang="0">
                    <a:pos x="connsiteX0-1" y="connsiteY0-2"/>
                  </a:cxn>
                  <a:cxn ang="0">
                    <a:pos x="connsiteX1-3" y="connsiteY1-4"/>
                  </a:cxn>
                  <a:cxn ang="0">
                    <a:pos x="connsiteX2-5" y="connsiteY2-6"/>
                  </a:cxn>
                </a:cxnLst>
                <a:rect l="l" t="t" r="r" b="b"/>
                <a:pathLst>
                  <a:path w="1440160" h="1440160">
                    <a:moveTo>
                      <a:pt x="0" y="0"/>
                    </a:moveTo>
                    <a:lnTo>
                      <a:pt x="1440160" y="0"/>
                    </a:lnTo>
                    <a:lnTo>
                      <a:pt x="1440160" y="1440160"/>
                    </a:lnTo>
                  </a:path>
                </a:pathLst>
              </a:custGeom>
              <a:no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nvGrpSpPr>
              <p:cNvPr id="28" name="î$lidè"/>
              <p:cNvGrpSpPr/>
              <p:nvPr/>
            </p:nvGrpSpPr>
            <p:grpSpPr>
              <a:xfrm>
                <a:off x="6537760" y="3466492"/>
                <a:ext cx="415040" cy="415040"/>
                <a:chOff x="6559351" y="2249137"/>
                <a:chExt cx="648072" cy="648072"/>
              </a:xfrm>
            </p:grpSpPr>
            <p:sp>
              <p:nvSpPr>
                <p:cNvPr id="35" name="íŝļïḍé"/>
                <p:cNvSpPr/>
                <p:nvPr/>
              </p:nvSpPr>
              <p:spPr>
                <a:xfrm>
                  <a:off x="6559351" y="2249137"/>
                  <a:ext cx="648072" cy="648072"/>
                </a:xfrm>
                <a:prstGeom prst="ellipse">
                  <a:avLst/>
                </a:prstGeom>
                <a:solidFill>
                  <a:schemeClr val="accent6"/>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6" name="îsḻíḋe"/>
                <p:cNvSpPr/>
                <p:nvPr/>
              </p:nvSpPr>
              <p:spPr bwMode="auto">
                <a:xfrm>
                  <a:off x="6693241" y="2390028"/>
                  <a:ext cx="380293" cy="366291"/>
                </a:xfrm>
                <a:custGeom>
                  <a:avLst/>
                  <a:gdLst>
                    <a:gd name="connsiteX0" fmla="*/ 0 w 582235"/>
                    <a:gd name="connsiteY0" fmla="*/ 404481 h 606722"/>
                    <a:gd name="connsiteX1" fmla="*/ 101261 w 582235"/>
                    <a:gd name="connsiteY1" fmla="*/ 404481 h 606722"/>
                    <a:gd name="connsiteX2" fmla="*/ 101261 w 582235"/>
                    <a:gd name="connsiteY2" fmla="*/ 606722 h 606722"/>
                    <a:gd name="connsiteX3" fmla="*/ 0 w 582235"/>
                    <a:gd name="connsiteY3" fmla="*/ 606722 h 606722"/>
                    <a:gd name="connsiteX4" fmla="*/ 151927 w 582235"/>
                    <a:gd name="connsiteY4" fmla="*/ 328623 h 606722"/>
                    <a:gd name="connsiteX5" fmla="*/ 253188 w 582235"/>
                    <a:gd name="connsiteY5" fmla="*/ 328623 h 606722"/>
                    <a:gd name="connsiteX6" fmla="*/ 253188 w 582235"/>
                    <a:gd name="connsiteY6" fmla="*/ 606722 h 606722"/>
                    <a:gd name="connsiteX7" fmla="*/ 151927 w 582235"/>
                    <a:gd name="connsiteY7" fmla="*/ 606722 h 606722"/>
                    <a:gd name="connsiteX8" fmla="*/ 303855 w 582235"/>
                    <a:gd name="connsiteY8" fmla="*/ 252766 h 606722"/>
                    <a:gd name="connsiteX9" fmla="*/ 405046 w 582235"/>
                    <a:gd name="connsiteY9" fmla="*/ 252766 h 606722"/>
                    <a:gd name="connsiteX10" fmla="*/ 405046 w 582235"/>
                    <a:gd name="connsiteY10" fmla="*/ 606722 h 606722"/>
                    <a:gd name="connsiteX11" fmla="*/ 303855 w 582235"/>
                    <a:gd name="connsiteY11" fmla="*/ 606722 h 606722"/>
                    <a:gd name="connsiteX12" fmla="*/ 455711 w 582235"/>
                    <a:gd name="connsiteY12" fmla="*/ 202241 h 606722"/>
                    <a:gd name="connsiteX13" fmla="*/ 556972 w 582235"/>
                    <a:gd name="connsiteY13" fmla="*/ 202241 h 606722"/>
                    <a:gd name="connsiteX14" fmla="*/ 556972 w 582235"/>
                    <a:gd name="connsiteY14" fmla="*/ 606722 h 606722"/>
                    <a:gd name="connsiteX15" fmla="*/ 455711 w 582235"/>
                    <a:gd name="connsiteY15" fmla="*/ 606722 h 606722"/>
                    <a:gd name="connsiteX16" fmla="*/ 455697 w 582235"/>
                    <a:gd name="connsiteY16" fmla="*/ 0 h 606722"/>
                    <a:gd name="connsiteX17" fmla="*/ 556785 w 582235"/>
                    <a:gd name="connsiteY17" fmla="*/ 0 h 606722"/>
                    <a:gd name="connsiteX18" fmla="*/ 556874 w 582235"/>
                    <a:gd name="connsiteY18" fmla="*/ 0 h 606722"/>
                    <a:gd name="connsiteX19" fmla="*/ 556963 w 582235"/>
                    <a:gd name="connsiteY19" fmla="*/ 0 h 606722"/>
                    <a:gd name="connsiteX20" fmla="*/ 557675 w 582235"/>
                    <a:gd name="connsiteY20" fmla="*/ 0 h 606722"/>
                    <a:gd name="connsiteX21" fmla="*/ 559366 w 582235"/>
                    <a:gd name="connsiteY21" fmla="*/ 89 h 606722"/>
                    <a:gd name="connsiteX22" fmla="*/ 560611 w 582235"/>
                    <a:gd name="connsiteY22" fmla="*/ 267 h 606722"/>
                    <a:gd name="connsiteX23" fmla="*/ 561857 w 582235"/>
                    <a:gd name="connsiteY23" fmla="*/ 444 h 606722"/>
                    <a:gd name="connsiteX24" fmla="*/ 563192 w 582235"/>
                    <a:gd name="connsiteY24" fmla="*/ 800 h 606722"/>
                    <a:gd name="connsiteX25" fmla="*/ 564171 w 582235"/>
                    <a:gd name="connsiteY25" fmla="*/ 1067 h 606722"/>
                    <a:gd name="connsiteX26" fmla="*/ 565506 w 582235"/>
                    <a:gd name="connsiteY26" fmla="*/ 1511 h 606722"/>
                    <a:gd name="connsiteX27" fmla="*/ 566574 w 582235"/>
                    <a:gd name="connsiteY27" fmla="*/ 1867 h 606722"/>
                    <a:gd name="connsiteX28" fmla="*/ 567730 w 582235"/>
                    <a:gd name="connsiteY28" fmla="*/ 2400 h 606722"/>
                    <a:gd name="connsiteX29" fmla="*/ 568798 w 582235"/>
                    <a:gd name="connsiteY29" fmla="*/ 2933 h 606722"/>
                    <a:gd name="connsiteX30" fmla="*/ 569777 w 582235"/>
                    <a:gd name="connsiteY30" fmla="*/ 3467 h 606722"/>
                    <a:gd name="connsiteX31" fmla="*/ 570934 w 582235"/>
                    <a:gd name="connsiteY31" fmla="*/ 4178 h 606722"/>
                    <a:gd name="connsiteX32" fmla="*/ 571824 w 582235"/>
                    <a:gd name="connsiteY32" fmla="*/ 4800 h 606722"/>
                    <a:gd name="connsiteX33" fmla="*/ 572891 w 582235"/>
                    <a:gd name="connsiteY33" fmla="*/ 5689 h 606722"/>
                    <a:gd name="connsiteX34" fmla="*/ 573781 w 582235"/>
                    <a:gd name="connsiteY34" fmla="*/ 6489 h 606722"/>
                    <a:gd name="connsiteX35" fmla="*/ 574760 w 582235"/>
                    <a:gd name="connsiteY35" fmla="*/ 7289 h 606722"/>
                    <a:gd name="connsiteX36" fmla="*/ 575917 w 582235"/>
                    <a:gd name="connsiteY36" fmla="*/ 8533 h 606722"/>
                    <a:gd name="connsiteX37" fmla="*/ 576451 w 582235"/>
                    <a:gd name="connsiteY37" fmla="*/ 9066 h 606722"/>
                    <a:gd name="connsiteX38" fmla="*/ 576451 w 582235"/>
                    <a:gd name="connsiteY38" fmla="*/ 9155 h 606722"/>
                    <a:gd name="connsiteX39" fmla="*/ 577964 w 582235"/>
                    <a:gd name="connsiteY39" fmla="*/ 11200 h 606722"/>
                    <a:gd name="connsiteX40" fmla="*/ 578053 w 582235"/>
                    <a:gd name="connsiteY40" fmla="*/ 11289 h 606722"/>
                    <a:gd name="connsiteX41" fmla="*/ 579209 w 582235"/>
                    <a:gd name="connsiteY41" fmla="*/ 13244 h 606722"/>
                    <a:gd name="connsiteX42" fmla="*/ 579743 w 582235"/>
                    <a:gd name="connsiteY42" fmla="*/ 14222 h 606722"/>
                    <a:gd name="connsiteX43" fmla="*/ 580277 w 582235"/>
                    <a:gd name="connsiteY43" fmla="*/ 15555 h 606722"/>
                    <a:gd name="connsiteX44" fmla="*/ 580722 w 582235"/>
                    <a:gd name="connsiteY44" fmla="*/ 16711 h 606722"/>
                    <a:gd name="connsiteX45" fmla="*/ 581167 w 582235"/>
                    <a:gd name="connsiteY45" fmla="*/ 17866 h 606722"/>
                    <a:gd name="connsiteX46" fmla="*/ 581523 w 582235"/>
                    <a:gd name="connsiteY46" fmla="*/ 19199 h 606722"/>
                    <a:gd name="connsiteX47" fmla="*/ 581790 w 582235"/>
                    <a:gd name="connsiteY47" fmla="*/ 20266 h 606722"/>
                    <a:gd name="connsiteX48" fmla="*/ 582146 w 582235"/>
                    <a:gd name="connsiteY48" fmla="*/ 22488 h 606722"/>
                    <a:gd name="connsiteX49" fmla="*/ 582146 w 582235"/>
                    <a:gd name="connsiteY49" fmla="*/ 22666 h 606722"/>
                    <a:gd name="connsiteX50" fmla="*/ 582235 w 582235"/>
                    <a:gd name="connsiteY50" fmla="*/ 25244 h 606722"/>
                    <a:gd name="connsiteX51" fmla="*/ 582235 w 582235"/>
                    <a:gd name="connsiteY51" fmla="*/ 126396 h 606722"/>
                    <a:gd name="connsiteX52" fmla="*/ 556963 w 582235"/>
                    <a:gd name="connsiteY52" fmla="*/ 151728 h 606722"/>
                    <a:gd name="connsiteX53" fmla="*/ 531691 w 582235"/>
                    <a:gd name="connsiteY53" fmla="*/ 126396 h 606722"/>
                    <a:gd name="connsiteX54" fmla="*/ 531691 w 582235"/>
                    <a:gd name="connsiteY54" fmla="*/ 79286 h 606722"/>
                    <a:gd name="connsiteX55" fmla="*/ 421260 w 582235"/>
                    <a:gd name="connsiteY55" fmla="*/ 171106 h 606722"/>
                    <a:gd name="connsiteX56" fmla="*/ 385666 w 582235"/>
                    <a:gd name="connsiteY56" fmla="*/ 167906 h 606722"/>
                    <a:gd name="connsiteX57" fmla="*/ 388869 w 582235"/>
                    <a:gd name="connsiteY57" fmla="*/ 132262 h 606722"/>
                    <a:gd name="connsiteX58" fmla="*/ 487020 w 582235"/>
                    <a:gd name="connsiteY58" fmla="*/ 50576 h 606722"/>
                    <a:gd name="connsiteX59" fmla="*/ 455697 w 582235"/>
                    <a:gd name="connsiteY59" fmla="*/ 50576 h 606722"/>
                    <a:gd name="connsiteX60" fmla="*/ 430425 w 582235"/>
                    <a:gd name="connsiteY60" fmla="*/ 25244 h 606722"/>
                    <a:gd name="connsiteX61" fmla="*/ 455697 w 582235"/>
                    <a:gd name="connsiteY61"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82235" h="606722">
                      <a:moveTo>
                        <a:pt x="0" y="404481"/>
                      </a:moveTo>
                      <a:lnTo>
                        <a:pt x="101261" y="404481"/>
                      </a:lnTo>
                      <a:lnTo>
                        <a:pt x="101261" y="606722"/>
                      </a:lnTo>
                      <a:lnTo>
                        <a:pt x="0" y="606722"/>
                      </a:lnTo>
                      <a:close/>
                      <a:moveTo>
                        <a:pt x="151927" y="328623"/>
                      </a:moveTo>
                      <a:lnTo>
                        <a:pt x="253188" y="328623"/>
                      </a:lnTo>
                      <a:lnTo>
                        <a:pt x="253188" y="606722"/>
                      </a:lnTo>
                      <a:lnTo>
                        <a:pt x="151927" y="606722"/>
                      </a:lnTo>
                      <a:close/>
                      <a:moveTo>
                        <a:pt x="303855" y="252766"/>
                      </a:moveTo>
                      <a:lnTo>
                        <a:pt x="405046" y="252766"/>
                      </a:lnTo>
                      <a:lnTo>
                        <a:pt x="405046" y="606722"/>
                      </a:lnTo>
                      <a:lnTo>
                        <a:pt x="303855" y="606722"/>
                      </a:lnTo>
                      <a:close/>
                      <a:moveTo>
                        <a:pt x="455711" y="202241"/>
                      </a:moveTo>
                      <a:lnTo>
                        <a:pt x="556972" y="202241"/>
                      </a:lnTo>
                      <a:lnTo>
                        <a:pt x="556972" y="606722"/>
                      </a:lnTo>
                      <a:lnTo>
                        <a:pt x="455711" y="606722"/>
                      </a:lnTo>
                      <a:close/>
                      <a:moveTo>
                        <a:pt x="455697" y="0"/>
                      </a:moveTo>
                      <a:lnTo>
                        <a:pt x="556785" y="0"/>
                      </a:lnTo>
                      <a:lnTo>
                        <a:pt x="556874" y="0"/>
                      </a:lnTo>
                      <a:lnTo>
                        <a:pt x="556963" y="0"/>
                      </a:lnTo>
                      <a:cubicBezTo>
                        <a:pt x="557230" y="0"/>
                        <a:pt x="557408" y="0"/>
                        <a:pt x="557675" y="0"/>
                      </a:cubicBezTo>
                      <a:cubicBezTo>
                        <a:pt x="558298" y="89"/>
                        <a:pt x="558832" y="89"/>
                        <a:pt x="559366" y="89"/>
                      </a:cubicBezTo>
                      <a:cubicBezTo>
                        <a:pt x="559811" y="178"/>
                        <a:pt x="560256" y="267"/>
                        <a:pt x="560611" y="267"/>
                      </a:cubicBezTo>
                      <a:cubicBezTo>
                        <a:pt x="561056" y="356"/>
                        <a:pt x="561412" y="444"/>
                        <a:pt x="561857" y="444"/>
                      </a:cubicBezTo>
                      <a:cubicBezTo>
                        <a:pt x="562302" y="533"/>
                        <a:pt x="562747" y="711"/>
                        <a:pt x="563192" y="800"/>
                      </a:cubicBezTo>
                      <a:cubicBezTo>
                        <a:pt x="563548" y="889"/>
                        <a:pt x="563904" y="978"/>
                        <a:pt x="564171" y="1067"/>
                      </a:cubicBezTo>
                      <a:cubicBezTo>
                        <a:pt x="564616" y="1156"/>
                        <a:pt x="565061" y="1333"/>
                        <a:pt x="565506" y="1511"/>
                      </a:cubicBezTo>
                      <a:cubicBezTo>
                        <a:pt x="565862" y="1600"/>
                        <a:pt x="566218" y="1778"/>
                        <a:pt x="566574" y="1867"/>
                      </a:cubicBezTo>
                      <a:cubicBezTo>
                        <a:pt x="566929" y="2044"/>
                        <a:pt x="567285" y="2222"/>
                        <a:pt x="567730" y="2400"/>
                      </a:cubicBezTo>
                      <a:cubicBezTo>
                        <a:pt x="568086" y="2578"/>
                        <a:pt x="568442" y="2755"/>
                        <a:pt x="568798" y="2933"/>
                      </a:cubicBezTo>
                      <a:cubicBezTo>
                        <a:pt x="569154" y="3111"/>
                        <a:pt x="569421" y="3289"/>
                        <a:pt x="569777" y="3467"/>
                      </a:cubicBezTo>
                      <a:cubicBezTo>
                        <a:pt x="570133" y="3733"/>
                        <a:pt x="570578" y="4000"/>
                        <a:pt x="570934" y="4178"/>
                      </a:cubicBezTo>
                      <a:cubicBezTo>
                        <a:pt x="571201" y="4444"/>
                        <a:pt x="571557" y="4622"/>
                        <a:pt x="571824" y="4800"/>
                      </a:cubicBezTo>
                      <a:cubicBezTo>
                        <a:pt x="572180" y="5155"/>
                        <a:pt x="572536" y="5422"/>
                        <a:pt x="572891" y="5689"/>
                      </a:cubicBezTo>
                      <a:cubicBezTo>
                        <a:pt x="573247" y="5955"/>
                        <a:pt x="573514" y="6222"/>
                        <a:pt x="573781" y="6489"/>
                      </a:cubicBezTo>
                      <a:cubicBezTo>
                        <a:pt x="574137" y="6755"/>
                        <a:pt x="574493" y="7022"/>
                        <a:pt x="574760" y="7289"/>
                      </a:cubicBezTo>
                      <a:cubicBezTo>
                        <a:pt x="575205" y="7733"/>
                        <a:pt x="575561" y="8178"/>
                        <a:pt x="575917" y="8533"/>
                      </a:cubicBezTo>
                      <a:cubicBezTo>
                        <a:pt x="576095" y="8711"/>
                        <a:pt x="576273" y="8889"/>
                        <a:pt x="576451" y="9066"/>
                      </a:cubicBezTo>
                      <a:cubicBezTo>
                        <a:pt x="576451" y="9155"/>
                        <a:pt x="576451" y="9155"/>
                        <a:pt x="576451" y="9155"/>
                      </a:cubicBezTo>
                      <a:cubicBezTo>
                        <a:pt x="576985" y="9777"/>
                        <a:pt x="577519" y="10489"/>
                        <a:pt x="577964" y="11200"/>
                      </a:cubicBezTo>
                      <a:cubicBezTo>
                        <a:pt x="577964" y="11200"/>
                        <a:pt x="578053" y="11289"/>
                        <a:pt x="578053" y="11289"/>
                      </a:cubicBezTo>
                      <a:cubicBezTo>
                        <a:pt x="578498" y="12000"/>
                        <a:pt x="578854" y="12622"/>
                        <a:pt x="579209" y="13244"/>
                      </a:cubicBezTo>
                      <a:cubicBezTo>
                        <a:pt x="579387" y="13600"/>
                        <a:pt x="579565" y="13955"/>
                        <a:pt x="579743" y="14222"/>
                      </a:cubicBezTo>
                      <a:cubicBezTo>
                        <a:pt x="579921" y="14666"/>
                        <a:pt x="580099" y="15111"/>
                        <a:pt x="580277" y="15555"/>
                      </a:cubicBezTo>
                      <a:cubicBezTo>
                        <a:pt x="580455" y="15911"/>
                        <a:pt x="580633" y="16266"/>
                        <a:pt x="580722" y="16711"/>
                      </a:cubicBezTo>
                      <a:cubicBezTo>
                        <a:pt x="580900" y="17066"/>
                        <a:pt x="581078" y="17422"/>
                        <a:pt x="581167" y="17866"/>
                      </a:cubicBezTo>
                      <a:cubicBezTo>
                        <a:pt x="581256" y="18311"/>
                        <a:pt x="581434" y="18755"/>
                        <a:pt x="581523" y="19199"/>
                      </a:cubicBezTo>
                      <a:cubicBezTo>
                        <a:pt x="581612" y="19555"/>
                        <a:pt x="581701" y="19910"/>
                        <a:pt x="581790" y="20266"/>
                      </a:cubicBezTo>
                      <a:cubicBezTo>
                        <a:pt x="581879" y="20977"/>
                        <a:pt x="582057" y="21777"/>
                        <a:pt x="582146" y="22488"/>
                      </a:cubicBezTo>
                      <a:cubicBezTo>
                        <a:pt x="582146" y="22577"/>
                        <a:pt x="582146" y="22666"/>
                        <a:pt x="582146" y="22666"/>
                      </a:cubicBezTo>
                      <a:cubicBezTo>
                        <a:pt x="582235" y="23555"/>
                        <a:pt x="582235" y="24355"/>
                        <a:pt x="582235" y="25244"/>
                      </a:cubicBezTo>
                      <a:lnTo>
                        <a:pt x="582235" y="126396"/>
                      </a:lnTo>
                      <a:cubicBezTo>
                        <a:pt x="582235" y="140351"/>
                        <a:pt x="570934" y="151728"/>
                        <a:pt x="556963" y="151728"/>
                      </a:cubicBezTo>
                      <a:cubicBezTo>
                        <a:pt x="542992" y="151728"/>
                        <a:pt x="531691" y="140351"/>
                        <a:pt x="531691" y="126396"/>
                      </a:cubicBezTo>
                      <a:lnTo>
                        <a:pt x="531691" y="79286"/>
                      </a:lnTo>
                      <a:lnTo>
                        <a:pt x="421260" y="171106"/>
                      </a:lnTo>
                      <a:cubicBezTo>
                        <a:pt x="410582" y="180083"/>
                        <a:pt x="394564" y="178572"/>
                        <a:pt x="385666" y="167906"/>
                      </a:cubicBezTo>
                      <a:cubicBezTo>
                        <a:pt x="376678" y="157150"/>
                        <a:pt x="378191" y="141240"/>
                        <a:pt x="388869" y="132262"/>
                      </a:cubicBezTo>
                      <a:lnTo>
                        <a:pt x="487020" y="50576"/>
                      </a:lnTo>
                      <a:lnTo>
                        <a:pt x="455697" y="50576"/>
                      </a:lnTo>
                      <a:cubicBezTo>
                        <a:pt x="441727" y="50576"/>
                        <a:pt x="430425" y="39288"/>
                        <a:pt x="430425" y="25244"/>
                      </a:cubicBezTo>
                      <a:cubicBezTo>
                        <a:pt x="430425" y="11289"/>
                        <a:pt x="441727" y="0"/>
                        <a:pt x="455697" y="0"/>
                      </a:cubicBezTo>
                      <a:close/>
                    </a:path>
                  </a:pathLst>
                </a:custGeom>
                <a:solidFill>
                  <a:schemeClr val="bg1"/>
                </a:solidFill>
                <a:ln>
                  <a:noFill/>
                </a:ln>
                <a:effectLst/>
              </p:spPr>
              <p:txBody>
                <a:bodyPr anchor="ctr"/>
                <a:lstStyle/>
                <a:p>
                  <a:pPr algn="ctr"/>
                </a:p>
              </p:txBody>
            </p:sp>
          </p:grpSp>
          <p:grpSp>
            <p:nvGrpSpPr>
              <p:cNvPr id="29" name="ïṥḻîdè"/>
              <p:cNvGrpSpPr/>
              <p:nvPr/>
            </p:nvGrpSpPr>
            <p:grpSpPr>
              <a:xfrm>
                <a:off x="6548792" y="1409841"/>
                <a:ext cx="415040" cy="415040"/>
                <a:chOff x="5675954" y="2249137"/>
                <a:chExt cx="648072" cy="648072"/>
              </a:xfrm>
            </p:grpSpPr>
            <p:sp>
              <p:nvSpPr>
                <p:cNvPr id="33" name="íśľiďé"/>
                <p:cNvSpPr/>
                <p:nvPr/>
              </p:nvSpPr>
              <p:spPr>
                <a:xfrm>
                  <a:off x="5675954" y="2249137"/>
                  <a:ext cx="648072" cy="648072"/>
                </a:xfrm>
                <a:prstGeom prst="ellipse">
                  <a:avLst/>
                </a:prstGeom>
                <a:solidFill>
                  <a:schemeClr val="accent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4" name="îsļiḋè"/>
                <p:cNvSpPr/>
                <p:nvPr/>
              </p:nvSpPr>
              <p:spPr bwMode="auto">
                <a:xfrm>
                  <a:off x="5809844" y="2390028"/>
                  <a:ext cx="380293" cy="366291"/>
                </a:xfrm>
                <a:custGeom>
                  <a:avLst/>
                  <a:gdLst>
                    <a:gd name="connsiteX0" fmla="*/ 297615 w 597921"/>
                    <a:gd name="connsiteY0" fmla="*/ 96957 h 598324"/>
                    <a:gd name="connsiteX1" fmla="*/ 323434 w 597921"/>
                    <a:gd name="connsiteY1" fmla="*/ 122740 h 598324"/>
                    <a:gd name="connsiteX2" fmla="*/ 323434 w 597921"/>
                    <a:gd name="connsiteY2" fmla="*/ 289852 h 598324"/>
                    <a:gd name="connsiteX3" fmla="*/ 462572 w 597921"/>
                    <a:gd name="connsiteY3" fmla="*/ 289852 h 598324"/>
                    <a:gd name="connsiteX4" fmla="*/ 487913 w 597921"/>
                    <a:gd name="connsiteY4" fmla="*/ 315157 h 598324"/>
                    <a:gd name="connsiteX5" fmla="*/ 462572 w 597921"/>
                    <a:gd name="connsiteY5" fmla="*/ 340463 h 598324"/>
                    <a:gd name="connsiteX6" fmla="*/ 297615 w 597921"/>
                    <a:gd name="connsiteY6" fmla="*/ 340463 h 598324"/>
                    <a:gd name="connsiteX7" fmla="*/ 272274 w 597921"/>
                    <a:gd name="connsiteY7" fmla="*/ 315157 h 598324"/>
                    <a:gd name="connsiteX8" fmla="*/ 272274 w 597921"/>
                    <a:gd name="connsiteY8" fmla="*/ 122740 h 598324"/>
                    <a:gd name="connsiteX9" fmla="*/ 297615 w 597921"/>
                    <a:gd name="connsiteY9" fmla="*/ 96957 h 598324"/>
                    <a:gd name="connsiteX10" fmla="*/ 298127 w 597921"/>
                    <a:gd name="connsiteY10" fmla="*/ 0 h 598324"/>
                    <a:gd name="connsiteX11" fmla="*/ 597921 w 597921"/>
                    <a:gd name="connsiteY11" fmla="*/ 299401 h 598324"/>
                    <a:gd name="connsiteX12" fmla="*/ 298127 w 597921"/>
                    <a:gd name="connsiteY12" fmla="*/ 598324 h 598324"/>
                    <a:gd name="connsiteX13" fmla="*/ 35150 w 597921"/>
                    <a:gd name="connsiteY13" fmla="*/ 442177 h 598324"/>
                    <a:gd name="connsiteX14" fmla="*/ 34194 w 597921"/>
                    <a:gd name="connsiteY14" fmla="*/ 432149 h 598324"/>
                    <a:gd name="connsiteX15" fmla="*/ 40410 w 597921"/>
                    <a:gd name="connsiteY15" fmla="*/ 424509 h 598324"/>
                    <a:gd name="connsiteX16" fmla="*/ 74836 w 597921"/>
                    <a:gd name="connsiteY16" fmla="*/ 407796 h 598324"/>
                    <a:gd name="connsiteX17" fmla="*/ 91571 w 597921"/>
                    <a:gd name="connsiteY17" fmla="*/ 413049 h 598324"/>
                    <a:gd name="connsiteX18" fmla="*/ 298127 w 597921"/>
                    <a:gd name="connsiteY18" fmla="*/ 534815 h 598324"/>
                    <a:gd name="connsiteX19" fmla="*/ 534328 w 597921"/>
                    <a:gd name="connsiteY19" fmla="*/ 299401 h 598324"/>
                    <a:gd name="connsiteX20" fmla="*/ 298127 w 597921"/>
                    <a:gd name="connsiteY20" fmla="*/ 63509 h 598324"/>
                    <a:gd name="connsiteX21" fmla="*/ 145123 w 597921"/>
                    <a:gd name="connsiteY21" fmla="*/ 120333 h 598324"/>
                    <a:gd name="connsiteX22" fmla="*/ 200587 w 597921"/>
                    <a:gd name="connsiteY22" fmla="*/ 142299 h 598324"/>
                    <a:gd name="connsiteX23" fmla="*/ 208237 w 597921"/>
                    <a:gd name="connsiteY23" fmla="*/ 152327 h 598324"/>
                    <a:gd name="connsiteX24" fmla="*/ 203456 w 597921"/>
                    <a:gd name="connsiteY24" fmla="*/ 164265 h 598324"/>
                    <a:gd name="connsiteX25" fmla="*/ 48060 w 597921"/>
                    <a:gd name="connsiteY25" fmla="*/ 285553 h 598324"/>
                    <a:gd name="connsiteX26" fmla="*/ 35150 w 597921"/>
                    <a:gd name="connsiteY26" fmla="*/ 287463 h 598324"/>
                    <a:gd name="connsiteX27" fmla="*/ 27500 w 597921"/>
                    <a:gd name="connsiteY27" fmla="*/ 277435 h 598324"/>
                    <a:gd name="connsiteX28" fmla="*/ 246 w 597921"/>
                    <a:gd name="connsiteY28" fmla="*/ 82132 h 598324"/>
                    <a:gd name="connsiteX29" fmla="*/ 4550 w 597921"/>
                    <a:gd name="connsiteY29" fmla="*/ 70194 h 598324"/>
                    <a:gd name="connsiteX30" fmla="*/ 17459 w 597921"/>
                    <a:gd name="connsiteY30" fmla="*/ 68762 h 598324"/>
                    <a:gd name="connsiteX31" fmla="*/ 80574 w 597921"/>
                    <a:gd name="connsiteY31" fmla="*/ 94070 h 598324"/>
                    <a:gd name="connsiteX32" fmla="*/ 298127 w 597921"/>
                    <a:gd name="connsiteY32" fmla="*/ 0 h 598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97921" h="598324">
                      <a:moveTo>
                        <a:pt x="297615" y="96957"/>
                      </a:moveTo>
                      <a:cubicBezTo>
                        <a:pt x="311959" y="96957"/>
                        <a:pt x="323434" y="108416"/>
                        <a:pt x="323434" y="122740"/>
                      </a:cubicBezTo>
                      <a:lnTo>
                        <a:pt x="323434" y="289852"/>
                      </a:lnTo>
                      <a:lnTo>
                        <a:pt x="462572" y="289852"/>
                      </a:lnTo>
                      <a:cubicBezTo>
                        <a:pt x="476438" y="289852"/>
                        <a:pt x="487913" y="301311"/>
                        <a:pt x="487913" y="315157"/>
                      </a:cubicBezTo>
                      <a:cubicBezTo>
                        <a:pt x="487913" y="329004"/>
                        <a:pt x="476438" y="340463"/>
                        <a:pt x="462572" y="340463"/>
                      </a:cubicBezTo>
                      <a:lnTo>
                        <a:pt x="297615" y="340463"/>
                      </a:lnTo>
                      <a:cubicBezTo>
                        <a:pt x="283749" y="340463"/>
                        <a:pt x="272274" y="329004"/>
                        <a:pt x="272274" y="315157"/>
                      </a:cubicBezTo>
                      <a:lnTo>
                        <a:pt x="272274" y="122740"/>
                      </a:lnTo>
                      <a:cubicBezTo>
                        <a:pt x="272274" y="108416"/>
                        <a:pt x="283749" y="96957"/>
                        <a:pt x="297615" y="96957"/>
                      </a:cubicBezTo>
                      <a:close/>
                      <a:moveTo>
                        <a:pt x="298127" y="0"/>
                      </a:moveTo>
                      <a:cubicBezTo>
                        <a:pt x="463564" y="0"/>
                        <a:pt x="597921" y="134181"/>
                        <a:pt x="597921" y="299401"/>
                      </a:cubicBezTo>
                      <a:cubicBezTo>
                        <a:pt x="597921" y="464143"/>
                        <a:pt x="463564" y="598324"/>
                        <a:pt x="298127" y="598324"/>
                      </a:cubicBezTo>
                      <a:cubicBezTo>
                        <a:pt x="188155" y="598324"/>
                        <a:pt x="87268" y="538635"/>
                        <a:pt x="35150" y="442177"/>
                      </a:cubicBezTo>
                      <a:cubicBezTo>
                        <a:pt x="33238" y="438835"/>
                        <a:pt x="32760" y="435492"/>
                        <a:pt x="34194" y="432149"/>
                      </a:cubicBezTo>
                      <a:cubicBezTo>
                        <a:pt x="35150" y="428807"/>
                        <a:pt x="37541" y="425942"/>
                        <a:pt x="40410" y="424509"/>
                      </a:cubicBezTo>
                      <a:lnTo>
                        <a:pt x="74836" y="407796"/>
                      </a:lnTo>
                      <a:cubicBezTo>
                        <a:pt x="81052" y="404931"/>
                        <a:pt x="88702" y="407319"/>
                        <a:pt x="91571" y="413049"/>
                      </a:cubicBezTo>
                      <a:cubicBezTo>
                        <a:pt x="133169" y="488018"/>
                        <a:pt x="212540" y="534815"/>
                        <a:pt x="298127" y="534815"/>
                      </a:cubicBezTo>
                      <a:cubicBezTo>
                        <a:pt x="428181" y="534815"/>
                        <a:pt x="534328" y="429284"/>
                        <a:pt x="534328" y="299401"/>
                      </a:cubicBezTo>
                      <a:cubicBezTo>
                        <a:pt x="534328" y="169517"/>
                        <a:pt x="428181" y="63509"/>
                        <a:pt x="298127" y="63509"/>
                      </a:cubicBezTo>
                      <a:cubicBezTo>
                        <a:pt x="242185" y="63509"/>
                        <a:pt x="187677" y="83565"/>
                        <a:pt x="145123" y="120333"/>
                      </a:cubicBezTo>
                      <a:lnTo>
                        <a:pt x="200587" y="142299"/>
                      </a:lnTo>
                      <a:cubicBezTo>
                        <a:pt x="204890" y="144209"/>
                        <a:pt x="207759" y="148029"/>
                        <a:pt x="208237" y="152327"/>
                      </a:cubicBezTo>
                      <a:cubicBezTo>
                        <a:pt x="208715" y="157102"/>
                        <a:pt x="207281" y="161399"/>
                        <a:pt x="203456" y="164265"/>
                      </a:cubicBezTo>
                      <a:lnTo>
                        <a:pt x="48060" y="285553"/>
                      </a:lnTo>
                      <a:cubicBezTo>
                        <a:pt x="44235" y="288418"/>
                        <a:pt x="39454" y="289373"/>
                        <a:pt x="35150" y="287463"/>
                      </a:cubicBezTo>
                      <a:cubicBezTo>
                        <a:pt x="31325" y="285553"/>
                        <a:pt x="27978" y="281733"/>
                        <a:pt x="27500" y="277435"/>
                      </a:cubicBezTo>
                      <a:lnTo>
                        <a:pt x="246" y="82132"/>
                      </a:lnTo>
                      <a:cubicBezTo>
                        <a:pt x="-710" y="77835"/>
                        <a:pt x="1203" y="73060"/>
                        <a:pt x="4550" y="70194"/>
                      </a:cubicBezTo>
                      <a:cubicBezTo>
                        <a:pt x="8375" y="67807"/>
                        <a:pt x="13156" y="66852"/>
                        <a:pt x="17459" y="68762"/>
                      </a:cubicBezTo>
                      <a:lnTo>
                        <a:pt x="80574" y="94070"/>
                      </a:lnTo>
                      <a:cubicBezTo>
                        <a:pt x="137472" y="33426"/>
                        <a:pt x="214931" y="0"/>
                        <a:pt x="298127" y="0"/>
                      </a:cubicBezTo>
                      <a:close/>
                    </a:path>
                  </a:pathLst>
                </a:custGeom>
                <a:solidFill>
                  <a:schemeClr val="bg1"/>
                </a:solidFill>
                <a:ln>
                  <a:noFill/>
                </a:ln>
              </p:spPr>
              <p:txBody>
                <a:bodyPr anchor="ctr"/>
                <a:lstStyle/>
                <a:p>
                  <a:pPr algn="ctr"/>
                </a:p>
              </p:txBody>
            </p:sp>
          </p:grpSp>
          <p:grpSp>
            <p:nvGrpSpPr>
              <p:cNvPr id="30" name="ïšḻïḑe"/>
              <p:cNvGrpSpPr/>
              <p:nvPr/>
            </p:nvGrpSpPr>
            <p:grpSpPr>
              <a:xfrm>
                <a:off x="7496247" y="2432350"/>
                <a:ext cx="415040" cy="415040"/>
                <a:chOff x="3909160" y="2249137"/>
                <a:chExt cx="648072" cy="648072"/>
              </a:xfrm>
            </p:grpSpPr>
            <p:sp>
              <p:nvSpPr>
                <p:cNvPr id="31" name="isḻíḋè"/>
                <p:cNvSpPr/>
                <p:nvPr/>
              </p:nvSpPr>
              <p:spPr>
                <a:xfrm>
                  <a:off x="3909160" y="2249137"/>
                  <a:ext cx="648072" cy="648072"/>
                </a:xfrm>
                <a:prstGeom prst="ellipse">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2" name="îs1iḑè"/>
                <p:cNvSpPr/>
                <p:nvPr/>
              </p:nvSpPr>
              <p:spPr bwMode="auto">
                <a:xfrm>
                  <a:off x="4043050" y="2390028"/>
                  <a:ext cx="380293" cy="366291"/>
                </a:xfrm>
                <a:custGeom>
                  <a:avLst/>
                  <a:gdLst>
                    <a:gd name="T0" fmla="*/ 3413 w 6827"/>
                    <a:gd name="T1" fmla="*/ 0 h 5912"/>
                    <a:gd name="T2" fmla="*/ 0 w 6827"/>
                    <a:gd name="T3" fmla="*/ 5912 h 5912"/>
                    <a:gd name="T4" fmla="*/ 6827 w 6827"/>
                    <a:gd name="T5" fmla="*/ 5912 h 5912"/>
                    <a:gd name="T6" fmla="*/ 3413 w 6827"/>
                    <a:gd name="T7" fmla="*/ 0 h 5912"/>
                    <a:gd name="T8" fmla="*/ 3413 w 6827"/>
                    <a:gd name="T9" fmla="*/ 972 h 5912"/>
                    <a:gd name="T10" fmla="*/ 4489 w 6827"/>
                    <a:gd name="T11" fmla="*/ 2835 h 5912"/>
                    <a:gd name="T12" fmla="*/ 2338 w 6827"/>
                    <a:gd name="T13" fmla="*/ 2835 h 5912"/>
                    <a:gd name="T14" fmla="*/ 3413 w 6827"/>
                    <a:gd name="T15" fmla="*/ 972 h 5912"/>
                    <a:gd name="T16" fmla="*/ 842 w 6827"/>
                    <a:gd name="T17" fmla="*/ 5426 h 5912"/>
                    <a:gd name="T18" fmla="*/ 1917 w 6827"/>
                    <a:gd name="T19" fmla="*/ 3564 h 5912"/>
                    <a:gd name="T20" fmla="*/ 2993 w 6827"/>
                    <a:gd name="T21" fmla="*/ 5426 h 5912"/>
                    <a:gd name="T22" fmla="*/ 842 w 6827"/>
                    <a:gd name="T23" fmla="*/ 5426 h 5912"/>
                    <a:gd name="T24" fmla="*/ 2338 w 6827"/>
                    <a:gd name="T25" fmla="*/ 3321 h 5912"/>
                    <a:gd name="T26" fmla="*/ 4489 w 6827"/>
                    <a:gd name="T27" fmla="*/ 3321 h 5912"/>
                    <a:gd name="T28" fmla="*/ 3413 w 6827"/>
                    <a:gd name="T29" fmla="*/ 5183 h 5912"/>
                    <a:gd name="T30" fmla="*/ 2338 w 6827"/>
                    <a:gd name="T31" fmla="*/ 3321 h 5912"/>
                    <a:gd name="T32" fmla="*/ 4910 w 6827"/>
                    <a:gd name="T33" fmla="*/ 3564 h 5912"/>
                    <a:gd name="T34" fmla="*/ 5985 w 6827"/>
                    <a:gd name="T35" fmla="*/ 5426 h 5912"/>
                    <a:gd name="T36" fmla="*/ 3834 w 6827"/>
                    <a:gd name="T37" fmla="*/ 5426 h 5912"/>
                    <a:gd name="T38" fmla="*/ 4910 w 6827"/>
                    <a:gd name="T39" fmla="*/ 3564 h 5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827" h="5912">
                      <a:moveTo>
                        <a:pt x="3413" y="0"/>
                      </a:moveTo>
                      <a:lnTo>
                        <a:pt x="0" y="5912"/>
                      </a:lnTo>
                      <a:lnTo>
                        <a:pt x="6827" y="5912"/>
                      </a:lnTo>
                      <a:lnTo>
                        <a:pt x="3413" y="0"/>
                      </a:lnTo>
                      <a:close/>
                      <a:moveTo>
                        <a:pt x="3413" y="972"/>
                      </a:moveTo>
                      <a:lnTo>
                        <a:pt x="4489" y="2835"/>
                      </a:lnTo>
                      <a:lnTo>
                        <a:pt x="2338" y="2835"/>
                      </a:lnTo>
                      <a:lnTo>
                        <a:pt x="3413" y="972"/>
                      </a:lnTo>
                      <a:close/>
                      <a:moveTo>
                        <a:pt x="842" y="5426"/>
                      </a:moveTo>
                      <a:lnTo>
                        <a:pt x="1917" y="3564"/>
                      </a:lnTo>
                      <a:lnTo>
                        <a:pt x="2993" y="5426"/>
                      </a:lnTo>
                      <a:lnTo>
                        <a:pt x="842" y="5426"/>
                      </a:lnTo>
                      <a:close/>
                      <a:moveTo>
                        <a:pt x="2338" y="3321"/>
                      </a:moveTo>
                      <a:lnTo>
                        <a:pt x="4489" y="3321"/>
                      </a:lnTo>
                      <a:lnTo>
                        <a:pt x="3413" y="5183"/>
                      </a:lnTo>
                      <a:lnTo>
                        <a:pt x="2338" y="3321"/>
                      </a:lnTo>
                      <a:close/>
                      <a:moveTo>
                        <a:pt x="4910" y="3564"/>
                      </a:moveTo>
                      <a:lnTo>
                        <a:pt x="5985" y="5426"/>
                      </a:lnTo>
                      <a:lnTo>
                        <a:pt x="3834" y="5426"/>
                      </a:lnTo>
                      <a:lnTo>
                        <a:pt x="4910" y="3564"/>
                      </a:lnTo>
                      <a:close/>
                    </a:path>
                  </a:pathLst>
                </a:custGeom>
                <a:solidFill>
                  <a:schemeClr val="bg1"/>
                </a:solidFill>
                <a:ln>
                  <a:noFill/>
                </a:ln>
              </p:spPr>
              <p:txBody>
                <a:bodyPr anchor="ctr"/>
                <a:lstStyle/>
                <a:p>
                  <a:pPr algn="ctr"/>
                </a:p>
              </p:txBody>
            </p:sp>
          </p:grpSp>
        </p:grpSp>
        <p:sp>
          <p:nvSpPr>
            <p:cNvPr id="25" name="îṥḻîḓé"/>
            <p:cNvSpPr/>
            <p:nvPr/>
          </p:nvSpPr>
          <p:spPr bwMode="auto">
            <a:xfrm>
              <a:off x="5057090" y="3871193"/>
              <a:ext cx="1855590" cy="1847702"/>
            </a:xfrm>
            <a:custGeom>
              <a:avLst/>
              <a:gdLst>
                <a:gd name="T0" fmla="*/ 0 w 941"/>
                <a:gd name="T1" fmla="*/ 469 h 937"/>
                <a:gd name="T2" fmla="*/ 470 w 941"/>
                <a:gd name="T3" fmla="*/ 0 h 937"/>
                <a:gd name="T4" fmla="*/ 941 w 941"/>
                <a:gd name="T5" fmla="*/ 469 h 937"/>
                <a:gd name="T6" fmla="*/ 470 w 941"/>
                <a:gd name="T7" fmla="*/ 937 h 937"/>
                <a:gd name="T8" fmla="*/ 0 w 941"/>
                <a:gd name="T9" fmla="*/ 469 h 937"/>
              </a:gdLst>
              <a:ahLst/>
              <a:cxnLst>
                <a:cxn ang="0">
                  <a:pos x="T0" y="T1"/>
                </a:cxn>
                <a:cxn ang="0">
                  <a:pos x="T2" y="T3"/>
                </a:cxn>
                <a:cxn ang="0">
                  <a:pos x="T4" y="T5"/>
                </a:cxn>
                <a:cxn ang="0">
                  <a:pos x="T6" y="T7"/>
                </a:cxn>
                <a:cxn ang="0">
                  <a:pos x="T8" y="T9"/>
                </a:cxn>
              </a:cxnLst>
              <a:rect l="0" t="0" r="r" b="b"/>
              <a:pathLst>
                <a:path w="941" h="937">
                  <a:moveTo>
                    <a:pt x="0" y="469"/>
                  </a:moveTo>
                  <a:lnTo>
                    <a:pt x="470" y="0"/>
                  </a:lnTo>
                  <a:lnTo>
                    <a:pt x="941" y="469"/>
                  </a:lnTo>
                  <a:lnTo>
                    <a:pt x="470" y="937"/>
                  </a:lnTo>
                  <a:lnTo>
                    <a:pt x="0" y="469"/>
                  </a:lnTo>
                  <a:close/>
                </a:path>
              </a:pathLst>
            </a:custGeom>
            <a:blipFill>
              <a:blip r:embed="rId1"/>
              <a:stretch>
                <a:fillRect l="-24897" r="-24559"/>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p>
          </p:txBody>
        </p:sp>
        <p:sp>
          <p:nvSpPr>
            <p:cNvPr id="26" name="íṥ1îḍè"/>
            <p:cNvSpPr/>
            <p:nvPr/>
          </p:nvSpPr>
          <p:spPr bwMode="auto">
            <a:xfrm>
              <a:off x="5057090" y="1834502"/>
              <a:ext cx="1855590" cy="1847702"/>
            </a:xfrm>
            <a:custGeom>
              <a:avLst/>
              <a:gdLst>
                <a:gd name="T0" fmla="*/ 0 w 941"/>
                <a:gd name="T1" fmla="*/ 469 h 937"/>
                <a:gd name="T2" fmla="*/ 470 w 941"/>
                <a:gd name="T3" fmla="*/ 0 h 937"/>
                <a:gd name="T4" fmla="*/ 941 w 941"/>
                <a:gd name="T5" fmla="*/ 469 h 937"/>
                <a:gd name="T6" fmla="*/ 470 w 941"/>
                <a:gd name="T7" fmla="*/ 937 h 937"/>
                <a:gd name="T8" fmla="*/ 0 w 941"/>
                <a:gd name="T9" fmla="*/ 469 h 937"/>
              </a:gdLst>
              <a:ahLst/>
              <a:cxnLst>
                <a:cxn ang="0">
                  <a:pos x="T0" y="T1"/>
                </a:cxn>
                <a:cxn ang="0">
                  <a:pos x="T2" y="T3"/>
                </a:cxn>
                <a:cxn ang="0">
                  <a:pos x="T4" y="T5"/>
                </a:cxn>
                <a:cxn ang="0">
                  <a:pos x="T6" y="T7"/>
                </a:cxn>
                <a:cxn ang="0">
                  <a:pos x="T8" y="T9"/>
                </a:cxn>
              </a:cxnLst>
              <a:rect l="0" t="0" r="r" b="b"/>
              <a:pathLst>
                <a:path w="941" h="937">
                  <a:moveTo>
                    <a:pt x="0" y="469"/>
                  </a:moveTo>
                  <a:lnTo>
                    <a:pt x="470" y="0"/>
                  </a:lnTo>
                  <a:lnTo>
                    <a:pt x="941" y="469"/>
                  </a:lnTo>
                  <a:lnTo>
                    <a:pt x="470" y="937"/>
                  </a:lnTo>
                  <a:lnTo>
                    <a:pt x="0" y="469"/>
                  </a:lnTo>
                  <a:close/>
                </a:path>
              </a:pathLst>
            </a:custGeom>
            <a:blipFill>
              <a:blip r:embed="rId2"/>
              <a:stretch>
                <a:fillRect l="-41847" r="-41279"/>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p>
          </p:txBody>
        </p:sp>
      </p:grpSp>
      <p:sp>
        <p:nvSpPr>
          <p:cNvPr id="6" name="文本框 5"/>
          <p:cNvSpPr txBox="1"/>
          <p:nvPr/>
        </p:nvSpPr>
        <p:spPr>
          <a:xfrm>
            <a:off x="983615" y="1139825"/>
            <a:ext cx="5354320" cy="4646295"/>
          </a:xfrm>
          <a:prstGeom prst="rect">
            <a:avLst/>
          </a:prstGeom>
          <a:noFill/>
        </p:spPr>
        <p:txBody>
          <a:bodyPr wrap="square" rtlCol="0" anchor="t">
            <a:spAutoFit/>
          </a:bodyPr>
          <a:p>
            <a:pPr indent="0" fontAlgn="auto">
              <a:spcBef>
                <a:spcPts val="600"/>
              </a:spcBef>
              <a:spcAft>
                <a:spcPts val="600"/>
              </a:spcAft>
            </a:pPr>
            <a:r>
              <a:rPr lang="en-US" altLang="zh-CN" b="1" dirty="0">
                <a:sym typeface="+mn-ea"/>
              </a:rPr>
              <a:t>1．物流运作成本</a:t>
            </a:r>
            <a:endParaRPr lang="en-US" altLang="zh-CN" b="1" dirty="0">
              <a:sym typeface="+mn-ea"/>
            </a:endParaRPr>
          </a:p>
          <a:p>
            <a:pPr indent="0" fontAlgn="auto">
              <a:spcBef>
                <a:spcPts val="600"/>
              </a:spcBef>
              <a:spcAft>
                <a:spcPts val="600"/>
              </a:spcAft>
            </a:pPr>
            <a:r>
              <a:rPr lang="en-US" altLang="zh-CN" dirty="0">
                <a:sym typeface="+mn-ea"/>
              </a:rPr>
              <a:t>运费用和仓储费用构成企业物流运作成本。</a:t>
            </a:r>
            <a:endParaRPr lang="en-US" altLang="zh-CN" dirty="0">
              <a:sym typeface="+mn-ea"/>
            </a:endParaRPr>
          </a:p>
          <a:p>
            <a:pPr indent="0" fontAlgn="auto">
              <a:spcBef>
                <a:spcPts val="600"/>
              </a:spcBef>
              <a:spcAft>
                <a:spcPts val="600"/>
              </a:spcAft>
            </a:pPr>
            <a:r>
              <a:rPr lang="en-US" altLang="zh-CN" b="1" dirty="0">
                <a:sym typeface="+mn-ea"/>
              </a:rPr>
              <a:t>2．库存成本</a:t>
            </a:r>
            <a:endParaRPr lang="en-US" altLang="zh-CN" b="1" dirty="0">
              <a:sym typeface="+mn-ea"/>
            </a:endParaRPr>
          </a:p>
          <a:p>
            <a:pPr indent="0" fontAlgn="auto">
              <a:spcBef>
                <a:spcPts val="600"/>
              </a:spcBef>
              <a:spcAft>
                <a:spcPts val="600"/>
              </a:spcAft>
            </a:pPr>
            <a:r>
              <a:rPr lang="en-US" altLang="zh-CN" dirty="0">
                <a:sym typeface="+mn-ea"/>
              </a:rPr>
              <a:t>（1）采购成本。</a:t>
            </a:r>
            <a:endParaRPr lang="en-US" altLang="zh-CN" dirty="0">
              <a:sym typeface="+mn-ea"/>
            </a:endParaRPr>
          </a:p>
          <a:p>
            <a:pPr indent="0" fontAlgn="auto">
              <a:spcBef>
                <a:spcPts val="600"/>
              </a:spcBef>
              <a:spcAft>
                <a:spcPts val="600"/>
              </a:spcAft>
            </a:pPr>
            <a:r>
              <a:rPr lang="en-US" altLang="zh-CN" dirty="0">
                <a:sym typeface="+mn-ea"/>
              </a:rPr>
              <a:t>（2）库存持有成本。</a:t>
            </a:r>
            <a:endParaRPr lang="en-US" altLang="zh-CN" dirty="0">
              <a:sym typeface="+mn-ea"/>
            </a:endParaRPr>
          </a:p>
          <a:p>
            <a:pPr indent="0" fontAlgn="auto">
              <a:spcBef>
                <a:spcPts val="600"/>
              </a:spcBef>
              <a:spcAft>
                <a:spcPts val="600"/>
              </a:spcAft>
            </a:pPr>
            <a:r>
              <a:rPr lang="en-US" altLang="zh-CN" dirty="0">
                <a:sym typeface="+mn-ea"/>
              </a:rPr>
              <a:t>（3）缺货成本。</a:t>
            </a:r>
            <a:endParaRPr lang="en-US" altLang="zh-CN" dirty="0">
              <a:sym typeface="+mn-ea"/>
            </a:endParaRPr>
          </a:p>
          <a:p>
            <a:pPr indent="0" fontAlgn="auto">
              <a:spcBef>
                <a:spcPts val="600"/>
              </a:spcBef>
              <a:spcAft>
                <a:spcPts val="600"/>
              </a:spcAft>
            </a:pPr>
            <a:r>
              <a:rPr lang="en-US" altLang="zh-CN" b="1" dirty="0">
                <a:sym typeface="+mn-ea"/>
              </a:rPr>
              <a:t>3．物流信息成本</a:t>
            </a:r>
            <a:endParaRPr lang="en-US" altLang="zh-CN" b="1" dirty="0">
              <a:sym typeface="+mn-ea"/>
            </a:endParaRPr>
          </a:p>
          <a:p>
            <a:pPr indent="0" fontAlgn="auto">
              <a:spcBef>
                <a:spcPts val="600"/>
              </a:spcBef>
              <a:spcAft>
                <a:spcPts val="600"/>
              </a:spcAft>
            </a:pPr>
            <a:r>
              <a:rPr lang="en-US" altLang="zh-CN" b="1" dirty="0">
                <a:sym typeface="+mn-ea"/>
              </a:rPr>
              <a:t>4．其他管理费用</a:t>
            </a:r>
            <a:endParaRPr lang="en-US" altLang="zh-CN" b="1" dirty="0">
              <a:sym typeface="+mn-ea"/>
            </a:endParaRPr>
          </a:p>
          <a:p>
            <a:pPr indent="0" fontAlgn="auto">
              <a:spcBef>
                <a:spcPts val="600"/>
              </a:spcBef>
              <a:spcAft>
                <a:spcPts val="600"/>
              </a:spcAft>
            </a:pPr>
            <a:r>
              <a:rPr lang="en-US" altLang="zh-CN" dirty="0">
                <a:sym typeface="+mn-ea"/>
              </a:rPr>
              <a:t>特别要强调的是，企业对于物流成本的构成，除了关注运输、仓储这些直接的成本外，更要关注不能直接在会计账面上反映的库存持有成本、缺货成本等。</a:t>
            </a:r>
            <a:endParaRPr lang="en-US" altLang="zh-CN" dirty="0">
              <a:sym typeface="+mn-ea"/>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userDrawn="1">
            <p:ph type="title"/>
          </p:nvPr>
        </p:nvSpPr>
        <p:spPr>
          <a:xfrm>
            <a:off x="4915625" y="1340679"/>
            <a:ext cx="6604863" cy="656792"/>
          </a:xfrm>
        </p:spPr>
        <p:txBody>
          <a:bodyPr>
            <a:normAutofit/>
          </a:bodyPr>
          <a:lstStyle/>
          <a:p>
            <a:r>
              <a:rPr lang="zh-CN" altLang="en-US">
                <a:sym typeface="+mn-ea"/>
              </a:rPr>
              <a:t>二、物流成本管理概述</a:t>
            </a:r>
            <a:endParaRPr lang="zh-CN" altLang="en-US">
              <a:sym typeface="+mn-ea"/>
            </a:endParaRPr>
          </a:p>
        </p:txBody>
      </p:sp>
      <p:sp>
        <p:nvSpPr>
          <p:cNvPr id="6" name="文本占位符 5"/>
          <p:cNvSpPr>
            <a:spLocks noGrp="1"/>
          </p:cNvSpPr>
          <p:nvPr userDrawn="1">
            <p:ph type="body" idx="1"/>
          </p:nvPr>
        </p:nvSpPr>
        <p:spPr>
          <a:xfrm>
            <a:off x="4915535" y="2048510"/>
            <a:ext cx="6621780" cy="4743450"/>
          </a:xfrm>
        </p:spPr>
        <p:txBody>
          <a:bodyPr>
            <a:normAutofit/>
          </a:bodyPr>
          <a:lstStyle/>
          <a:p>
            <a:pPr lvl="0" algn="l">
              <a:lnSpc>
                <a:spcPct val="100000"/>
              </a:lnSpc>
              <a:spcBef>
                <a:spcPts val="600"/>
              </a:spcBef>
              <a:spcAft>
                <a:spcPts val="600"/>
              </a:spcAft>
              <a:buClrTx/>
              <a:buSzTx/>
              <a:buFontTx/>
            </a:pPr>
            <a:r>
              <a:rPr lang="zh-CN" altLang="en-US" sz="1800" b="1"/>
              <a:t>（一）物流成本管理的原则</a:t>
            </a:r>
            <a:endParaRPr lang="zh-CN" altLang="en-US" sz="1800" b="1"/>
          </a:p>
          <a:p>
            <a:pPr lvl="0" algn="l">
              <a:lnSpc>
                <a:spcPct val="100000"/>
              </a:lnSpc>
              <a:spcBef>
                <a:spcPts val="600"/>
              </a:spcBef>
              <a:spcAft>
                <a:spcPts val="600"/>
              </a:spcAft>
              <a:buClrTx/>
              <a:buSzTx/>
              <a:buFontTx/>
            </a:pPr>
            <a:r>
              <a:rPr lang="zh-CN" altLang="en-US" sz="1800"/>
              <a:t>物流成本管理是企业财务管理的一项重要内容。物流成本管理应遵循下列原则：</a:t>
            </a:r>
            <a:endParaRPr lang="zh-CN" altLang="en-US" sz="1800"/>
          </a:p>
          <a:p>
            <a:pPr lvl="0" algn="l">
              <a:lnSpc>
                <a:spcPct val="100000"/>
              </a:lnSpc>
              <a:spcBef>
                <a:spcPts val="600"/>
              </a:spcBef>
              <a:spcAft>
                <a:spcPts val="600"/>
              </a:spcAft>
              <a:buClrTx/>
              <a:buSzTx/>
              <a:buFontTx/>
            </a:pPr>
            <a:r>
              <a:rPr lang="zh-CN" altLang="en-US" sz="1800"/>
              <a:t>（1）认真执行财务制度。</a:t>
            </a:r>
            <a:endParaRPr lang="zh-CN" altLang="en-US" sz="1800"/>
          </a:p>
          <a:p>
            <a:pPr lvl="0" algn="l">
              <a:lnSpc>
                <a:spcPct val="100000"/>
              </a:lnSpc>
              <a:spcBef>
                <a:spcPts val="600"/>
              </a:spcBef>
              <a:spcAft>
                <a:spcPts val="600"/>
              </a:spcAft>
              <a:buClrTx/>
              <a:buSzTx/>
              <a:buFontTx/>
            </a:pPr>
            <a:r>
              <a:rPr lang="zh-CN" altLang="en-US" sz="1800"/>
              <a:t>（2）厉行节约。</a:t>
            </a:r>
            <a:endParaRPr lang="zh-CN" altLang="en-US" sz="1800"/>
          </a:p>
          <a:p>
            <a:pPr lvl="0" algn="l">
              <a:lnSpc>
                <a:spcPct val="100000"/>
              </a:lnSpc>
              <a:spcBef>
                <a:spcPts val="600"/>
              </a:spcBef>
              <a:spcAft>
                <a:spcPts val="600"/>
              </a:spcAft>
              <a:buClrTx/>
              <a:buSzTx/>
              <a:buFontTx/>
            </a:pPr>
            <a:r>
              <a:rPr lang="zh-CN" altLang="en-US" sz="1800"/>
              <a:t>（3）实现计划管理。</a:t>
            </a:r>
            <a:endParaRPr lang="zh-CN" altLang="en-US" sz="1800"/>
          </a:p>
        </p:txBody>
      </p:sp>
      <p:sp>
        <p:nvSpPr>
          <p:cNvPr id="39" name="文本框 76"/>
          <p:cNvSpPr txBox="1"/>
          <p:nvPr/>
        </p:nvSpPr>
        <p:spPr>
          <a:xfrm>
            <a:off x="2173178" y="1991626"/>
            <a:ext cx="1698172" cy="1783340"/>
          </a:xfrm>
          <a:prstGeom prst="rect">
            <a:avLst/>
          </a:prstGeom>
          <a:noFill/>
        </p:spPr>
        <p:txBody>
          <a:bodyPr wrap="none" numCol="1" rtlCol="0">
            <a:prstTxWarp prst="textPlain">
              <a:avLst/>
            </a:prstTxWarp>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6600" dirty="0">
                <a:solidFill>
                  <a:schemeClr val="accent1"/>
                </a:solidFill>
                <a:latin typeface="Impact" panose="020B0806030902050204" pitchFamily="34" charset="0"/>
              </a:rPr>
              <a:t>/02</a:t>
            </a:r>
            <a:endParaRPr lang="en-US" altLang="zh-CN" sz="16600" dirty="0">
              <a:solidFill>
                <a:schemeClr val="accent1"/>
              </a:solidFill>
              <a:latin typeface="Impact" panose="020B0806030902050204" pitchFamily="34" charset="0"/>
            </a:endParaRPr>
          </a:p>
        </p:txBody>
      </p:sp>
      <p:cxnSp>
        <p:nvCxnSpPr>
          <p:cNvPr id="14" name="直接连接符 13"/>
          <p:cNvCxnSpPr/>
          <p:nvPr/>
        </p:nvCxnSpPr>
        <p:spPr>
          <a:xfrm>
            <a:off x="4525248" y="1846384"/>
            <a:ext cx="0" cy="24003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ym typeface="+mn-ea"/>
              </a:rPr>
              <a:t>二、物流成本管理概述</a:t>
            </a:r>
            <a:endParaRPr lang="zh-CN" altLang="en-US" dirty="0"/>
          </a:p>
        </p:txBody>
      </p:sp>
      <p:sp>
        <p:nvSpPr>
          <p:cNvPr id="3" name="页脚占位符 2"/>
          <p:cNvSpPr>
            <a:spLocks noGrp="1"/>
          </p:cNvSpPr>
          <p:nvPr>
            <p:ph type="ftr" sz="quarter" idx="11"/>
          </p:nvPr>
        </p:nvSpPr>
        <p:spPr/>
        <p:txBody>
          <a:bodyPr/>
          <a:lstStyle/>
          <a:p>
            <a:r>
              <a:rPr lang="en-US" altLang="zh-CN"/>
              <a:t>www.islide.cc</a:t>
            </a:r>
            <a:endParaRPr lang="zh-CN" altLang="en-US" dirty="0"/>
          </a:p>
        </p:txBody>
      </p:sp>
      <p:sp>
        <p:nvSpPr>
          <p:cNvPr id="4" name="灯片编号占位符 3"/>
          <p:cNvSpPr>
            <a:spLocks noGrp="1"/>
          </p:cNvSpPr>
          <p:nvPr>
            <p:ph type="sldNum" sz="quarter" idx="12"/>
          </p:nvPr>
        </p:nvSpPr>
        <p:spPr/>
        <p:txBody>
          <a:bodyPr/>
          <a:lstStyle/>
          <a:p>
            <a:fld id="{5DD3DB80-B894-403A-B48E-6FDC1A72010E}" type="slidenum">
              <a:rPr lang="zh-CN" altLang="en-US" smtClean="0"/>
            </a:fld>
            <a:endParaRPr lang="zh-CN" altLang="en-US"/>
          </a:p>
        </p:txBody>
      </p:sp>
      <p:grpSp>
        <p:nvGrpSpPr>
          <p:cNvPr id="22" name="ísļíḓê"/>
          <p:cNvGrpSpPr/>
          <p:nvPr/>
        </p:nvGrpSpPr>
        <p:grpSpPr>
          <a:xfrm rot="0">
            <a:off x="3964305" y="1162685"/>
            <a:ext cx="3388360" cy="4519930"/>
            <a:chOff x="4290846" y="1522508"/>
            <a:chExt cx="3388076" cy="4520042"/>
          </a:xfrm>
        </p:grpSpPr>
        <p:grpSp>
          <p:nvGrpSpPr>
            <p:cNvPr id="23" name="ïśļiḑè"/>
            <p:cNvGrpSpPr/>
            <p:nvPr/>
          </p:nvGrpSpPr>
          <p:grpSpPr>
            <a:xfrm>
              <a:off x="4290846" y="3579159"/>
              <a:ext cx="1951835" cy="2463391"/>
              <a:chOff x="3948064" y="3579159"/>
              <a:chExt cx="1951835" cy="2463391"/>
            </a:xfrm>
          </p:grpSpPr>
          <p:sp>
            <p:nvSpPr>
              <p:cNvPr id="37" name="îṧḻîḋê"/>
              <p:cNvSpPr/>
              <p:nvPr/>
            </p:nvSpPr>
            <p:spPr>
              <a:xfrm rot="13500000">
                <a:off x="4459739" y="4084946"/>
                <a:ext cx="1440160" cy="1440160"/>
              </a:xfrm>
              <a:custGeom>
                <a:avLst/>
                <a:gdLst>
                  <a:gd name="connsiteX0" fmla="*/ 0 w 1440160"/>
                  <a:gd name="connsiteY0" fmla="*/ 0 h 1440160"/>
                  <a:gd name="connsiteX1" fmla="*/ 1440160 w 1440160"/>
                  <a:gd name="connsiteY1" fmla="*/ 0 h 1440160"/>
                  <a:gd name="connsiteX2" fmla="*/ 1440160 w 1440160"/>
                  <a:gd name="connsiteY2" fmla="*/ 1440160 h 1440160"/>
                  <a:gd name="connsiteX3" fmla="*/ 0 w 1440160"/>
                  <a:gd name="connsiteY3" fmla="*/ 1440160 h 1440160"/>
                  <a:gd name="connsiteX4" fmla="*/ 0 w 1440160"/>
                  <a:gd name="connsiteY4" fmla="*/ 0 h 1440160"/>
                  <a:gd name="connsiteX0-1" fmla="*/ 0 w 1440160"/>
                  <a:gd name="connsiteY0-2" fmla="*/ 1440160 h 1531600"/>
                  <a:gd name="connsiteX1-3" fmla="*/ 0 w 1440160"/>
                  <a:gd name="connsiteY1-4" fmla="*/ 0 h 1531600"/>
                  <a:gd name="connsiteX2-5" fmla="*/ 1440160 w 1440160"/>
                  <a:gd name="connsiteY2-6" fmla="*/ 0 h 1531600"/>
                  <a:gd name="connsiteX3-7" fmla="*/ 1440160 w 1440160"/>
                  <a:gd name="connsiteY3-8" fmla="*/ 1440160 h 1531600"/>
                  <a:gd name="connsiteX4-9" fmla="*/ 91440 w 1440160"/>
                  <a:gd name="connsiteY4-10" fmla="*/ 1531600 h 1531600"/>
                  <a:gd name="connsiteX0-11" fmla="*/ 0 w 1440160"/>
                  <a:gd name="connsiteY0-12" fmla="*/ 0 h 1531600"/>
                  <a:gd name="connsiteX1-13" fmla="*/ 1440160 w 1440160"/>
                  <a:gd name="connsiteY1-14" fmla="*/ 0 h 1531600"/>
                  <a:gd name="connsiteX2-15" fmla="*/ 1440160 w 1440160"/>
                  <a:gd name="connsiteY2-16" fmla="*/ 1440160 h 1531600"/>
                  <a:gd name="connsiteX3-17" fmla="*/ 91440 w 1440160"/>
                  <a:gd name="connsiteY3-18" fmla="*/ 1531600 h 1531600"/>
                  <a:gd name="connsiteX0-19" fmla="*/ 0 w 1440160"/>
                  <a:gd name="connsiteY0-20" fmla="*/ 0 h 1440160"/>
                  <a:gd name="connsiteX1-21" fmla="*/ 1440160 w 1440160"/>
                  <a:gd name="connsiteY1-22" fmla="*/ 0 h 1440160"/>
                  <a:gd name="connsiteX2-23" fmla="*/ 1440160 w 1440160"/>
                  <a:gd name="connsiteY2-24" fmla="*/ 1440160 h 1440160"/>
                </a:gdLst>
                <a:ahLst/>
                <a:cxnLst>
                  <a:cxn ang="0">
                    <a:pos x="connsiteX0-1" y="connsiteY0-2"/>
                  </a:cxn>
                  <a:cxn ang="0">
                    <a:pos x="connsiteX1-3" y="connsiteY1-4"/>
                  </a:cxn>
                  <a:cxn ang="0">
                    <a:pos x="connsiteX2-5" y="connsiteY2-6"/>
                  </a:cxn>
                </a:cxnLst>
                <a:rect l="l" t="t" r="r" b="b"/>
                <a:pathLst>
                  <a:path w="1440160" h="1440160">
                    <a:moveTo>
                      <a:pt x="0" y="0"/>
                    </a:moveTo>
                    <a:lnTo>
                      <a:pt x="1440160" y="0"/>
                    </a:lnTo>
                    <a:lnTo>
                      <a:pt x="1440160" y="1440160"/>
                    </a:lnTo>
                  </a:path>
                </a:pathLst>
              </a:custGeom>
              <a:no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nvGrpSpPr>
              <p:cNvPr id="38" name="îṡḻîḓe"/>
              <p:cNvGrpSpPr/>
              <p:nvPr/>
            </p:nvGrpSpPr>
            <p:grpSpPr>
              <a:xfrm>
                <a:off x="4972299" y="3579159"/>
                <a:ext cx="415040" cy="415040"/>
                <a:chOff x="7442747" y="2249137"/>
                <a:chExt cx="648072" cy="648072"/>
              </a:xfrm>
            </p:grpSpPr>
            <p:sp>
              <p:nvSpPr>
                <p:cNvPr id="45" name="íṡlíďê"/>
                <p:cNvSpPr/>
                <p:nvPr/>
              </p:nvSpPr>
              <p:spPr>
                <a:xfrm>
                  <a:off x="7442747" y="2249137"/>
                  <a:ext cx="648072" cy="648072"/>
                </a:xfrm>
                <a:prstGeom prst="ellipse">
                  <a:avLst/>
                </a:prstGeom>
                <a:solidFill>
                  <a:schemeClr val="accent5"/>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6" name="îṩľiḑe"/>
                <p:cNvSpPr/>
                <p:nvPr/>
              </p:nvSpPr>
              <p:spPr bwMode="auto">
                <a:xfrm>
                  <a:off x="7576637" y="2390028"/>
                  <a:ext cx="380293" cy="366291"/>
                </a:xfrm>
                <a:custGeom>
                  <a:avLst/>
                  <a:gdLst>
                    <a:gd name="connsiteX0" fmla="*/ 304701 w 609473"/>
                    <a:gd name="connsiteY0" fmla="*/ 381618 h 587034"/>
                    <a:gd name="connsiteX1" fmla="*/ 325879 w 609473"/>
                    <a:gd name="connsiteY1" fmla="*/ 394101 h 587034"/>
                    <a:gd name="connsiteX2" fmla="*/ 309542 w 609473"/>
                    <a:gd name="connsiteY2" fmla="*/ 410914 h 587034"/>
                    <a:gd name="connsiteX3" fmla="*/ 331022 w 609473"/>
                    <a:gd name="connsiteY3" fmla="*/ 433867 h 587034"/>
                    <a:gd name="connsiteX4" fmla="*/ 312466 w 609473"/>
                    <a:gd name="connsiteY4" fmla="*/ 468800 h 587034"/>
                    <a:gd name="connsiteX5" fmla="*/ 294112 w 609473"/>
                    <a:gd name="connsiteY5" fmla="*/ 468096 h 587034"/>
                    <a:gd name="connsiteX6" fmla="*/ 278380 w 609473"/>
                    <a:gd name="connsiteY6" fmla="*/ 432055 h 587034"/>
                    <a:gd name="connsiteX7" fmla="*/ 299861 w 609473"/>
                    <a:gd name="connsiteY7" fmla="*/ 410612 h 587034"/>
                    <a:gd name="connsiteX8" fmla="*/ 284028 w 609473"/>
                    <a:gd name="connsiteY8" fmla="*/ 393397 h 587034"/>
                    <a:gd name="connsiteX9" fmla="*/ 224835 w 609473"/>
                    <a:gd name="connsiteY9" fmla="*/ 380559 h 587034"/>
                    <a:gd name="connsiteX10" fmla="*/ 283211 w 609473"/>
                    <a:gd name="connsiteY10" fmla="*/ 483344 h 587034"/>
                    <a:gd name="connsiteX11" fmla="*/ 305190 w 609473"/>
                    <a:gd name="connsiteY11" fmla="*/ 499753 h 587034"/>
                    <a:gd name="connsiteX12" fmla="*/ 327069 w 609473"/>
                    <a:gd name="connsiteY12" fmla="*/ 483646 h 587034"/>
                    <a:gd name="connsiteX13" fmla="*/ 387865 w 609473"/>
                    <a:gd name="connsiteY13" fmla="*/ 380861 h 587034"/>
                    <a:gd name="connsiteX14" fmla="*/ 498972 w 609473"/>
                    <a:gd name="connsiteY14" fmla="*/ 386700 h 587034"/>
                    <a:gd name="connsiteX15" fmla="*/ 581344 w 609473"/>
                    <a:gd name="connsiteY15" fmla="*/ 414485 h 587034"/>
                    <a:gd name="connsiteX16" fmla="*/ 609473 w 609473"/>
                    <a:gd name="connsiteY16" fmla="*/ 494820 h 587034"/>
                    <a:gd name="connsiteX17" fmla="*/ 609473 w 609473"/>
                    <a:gd name="connsiteY17" fmla="*/ 529048 h 587034"/>
                    <a:gd name="connsiteX18" fmla="*/ 551399 w 609473"/>
                    <a:gd name="connsiteY18" fmla="*/ 587034 h 587034"/>
                    <a:gd name="connsiteX19" fmla="*/ 58074 w 609473"/>
                    <a:gd name="connsiteY19" fmla="*/ 587034 h 587034"/>
                    <a:gd name="connsiteX20" fmla="*/ 0 w 609473"/>
                    <a:gd name="connsiteY20" fmla="*/ 529048 h 587034"/>
                    <a:gd name="connsiteX21" fmla="*/ 0 w 609473"/>
                    <a:gd name="connsiteY21" fmla="*/ 494820 h 587034"/>
                    <a:gd name="connsiteX22" fmla="*/ 28129 w 609473"/>
                    <a:gd name="connsiteY22" fmla="*/ 414485 h 587034"/>
                    <a:gd name="connsiteX23" fmla="*/ 110501 w 609473"/>
                    <a:gd name="connsiteY23" fmla="*/ 386700 h 587034"/>
                    <a:gd name="connsiteX24" fmla="*/ 316407 w 609473"/>
                    <a:gd name="connsiteY24" fmla="*/ 206077 h 587034"/>
                    <a:gd name="connsiteX25" fmla="*/ 316407 w 609473"/>
                    <a:gd name="connsiteY25" fmla="*/ 272924 h 587034"/>
                    <a:gd name="connsiteX26" fmla="*/ 335965 w 609473"/>
                    <a:gd name="connsiteY26" fmla="*/ 266783 h 587034"/>
                    <a:gd name="connsiteX27" fmla="*/ 346551 w 609473"/>
                    <a:gd name="connsiteY27" fmla="*/ 239602 h 587034"/>
                    <a:gd name="connsiteX28" fmla="*/ 336570 w 609473"/>
                    <a:gd name="connsiteY28" fmla="*/ 216346 h 587034"/>
                    <a:gd name="connsiteX29" fmla="*/ 316407 w 609473"/>
                    <a:gd name="connsiteY29" fmla="*/ 206077 h 587034"/>
                    <a:gd name="connsiteX30" fmla="*/ 299872 w 609473"/>
                    <a:gd name="connsiteY30" fmla="*/ 94230 h 587034"/>
                    <a:gd name="connsiteX31" fmla="*/ 277793 w 609473"/>
                    <a:gd name="connsiteY31" fmla="*/ 102183 h 587034"/>
                    <a:gd name="connsiteX32" fmla="*/ 270534 w 609473"/>
                    <a:gd name="connsiteY32" fmla="*/ 122922 h 587034"/>
                    <a:gd name="connsiteX33" fmla="*/ 281322 w 609473"/>
                    <a:gd name="connsiteY33" fmla="*/ 145674 h 587034"/>
                    <a:gd name="connsiteX34" fmla="*/ 299872 w 609473"/>
                    <a:gd name="connsiteY34" fmla="*/ 154231 h 587034"/>
                    <a:gd name="connsiteX35" fmla="*/ 316407 w 609473"/>
                    <a:gd name="connsiteY35" fmla="*/ 42585 h 587034"/>
                    <a:gd name="connsiteX36" fmla="*/ 316407 w 609473"/>
                    <a:gd name="connsiteY36" fmla="*/ 56478 h 587034"/>
                    <a:gd name="connsiteX37" fmla="*/ 360061 w 609473"/>
                    <a:gd name="connsiteY37" fmla="*/ 70169 h 587034"/>
                    <a:gd name="connsiteX38" fmla="*/ 389904 w 609473"/>
                    <a:gd name="connsiteY38" fmla="*/ 129465 h 587034"/>
                    <a:gd name="connsiteX39" fmla="*/ 344837 w 609473"/>
                    <a:gd name="connsiteY39" fmla="*/ 129465 h 587034"/>
                    <a:gd name="connsiteX40" fmla="*/ 339797 w 609473"/>
                    <a:gd name="connsiteY40" fmla="*/ 107217 h 587034"/>
                    <a:gd name="connsiteX41" fmla="*/ 316407 w 609473"/>
                    <a:gd name="connsiteY41" fmla="*/ 93928 h 587034"/>
                    <a:gd name="connsiteX42" fmla="*/ 316407 w 609473"/>
                    <a:gd name="connsiteY42" fmla="*/ 159063 h 587034"/>
                    <a:gd name="connsiteX43" fmla="*/ 371050 w 609473"/>
                    <a:gd name="connsiteY43" fmla="*/ 183829 h 587034"/>
                    <a:gd name="connsiteX44" fmla="*/ 394037 w 609473"/>
                    <a:gd name="connsiteY44" fmla="*/ 234467 h 587034"/>
                    <a:gd name="connsiteX45" fmla="*/ 362380 w 609473"/>
                    <a:gd name="connsiteY45" fmla="*/ 297086 h 587034"/>
                    <a:gd name="connsiteX46" fmla="*/ 316407 w 609473"/>
                    <a:gd name="connsiteY46" fmla="*/ 311079 h 587034"/>
                    <a:gd name="connsiteX47" fmla="*/ 316407 w 609473"/>
                    <a:gd name="connsiteY47" fmla="*/ 318328 h 587034"/>
                    <a:gd name="connsiteX48" fmla="*/ 445959 w 609473"/>
                    <a:gd name="connsiteY48" fmla="*/ 180507 h 587034"/>
                    <a:gd name="connsiteX49" fmla="*/ 316407 w 609473"/>
                    <a:gd name="connsiteY49" fmla="*/ 42585 h 587034"/>
                    <a:gd name="connsiteX50" fmla="*/ 299872 w 609473"/>
                    <a:gd name="connsiteY50" fmla="*/ 42484 h 587034"/>
                    <a:gd name="connsiteX51" fmla="*/ 168808 w 609473"/>
                    <a:gd name="connsiteY51" fmla="*/ 180507 h 587034"/>
                    <a:gd name="connsiteX52" fmla="*/ 299872 w 609473"/>
                    <a:gd name="connsiteY52" fmla="*/ 318428 h 587034"/>
                    <a:gd name="connsiteX53" fmla="*/ 299872 w 609473"/>
                    <a:gd name="connsiteY53" fmla="*/ 311381 h 587034"/>
                    <a:gd name="connsiteX54" fmla="*/ 249564 w 609473"/>
                    <a:gd name="connsiteY54" fmla="*/ 296683 h 587034"/>
                    <a:gd name="connsiteX55" fmla="*/ 220729 w 609473"/>
                    <a:gd name="connsiteY55" fmla="*/ 229635 h 587034"/>
                    <a:gd name="connsiteX56" fmla="*/ 266904 w 609473"/>
                    <a:gd name="connsiteY56" fmla="*/ 229635 h 587034"/>
                    <a:gd name="connsiteX57" fmla="*/ 273659 w 609473"/>
                    <a:gd name="connsiteY57" fmla="*/ 258528 h 587034"/>
                    <a:gd name="connsiteX58" fmla="*/ 299872 w 609473"/>
                    <a:gd name="connsiteY58" fmla="*/ 273428 h 587034"/>
                    <a:gd name="connsiteX59" fmla="*/ 299872 w 609473"/>
                    <a:gd name="connsiteY59" fmla="*/ 200440 h 587034"/>
                    <a:gd name="connsiteX60" fmla="*/ 285959 w 609473"/>
                    <a:gd name="connsiteY60" fmla="*/ 196312 h 587034"/>
                    <a:gd name="connsiteX61" fmla="*/ 239784 w 609473"/>
                    <a:gd name="connsiteY61" fmla="*/ 169634 h 587034"/>
                    <a:gd name="connsiteX62" fmla="*/ 226375 w 609473"/>
                    <a:gd name="connsiteY62" fmla="*/ 128459 h 587034"/>
                    <a:gd name="connsiteX63" fmla="*/ 231618 w 609473"/>
                    <a:gd name="connsiteY63" fmla="*/ 99566 h 587034"/>
                    <a:gd name="connsiteX64" fmla="*/ 246237 w 609473"/>
                    <a:gd name="connsiteY64" fmla="*/ 77115 h 587034"/>
                    <a:gd name="connsiteX65" fmla="*/ 273256 w 609473"/>
                    <a:gd name="connsiteY65" fmla="*/ 60404 h 587034"/>
                    <a:gd name="connsiteX66" fmla="*/ 299872 w 609473"/>
                    <a:gd name="connsiteY66" fmla="*/ 56075 h 587034"/>
                    <a:gd name="connsiteX67" fmla="*/ 307333 w 609473"/>
                    <a:gd name="connsiteY67" fmla="*/ 0 h 587034"/>
                    <a:gd name="connsiteX68" fmla="*/ 488101 w 609473"/>
                    <a:gd name="connsiteY68" fmla="*/ 180507 h 587034"/>
                    <a:gd name="connsiteX69" fmla="*/ 307333 w 609473"/>
                    <a:gd name="connsiteY69" fmla="*/ 361013 h 587034"/>
                    <a:gd name="connsiteX70" fmla="*/ 126665 w 609473"/>
                    <a:gd name="connsiteY70" fmla="*/ 180507 h 587034"/>
                    <a:gd name="connsiteX71" fmla="*/ 307333 w 609473"/>
                    <a:gd name="connsiteY71" fmla="*/ 0 h 587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609473" h="587034">
                      <a:moveTo>
                        <a:pt x="304701" y="381618"/>
                      </a:moveTo>
                      <a:lnTo>
                        <a:pt x="325879" y="394101"/>
                      </a:lnTo>
                      <a:lnTo>
                        <a:pt x="309542" y="410914"/>
                      </a:lnTo>
                      <a:lnTo>
                        <a:pt x="331022" y="433867"/>
                      </a:lnTo>
                      <a:lnTo>
                        <a:pt x="312466" y="468800"/>
                      </a:lnTo>
                      <a:cubicBezTo>
                        <a:pt x="307021" y="479069"/>
                        <a:pt x="298751" y="478767"/>
                        <a:pt x="294112" y="468096"/>
                      </a:cubicBezTo>
                      <a:lnTo>
                        <a:pt x="278380" y="432055"/>
                      </a:lnTo>
                      <a:lnTo>
                        <a:pt x="299861" y="410612"/>
                      </a:lnTo>
                      <a:lnTo>
                        <a:pt x="284028" y="393397"/>
                      </a:lnTo>
                      <a:close/>
                      <a:moveTo>
                        <a:pt x="224835" y="380559"/>
                      </a:moveTo>
                      <a:lnTo>
                        <a:pt x="283211" y="483344"/>
                      </a:lnTo>
                      <a:cubicBezTo>
                        <a:pt x="289260" y="493914"/>
                        <a:pt x="297024" y="499753"/>
                        <a:pt x="305190" y="499753"/>
                      </a:cubicBezTo>
                      <a:cubicBezTo>
                        <a:pt x="313155" y="499753"/>
                        <a:pt x="320919" y="494015"/>
                        <a:pt x="327069" y="483646"/>
                      </a:cubicBezTo>
                      <a:lnTo>
                        <a:pt x="387865" y="380861"/>
                      </a:lnTo>
                      <a:lnTo>
                        <a:pt x="498972" y="386700"/>
                      </a:lnTo>
                      <a:cubicBezTo>
                        <a:pt x="529521" y="388311"/>
                        <a:pt x="565716" y="400492"/>
                        <a:pt x="581344" y="414485"/>
                      </a:cubicBezTo>
                      <a:cubicBezTo>
                        <a:pt x="597072" y="428679"/>
                        <a:pt x="609473" y="464015"/>
                        <a:pt x="609473" y="494820"/>
                      </a:cubicBezTo>
                      <a:lnTo>
                        <a:pt x="609473" y="529048"/>
                      </a:lnTo>
                      <a:cubicBezTo>
                        <a:pt x="609473" y="561061"/>
                        <a:pt x="583360" y="587034"/>
                        <a:pt x="551399" y="587034"/>
                      </a:cubicBezTo>
                      <a:lnTo>
                        <a:pt x="58074" y="587034"/>
                      </a:lnTo>
                      <a:cubicBezTo>
                        <a:pt x="26012" y="587034"/>
                        <a:pt x="0" y="561061"/>
                        <a:pt x="0" y="529048"/>
                      </a:cubicBezTo>
                      <a:lnTo>
                        <a:pt x="0" y="494820"/>
                      </a:lnTo>
                      <a:cubicBezTo>
                        <a:pt x="0" y="464015"/>
                        <a:pt x="12401" y="428679"/>
                        <a:pt x="28129" y="414485"/>
                      </a:cubicBezTo>
                      <a:cubicBezTo>
                        <a:pt x="43757" y="400492"/>
                        <a:pt x="79851" y="388311"/>
                        <a:pt x="110501" y="386700"/>
                      </a:cubicBezTo>
                      <a:close/>
                      <a:moveTo>
                        <a:pt x="316407" y="206077"/>
                      </a:moveTo>
                      <a:lnTo>
                        <a:pt x="316407" y="272924"/>
                      </a:lnTo>
                      <a:cubicBezTo>
                        <a:pt x="325379" y="271817"/>
                        <a:pt x="331832" y="269703"/>
                        <a:pt x="335965" y="266783"/>
                      </a:cubicBezTo>
                      <a:cubicBezTo>
                        <a:pt x="343023" y="261548"/>
                        <a:pt x="346551" y="252488"/>
                        <a:pt x="346551" y="239602"/>
                      </a:cubicBezTo>
                      <a:cubicBezTo>
                        <a:pt x="346551" y="229736"/>
                        <a:pt x="343224" y="222084"/>
                        <a:pt x="336570" y="216346"/>
                      </a:cubicBezTo>
                      <a:cubicBezTo>
                        <a:pt x="332638" y="213024"/>
                        <a:pt x="325884" y="209601"/>
                        <a:pt x="316407" y="206077"/>
                      </a:cubicBezTo>
                      <a:close/>
                      <a:moveTo>
                        <a:pt x="299872" y="94230"/>
                      </a:moveTo>
                      <a:cubicBezTo>
                        <a:pt x="289891" y="94431"/>
                        <a:pt x="282531" y="97149"/>
                        <a:pt x="277793" y="102183"/>
                      </a:cubicBezTo>
                      <a:cubicBezTo>
                        <a:pt x="272954" y="107317"/>
                        <a:pt x="270534" y="114163"/>
                        <a:pt x="270534" y="122922"/>
                      </a:cubicBezTo>
                      <a:cubicBezTo>
                        <a:pt x="270534" y="132586"/>
                        <a:pt x="274163" y="140137"/>
                        <a:pt x="281322" y="145674"/>
                      </a:cubicBezTo>
                      <a:cubicBezTo>
                        <a:pt x="285354" y="148795"/>
                        <a:pt x="291504" y="151613"/>
                        <a:pt x="299872" y="154231"/>
                      </a:cubicBezTo>
                      <a:close/>
                      <a:moveTo>
                        <a:pt x="316407" y="42585"/>
                      </a:moveTo>
                      <a:lnTo>
                        <a:pt x="316407" y="56478"/>
                      </a:lnTo>
                      <a:cubicBezTo>
                        <a:pt x="334957" y="57887"/>
                        <a:pt x="349576" y="62518"/>
                        <a:pt x="360061" y="70169"/>
                      </a:cubicBezTo>
                      <a:cubicBezTo>
                        <a:pt x="379318" y="82350"/>
                        <a:pt x="389198" y="102082"/>
                        <a:pt x="389904" y="129465"/>
                      </a:cubicBezTo>
                      <a:lnTo>
                        <a:pt x="344837" y="129465"/>
                      </a:lnTo>
                      <a:cubicBezTo>
                        <a:pt x="344031" y="119297"/>
                        <a:pt x="342317" y="111948"/>
                        <a:pt x="339797" y="107217"/>
                      </a:cubicBezTo>
                      <a:cubicBezTo>
                        <a:pt x="335562" y="99163"/>
                        <a:pt x="327698" y="94733"/>
                        <a:pt x="316407" y="93928"/>
                      </a:cubicBezTo>
                      <a:lnTo>
                        <a:pt x="316407" y="159063"/>
                      </a:lnTo>
                      <a:cubicBezTo>
                        <a:pt x="343527" y="168426"/>
                        <a:pt x="361674" y="176681"/>
                        <a:pt x="371050" y="183829"/>
                      </a:cubicBezTo>
                      <a:cubicBezTo>
                        <a:pt x="386375" y="195809"/>
                        <a:pt x="394037" y="212722"/>
                        <a:pt x="394037" y="234467"/>
                      </a:cubicBezTo>
                      <a:cubicBezTo>
                        <a:pt x="394037" y="263159"/>
                        <a:pt x="383451" y="284099"/>
                        <a:pt x="362380" y="297086"/>
                      </a:cubicBezTo>
                      <a:cubicBezTo>
                        <a:pt x="349475" y="305039"/>
                        <a:pt x="334151" y="309670"/>
                        <a:pt x="316407" y="311079"/>
                      </a:cubicBezTo>
                      <a:lnTo>
                        <a:pt x="316407" y="318328"/>
                      </a:lnTo>
                      <a:cubicBezTo>
                        <a:pt x="388593" y="313697"/>
                        <a:pt x="445959" y="253696"/>
                        <a:pt x="445959" y="180507"/>
                      </a:cubicBezTo>
                      <a:cubicBezTo>
                        <a:pt x="445959" y="107217"/>
                        <a:pt x="388593" y="47316"/>
                        <a:pt x="316407" y="42585"/>
                      </a:cubicBezTo>
                      <a:close/>
                      <a:moveTo>
                        <a:pt x="299872" y="42484"/>
                      </a:moveTo>
                      <a:cubicBezTo>
                        <a:pt x="226980" y="46410"/>
                        <a:pt x="168808" y="106713"/>
                        <a:pt x="168808" y="180507"/>
                      </a:cubicBezTo>
                      <a:cubicBezTo>
                        <a:pt x="168808" y="254199"/>
                        <a:pt x="226980" y="314502"/>
                        <a:pt x="299872" y="318428"/>
                      </a:cubicBezTo>
                      <a:lnTo>
                        <a:pt x="299872" y="311381"/>
                      </a:lnTo>
                      <a:cubicBezTo>
                        <a:pt x="277390" y="308864"/>
                        <a:pt x="260553" y="303931"/>
                        <a:pt x="249564" y="296683"/>
                      </a:cubicBezTo>
                      <a:cubicBezTo>
                        <a:pt x="230005" y="283596"/>
                        <a:pt x="220427" y="261246"/>
                        <a:pt x="220729" y="229635"/>
                      </a:cubicBezTo>
                      <a:lnTo>
                        <a:pt x="266904" y="229635"/>
                      </a:lnTo>
                      <a:cubicBezTo>
                        <a:pt x="268518" y="244031"/>
                        <a:pt x="270736" y="253696"/>
                        <a:pt x="273659" y="258528"/>
                      </a:cubicBezTo>
                      <a:cubicBezTo>
                        <a:pt x="278095" y="266179"/>
                        <a:pt x="286867" y="271112"/>
                        <a:pt x="299872" y="273428"/>
                      </a:cubicBezTo>
                      <a:lnTo>
                        <a:pt x="299872" y="200440"/>
                      </a:lnTo>
                      <a:lnTo>
                        <a:pt x="285959" y="196312"/>
                      </a:lnTo>
                      <a:cubicBezTo>
                        <a:pt x="264182" y="189970"/>
                        <a:pt x="248757" y="181010"/>
                        <a:pt x="239784" y="169634"/>
                      </a:cubicBezTo>
                      <a:cubicBezTo>
                        <a:pt x="230811" y="158258"/>
                        <a:pt x="226375" y="144466"/>
                        <a:pt x="226375" y="128459"/>
                      </a:cubicBezTo>
                      <a:cubicBezTo>
                        <a:pt x="226375" y="117787"/>
                        <a:pt x="228089" y="108223"/>
                        <a:pt x="231618" y="99566"/>
                      </a:cubicBezTo>
                      <a:cubicBezTo>
                        <a:pt x="235046" y="90908"/>
                        <a:pt x="239986" y="83357"/>
                        <a:pt x="246237" y="77115"/>
                      </a:cubicBezTo>
                      <a:cubicBezTo>
                        <a:pt x="254302" y="69062"/>
                        <a:pt x="263376" y="63424"/>
                        <a:pt x="273256" y="60404"/>
                      </a:cubicBezTo>
                      <a:cubicBezTo>
                        <a:pt x="279406" y="58390"/>
                        <a:pt x="288177" y="56981"/>
                        <a:pt x="299872" y="56075"/>
                      </a:cubicBezTo>
                      <a:close/>
                      <a:moveTo>
                        <a:pt x="307333" y="0"/>
                      </a:moveTo>
                      <a:cubicBezTo>
                        <a:pt x="407043" y="0"/>
                        <a:pt x="488101" y="80941"/>
                        <a:pt x="488101" y="180507"/>
                      </a:cubicBezTo>
                      <a:cubicBezTo>
                        <a:pt x="488101" y="279971"/>
                        <a:pt x="407043" y="361013"/>
                        <a:pt x="307333" y="361013"/>
                      </a:cubicBezTo>
                      <a:cubicBezTo>
                        <a:pt x="207724" y="361013"/>
                        <a:pt x="126665" y="279971"/>
                        <a:pt x="126665" y="180507"/>
                      </a:cubicBezTo>
                      <a:cubicBezTo>
                        <a:pt x="126665" y="80941"/>
                        <a:pt x="207724" y="0"/>
                        <a:pt x="307333" y="0"/>
                      </a:cubicBezTo>
                      <a:close/>
                    </a:path>
                  </a:pathLst>
                </a:custGeom>
                <a:solidFill>
                  <a:schemeClr val="bg1"/>
                </a:solidFill>
                <a:ln>
                  <a:noFill/>
                </a:ln>
              </p:spPr>
              <p:txBody>
                <a:bodyPr anchor="ctr"/>
                <a:lstStyle/>
                <a:p>
                  <a:pPr algn="ctr"/>
                </a:p>
              </p:txBody>
            </p:sp>
          </p:grpSp>
          <p:grpSp>
            <p:nvGrpSpPr>
              <p:cNvPr id="39" name="iṡḷiḍè"/>
              <p:cNvGrpSpPr/>
              <p:nvPr/>
            </p:nvGrpSpPr>
            <p:grpSpPr>
              <a:xfrm>
                <a:off x="3948064" y="4597506"/>
                <a:ext cx="415040" cy="415040"/>
                <a:chOff x="4792557" y="2249137"/>
                <a:chExt cx="648072" cy="648072"/>
              </a:xfrm>
            </p:grpSpPr>
            <p:sp>
              <p:nvSpPr>
                <p:cNvPr id="43" name="ïṣ1íďé"/>
                <p:cNvSpPr/>
                <p:nvPr/>
              </p:nvSpPr>
              <p:spPr>
                <a:xfrm>
                  <a:off x="4792557" y="2249137"/>
                  <a:ext cx="648072" cy="648072"/>
                </a:xfrm>
                <a:prstGeom prst="ellipse">
                  <a:avLst/>
                </a:prstGeom>
                <a:solidFill>
                  <a:schemeClr val="accent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4" name="îsľïďe"/>
                <p:cNvSpPr/>
                <p:nvPr/>
              </p:nvSpPr>
              <p:spPr bwMode="auto">
                <a:xfrm>
                  <a:off x="4926447" y="2390028"/>
                  <a:ext cx="380293" cy="366291"/>
                </a:xfrm>
                <a:custGeom>
                  <a:avLst/>
                  <a:gdLst>
                    <a:gd name="T0" fmla="*/ 4096 w 6827"/>
                    <a:gd name="T1" fmla="*/ 4551 h 6827"/>
                    <a:gd name="T2" fmla="*/ 6258 w 6827"/>
                    <a:gd name="T3" fmla="*/ 4096 h 6827"/>
                    <a:gd name="T4" fmla="*/ 2348 w 6827"/>
                    <a:gd name="T5" fmla="*/ 4911 h 6827"/>
                    <a:gd name="T6" fmla="*/ 569 w 6827"/>
                    <a:gd name="T7" fmla="*/ 4551 h 6827"/>
                    <a:gd name="T8" fmla="*/ 569 w 6827"/>
                    <a:gd name="T9" fmla="*/ 3982 h 6827"/>
                    <a:gd name="T10" fmla="*/ 1707 w 6827"/>
                    <a:gd name="T11" fmla="*/ 2503 h 6827"/>
                    <a:gd name="T12" fmla="*/ 3868 w 6827"/>
                    <a:gd name="T13" fmla="*/ 2731 h 6827"/>
                    <a:gd name="T14" fmla="*/ 5827 w 6827"/>
                    <a:gd name="T15" fmla="*/ 2004 h 6827"/>
                    <a:gd name="T16" fmla="*/ 6258 w 6827"/>
                    <a:gd name="T17" fmla="*/ 1820 h 6827"/>
                    <a:gd name="T18" fmla="*/ 4779 w 6827"/>
                    <a:gd name="T19" fmla="*/ 0 h 6827"/>
                    <a:gd name="T20" fmla="*/ 2854 w 6827"/>
                    <a:gd name="T21" fmla="*/ 2381 h 6827"/>
                    <a:gd name="T22" fmla="*/ 1239 w 6827"/>
                    <a:gd name="T23" fmla="*/ 2257 h 6827"/>
                    <a:gd name="T24" fmla="*/ 569 w 6827"/>
                    <a:gd name="T25" fmla="*/ 2844 h 6827"/>
                    <a:gd name="T26" fmla="*/ 569 w 6827"/>
                    <a:gd name="T27" fmla="*/ 2276 h 6827"/>
                    <a:gd name="T28" fmla="*/ 569 w 6827"/>
                    <a:gd name="T29" fmla="*/ 1707 h 6827"/>
                    <a:gd name="T30" fmla="*/ 569 w 6827"/>
                    <a:gd name="T31" fmla="*/ 1138 h 6827"/>
                    <a:gd name="T32" fmla="*/ 569 w 6827"/>
                    <a:gd name="T33" fmla="*/ 569 h 6827"/>
                    <a:gd name="T34" fmla="*/ 341 w 6827"/>
                    <a:gd name="T35" fmla="*/ 0 h 6827"/>
                    <a:gd name="T36" fmla="*/ 114 w 6827"/>
                    <a:gd name="T37" fmla="*/ 569 h 6827"/>
                    <a:gd name="T38" fmla="*/ 114 w 6827"/>
                    <a:gd name="T39" fmla="*/ 1138 h 6827"/>
                    <a:gd name="T40" fmla="*/ 114 w 6827"/>
                    <a:gd name="T41" fmla="*/ 1707 h 6827"/>
                    <a:gd name="T42" fmla="*/ 114 w 6827"/>
                    <a:gd name="T43" fmla="*/ 2276 h 6827"/>
                    <a:gd name="T44" fmla="*/ 114 w 6827"/>
                    <a:gd name="T45" fmla="*/ 2844 h 6827"/>
                    <a:gd name="T46" fmla="*/ 114 w 6827"/>
                    <a:gd name="T47" fmla="*/ 3413 h 6827"/>
                    <a:gd name="T48" fmla="*/ 114 w 6827"/>
                    <a:gd name="T49" fmla="*/ 3982 h 6827"/>
                    <a:gd name="T50" fmla="*/ 114 w 6827"/>
                    <a:gd name="T51" fmla="*/ 4551 h 6827"/>
                    <a:gd name="T52" fmla="*/ 114 w 6827"/>
                    <a:gd name="T53" fmla="*/ 5120 h 6827"/>
                    <a:gd name="T54" fmla="*/ 114 w 6827"/>
                    <a:gd name="T55" fmla="*/ 5689 h 6827"/>
                    <a:gd name="T56" fmla="*/ 114 w 6827"/>
                    <a:gd name="T57" fmla="*/ 6258 h 6827"/>
                    <a:gd name="T58" fmla="*/ 683 w 6827"/>
                    <a:gd name="T59" fmla="*/ 6713 h 6827"/>
                    <a:gd name="T60" fmla="*/ 1252 w 6827"/>
                    <a:gd name="T61" fmla="*/ 6713 h 6827"/>
                    <a:gd name="T62" fmla="*/ 1820 w 6827"/>
                    <a:gd name="T63" fmla="*/ 6713 h 6827"/>
                    <a:gd name="T64" fmla="*/ 2389 w 6827"/>
                    <a:gd name="T65" fmla="*/ 6713 h 6827"/>
                    <a:gd name="T66" fmla="*/ 2958 w 6827"/>
                    <a:gd name="T67" fmla="*/ 6713 h 6827"/>
                    <a:gd name="T68" fmla="*/ 3527 w 6827"/>
                    <a:gd name="T69" fmla="*/ 6713 h 6827"/>
                    <a:gd name="T70" fmla="*/ 4096 w 6827"/>
                    <a:gd name="T71" fmla="*/ 6713 h 6827"/>
                    <a:gd name="T72" fmla="*/ 4665 w 6827"/>
                    <a:gd name="T73" fmla="*/ 6713 h 6827"/>
                    <a:gd name="T74" fmla="*/ 5234 w 6827"/>
                    <a:gd name="T75" fmla="*/ 6713 h 6827"/>
                    <a:gd name="T76" fmla="*/ 5803 w 6827"/>
                    <a:gd name="T77" fmla="*/ 6713 h 6827"/>
                    <a:gd name="T78" fmla="*/ 6371 w 6827"/>
                    <a:gd name="T79" fmla="*/ 6713 h 6827"/>
                    <a:gd name="T80" fmla="*/ 6827 w 6827"/>
                    <a:gd name="T81" fmla="*/ 6485 h 6827"/>
                    <a:gd name="T82" fmla="*/ 6371 w 6827"/>
                    <a:gd name="T83" fmla="*/ 6258 h 6827"/>
                    <a:gd name="T84" fmla="*/ 5803 w 6827"/>
                    <a:gd name="T85" fmla="*/ 6258 h 6827"/>
                    <a:gd name="T86" fmla="*/ 5234 w 6827"/>
                    <a:gd name="T87" fmla="*/ 6258 h 6827"/>
                    <a:gd name="T88" fmla="*/ 4665 w 6827"/>
                    <a:gd name="T89" fmla="*/ 6258 h 6827"/>
                    <a:gd name="T90" fmla="*/ 4096 w 6827"/>
                    <a:gd name="T91" fmla="*/ 6258 h 6827"/>
                    <a:gd name="T92" fmla="*/ 3527 w 6827"/>
                    <a:gd name="T93" fmla="*/ 6258 h 6827"/>
                    <a:gd name="T94" fmla="*/ 2958 w 6827"/>
                    <a:gd name="T95" fmla="*/ 6258 h 6827"/>
                    <a:gd name="T96" fmla="*/ 2389 w 6827"/>
                    <a:gd name="T97" fmla="*/ 6258 h 6827"/>
                    <a:gd name="T98" fmla="*/ 1820 w 6827"/>
                    <a:gd name="T99" fmla="*/ 6258 h 6827"/>
                    <a:gd name="T100" fmla="*/ 1252 w 6827"/>
                    <a:gd name="T101" fmla="*/ 6258 h 6827"/>
                    <a:gd name="T102" fmla="*/ 683 w 6827"/>
                    <a:gd name="T103" fmla="*/ 6258 h 6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827" h="6827">
                      <a:moveTo>
                        <a:pt x="1263" y="5234"/>
                      </a:moveTo>
                      <a:cubicBezTo>
                        <a:pt x="1316" y="5493"/>
                        <a:pt x="1546" y="5689"/>
                        <a:pt x="1820" y="5689"/>
                      </a:cubicBezTo>
                      <a:cubicBezTo>
                        <a:pt x="2114" y="5689"/>
                        <a:pt x="2354" y="5464"/>
                        <a:pt x="2383" y="5178"/>
                      </a:cubicBezTo>
                      <a:lnTo>
                        <a:pt x="3568" y="4191"/>
                      </a:lnTo>
                      <a:cubicBezTo>
                        <a:pt x="3652" y="4401"/>
                        <a:pt x="3856" y="4551"/>
                        <a:pt x="4096" y="4551"/>
                      </a:cubicBezTo>
                      <a:cubicBezTo>
                        <a:pt x="4348" y="4551"/>
                        <a:pt x="4560" y="4385"/>
                        <a:pt x="4635" y="4157"/>
                      </a:cubicBezTo>
                      <a:lnTo>
                        <a:pt x="5696" y="4736"/>
                      </a:lnTo>
                      <a:cubicBezTo>
                        <a:pt x="5732" y="5016"/>
                        <a:pt x="5969" y="5234"/>
                        <a:pt x="6258" y="5234"/>
                      </a:cubicBezTo>
                      <a:cubicBezTo>
                        <a:pt x="6571" y="5234"/>
                        <a:pt x="6827" y="4979"/>
                        <a:pt x="6827" y="4665"/>
                      </a:cubicBezTo>
                      <a:cubicBezTo>
                        <a:pt x="6827" y="4351"/>
                        <a:pt x="6571" y="4096"/>
                        <a:pt x="6258" y="4096"/>
                      </a:cubicBezTo>
                      <a:cubicBezTo>
                        <a:pt x="6006" y="4096"/>
                        <a:pt x="5794" y="4262"/>
                        <a:pt x="5719" y="4490"/>
                      </a:cubicBezTo>
                      <a:lnTo>
                        <a:pt x="4658" y="3911"/>
                      </a:lnTo>
                      <a:cubicBezTo>
                        <a:pt x="4622" y="3631"/>
                        <a:pt x="4385" y="3413"/>
                        <a:pt x="4096" y="3413"/>
                      </a:cubicBezTo>
                      <a:cubicBezTo>
                        <a:pt x="3802" y="3413"/>
                        <a:pt x="3563" y="3638"/>
                        <a:pt x="3533" y="3924"/>
                      </a:cubicBezTo>
                      <a:lnTo>
                        <a:pt x="2348" y="4911"/>
                      </a:lnTo>
                      <a:cubicBezTo>
                        <a:pt x="2265" y="4701"/>
                        <a:pt x="2060" y="4551"/>
                        <a:pt x="1820" y="4551"/>
                      </a:cubicBezTo>
                      <a:cubicBezTo>
                        <a:pt x="1546" y="4551"/>
                        <a:pt x="1316" y="4747"/>
                        <a:pt x="1263" y="5006"/>
                      </a:cubicBezTo>
                      <a:lnTo>
                        <a:pt x="455" y="5006"/>
                      </a:lnTo>
                      <a:lnTo>
                        <a:pt x="455" y="4551"/>
                      </a:lnTo>
                      <a:lnTo>
                        <a:pt x="569" y="4551"/>
                      </a:lnTo>
                      <a:cubicBezTo>
                        <a:pt x="632" y="4551"/>
                        <a:pt x="683" y="4500"/>
                        <a:pt x="683" y="4437"/>
                      </a:cubicBezTo>
                      <a:cubicBezTo>
                        <a:pt x="683" y="4374"/>
                        <a:pt x="632" y="4324"/>
                        <a:pt x="569" y="4324"/>
                      </a:cubicBezTo>
                      <a:lnTo>
                        <a:pt x="455" y="4324"/>
                      </a:lnTo>
                      <a:lnTo>
                        <a:pt x="455" y="3982"/>
                      </a:lnTo>
                      <a:lnTo>
                        <a:pt x="569" y="3982"/>
                      </a:lnTo>
                      <a:cubicBezTo>
                        <a:pt x="632" y="3982"/>
                        <a:pt x="683" y="3931"/>
                        <a:pt x="683" y="3868"/>
                      </a:cubicBezTo>
                      <a:cubicBezTo>
                        <a:pt x="683" y="3806"/>
                        <a:pt x="632" y="3755"/>
                        <a:pt x="569" y="3755"/>
                      </a:cubicBezTo>
                      <a:lnTo>
                        <a:pt x="480" y="3755"/>
                      </a:lnTo>
                      <a:lnTo>
                        <a:pt x="1407" y="2416"/>
                      </a:lnTo>
                      <a:cubicBezTo>
                        <a:pt x="1494" y="2470"/>
                        <a:pt x="1596" y="2503"/>
                        <a:pt x="1707" y="2503"/>
                      </a:cubicBezTo>
                      <a:cubicBezTo>
                        <a:pt x="1888" y="2503"/>
                        <a:pt x="2048" y="2416"/>
                        <a:pt x="2152" y="2284"/>
                      </a:cubicBezTo>
                      <a:lnTo>
                        <a:pt x="2752" y="2584"/>
                      </a:lnTo>
                      <a:cubicBezTo>
                        <a:pt x="2740" y="2631"/>
                        <a:pt x="2731" y="2680"/>
                        <a:pt x="2731" y="2731"/>
                      </a:cubicBezTo>
                      <a:cubicBezTo>
                        <a:pt x="2731" y="3044"/>
                        <a:pt x="2986" y="3300"/>
                        <a:pt x="3300" y="3300"/>
                      </a:cubicBezTo>
                      <a:cubicBezTo>
                        <a:pt x="3613" y="3300"/>
                        <a:pt x="3868" y="3044"/>
                        <a:pt x="3868" y="2731"/>
                      </a:cubicBezTo>
                      <a:cubicBezTo>
                        <a:pt x="3868" y="2608"/>
                        <a:pt x="3829" y="2496"/>
                        <a:pt x="3763" y="2403"/>
                      </a:cubicBezTo>
                      <a:lnTo>
                        <a:pt x="4488" y="1055"/>
                      </a:lnTo>
                      <a:cubicBezTo>
                        <a:pt x="4574" y="1107"/>
                        <a:pt x="4672" y="1138"/>
                        <a:pt x="4779" y="1138"/>
                      </a:cubicBezTo>
                      <a:cubicBezTo>
                        <a:pt x="4891" y="1138"/>
                        <a:pt x="4995" y="1104"/>
                        <a:pt x="5083" y="1048"/>
                      </a:cubicBezTo>
                      <a:lnTo>
                        <a:pt x="5827" y="2004"/>
                      </a:lnTo>
                      <a:cubicBezTo>
                        <a:pt x="5829" y="2007"/>
                        <a:pt x="5833" y="2009"/>
                        <a:pt x="5836" y="2011"/>
                      </a:cubicBezTo>
                      <a:cubicBezTo>
                        <a:pt x="5745" y="2112"/>
                        <a:pt x="5689" y="2244"/>
                        <a:pt x="5689" y="2389"/>
                      </a:cubicBezTo>
                      <a:cubicBezTo>
                        <a:pt x="5689" y="2703"/>
                        <a:pt x="5944" y="2958"/>
                        <a:pt x="6258" y="2958"/>
                      </a:cubicBezTo>
                      <a:cubicBezTo>
                        <a:pt x="6571" y="2958"/>
                        <a:pt x="6827" y="2703"/>
                        <a:pt x="6827" y="2389"/>
                      </a:cubicBezTo>
                      <a:cubicBezTo>
                        <a:pt x="6827" y="2076"/>
                        <a:pt x="6571" y="1820"/>
                        <a:pt x="6258" y="1820"/>
                      </a:cubicBezTo>
                      <a:cubicBezTo>
                        <a:pt x="6170" y="1820"/>
                        <a:pt x="6087" y="1842"/>
                        <a:pt x="6013" y="1878"/>
                      </a:cubicBezTo>
                      <a:cubicBezTo>
                        <a:pt x="6010" y="1874"/>
                        <a:pt x="6010" y="1869"/>
                        <a:pt x="6006" y="1864"/>
                      </a:cubicBezTo>
                      <a:lnTo>
                        <a:pt x="5248" y="890"/>
                      </a:lnTo>
                      <a:cubicBezTo>
                        <a:pt x="5311" y="798"/>
                        <a:pt x="5348" y="688"/>
                        <a:pt x="5348" y="569"/>
                      </a:cubicBezTo>
                      <a:cubicBezTo>
                        <a:pt x="5348" y="255"/>
                        <a:pt x="5092" y="0"/>
                        <a:pt x="4779" y="0"/>
                      </a:cubicBezTo>
                      <a:cubicBezTo>
                        <a:pt x="4465" y="0"/>
                        <a:pt x="4210" y="255"/>
                        <a:pt x="4210" y="569"/>
                      </a:cubicBezTo>
                      <a:cubicBezTo>
                        <a:pt x="4210" y="691"/>
                        <a:pt x="4249" y="804"/>
                        <a:pt x="4315" y="897"/>
                      </a:cubicBezTo>
                      <a:lnTo>
                        <a:pt x="3590" y="2244"/>
                      </a:lnTo>
                      <a:cubicBezTo>
                        <a:pt x="3505" y="2193"/>
                        <a:pt x="3406" y="2162"/>
                        <a:pt x="3300" y="2162"/>
                      </a:cubicBezTo>
                      <a:cubicBezTo>
                        <a:pt x="3118" y="2162"/>
                        <a:pt x="2959" y="2248"/>
                        <a:pt x="2854" y="2381"/>
                      </a:cubicBezTo>
                      <a:lnTo>
                        <a:pt x="2254" y="2081"/>
                      </a:lnTo>
                      <a:cubicBezTo>
                        <a:pt x="2267" y="2034"/>
                        <a:pt x="2276" y="1985"/>
                        <a:pt x="2276" y="1934"/>
                      </a:cubicBezTo>
                      <a:cubicBezTo>
                        <a:pt x="2276" y="1621"/>
                        <a:pt x="2020" y="1365"/>
                        <a:pt x="1707" y="1365"/>
                      </a:cubicBezTo>
                      <a:cubicBezTo>
                        <a:pt x="1393" y="1365"/>
                        <a:pt x="1138" y="1621"/>
                        <a:pt x="1138" y="1934"/>
                      </a:cubicBezTo>
                      <a:cubicBezTo>
                        <a:pt x="1138" y="2054"/>
                        <a:pt x="1176" y="2166"/>
                        <a:pt x="1239" y="2257"/>
                      </a:cubicBezTo>
                      <a:lnTo>
                        <a:pt x="593" y="3191"/>
                      </a:lnTo>
                      <a:cubicBezTo>
                        <a:pt x="585" y="3189"/>
                        <a:pt x="578" y="3186"/>
                        <a:pt x="569" y="3186"/>
                      </a:cubicBezTo>
                      <a:lnTo>
                        <a:pt x="455" y="3186"/>
                      </a:lnTo>
                      <a:lnTo>
                        <a:pt x="455" y="2844"/>
                      </a:lnTo>
                      <a:lnTo>
                        <a:pt x="569" y="2844"/>
                      </a:lnTo>
                      <a:cubicBezTo>
                        <a:pt x="632" y="2844"/>
                        <a:pt x="683" y="2794"/>
                        <a:pt x="683" y="2731"/>
                      </a:cubicBezTo>
                      <a:cubicBezTo>
                        <a:pt x="683" y="2668"/>
                        <a:pt x="632" y="2617"/>
                        <a:pt x="569" y="2617"/>
                      </a:cubicBezTo>
                      <a:lnTo>
                        <a:pt x="455" y="2617"/>
                      </a:lnTo>
                      <a:lnTo>
                        <a:pt x="455" y="2276"/>
                      </a:lnTo>
                      <a:lnTo>
                        <a:pt x="569" y="2276"/>
                      </a:lnTo>
                      <a:cubicBezTo>
                        <a:pt x="632" y="2276"/>
                        <a:pt x="683" y="2225"/>
                        <a:pt x="683" y="2162"/>
                      </a:cubicBezTo>
                      <a:cubicBezTo>
                        <a:pt x="683" y="2099"/>
                        <a:pt x="632" y="2048"/>
                        <a:pt x="569" y="2048"/>
                      </a:cubicBezTo>
                      <a:lnTo>
                        <a:pt x="455" y="2048"/>
                      </a:lnTo>
                      <a:lnTo>
                        <a:pt x="455" y="1707"/>
                      </a:lnTo>
                      <a:lnTo>
                        <a:pt x="569" y="1707"/>
                      </a:lnTo>
                      <a:cubicBezTo>
                        <a:pt x="632" y="1707"/>
                        <a:pt x="683" y="1656"/>
                        <a:pt x="683" y="1593"/>
                      </a:cubicBezTo>
                      <a:cubicBezTo>
                        <a:pt x="683" y="1530"/>
                        <a:pt x="632" y="1479"/>
                        <a:pt x="569" y="1479"/>
                      </a:cubicBezTo>
                      <a:lnTo>
                        <a:pt x="455" y="1479"/>
                      </a:lnTo>
                      <a:lnTo>
                        <a:pt x="455" y="1138"/>
                      </a:lnTo>
                      <a:lnTo>
                        <a:pt x="569" y="1138"/>
                      </a:lnTo>
                      <a:cubicBezTo>
                        <a:pt x="632" y="1138"/>
                        <a:pt x="683" y="1087"/>
                        <a:pt x="683" y="1024"/>
                      </a:cubicBezTo>
                      <a:cubicBezTo>
                        <a:pt x="683" y="961"/>
                        <a:pt x="632" y="910"/>
                        <a:pt x="569" y="910"/>
                      </a:cubicBezTo>
                      <a:lnTo>
                        <a:pt x="455" y="910"/>
                      </a:lnTo>
                      <a:lnTo>
                        <a:pt x="455" y="569"/>
                      </a:lnTo>
                      <a:lnTo>
                        <a:pt x="569" y="569"/>
                      </a:lnTo>
                      <a:cubicBezTo>
                        <a:pt x="632" y="569"/>
                        <a:pt x="683" y="518"/>
                        <a:pt x="683" y="455"/>
                      </a:cubicBezTo>
                      <a:cubicBezTo>
                        <a:pt x="683" y="392"/>
                        <a:pt x="632" y="341"/>
                        <a:pt x="569" y="341"/>
                      </a:cubicBezTo>
                      <a:lnTo>
                        <a:pt x="455" y="341"/>
                      </a:lnTo>
                      <a:lnTo>
                        <a:pt x="455" y="114"/>
                      </a:lnTo>
                      <a:cubicBezTo>
                        <a:pt x="455" y="51"/>
                        <a:pt x="404" y="0"/>
                        <a:pt x="341" y="0"/>
                      </a:cubicBezTo>
                      <a:cubicBezTo>
                        <a:pt x="278" y="0"/>
                        <a:pt x="228" y="51"/>
                        <a:pt x="228" y="114"/>
                      </a:cubicBezTo>
                      <a:lnTo>
                        <a:pt x="228" y="341"/>
                      </a:lnTo>
                      <a:lnTo>
                        <a:pt x="114" y="341"/>
                      </a:lnTo>
                      <a:cubicBezTo>
                        <a:pt x="51" y="341"/>
                        <a:pt x="0" y="392"/>
                        <a:pt x="0" y="455"/>
                      </a:cubicBezTo>
                      <a:cubicBezTo>
                        <a:pt x="0" y="518"/>
                        <a:pt x="51" y="569"/>
                        <a:pt x="114" y="569"/>
                      </a:cubicBezTo>
                      <a:lnTo>
                        <a:pt x="228" y="569"/>
                      </a:lnTo>
                      <a:lnTo>
                        <a:pt x="228" y="910"/>
                      </a:lnTo>
                      <a:lnTo>
                        <a:pt x="114" y="910"/>
                      </a:lnTo>
                      <a:cubicBezTo>
                        <a:pt x="51" y="910"/>
                        <a:pt x="0" y="961"/>
                        <a:pt x="0" y="1024"/>
                      </a:cubicBezTo>
                      <a:cubicBezTo>
                        <a:pt x="0" y="1087"/>
                        <a:pt x="51" y="1138"/>
                        <a:pt x="114" y="1138"/>
                      </a:cubicBezTo>
                      <a:lnTo>
                        <a:pt x="228" y="1138"/>
                      </a:lnTo>
                      <a:lnTo>
                        <a:pt x="228" y="1479"/>
                      </a:lnTo>
                      <a:lnTo>
                        <a:pt x="114" y="1479"/>
                      </a:lnTo>
                      <a:cubicBezTo>
                        <a:pt x="51" y="1479"/>
                        <a:pt x="0" y="1530"/>
                        <a:pt x="0" y="1593"/>
                      </a:cubicBezTo>
                      <a:cubicBezTo>
                        <a:pt x="0" y="1656"/>
                        <a:pt x="51" y="1707"/>
                        <a:pt x="114" y="1707"/>
                      </a:cubicBezTo>
                      <a:lnTo>
                        <a:pt x="228" y="1707"/>
                      </a:lnTo>
                      <a:lnTo>
                        <a:pt x="228" y="2048"/>
                      </a:lnTo>
                      <a:lnTo>
                        <a:pt x="114" y="2048"/>
                      </a:lnTo>
                      <a:cubicBezTo>
                        <a:pt x="51" y="2048"/>
                        <a:pt x="0" y="2099"/>
                        <a:pt x="0" y="2162"/>
                      </a:cubicBezTo>
                      <a:cubicBezTo>
                        <a:pt x="0" y="2225"/>
                        <a:pt x="51" y="2276"/>
                        <a:pt x="114" y="2276"/>
                      </a:cubicBezTo>
                      <a:lnTo>
                        <a:pt x="228" y="2276"/>
                      </a:lnTo>
                      <a:lnTo>
                        <a:pt x="228" y="2617"/>
                      </a:lnTo>
                      <a:lnTo>
                        <a:pt x="114" y="2617"/>
                      </a:lnTo>
                      <a:cubicBezTo>
                        <a:pt x="51" y="2617"/>
                        <a:pt x="0" y="2668"/>
                        <a:pt x="0" y="2731"/>
                      </a:cubicBezTo>
                      <a:cubicBezTo>
                        <a:pt x="0" y="2794"/>
                        <a:pt x="51" y="2844"/>
                        <a:pt x="114" y="2844"/>
                      </a:cubicBezTo>
                      <a:lnTo>
                        <a:pt x="228" y="2844"/>
                      </a:lnTo>
                      <a:lnTo>
                        <a:pt x="228" y="3186"/>
                      </a:lnTo>
                      <a:lnTo>
                        <a:pt x="114" y="3186"/>
                      </a:lnTo>
                      <a:cubicBezTo>
                        <a:pt x="51" y="3186"/>
                        <a:pt x="0" y="3237"/>
                        <a:pt x="0" y="3300"/>
                      </a:cubicBezTo>
                      <a:cubicBezTo>
                        <a:pt x="0" y="3362"/>
                        <a:pt x="51" y="3413"/>
                        <a:pt x="114" y="3413"/>
                      </a:cubicBezTo>
                      <a:lnTo>
                        <a:pt x="228" y="3413"/>
                      </a:lnTo>
                      <a:lnTo>
                        <a:pt x="228" y="3755"/>
                      </a:lnTo>
                      <a:lnTo>
                        <a:pt x="114" y="3755"/>
                      </a:lnTo>
                      <a:cubicBezTo>
                        <a:pt x="51" y="3755"/>
                        <a:pt x="0" y="3806"/>
                        <a:pt x="0" y="3868"/>
                      </a:cubicBezTo>
                      <a:cubicBezTo>
                        <a:pt x="0" y="3931"/>
                        <a:pt x="51" y="3982"/>
                        <a:pt x="114" y="3982"/>
                      </a:cubicBezTo>
                      <a:lnTo>
                        <a:pt x="228" y="3982"/>
                      </a:lnTo>
                      <a:lnTo>
                        <a:pt x="228" y="4324"/>
                      </a:lnTo>
                      <a:lnTo>
                        <a:pt x="114" y="4324"/>
                      </a:lnTo>
                      <a:cubicBezTo>
                        <a:pt x="51" y="4324"/>
                        <a:pt x="0" y="4374"/>
                        <a:pt x="0" y="4437"/>
                      </a:cubicBezTo>
                      <a:cubicBezTo>
                        <a:pt x="0" y="4500"/>
                        <a:pt x="51" y="4551"/>
                        <a:pt x="114" y="4551"/>
                      </a:cubicBezTo>
                      <a:lnTo>
                        <a:pt x="228" y="4551"/>
                      </a:lnTo>
                      <a:lnTo>
                        <a:pt x="228" y="4892"/>
                      </a:lnTo>
                      <a:lnTo>
                        <a:pt x="114" y="4892"/>
                      </a:lnTo>
                      <a:cubicBezTo>
                        <a:pt x="51" y="4892"/>
                        <a:pt x="0" y="4943"/>
                        <a:pt x="0" y="5006"/>
                      </a:cubicBezTo>
                      <a:cubicBezTo>
                        <a:pt x="0" y="5069"/>
                        <a:pt x="51" y="5120"/>
                        <a:pt x="114" y="5120"/>
                      </a:cubicBezTo>
                      <a:lnTo>
                        <a:pt x="228" y="5120"/>
                      </a:lnTo>
                      <a:lnTo>
                        <a:pt x="228" y="5461"/>
                      </a:lnTo>
                      <a:lnTo>
                        <a:pt x="114" y="5461"/>
                      </a:lnTo>
                      <a:cubicBezTo>
                        <a:pt x="51" y="5461"/>
                        <a:pt x="0" y="5512"/>
                        <a:pt x="0" y="5575"/>
                      </a:cubicBezTo>
                      <a:cubicBezTo>
                        <a:pt x="0" y="5638"/>
                        <a:pt x="51" y="5689"/>
                        <a:pt x="114" y="5689"/>
                      </a:cubicBezTo>
                      <a:lnTo>
                        <a:pt x="228" y="5689"/>
                      </a:lnTo>
                      <a:lnTo>
                        <a:pt x="228" y="6030"/>
                      </a:lnTo>
                      <a:lnTo>
                        <a:pt x="114" y="6030"/>
                      </a:lnTo>
                      <a:cubicBezTo>
                        <a:pt x="51" y="6030"/>
                        <a:pt x="0" y="6081"/>
                        <a:pt x="0" y="6144"/>
                      </a:cubicBezTo>
                      <a:cubicBezTo>
                        <a:pt x="0" y="6207"/>
                        <a:pt x="51" y="6258"/>
                        <a:pt x="114" y="6258"/>
                      </a:cubicBezTo>
                      <a:lnTo>
                        <a:pt x="228" y="6258"/>
                      </a:lnTo>
                      <a:lnTo>
                        <a:pt x="228" y="6485"/>
                      </a:lnTo>
                      <a:cubicBezTo>
                        <a:pt x="228" y="6548"/>
                        <a:pt x="278" y="6599"/>
                        <a:pt x="341" y="6599"/>
                      </a:cubicBezTo>
                      <a:lnTo>
                        <a:pt x="683" y="6599"/>
                      </a:lnTo>
                      <a:lnTo>
                        <a:pt x="683" y="6713"/>
                      </a:lnTo>
                      <a:cubicBezTo>
                        <a:pt x="683" y="6776"/>
                        <a:pt x="734" y="6827"/>
                        <a:pt x="796" y="6827"/>
                      </a:cubicBezTo>
                      <a:cubicBezTo>
                        <a:pt x="859" y="6827"/>
                        <a:pt x="910" y="6776"/>
                        <a:pt x="910" y="6713"/>
                      </a:cubicBezTo>
                      <a:lnTo>
                        <a:pt x="910" y="6599"/>
                      </a:lnTo>
                      <a:lnTo>
                        <a:pt x="1252" y="6599"/>
                      </a:lnTo>
                      <a:lnTo>
                        <a:pt x="1252" y="6713"/>
                      </a:lnTo>
                      <a:cubicBezTo>
                        <a:pt x="1252" y="6776"/>
                        <a:pt x="1302" y="6827"/>
                        <a:pt x="1365" y="6827"/>
                      </a:cubicBezTo>
                      <a:cubicBezTo>
                        <a:pt x="1428" y="6827"/>
                        <a:pt x="1479" y="6776"/>
                        <a:pt x="1479" y="6713"/>
                      </a:cubicBezTo>
                      <a:lnTo>
                        <a:pt x="1479" y="6599"/>
                      </a:lnTo>
                      <a:lnTo>
                        <a:pt x="1820" y="6599"/>
                      </a:lnTo>
                      <a:lnTo>
                        <a:pt x="1820" y="6713"/>
                      </a:lnTo>
                      <a:cubicBezTo>
                        <a:pt x="1820" y="6776"/>
                        <a:pt x="1871" y="6827"/>
                        <a:pt x="1934" y="6827"/>
                      </a:cubicBezTo>
                      <a:cubicBezTo>
                        <a:pt x="1997" y="6827"/>
                        <a:pt x="2048" y="6776"/>
                        <a:pt x="2048" y="6713"/>
                      </a:cubicBezTo>
                      <a:lnTo>
                        <a:pt x="2048" y="6599"/>
                      </a:lnTo>
                      <a:lnTo>
                        <a:pt x="2389" y="6599"/>
                      </a:lnTo>
                      <a:lnTo>
                        <a:pt x="2389" y="6713"/>
                      </a:lnTo>
                      <a:cubicBezTo>
                        <a:pt x="2389" y="6776"/>
                        <a:pt x="2440" y="6827"/>
                        <a:pt x="2503" y="6827"/>
                      </a:cubicBezTo>
                      <a:cubicBezTo>
                        <a:pt x="2566" y="6827"/>
                        <a:pt x="2617" y="6776"/>
                        <a:pt x="2617" y="6713"/>
                      </a:cubicBezTo>
                      <a:lnTo>
                        <a:pt x="2617" y="6599"/>
                      </a:lnTo>
                      <a:lnTo>
                        <a:pt x="2958" y="6599"/>
                      </a:lnTo>
                      <a:lnTo>
                        <a:pt x="2958" y="6713"/>
                      </a:lnTo>
                      <a:cubicBezTo>
                        <a:pt x="2958" y="6776"/>
                        <a:pt x="3009" y="6827"/>
                        <a:pt x="3072" y="6827"/>
                      </a:cubicBezTo>
                      <a:cubicBezTo>
                        <a:pt x="3135" y="6827"/>
                        <a:pt x="3186" y="6776"/>
                        <a:pt x="3186" y="6713"/>
                      </a:cubicBezTo>
                      <a:lnTo>
                        <a:pt x="3186" y="6599"/>
                      </a:lnTo>
                      <a:lnTo>
                        <a:pt x="3527" y="6599"/>
                      </a:lnTo>
                      <a:lnTo>
                        <a:pt x="3527" y="6713"/>
                      </a:lnTo>
                      <a:cubicBezTo>
                        <a:pt x="3527" y="6776"/>
                        <a:pt x="3578" y="6827"/>
                        <a:pt x="3641" y="6827"/>
                      </a:cubicBezTo>
                      <a:cubicBezTo>
                        <a:pt x="3704" y="6827"/>
                        <a:pt x="3755" y="6776"/>
                        <a:pt x="3755" y="6713"/>
                      </a:cubicBezTo>
                      <a:lnTo>
                        <a:pt x="3755" y="6599"/>
                      </a:lnTo>
                      <a:lnTo>
                        <a:pt x="4096" y="6599"/>
                      </a:lnTo>
                      <a:lnTo>
                        <a:pt x="4096" y="6713"/>
                      </a:lnTo>
                      <a:cubicBezTo>
                        <a:pt x="4096" y="6776"/>
                        <a:pt x="4147" y="6827"/>
                        <a:pt x="4210" y="6827"/>
                      </a:cubicBezTo>
                      <a:cubicBezTo>
                        <a:pt x="4273" y="6827"/>
                        <a:pt x="4323" y="6776"/>
                        <a:pt x="4323" y="6713"/>
                      </a:cubicBezTo>
                      <a:lnTo>
                        <a:pt x="4323" y="6599"/>
                      </a:lnTo>
                      <a:lnTo>
                        <a:pt x="4665" y="6599"/>
                      </a:lnTo>
                      <a:lnTo>
                        <a:pt x="4665" y="6713"/>
                      </a:lnTo>
                      <a:cubicBezTo>
                        <a:pt x="4665" y="6776"/>
                        <a:pt x="4716" y="6827"/>
                        <a:pt x="4779" y="6827"/>
                      </a:cubicBezTo>
                      <a:cubicBezTo>
                        <a:pt x="4842" y="6827"/>
                        <a:pt x="4892" y="6776"/>
                        <a:pt x="4892" y="6713"/>
                      </a:cubicBezTo>
                      <a:lnTo>
                        <a:pt x="4892" y="6599"/>
                      </a:lnTo>
                      <a:lnTo>
                        <a:pt x="5234" y="6599"/>
                      </a:lnTo>
                      <a:lnTo>
                        <a:pt x="5234" y="6713"/>
                      </a:lnTo>
                      <a:cubicBezTo>
                        <a:pt x="5234" y="6776"/>
                        <a:pt x="5285" y="6827"/>
                        <a:pt x="5347" y="6827"/>
                      </a:cubicBezTo>
                      <a:cubicBezTo>
                        <a:pt x="5410" y="6827"/>
                        <a:pt x="5461" y="6776"/>
                        <a:pt x="5461" y="6713"/>
                      </a:cubicBezTo>
                      <a:lnTo>
                        <a:pt x="5461" y="6599"/>
                      </a:lnTo>
                      <a:lnTo>
                        <a:pt x="5803" y="6599"/>
                      </a:lnTo>
                      <a:lnTo>
                        <a:pt x="5803" y="6713"/>
                      </a:lnTo>
                      <a:cubicBezTo>
                        <a:pt x="5803" y="6776"/>
                        <a:pt x="5853" y="6827"/>
                        <a:pt x="5916" y="6827"/>
                      </a:cubicBezTo>
                      <a:cubicBezTo>
                        <a:pt x="5979" y="6827"/>
                        <a:pt x="6030" y="6776"/>
                        <a:pt x="6030" y="6713"/>
                      </a:cubicBezTo>
                      <a:lnTo>
                        <a:pt x="6030" y="6599"/>
                      </a:lnTo>
                      <a:lnTo>
                        <a:pt x="6371" y="6599"/>
                      </a:lnTo>
                      <a:lnTo>
                        <a:pt x="6371" y="6713"/>
                      </a:lnTo>
                      <a:cubicBezTo>
                        <a:pt x="6371" y="6776"/>
                        <a:pt x="6422" y="6827"/>
                        <a:pt x="6485" y="6827"/>
                      </a:cubicBezTo>
                      <a:cubicBezTo>
                        <a:pt x="6548" y="6827"/>
                        <a:pt x="6599" y="6776"/>
                        <a:pt x="6599" y="6713"/>
                      </a:cubicBezTo>
                      <a:lnTo>
                        <a:pt x="6599" y="6599"/>
                      </a:lnTo>
                      <a:lnTo>
                        <a:pt x="6713" y="6599"/>
                      </a:lnTo>
                      <a:cubicBezTo>
                        <a:pt x="6776" y="6599"/>
                        <a:pt x="6827" y="6548"/>
                        <a:pt x="6827" y="6485"/>
                      </a:cubicBezTo>
                      <a:cubicBezTo>
                        <a:pt x="6827" y="6422"/>
                        <a:pt x="6776" y="6372"/>
                        <a:pt x="6713" y="6372"/>
                      </a:cubicBezTo>
                      <a:lnTo>
                        <a:pt x="6599" y="6372"/>
                      </a:lnTo>
                      <a:lnTo>
                        <a:pt x="6599" y="6258"/>
                      </a:lnTo>
                      <a:cubicBezTo>
                        <a:pt x="6599" y="6195"/>
                        <a:pt x="6548" y="6144"/>
                        <a:pt x="6485" y="6144"/>
                      </a:cubicBezTo>
                      <a:cubicBezTo>
                        <a:pt x="6422" y="6144"/>
                        <a:pt x="6371" y="6195"/>
                        <a:pt x="6371" y="6258"/>
                      </a:cubicBezTo>
                      <a:lnTo>
                        <a:pt x="6371" y="6372"/>
                      </a:lnTo>
                      <a:lnTo>
                        <a:pt x="6030" y="6372"/>
                      </a:lnTo>
                      <a:lnTo>
                        <a:pt x="6030" y="6258"/>
                      </a:lnTo>
                      <a:cubicBezTo>
                        <a:pt x="6030" y="6195"/>
                        <a:pt x="5979" y="6144"/>
                        <a:pt x="5916" y="6144"/>
                      </a:cubicBezTo>
                      <a:cubicBezTo>
                        <a:pt x="5853" y="6144"/>
                        <a:pt x="5803" y="6195"/>
                        <a:pt x="5803" y="6258"/>
                      </a:cubicBezTo>
                      <a:lnTo>
                        <a:pt x="5803" y="6372"/>
                      </a:lnTo>
                      <a:lnTo>
                        <a:pt x="5461" y="6372"/>
                      </a:lnTo>
                      <a:lnTo>
                        <a:pt x="5461" y="6258"/>
                      </a:lnTo>
                      <a:cubicBezTo>
                        <a:pt x="5461" y="6195"/>
                        <a:pt x="5410" y="6144"/>
                        <a:pt x="5347" y="6144"/>
                      </a:cubicBezTo>
                      <a:cubicBezTo>
                        <a:pt x="5285" y="6144"/>
                        <a:pt x="5234" y="6195"/>
                        <a:pt x="5234" y="6258"/>
                      </a:cubicBezTo>
                      <a:lnTo>
                        <a:pt x="5234" y="6372"/>
                      </a:lnTo>
                      <a:lnTo>
                        <a:pt x="4892" y="6372"/>
                      </a:lnTo>
                      <a:lnTo>
                        <a:pt x="4892" y="6258"/>
                      </a:lnTo>
                      <a:cubicBezTo>
                        <a:pt x="4892" y="6195"/>
                        <a:pt x="4842" y="6144"/>
                        <a:pt x="4779" y="6144"/>
                      </a:cubicBezTo>
                      <a:cubicBezTo>
                        <a:pt x="4716" y="6144"/>
                        <a:pt x="4665" y="6195"/>
                        <a:pt x="4665" y="6258"/>
                      </a:cubicBezTo>
                      <a:lnTo>
                        <a:pt x="4665" y="6372"/>
                      </a:lnTo>
                      <a:lnTo>
                        <a:pt x="4323" y="6372"/>
                      </a:lnTo>
                      <a:lnTo>
                        <a:pt x="4323" y="6258"/>
                      </a:lnTo>
                      <a:cubicBezTo>
                        <a:pt x="4323" y="6195"/>
                        <a:pt x="4273" y="6144"/>
                        <a:pt x="4210" y="6144"/>
                      </a:cubicBezTo>
                      <a:cubicBezTo>
                        <a:pt x="4147" y="6144"/>
                        <a:pt x="4096" y="6195"/>
                        <a:pt x="4096" y="6258"/>
                      </a:cubicBezTo>
                      <a:lnTo>
                        <a:pt x="4096" y="6372"/>
                      </a:lnTo>
                      <a:lnTo>
                        <a:pt x="3755" y="6372"/>
                      </a:lnTo>
                      <a:lnTo>
                        <a:pt x="3755" y="6258"/>
                      </a:lnTo>
                      <a:cubicBezTo>
                        <a:pt x="3755" y="6195"/>
                        <a:pt x="3704" y="6144"/>
                        <a:pt x="3641" y="6144"/>
                      </a:cubicBezTo>
                      <a:cubicBezTo>
                        <a:pt x="3578" y="6144"/>
                        <a:pt x="3527" y="6195"/>
                        <a:pt x="3527" y="6258"/>
                      </a:cubicBezTo>
                      <a:lnTo>
                        <a:pt x="3527" y="6372"/>
                      </a:lnTo>
                      <a:lnTo>
                        <a:pt x="3186" y="6372"/>
                      </a:lnTo>
                      <a:lnTo>
                        <a:pt x="3186" y="6258"/>
                      </a:lnTo>
                      <a:cubicBezTo>
                        <a:pt x="3186" y="6195"/>
                        <a:pt x="3135" y="6144"/>
                        <a:pt x="3072" y="6144"/>
                      </a:cubicBezTo>
                      <a:cubicBezTo>
                        <a:pt x="3009" y="6144"/>
                        <a:pt x="2958" y="6195"/>
                        <a:pt x="2958" y="6258"/>
                      </a:cubicBezTo>
                      <a:lnTo>
                        <a:pt x="2958" y="6372"/>
                      </a:lnTo>
                      <a:lnTo>
                        <a:pt x="2617" y="6372"/>
                      </a:lnTo>
                      <a:lnTo>
                        <a:pt x="2617" y="6258"/>
                      </a:lnTo>
                      <a:cubicBezTo>
                        <a:pt x="2617" y="6195"/>
                        <a:pt x="2566" y="6144"/>
                        <a:pt x="2503" y="6144"/>
                      </a:cubicBezTo>
                      <a:cubicBezTo>
                        <a:pt x="2440" y="6144"/>
                        <a:pt x="2389" y="6195"/>
                        <a:pt x="2389" y="6258"/>
                      </a:cubicBezTo>
                      <a:lnTo>
                        <a:pt x="2389" y="6372"/>
                      </a:lnTo>
                      <a:lnTo>
                        <a:pt x="2048" y="6372"/>
                      </a:lnTo>
                      <a:lnTo>
                        <a:pt x="2048" y="6258"/>
                      </a:lnTo>
                      <a:cubicBezTo>
                        <a:pt x="2048" y="6195"/>
                        <a:pt x="1997" y="6144"/>
                        <a:pt x="1934" y="6144"/>
                      </a:cubicBezTo>
                      <a:cubicBezTo>
                        <a:pt x="1871" y="6144"/>
                        <a:pt x="1820" y="6195"/>
                        <a:pt x="1820" y="6258"/>
                      </a:cubicBezTo>
                      <a:lnTo>
                        <a:pt x="1820" y="6372"/>
                      </a:lnTo>
                      <a:lnTo>
                        <a:pt x="1479" y="6372"/>
                      </a:lnTo>
                      <a:lnTo>
                        <a:pt x="1479" y="6258"/>
                      </a:lnTo>
                      <a:cubicBezTo>
                        <a:pt x="1479" y="6195"/>
                        <a:pt x="1428" y="6144"/>
                        <a:pt x="1365" y="6144"/>
                      </a:cubicBezTo>
                      <a:cubicBezTo>
                        <a:pt x="1302" y="6144"/>
                        <a:pt x="1252" y="6195"/>
                        <a:pt x="1252" y="6258"/>
                      </a:cubicBezTo>
                      <a:lnTo>
                        <a:pt x="1252" y="6372"/>
                      </a:lnTo>
                      <a:lnTo>
                        <a:pt x="910" y="6372"/>
                      </a:lnTo>
                      <a:lnTo>
                        <a:pt x="910" y="6258"/>
                      </a:lnTo>
                      <a:cubicBezTo>
                        <a:pt x="910" y="6195"/>
                        <a:pt x="859" y="6144"/>
                        <a:pt x="796" y="6144"/>
                      </a:cubicBezTo>
                      <a:cubicBezTo>
                        <a:pt x="734" y="6144"/>
                        <a:pt x="683" y="6195"/>
                        <a:pt x="683" y="6258"/>
                      </a:cubicBezTo>
                      <a:lnTo>
                        <a:pt x="683" y="6372"/>
                      </a:lnTo>
                      <a:lnTo>
                        <a:pt x="455" y="6372"/>
                      </a:lnTo>
                      <a:lnTo>
                        <a:pt x="455" y="5234"/>
                      </a:lnTo>
                      <a:lnTo>
                        <a:pt x="1263" y="5234"/>
                      </a:lnTo>
                      <a:close/>
                    </a:path>
                  </a:pathLst>
                </a:custGeom>
                <a:solidFill>
                  <a:schemeClr val="bg1"/>
                </a:solidFill>
                <a:ln>
                  <a:noFill/>
                </a:ln>
              </p:spPr>
              <p:txBody>
                <a:bodyPr anchor="ctr"/>
                <a:lstStyle/>
                <a:p>
                  <a:pPr algn="ctr"/>
                </a:p>
              </p:txBody>
            </p:sp>
          </p:grpSp>
          <p:grpSp>
            <p:nvGrpSpPr>
              <p:cNvPr id="40" name="ïšľïḓé"/>
              <p:cNvGrpSpPr/>
              <p:nvPr/>
            </p:nvGrpSpPr>
            <p:grpSpPr>
              <a:xfrm>
                <a:off x="4972299" y="5627510"/>
                <a:ext cx="415040" cy="415040"/>
                <a:chOff x="3909160" y="2249137"/>
                <a:chExt cx="648072" cy="648072"/>
              </a:xfrm>
            </p:grpSpPr>
            <p:sp>
              <p:nvSpPr>
                <p:cNvPr id="41" name="íṡlîďè"/>
                <p:cNvSpPr/>
                <p:nvPr/>
              </p:nvSpPr>
              <p:spPr>
                <a:xfrm>
                  <a:off x="3909160" y="2249137"/>
                  <a:ext cx="648072" cy="648072"/>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42" name="ïśḻîḓé"/>
                <p:cNvSpPr/>
                <p:nvPr/>
              </p:nvSpPr>
              <p:spPr bwMode="auto">
                <a:xfrm>
                  <a:off x="4043050" y="2391832"/>
                  <a:ext cx="380293" cy="362683"/>
                </a:xfrm>
                <a:custGeom>
                  <a:avLst/>
                  <a:gdLst>
                    <a:gd name="connsiteX0" fmla="*/ 315778 w 607639"/>
                    <a:gd name="connsiteY0" fmla="*/ 173080 h 579502"/>
                    <a:gd name="connsiteX1" fmla="*/ 315778 w 607639"/>
                    <a:gd name="connsiteY1" fmla="*/ 266058 h 579502"/>
                    <a:gd name="connsiteX2" fmla="*/ 303493 w 607639"/>
                    <a:gd name="connsiteY2" fmla="*/ 278325 h 579502"/>
                    <a:gd name="connsiteX3" fmla="*/ 210375 w 607639"/>
                    <a:gd name="connsiteY3" fmla="*/ 278325 h 579502"/>
                    <a:gd name="connsiteX4" fmla="*/ 303493 w 607639"/>
                    <a:gd name="connsiteY4" fmla="*/ 359925 h 579502"/>
                    <a:gd name="connsiteX5" fmla="*/ 397500 w 607639"/>
                    <a:gd name="connsiteY5" fmla="*/ 266058 h 579502"/>
                    <a:gd name="connsiteX6" fmla="*/ 315778 w 607639"/>
                    <a:gd name="connsiteY6" fmla="*/ 173080 h 579502"/>
                    <a:gd name="connsiteX7" fmla="*/ 249814 w 607639"/>
                    <a:gd name="connsiteY7" fmla="*/ 160816 h 579502"/>
                    <a:gd name="connsiteX8" fmla="*/ 198110 w 607639"/>
                    <a:gd name="connsiteY8" fmla="*/ 212449 h 579502"/>
                    <a:gd name="connsiteX9" fmla="*/ 249814 w 607639"/>
                    <a:gd name="connsiteY9" fmla="*/ 212449 h 579502"/>
                    <a:gd name="connsiteX10" fmla="*/ 303493 w 607639"/>
                    <a:gd name="connsiteY10" fmla="*/ 147835 h 579502"/>
                    <a:gd name="connsiteX11" fmla="*/ 421981 w 607639"/>
                    <a:gd name="connsiteY11" fmla="*/ 266058 h 579502"/>
                    <a:gd name="connsiteX12" fmla="*/ 303493 w 607639"/>
                    <a:gd name="connsiteY12" fmla="*/ 384370 h 579502"/>
                    <a:gd name="connsiteX13" fmla="*/ 185093 w 607639"/>
                    <a:gd name="connsiteY13" fmla="*/ 266058 h 579502"/>
                    <a:gd name="connsiteX14" fmla="*/ 197289 w 607639"/>
                    <a:gd name="connsiteY14" fmla="*/ 253880 h 579502"/>
                    <a:gd name="connsiteX15" fmla="*/ 291297 w 607639"/>
                    <a:gd name="connsiteY15" fmla="*/ 253880 h 579502"/>
                    <a:gd name="connsiteX16" fmla="*/ 291297 w 607639"/>
                    <a:gd name="connsiteY16" fmla="*/ 160013 h 579502"/>
                    <a:gd name="connsiteX17" fmla="*/ 303493 w 607639"/>
                    <a:gd name="connsiteY17" fmla="*/ 147835 h 579502"/>
                    <a:gd name="connsiteX18" fmla="*/ 262095 w 607639"/>
                    <a:gd name="connsiteY18" fmla="*/ 135133 h 579502"/>
                    <a:gd name="connsiteX19" fmla="*/ 274287 w 607639"/>
                    <a:gd name="connsiteY19" fmla="*/ 147397 h 579502"/>
                    <a:gd name="connsiteX20" fmla="*/ 274287 w 607639"/>
                    <a:gd name="connsiteY20" fmla="*/ 224713 h 579502"/>
                    <a:gd name="connsiteX21" fmla="*/ 262095 w 607639"/>
                    <a:gd name="connsiteY21" fmla="*/ 236888 h 579502"/>
                    <a:gd name="connsiteX22" fmla="*/ 184672 w 607639"/>
                    <a:gd name="connsiteY22" fmla="*/ 236888 h 579502"/>
                    <a:gd name="connsiteX23" fmla="*/ 172391 w 607639"/>
                    <a:gd name="connsiteY23" fmla="*/ 224713 h 579502"/>
                    <a:gd name="connsiteX24" fmla="*/ 262095 w 607639"/>
                    <a:gd name="connsiteY24" fmla="*/ 135133 h 579502"/>
                    <a:gd name="connsiteX25" fmla="*/ 58120 w 607639"/>
                    <a:gd name="connsiteY25" fmla="*/ 108514 h 579502"/>
                    <a:gd name="connsiteX26" fmla="*/ 58120 w 607639"/>
                    <a:gd name="connsiteY26" fmla="*/ 413970 h 579502"/>
                    <a:gd name="connsiteX27" fmla="*/ 549430 w 607639"/>
                    <a:gd name="connsiteY27" fmla="*/ 413970 h 579502"/>
                    <a:gd name="connsiteX28" fmla="*/ 549430 w 607639"/>
                    <a:gd name="connsiteY28" fmla="*/ 108514 h 579502"/>
                    <a:gd name="connsiteX29" fmla="*/ 27236 w 607639"/>
                    <a:gd name="connsiteY29" fmla="*/ 56079 h 579502"/>
                    <a:gd name="connsiteX30" fmla="*/ 27236 w 607639"/>
                    <a:gd name="connsiteY30" fmla="*/ 81319 h 579502"/>
                    <a:gd name="connsiteX31" fmla="*/ 580403 w 607639"/>
                    <a:gd name="connsiteY31" fmla="*/ 81319 h 579502"/>
                    <a:gd name="connsiteX32" fmla="*/ 580403 w 607639"/>
                    <a:gd name="connsiteY32" fmla="*/ 56079 h 579502"/>
                    <a:gd name="connsiteX33" fmla="*/ 303775 w 607639"/>
                    <a:gd name="connsiteY33" fmla="*/ 0 h 579502"/>
                    <a:gd name="connsiteX34" fmla="*/ 317393 w 607639"/>
                    <a:gd name="connsiteY34" fmla="*/ 13597 h 579502"/>
                    <a:gd name="connsiteX35" fmla="*/ 317393 w 607639"/>
                    <a:gd name="connsiteY35" fmla="*/ 28884 h 579502"/>
                    <a:gd name="connsiteX36" fmla="*/ 580403 w 607639"/>
                    <a:gd name="connsiteY36" fmla="*/ 28884 h 579502"/>
                    <a:gd name="connsiteX37" fmla="*/ 607639 w 607639"/>
                    <a:gd name="connsiteY37" fmla="*/ 56079 h 579502"/>
                    <a:gd name="connsiteX38" fmla="*/ 607639 w 607639"/>
                    <a:gd name="connsiteY38" fmla="*/ 81319 h 579502"/>
                    <a:gd name="connsiteX39" fmla="*/ 580403 w 607639"/>
                    <a:gd name="connsiteY39" fmla="*/ 108514 h 579502"/>
                    <a:gd name="connsiteX40" fmla="*/ 576665 w 607639"/>
                    <a:gd name="connsiteY40" fmla="*/ 108514 h 579502"/>
                    <a:gd name="connsiteX41" fmla="*/ 576665 w 607639"/>
                    <a:gd name="connsiteY41" fmla="*/ 413970 h 579502"/>
                    <a:gd name="connsiteX42" fmla="*/ 549430 w 607639"/>
                    <a:gd name="connsiteY42" fmla="*/ 441165 h 579502"/>
                    <a:gd name="connsiteX43" fmla="*/ 317393 w 607639"/>
                    <a:gd name="connsiteY43" fmla="*/ 441165 h 579502"/>
                    <a:gd name="connsiteX44" fmla="*/ 317393 w 607639"/>
                    <a:gd name="connsiteY44" fmla="*/ 481069 h 579502"/>
                    <a:gd name="connsiteX45" fmla="*/ 418236 w 607639"/>
                    <a:gd name="connsiteY45" fmla="*/ 554923 h 579502"/>
                    <a:gd name="connsiteX46" fmla="*/ 421173 w 607639"/>
                    <a:gd name="connsiteY46" fmla="*/ 573942 h 579502"/>
                    <a:gd name="connsiteX47" fmla="*/ 410225 w 607639"/>
                    <a:gd name="connsiteY47" fmla="*/ 579452 h 579502"/>
                    <a:gd name="connsiteX48" fmla="*/ 402215 w 607639"/>
                    <a:gd name="connsiteY48" fmla="*/ 576874 h 579502"/>
                    <a:gd name="connsiteX49" fmla="*/ 317393 w 607639"/>
                    <a:gd name="connsiteY49" fmla="*/ 514752 h 579502"/>
                    <a:gd name="connsiteX50" fmla="*/ 317393 w 607639"/>
                    <a:gd name="connsiteY50" fmla="*/ 565854 h 579502"/>
                    <a:gd name="connsiteX51" fmla="*/ 303775 w 607639"/>
                    <a:gd name="connsiteY51" fmla="*/ 579452 h 579502"/>
                    <a:gd name="connsiteX52" fmla="*/ 290157 w 607639"/>
                    <a:gd name="connsiteY52" fmla="*/ 565854 h 579502"/>
                    <a:gd name="connsiteX53" fmla="*/ 290157 w 607639"/>
                    <a:gd name="connsiteY53" fmla="*/ 514752 h 579502"/>
                    <a:gd name="connsiteX54" fmla="*/ 205424 w 607639"/>
                    <a:gd name="connsiteY54" fmla="*/ 576874 h 579502"/>
                    <a:gd name="connsiteX55" fmla="*/ 186377 w 607639"/>
                    <a:gd name="connsiteY55" fmla="*/ 573942 h 579502"/>
                    <a:gd name="connsiteX56" fmla="*/ 189314 w 607639"/>
                    <a:gd name="connsiteY56" fmla="*/ 554923 h 579502"/>
                    <a:gd name="connsiteX57" fmla="*/ 290157 w 607639"/>
                    <a:gd name="connsiteY57" fmla="*/ 481069 h 579502"/>
                    <a:gd name="connsiteX58" fmla="*/ 290157 w 607639"/>
                    <a:gd name="connsiteY58" fmla="*/ 441165 h 579502"/>
                    <a:gd name="connsiteX59" fmla="*/ 58120 w 607639"/>
                    <a:gd name="connsiteY59" fmla="*/ 441165 h 579502"/>
                    <a:gd name="connsiteX60" fmla="*/ 30885 w 607639"/>
                    <a:gd name="connsiteY60" fmla="*/ 413970 h 579502"/>
                    <a:gd name="connsiteX61" fmla="*/ 30885 w 607639"/>
                    <a:gd name="connsiteY61" fmla="*/ 108514 h 579502"/>
                    <a:gd name="connsiteX62" fmla="*/ 27236 w 607639"/>
                    <a:gd name="connsiteY62" fmla="*/ 108514 h 579502"/>
                    <a:gd name="connsiteX63" fmla="*/ 0 w 607639"/>
                    <a:gd name="connsiteY63" fmla="*/ 81319 h 579502"/>
                    <a:gd name="connsiteX64" fmla="*/ 0 w 607639"/>
                    <a:gd name="connsiteY64" fmla="*/ 56079 h 579502"/>
                    <a:gd name="connsiteX65" fmla="*/ 27236 w 607639"/>
                    <a:gd name="connsiteY65" fmla="*/ 28884 h 579502"/>
                    <a:gd name="connsiteX66" fmla="*/ 290157 w 607639"/>
                    <a:gd name="connsiteY66" fmla="*/ 28884 h 579502"/>
                    <a:gd name="connsiteX67" fmla="*/ 290157 w 607639"/>
                    <a:gd name="connsiteY67" fmla="*/ 13597 h 579502"/>
                    <a:gd name="connsiteX68" fmla="*/ 303775 w 607639"/>
                    <a:gd name="connsiteY68" fmla="*/ 0 h 579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607639" h="579502">
                      <a:moveTo>
                        <a:pt x="315778" y="173080"/>
                      </a:moveTo>
                      <a:lnTo>
                        <a:pt x="315778" y="266058"/>
                      </a:lnTo>
                      <a:cubicBezTo>
                        <a:pt x="315778" y="272814"/>
                        <a:pt x="310258" y="278325"/>
                        <a:pt x="303493" y="278325"/>
                      </a:cubicBezTo>
                      <a:lnTo>
                        <a:pt x="210375" y="278325"/>
                      </a:lnTo>
                      <a:cubicBezTo>
                        <a:pt x="216429" y="324281"/>
                        <a:pt x="255866" y="359925"/>
                        <a:pt x="303493" y="359925"/>
                      </a:cubicBezTo>
                      <a:cubicBezTo>
                        <a:pt x="355303" y="359925"/>
                        <a:pt x="397500" y="317792"/>
                        <a:pt x="397500" y="266058"/>
                      </a:cubicBezTo>
                      <a:cubicBezTo>
                        <a:pt x="397500" y="218502"/>
                        <a:pt x="361802" y="179124"/>
                        <a:pt x="315778" y="173080"/>
                      </a:cubicBezTo>
                      <a:close/>
                      <a:moveTo>
                        <a:pt x="249814" y="160816"/>
                      </a:moveTo>
                      <a:cubicBezTo>
                        <a:pt x="223740" y="165793"/>
                        <a:pt x="203093" y="186410"/>
                        <a:pt x="198110" y="212449"/>
                      </a:cubicBezTo>
                      <a:lnTo>
                        <a:pt x="249814" y="212449"/>
                      </a:lnTo>
                      <a:close/>
                      <a:moveTo>
                        <a:pt x="303493" y="147835"/>
                      </a:moveTo>
                      <a:cubicBezTo>
                        <a:pt x="368835" y="147835"/>
                        <a:pt x="421981" y="200902"/>
                        <a:pt x="421981" y="266058"/>
                      </a:cubicBezTo>
                      <a:cubicBezTo>
                        <a:pt x="421981" y="331303"/>
                        <a:pt x="368835" y="384370"/>
                        <a:pt x="303493" y="384370"/>
                      </a:cubicBezTo>
                      <a:cubicBezTo>
                        <a:pt x="238239" y="384370"/>
                        <a:pt x="185093" y="331303"/>
                        <a:pt x="185093" y="266058"/>
                      </a:cubicBezTo>
                      <a:cubicBezTo>
                        <a:pt x="185093" y="259303"/>
                        <a:pt x="190523" y="253880"/>
                        <a:pt x="197289" y="253880"/>
                      </a:cubicBezTo>
                      <a:lnTo>
                        <a:pt x="291297" y="253880"/>
                      </a:lnTo>
                      <a:lnTo>
                        <a:pt x="291297" y="160013"/>
                      </a:lnTo>
                      <a:cubicBezTo>
                        <a:pt x="291297" y="153257"/>
                        <a:pt x="296727" y="147835"/>
                        <a:pt x="303493" y="147835"/>
                      </a:cubicBezTo>
                      <a:close/>
                      <a:moveTo>
                        <a:pt x="262095" y="135133"/>
                      </a:moveTo>
                      <a:cubicBezTo>
                        <a:pt x="268859" y="135133"/>
                        <a:pt x="274287" y="140643"/>
                        <a:pt x="274287" y="147397"/>
                      </a:cubicBezTo>
                      <a:lnTo>
                        <a:pt x="274287" y="224713"/>
                      </a:lnTo>
                      <a:cubicBezTo>
                        <a:pt x="274287" y="231467"/>
                        <a:pt x="268859" y="236888"/>
                        <a:pt x="262095" y="236888"/>
                      </a:cubicBezTo>
                      <a:lnTo>
                        <a:pt x="184672" y="236888"/>
                      </a:lnTo>
                      <a:cubicBezTo>
                        <a:pt x="177909" y="236888"/>
                        <a:pt x="172391" y="231467"/>
                        <a:pt x="172391" y="224713"/>
                      </a:cubicBezTo>
                      <a:cubicBezTo>
                        <a:pt x="172391" y="175302"/>
                        <a:pt x="212616" y="135133"/>
                        <a:pt x="262095" y="135133"/>
                      </a:cubicBezTo>
                      <a:close/>
                      <a:moveTo>
                        <a:pt x="58120" y="108514"/>
                      </a:moveTo>
                      <a:lnTo>
                        <a:pt x="58120" y="413970"/>
                      </a:lnTo>
                      <a:lnTo>
                        <a:pt x="549430" y="413970"/>
                      </a:lnTo>
                      <a:lnTo>
                        <a:pt x="549430" y="108514"/>
                      </a:lnTo>
                      <a:close/>
                      <a:moveTo>
                        <a:pt x="27236" y="56079"/>
                      </a:moveTo>
                      <a:lnTo>
                        <a:pt x="27236" y="81319"/>
                      </a:lnTo>
                      <a:lnTo>
                        <a:pt x="580403" y="81319"/>
                      </a:lnTo>
                      <a:lnTo>
                        <a:pt x="580403" y="56079"/>
                      </a:lnTo>
                      <a:close/>
                      <a:moveTo>
                        <a:pt x="303775" y="0"/>
                      </a:moveTo>
                      <a:cubicBezTo>
                        <a:pt x="311341" y="0"/>
                        <a:pt x="317393" y="6132"/>
                        <a:pt x="317393" y="13597"/>
                      </a:cubicBezTo>
                      <a:lnTo>
                        <a:pt x="317393" y="28884"/>
                      </a:lnTo>
                      <a:lnTo>
                        <a:pt x="580403" y="28884"/>
                      </a:lnTo>
                      <a:cubicBezTo>
                        <a:pt x="595356" y="28884"/>
                        <a:pt x="607639" y="41148"/>
                        <a:pt x="607639" y="56079"/>
                      </a:cubicBezTo>
                      <a:lnTo>
                        <a:pt x="607639" y="81319"/>
                      </a:lnTo>
                      <a:cubicBezTo>
                        <a:pt x="607639" y="96338"/>
                        <a:pt x="595356" y="108514"/>
                        <a:pt x="580403" y="108514"/>
                      </a:cubicBezTo>
                      <a:lnTo>
                        <a:pt x="576665" y="108514"/>
                      </a:lnTo>
                      <a:lnTo>
                        <a:pt x="576665" y="413970"/>
                      </a:lnTo>
                      <a:cubicBezTo>
                        <a:pt x="576665" y="428990"/>
                        <a:pt x="564472" y="441165"/>
                        <a:pt x="549430" y="441165"/>
                      </a:cubicBezTo>
                      <a:lnTo>
                        <a:pt x="317393" y="441165"/>
                      </a:lnTo>
                      <a:lnTo>
                        <a:pt x="317393" y="481069"/>
                      </a:lnTo>
                      <a:lnTo>
                        <a:pt x="418236" y="554923"/>
                      </a:lnTo>
                      <a:cubicBezTo>
                        <a:pt x="424377" y="559366"/>
                        <a:pt x="425623" y="567898"/>
                        <a:pt x="421173" y="573942"/>
                      </a:cubicBezTo>
                      <a:cubicBezTo>
                        <a:pt x="418503" y="577585"/>
                        <a:pt x="414409" y="579452"/>
                        <a:pt x="410225" y="579452"/>
                      </a:cubicBezTo>
                      <a:cubicBezTo>
                        <a:pt x="407466" y="579452"/>
                        <a:pt x="404618" y="578652"/>
                        <a:pt x="402215" y="576874"/>
                      </a:cubicBezTo>
                      <a:lnTo>
                        <a:pt x="317393" y="514752"/>
                      </a:lnTo>
                      <a:lnTo>
                        <a:pt x="317393" y="565854"/>
                      </a:lnTo>
                      <a:cubicBezTo>
                        <a:pt x="317393" y="573408"/>
                        <a:pt x="311341" y="579452"/>
                        <a:pt x="303775" y="579452"/>
                      </a:cubicBezTo>
                      <a:cubicBezTo>
                        <a:pt x="296299" y="579452"/>
                        <a:pt x="290157" y="573408"/>
                        <a:pt x="290157" y="565854"/>
                      </a:cubicBezTo>
                      <a:lnTo>
                        <a:pt x="290157" y="514752"/>
                      </a:lnTo>
                      <a:lnTo>
                        <a:pt x="205424" y="576874"/>
                      </a:lnTo>
                      <a:cubicBezTo>
                        <a:pt x="199372" y="581318"/>
                        <a:pt x="190827" y="579985"/>
                        <a:pt x="186377" y="573942"/>
                      </a:cubicBezTo>
                      <a:cubicBezTo>
                        <a:pt x="181927" y="567898"/>
                        <a:pt x="183262" y="559366"/>
                        <a:pt x="189314" y="554923"/>
                      </a:cubicBezTo>
                      <a:lnTo>
                        <a:pt x="290157" y="481069"/>
                      </a:lnTo>
                      <a:lnTo>
                        <a:pt x="290157" y="441165"/>
                      </a:lnTo>
                      <a:lnTo>
                        <a:pt x="58120" y="441165"/>
                      </a:lnTo>
                      <a:cubicBezTo>
                        <a:pt x="43167" y="441165"/>
                        <a:pt x="30885" y="428990"/>
                        <a:pt x="30885" y="413970"/>
                      </a:cubicBezTo>
                      <a:lnTo>
                        <a:pt x="30885" y="108514"/>
                      </a:lnTo>
                      <a:lnTo>
                        <a:pt x="27236" y="108514"/>
                      </a:lnTo>
                      <a:cubicBezTo>
                        <a:pt x="12194" y="108514"/>
                        <a:pt x="0" y="96338"/>
                        <a:pt x="0" y="81319"/>
                      </a:cubicBezTo>
                      <a:lnTo>
                        <a:pt x="0" y="56079"/>
                      </a:lnTo>
                      <a:cubicBezTo>
                        <a:pt x="0" y="41148"/>
                        <a:pt x="12194" y="28884"/>
                        <a:pt x="27236" y="28884"/>
                      </a:cubicBezTo>
                      <a:lnTo>
                        <a:pt x="290157" y="28884"/>
                      </a:lnTo>
                      <a:lnTo>
                        <a:pt x="290157" y="13597"/>
                      </a:lnTo>
                      <a:cubicBezTo>
                        <a:pt x="290157" y="6132"/>
                        <a:pt x="296299" y="0"/>
                        <a:pt x="303775" y="0"/>
                      </a:cubicBezTo>
                      <a:close/>
                    </a:path>
                  </a:pathLst>
                </a:custGeom>
                <a:solidFill>
                  <a:schemeClr val="bg1"/>
                </a:solidFill>
                <a:ln>
                  <a:noFill/>
                </a:ln>
              </p:spPr>
              <p:txBody>
                <a:bodyPr anchor="ctr"/>
                <a:lstStyle/>
                <a:p>
                  <a:pPr algn="ctr"/>
                </a:p>
              </p:txBody>
            </p:sp>
          </p:grpSp>
        </p:grpSp>
        <p:grpSp>
          <p:nvGrpSpPr>
            <p:cNvPr id="24" name="íṥḷíde"/>
            <p:cNvGrpSpPr/>
            <p:nvPr/>
          </p:nvGrpSpPr>
          <p:grpSpPr>
            <a:xfrm>
              <a:off x="5803867" y="1522508"/>
              <a:ext cx="1875055" cy="2471691"/>
              <a:chOff x="6036232" y="1409841"/>
              <a:chExt cx="1875055" cy="2471691"/>
            </a:xfrm>
          </p:grpSpPr>
          <p:sp>
            <p:nvSpPr>
              <p:cNvPr id="27" name="iṥ1ídè"/>
              <p:cNvSpPr/>
              <p:nvPr/>
            </p:nvSpPr>
            <p:spPr>
              <a:xfrm rot="2700000">
                <a:off x="6036232" y="1919790"/>
                <a:ext cx="1440160" cy="1440160"/>
              </a:xfrm>
              <a:custGeom>
                <a:avLst/>
                <a:gdLst>
                  <a:gd name="connsiteX0" fmla="*/ 0 w 1440160"/>
                  <a:gd name="connsiteY0" fmla="*/ 0 h 1440160"/>
                  <a:gd name="connsiteX1" fmla="*/ 1440160 w 1440160"/>
                  <a:gd name="connsiteY1" fmla="*/ 0 h 1440160"/>
                  <a:gd name="connsiteX2" fmla="*/ 1440160 w 1440160"/>
                  <a:gd name="connsiteY2" fmla="*/ 1440160 h 1440160"/>
                  <a:gd name="connsiteX3" fmla="*/ 0 w 1440160"/>
                  <a:gd name="connsiteY3" fmla="*/ 1440160 h 1440160"/>
                  <a:gd name="connsiteX4" fmla="*/ 0 w 1440160"/>
                  <a:gd name="connsiteY4" fmla="*/ 0 h 1440160"/>
                  <a:gd name="connsiteX0-1" fmla="*/ 0 w 1440160"/>
                  <a:gd name="connsiteY0-2" fmla="*/ 1440160 h 1531600"/>
                  <a:gd name="connsiteX1-3" fmla="*/ 0 w 1440160"/>
                  <a:gd name="connsiteY1-4" fmla="*/ 0 h 1531600"/>
                  <a:gd name="connsiteX2-5" fmla="*/ 1440160 w 1440160"/>
                  <a:gd name="connsiteY2-6" fmla="*/ 0 h 1531600"/>
                  <a:gd name="connsiteX3-7" fmla="*/ 1440160 w 1440160"/>
                  <a:gd name="connsiteY3-8" fmla="*/ 1440160 h 1531600"/>
                  <a:gd name="connsiteX4-9" fmla="*/ 91440 w 1440160"/>
                  <a:gd name="connsiteY4-10" fmla="*/ 1531600 h 1531600"/>
                  <a:gd name="connsiteX0-11" fmla="*/ 0 w 1440160"/>
                  <a:gd name="connsiteY0-12" fmla="*/ 0 h 1531600"/>
                  <a:gd name="connsiteX1-13" fmla="*/ 1440160 w 1440160"/>
                  <a:gd name="connsiteY1-14" fmla="*/ 0 h 1531600"/>
                  <a:gd name="connsiteX2-15" fmla="*/ 1440160 w 1440160"/>
                  <a:gd name="connsiteY2-16" fmla="*/ 1440160 h 1531600"/>
                  <a:gd name="connsiteX3-17" fmla="*/ 91440 w 1440160"/>
                  <a:gd name="connsiteY3-18" fmla="*/ 1531600 h 1531600"/>
                  <a:gd name="connsiteX0-19" fmla="*/ 0 w 1440160"/>
                  <a:gd name="connsiteY0-20" fmla="*/ 0 h 1440160"/>
                  <a:gd name="connsiteX1-21" fmla="*/ 1440160 w 1440160"/>
                  <a:gd name="connsiteY1-22" fmla="*/ 0 h 1440160"/>
                  <a:gd name="connsiteX2-23" fmla="*/ 1440160 w 1440160"/>
                  <a:gd name="connsiteY2-24" fmla="*/ 1440160 h 1440160"/>
                </a:gdLst>
                <a:ahLst/>
                <a:cxnLst>
                  <a:cxn ang="0">
                    <a:pos x="connsiteX0-1" y="connsiteY0-2"/>
                  </a:cxn>
                  <a:cxn ang="0">
                    <a:pos x="connsiteX1-3" y="connsiteY1-4"/>
                  </a:cxn>
                  <a:cxn ang="0">
                    <a:pos x="connsiteX2-5" y="connsiteY2-6"/>
                  </a:cxn>
                </a:cxnLst>
                <a:rect l="l" t="t" r="r" b="b"/>
                <a:pathLst>
                  <a:path w="1440160" h="1440160">
                    <a:moveTo>
                      <a:pt x="0" y="0"/>
                    </a:moveTo>
                    <a:lnTo>
                      <a:pt x="1440160" y="0"/>
                    </a:lnTo>
                    <a:lnTo>
                      <a:pt x="1440160" y="1440160"/>
                    </a:lnTo>
                  </a:path>
                </a:pathLst>
              </a:custGeom>
              <a:no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nvGrpSpPr>
              <p:cNvPr id="28" name="î$lidè"/>
              <p:cNvGrpSpPr/>
              <p:nvPr/>
            </p:nvGrpSpPr>
            <p:grpSpPr>
              <a:xfrm>
                <a:off x="6537760" y="3466492"/>
                <a:ext cx="415040" cy="415040"/>
                <a:chOff x="6559351" y="2249137"/>
                <a:chExt cx="648072" cy="648072"/>
              </a:xfrm>
            </p:grpSpPr>
            <p:sp>
              <p:nvSpPr>
                <p:cNvPr id="35" name="íŝļïḍé"/>
                <p:cNvSpPr/>
                <p:nvPr/>
              </p:nvSpPr>
              <p:spPr>
                <a:xfrm>
                  <a:off x="6559351" y="2249137"/>
                  <a:ext cx="648072" cy="648072"/>
                </a:xfrm>
                <a:prstGeom prst="ellipse">
                  <a:avLst/>
                </a:prstGeom>
                <a:solidFill>
                  <a:schemeClr val="accent6"/>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6" name="îsḻíḋe"/>
                <p:cNvSpPr/>
                <p:nvPr/>
              </p:nvSpPr>
              <p:spPr bwMode="auto">
                <a:xfrm>
                  <a:off x="6693241" y="2390028"/>
                  <a:ext cx="380293" cy="366291"/>
                </a:xfrm>
                <a:custGeom>
                  <a:avLst/>
                  <a:gdLst>
                    <a:gd name="connsiteX0" fmla="*/ 0 w 582235"/>
                    <a:gd name="connsiteY0" fmla="*/ 404481 h 606722"/>
                    <a:gd name="connsiteX1" fmla="*/ 101261 w 582235"/>
                    <a:gd name="connsiteY1" fmla="*/ 404481 h 606722"/>
                    <a:gd name="connsiteX2" fmla="*/ 101261 w 582235"/>
                    <a:gd name="connsiteY2" fmla="*/ 606722 h 606722"/>
                    <a:gd name="connsiteX3" fmla="*/ 0 w 582235"/>
                    <a:gd name="connsiteY3" fmla="*/ 606722 h 606722"/>
                    <a:gd name="connsiteX4" fmla="*/ 151927 w 582235"/>
                    <a:gd name="connsiteY4" fmla="*/ 328623 h 606722"/>
                    <a:gd name="connsiteX5" fmla="*/ 253188 w 582235"/>
                    <a:gd name="connsiteY5" fmla="*/ 328623 h 606722"/>
                    <a:gd name="connsiteX6" fmla="*/ 253188 w 582235"/>
                    <a:gd name="connsiteY6" fmla="*/ 606722 h 606722"/>
                    <a:gd name="connsiteX7" fmla="*/ 151927 w 582235"/>
                    <a:gd name="connsiteY7" fmla="*/ 606722 h 606722"/>
                    <a:gd name="connsiteX8" fmla="*/ 303855 w 582235"/>
                    <a:gd name="connsiteY8" fmla="*/ 252766 h 606722"/>
                    <a:gd name="connsiteX9" fmla="*/ 405046 w 582235"/>
                    <a:gd name="connsiteY9" fmla="*/ 252766 h 606722"/>
                    <a:gd name="connsiteX10" fmla="*/ 405046 w 582235"/>
                    <a:gd name="connsiteY10" fmla="*/ 606722 h 606722"/>
                    <a:gd name="connsiteX11" fmla="*/ 303855 w 582235"/>
                    <a:gd name="connsiteY11" fmla="*/ 606722 h 606722"/>
                    <a:gd name="connsiteX12" fmla="*/ 455711 w 582235"/>
                    <a:gd name="connsiteY12" fmla="*/ 202241 h 606722"/>
                    <a:gd name="connsiteX13" fmla="*/ 556972 w 582235"/>
                    <a:gd name="connsiteY13" fmla="*/ 202241 h 606722"/>
                    <a:gd name="connsiteX14" fmla="*/ 556972 w 582235"/>
                    <a:gd name="connsiteY14" fmla="*/ 606722 h 606722"/>
                    <a:gd name="connsiteX15" fmla="*/ 455711 w 582235"/>
                    <a:gd name="connsiteY15" fmla="*/ 606722 h 606722"/>
                    <a:gd name="connsiteX16" fmla="*/ 455697 w 582235"/>
                    <a:gd name="connsiteY16" fmla="*/ 0 h 606722"/>
                    <a:gd name="connsiteX17" fmla="*/ 556785 w 582235"/>
                    <a:gd name="connsiteY17" fmla="*/ 0 h 606722"/>
                    <a:gd name="connsiteX18" fmla="*/ 556874 w 582235"/>
                    <a:gd name="connsiteY18" fmla="*/ 0 h 606722"/>
                    <a:gd name="connsiteX19" fmla="*/ 556963 w 582235"/>
                    <a:gd name="connsiteY19" fmla="*/ 0 h 606722"/>
                    <a:gd name="connsiteX20" fmla="*/ 557675 w 582235"/>
                    <a:gd name="connsiteY20" fmla="*/ 0 h 606722"/>
                    <a:gd name="connsiteX21" fmla="*/ 559366 w 582235"/>
                    <a:gd name="connsiteY21" fmla="*/ 89 h 606722"/>
                    <a:gd name="connsiteX22" fmla="*/ 560611 w 582235"/>
                    <a:gd name="connsiteY22" fmla="*/ 267 h 606722"/>
                    <a:gd name="connsiteX23" fmla="*/ 561857 w 582235"/>
                    <a:gd name="connsiteY23" fmla="*/ 444 h 606722"/>
                    <a:gd name="connsiteX24" fmla="*/ 563192 w 582235"/>
                    <a:gd name="connsiteY24" fmla="*/ 800 h 606722"/>
                    <a:gd name="connsiteX25" fmla="*/ 564171 w 582235"/>
                    <a:gd name="connsiteY25" fmla="*/ 1067 h 606722"/>
                    <a:gd name="connsiteX26" fmla="*/ 565506 w 582235"/>
                    <a:gd name="connsiteY26" fmla="*/ 1511 h 606722"/>
                    <a:gd name="connsiteX27" fmla="*/ 566574 w 582235"/>
                    <a:gd name="connsiteY27" fmla="*/ 1867 h 606722"/>
                    <a:gd name="connsiteX28" fmla="*/ 567730 w 582235"/>
                    <a:gd name="connsiteY28" fmla="*/ 2400 h 606722"/>
                    <a:gd name="connsiteX29" fmla="*/ 568798 w 582235"/>
                    <a:gd name="connsiteY29" fmla="*/ 2933 h 606722"/>
                    <a:gd name="connsiteX30" fmla="*/ 569777 w 582235"/>
                    <a:gd name="connsiteY30" fmla="*/ 3467 h 606722"/>
                    <a:gd name="connsiteX31" fmla="*/ 570934 w 582235"/>
                    <a:gd name="connsiteY31" fmla="*/ 4178 h 606722"/>
                    <a:gd name="connsiteX32" fmla="*/ 571824 w 582235"/>
                    <a:gd name="connsiteY32" fmla="*/ 4800 h 606722"/>
                    <a:gd name="connsiteX33" fmla="*/ 572891 w 582235"/>
                    <a:gd name="connsiteY33" fmla="*/ 5689 h 606722"/>
                    <a:gd name="connsiteX34" fmla="*/ 573781 w 582235"/>
                    <a:gd name="connsiteY34" fmla="*/ 6489 h 606722"/>
                    <a:gd name="connsiteX35" fmla="*/ 574760 w 582235"/>
                    <a:gd name="connsiteY35" fmla="*/ 7289 h 606722"/>
                    <a:gd name="connsiteX36" fmla="*/ 575917 w 582235"/>
                    <a:gd name="connsiteY36" fmla="*/ 8533 h 606722"/>
                    <a:gd name="connsiteX37" fmla="*/ 576451 w 582235"/>
                    <a:gd name="connsiteY37" fmla="*/ 9066 h 606722"/>
                    <a:gd name="connsiteX38" fmla="*/ 576451 w 582235"/>
                    <a:gd name="connsiteY38" fmla="*/ 9155 h 606722"/>
                    <a:gd name="connsiteX39" fmla="*/ 577964 w 582235"/>
                    <a:gd name="connsiteY39" fmla="*/ 11200 h 606722"/>
                    <a:gd name="connsiteX40" fmla="*/ 578053 w 582235"/>
                    <a:gd name="connsiteY40" fmla="*/ 11289 h 606722"/>
                    <a:gd name="connsiteX41" fmla="*/ 579209 w 582235"/>
                    <a:gd name="connsiteY41" fmla="*/ 13244 h 606722"/>
                    <a:gd name="connsiteX42" fmla="*/ 579743 w 582235"/>
                    <a:gd name="connsiteY42" fmla="*/ 14222 h 606722"/>
                    <a:gd name="connsiteX43" fmla="*/ 580277 w 582235"/>
                    <a:gd name="connsiteY43" fmla="*/ 15555 h 606722"/>
                    <a:gd name="connsiteX44" fmla="*/ 580722 w 582235"/>
                    <a:gd name="connsiteY44" fmla="*/ 16711 h 606722"/>
                    <a:gd name="connsiteX45" fmla="*/ 581167 w 582235"/>
                    <a:gd name="connsiteY45" fmla="*/ 17866 h 606722"/>
                    <a:gd name="connsiteX46" fmla="*/ 581523 w 582235"/>
                    <a:gd name="connsiteY46" fmla="*/ 19199 h 606722"/>
                    <a:gd name="connsiteX47" fmla="*/ 581790 w 582235"/>
                    <a:gd name="connsiteY47" fmla="*/ 20266 h 606722"/>
                    <a:gd name="connsiteX48" fmla="*/ 582146 w 582235"/>
                    <a:gd name="connsiteY48" fmla="*/ 22488 h 606722"/>
                    <a:gd name="connsiteX49" fmla="*/ 582146 w 582235"/>
                    <a:gd name="connsiteY49" fmla="*/ 22666 h 606722"/>
                    <a:gd name="connsiteX50" fmla="*/ 582235 w 582235"/>
                    <a:gd name="connsiteY50" fmla="*/ 25244 h 606722"/>
                    <a:gd name="connsiteX51" fmla="*/ 582235 w 582235"/>
                    <a:gd name="connsiteY51" fmla="*/ 126396 h 606722"/>
                    <a:gd name="connsiteX52" fmla="*/ 556963 w 582235"/>
                    <a:gd name="connsiteY52" fmla="*/ 151728 h 606722"/>
                    <a:gd name="connsiteX53" fmla="*/ 531691 w 582235"/>
                    <a:gd name="connsiteY53" fmla="*/ 126396 h 606722"/>
                    <a:gd name="connsiteX54" fmla="*/ 531691 w 582235"/>
                    <a:gd name="connsiteY54" fmla="*/ 79286 h 606722"/>
                    <a:gd name="connsiteX55" fmla="*/ 421260 w 582235"/>
                    <a:gd name="connsiteY55" fmla="*/ 171106 h 606722"/>
                    <a:gd name="connsiteX56" fmla="*/ 385666 w 582235"/>
                    <a:gd name="connsiteY56" fmla="*/ 167906 h 606722"/>
                    <a:gd name="connsiteX57" fmla="*/ 388869 w 582235"/>
                    <a:gd name="connsiteY57" fmla="*/ 132262 h 606722"/>
                    <a:gd name="connsiteX58" fmla="*/ 487020 w 582235"/>
                    <a:gd name="connsiteY58" fmla="*/ 50576 h 606722"/>
                    <a:gd name="connsiteX59" fmla="*/ 455697 w 582235"/>
                    <a:gd name="connsiteY59" fmla="*/ 50576 h 606722"/>
                    <a:gd name="connsiteX60" fmla="*/ 430425 w 582235"/>
                    <a:gd name="connsiteY60" fmla="*/ 25244 h 606722"/>
                    <a:gd name="connsiteX61" fmla="*/ 455697 w 582235"/>
                    <a:gd name="connsiteY61"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82235" h="606722">
                      <a:moveTo>
                        <a:pt x="0" y="404481"/>
                      </a:moveTo>
                      <a:lnTo>
                        <a:pt x="101261" y="404481"/>
                      </a:lnTo>
                      <a:lnTo>
                        <a:pt x="101261" y="606722"/>
                      </a:lnTo>
                      <a:lnTo>
                        <a:pt x="0" y="606722"/>
                      </a:lnTo>
                      <a:close/>
                      <a:moveTo>
                        <a:pt x="151927" y="328623"/>
                      </a:moveTo>
                      <a:lnTo>
                        <a:pt x="253188" y="328623"/>
                      </a:lnTo>
                      <a:lnTo>
                        <a:pt x="253188" y="606722"/>
                      </a:lnTo>
                      <a:lnTo>
                        <a:pt x="151927" y="606722"/>
                      </a:lnTo>
                      <a:close/>
                      <a:moveTo>
                        <a:pt x="303855" y="252766"/>
                      </a:moveTo>
                      <a:lnTo>
                        <a:pt x="405046" y="252766"/>
                      </a:lnTo>
                      <a:lnTo>
                        <a:pt x="405046" y="606722"/>
                      </a:lnTo>
                      <a:lnTo>
                        <a:pt x="303855" y="606722"/>
                      </a:lnTo>
                      <a:close/>
                      <a:moveTo>
                        <a:pt x="455711" y="202241"/>
                      </a:moveTo>
                      <a:lnTo>
                        <a:pt x="556972" y="202241"/>
                      </a:lnTo>
                      <a:lnTo>
                        <a:pt x="556972" y="606722"/>
                      </a:lnTo>
                      <a:lnTo>
                        <a:pt x="455711" y="606722"/>
                      </a:lnTo>
                      <a:close/>
                      <a:moveTo>
                        <a:pt x="455697" y="0"/>
                      </a:moveTo>
                      <a:lnTo>
                        <a:pt x="556785" y="0"/>
                      </a:lnTo>
                      <a:lnTo>
                        <a:pt x="556874" y="0"/>
                      </a:lnTo>
                      <a:lnTo>
                        <a:pt x="556963" y="0"/>
                      </a:lnTo>
                      <a:cubicBezTo>
                        <a:pt x="557230" y="0"/>
                        <a:pt x="557408" y="0"/>
                        <a:pt x="557675" y="0"/>
                      </a:cubicBezTo>
                      <a:cubicBezTo>
                        <a:pt x="558298" y="89"/>
                        <a:pt x="558832" y="89"/>
                        <a:pt x="559366" y="89"/>
                      </a:cubicBezTo>
                      <a:cubicBezTo>
                        <a:pt x="559811" y="178"/>
                        <a:pt x="560256" y="267"/>
                        <a:pt x="560611" y="267"/>
                      </a:cubicBezTo>
                      <a:cubicBezTo>
                        <a:pt x="561056" y="356"/>
                        <a:pt x="561412" y="444"/>
                        <a:pt x="561857" y="444"/>
                      </a:cubicBezTo>
                      <a:cubicBezTo>
                        <a:pt x="562302" y="533"/>
                        <a:pt x="562747" y="711"/>
                        <a:pt x="563192" y="800"/>
                      </a:cubicBezTo>
                      <a:cubicBezTo>
                        <a:pt x="563548" y="889"/>
                        <a:pt x="563904" y="978"/>
                        <a:pt x="564171" y="1067"/>
                      </a:cubicBezTo>
                      <a:cubicBezTo>
                        <a:pt x="564616" y="1156"/>
                        <a:pt x="565061" y="1333"/>
                        <a:pt x="565506" y="1511"/>
                      </a:cubicBezTo>
                      <a:cubicBezTo>
                        <a:pt x="565862" y="1600"/>
                        <a:pt x="566218" y="1778"/>
                        <a:pt x="566574" y="1867"/>
                      </a:cubicBezTo>
                      <a:cubicBezTo>
                        <a:pt x="566929" y="2044"/>
                        <a:pt x="567285" y="2222"/>
                        <a:pt x="567730" y="2400"/>
                      </a:cubicBezTo>
                      <a:cubicBezTo>
                        <a:pt x="568086" y="2578"/>
                        <a:pt x="568442" y="2755"/>
                        <a:pt x="568798" y="2933"/>
                      </a:cubicBezTo>
                      <a:cubicBezTo>
                        <a:pt x="569154" y="3111"/>
                        <a:pt x="569421" y="3289"/>
                        <a:pt x="569777" y="3467"/>
                      </a:cubicBezTo>
                      <a:cubicBezTo>
                        <a:pt x="570133" y="3733"/>
                        <a:pt x="570578" y="4000"/>
                        <a:pt x="570934" y="4178"/>
                      </a:cubicBezTo>
                      <a:cubicBezTo>
                        <a:pt x="571201" y="4444"/>
                        <a:pt x="571557" y="4622"/>
                        <a:pt x="571824" y="4800"/>
                      </a:cubicBezTo>
                      <a:cubicBezTo>
                        <a:pt x="572180" y="5155"/>
                        <a:pt x="572536" y="5422"/>
                        <a:pt x="572891" y="5689"/>
                      </a:cubicBezTo>
                      <a:cubicBezTo>
                        <a:pt x="573247" y="5955"/>
                        <a:pt x="573514" y="6222"/>
                        <a:pt x="573781" y="6489"/>
                      </a:cubicBezTo>
                      <a:cubicBezTo>
                        <a:pt x="574137" y="6755"/>
                        <a:pt x="574493" y="7022"/>
                        <a:pt x="574760" y="7289"/>
                      </a:cubicBezTo>
                      <a:cubicBezTo>
                        <a:pt x="575205" y="7733"/>
                        <a:pt x="575561" y="8178"/>
                        <a:pt x="575917" y="8533"/>
                      </a:cubicBezTo>
                      <a:cubicBezTo>
                        <a:pt x="576095" y="8711"/>
                        <a:pt x="576273" y="8889"/>
                        <a:pt x="576451" y="9066"/>
                      </a:cubicBezTo>
                      <a:cubicBezTo>
                        <a:pt x="576451" y="9155"/>
                        <a:pt x="576451" y="9155"/>
                        <a:pt x="576451" y="9155"/>
                      </a:cubicBezTo>
                      <a:cubicBezTo>
                        <a:pt x="576985" y="9777"/>
                        <a:pt x="577519" y="10489"/>
                        <a:pt x="577964" y="11200"/>
                      </a:cubicBezTo>
                      <a:cubicBezTo>
                        <a:pt x="577964" y="11200"/>
                        <a:pt x="578053" y="11289"/>
                        <a:pt x="578053" y="11289"/>
                      </a:cubicBezTo>
                      <a:cubicBezTo>
                        <a:pt x="578498" y="12000"/>
                        <a:pt x="578854" y="12622"/>
                        <a:pt x="579209" y="13244"/>
                      </a:cubicBezTo>
                      <a:cubicBezTo>
                        <a:pt x="579387" y="13600"/>
                        <a:pt x="579565" y="13955"/>
                        <a:pt x="579743" y="14222"/>
                      </a:cubicBezTo>
                      <a:cubicBezTo>
                        <a:pt x="579921" y="14666"/>
                        <a:pt x="580099" y="15111"/>
                        <a:pt x="580277" y="15555"/>
                      </a:cubicBezTo>
                      <a:cubicBezTo>
                        <a:pt x="580455" y="15911"/>
                        <a:pt x="580633" y="16266"/>
                        <a:pt x="580722" y="16711"/>
                      </a:cubicBezTo>
                      <a:cubicBezTo>
                        <a:pt x="580900" y="17066"/>
                        <a:pt x="581078" y="17422"/>
                        <a:pt x="581167" y="17866"/>
                      </a:cubicBezTo>
                      <a:cubicBezTo>
                        <a:pt x="581256" y="18311"/>
                        <a:pt x="581434" y="18755"/>
                        <a:pt x="581523" y="19199"/>
                      </a:cubicBezTo>
                      <a:cubicBezTo>
                        <a:pt x="581612" y="19555"/>
                        <a:pt x="581701" y="19910"/>
                        <a:pt x="581790" y="20266"/>
                      </a:cubicBezTo>
                      <a:cubicBezTo>
                        <a:pt x="581879" y="20977"/>
                        <a:pt x="582057" y="21777"/>
                        <a:pt x="582146" y="22488"/>
                      </a:cubicBezTo>
                      <a:cubicBezTo>
                        <a:pt x="582146" y="22577"/>
                        <a:pt x="582146" y="22666"/>
                        <a:pt x="582146" y="22666"/>
                      </a:cubicBezTo>
                      <a:cubicBezTo>
                        <a:pt x="582235" y="23555"/>
                        <a:pt x="582235" y="24355"/>
                        <a:pt x="582235" y="25244"/>
                      </a:cubicBezTo>
                      <a:lnTo>
                        <a:pt x="582235" y="126396"/>
                      </a:lnTo>
                      <a:cubicBezTo>
                        <a:pt x="582235" y="140351"/>
                        <a:pt x="570934" y="151728"/>
                        <a:pt x="556963" y="151728"/>
                      </a:cubicBezTo>
                      <a:cubicBezTo>
                        <a:pt x="542992" y="151728"/>
                        <a:pt x="531691" y="140351"/>
                        <a:pt x="531691" y="126396"/>
                      </a:cubicBezTo>
                      <a:lnTo>
                        <a:pt x="531691" y="79286"/>
                      </a:lnTo>
                      <a:lnTo>
                        <a:pt x="421260" y="171106"/>
                      </a:lnTo>
                      <a:cubicBezTo>
                        <a:pt x="410582" y="180083"/>
                        <a:pt x="394564" y="178572"/>
                        <a:pt x="385666" y="167906"/>
                      </a:cubicBezTo>
                      <a:cubicBezTo>
                        <a:pt x="376678" y="157150"/>
                        <a:pt x="378191" y="141240"/>
                        <a:pt x="388869" y="132262"/>
                      </a:cubicBezTo>
                      <a:lnTo>
                        <a:pt x="487020" y="50576"/>
                      </a:lnTo>
                      <a:lnTo>
                        <a:pt x="455697" y="50576"/>
                      </a:lnTo>
                      <a:cubicBezTo>
                        <a:pt x="441727" y="50576"/>
                        <a:pt x="430425" y="39288"/>
                        <a:pt x="430425" y="25244"/>
                      </a:cubicBezTo>
                      <a:cubicBezTo>
                        <a:pt x="430425" y="11289"/>
                        <a:pt x="441727" y="0"/>
                        <a:pt x="455697" y="0"/>
                      </a:cubicBezTo>
                      <a:close/>
                    </a:path>
                  </a:pathLst>
                </a:custGeom>
                <a:solidFill>
                  <a:schemeClr val="bg1"/>
                </a:solidFill>
                <a:ln>
                  <a:noFill/>
                </a:ln>
                <a:effectLst/>
              </p:spPr>
              <p:txBody>
                <a:bodyPr anchor="ctr"/>
                <a:lstStyle/>
                <a:p>
                  <a:pPr algn="ctr"/>
                </a:p>
              </p:txBody>
            </p:sp>
          </p:grpSp>
          <p:grpSp>
            <p:nvGrpSpPr>
              <p:cNvPr id="29" name="ïṥḻîdè"/>
              <p:cNvGrpSpPr/>
              <p:nvPr/>
            </p:nvGrpSpPr>
            <p:grpSpPr>
              <a:xfrm>
                <a:off x="6548792" y="1409841"/>
                <a:ext cx="415040" cy="415040"/>
                <a:chOff x="5675954" y="2249137"/>
                <a:chExt cx="648072" cy="648072"/>
              </a:xfrm>
            </p:grpSpPr>
            <p:sp>
              <p:nvSpPr>
                <p:cNvPr id="33" name="íśľiďé"/>
                <p:cNvSpPr/>
                <p:nvPr/>
              </p:nvSpPr>
              <p:spPr>
                <a:xfrm>
                  <a:off x="5675954" y="2249137"/>
                  <a:ext cx="648072" cy="648072"/>
                </a:xfrm>
                <a:prstGeom prst="ellipse">
                  <a:avLst/>
                </a:prstGeom>
                <a:solidFill>
                  <a:schemeClr val="accent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4" name="îsļiḋè"/>
                <p:cNvSpPr/>
                <p:nvPr/>
              </p:nvSpPr>
              <p:spPr bwMode="auto">
                <a:xfrm>
                  <a:off x="5809844" y="2390028"/>
                  <a:ext cx="380293" cy="366291"/>
                </a:xfrm>
                <a:custGeom>
                  <a:avLst/>
                  <a:gdLst>
                    <a:gd name="connsiteX0" fmla="*/ 297615 w 597921"/>
                    <a:gd name="connsiteY0" fmla="*/ 96957 h 598324"/>
                    <a:gd name="connsiteX1" fmla="*/ 323434 w 597921"/>
                    <a:gd name="connsiteY1" fmla="*/ 122740 h 598324"/>
                    <a:gd name="connsiteX2" fmla="*/ 323434 w 597921"/>
                    <a:gd name="connsiteY2" fmla="*/ 289852 h 598324"/>
                    <a:gd name="connsiteX3" fmla="*/ 462572 w 597921"/>
                    <a:gd name="connsiteY3" fmla="*/ 289852 h 598324"/>
                    <a:gd name="connsiteX4" fmla="*/ 487913 w 597921"/>
                    <a:gd name="connsiteY4" fmla="*/ 315157 h 598324"/>
                    <a:gd name="connsiteX5" fmla="*/ 462572 w 597921"/>
                    <a:gd name="connsiteY5" fmla="*/ 340463 h 598324"/>
                    <a:gd name="connsiteX6" fmla="*/ 297615 w 597921"/>
                    <a:gd name="connsiteY6" fmla="*/ 340463 h 598324"/>
                    <a:gd name="connsiteX7" fmla="*/ 272274 w 597921"/>
                    <a:gd name="connsiteY7" fmla="*/ 315157 h 598324"/>
                    <a:gd name="connsiteX8" fmla="*/ 272274 w 597921"/>
                    <a:gd name="connsiteY8" fmla="*/ 122740 h 598324"/>
                    <a:gd name="connsiteX9" fmla="*/ 297615 w 597921"/>
                    <a:gd name="connsiteY9" fmla="*/ 96957 h 598324"/>
                    <a:gd name="connsiteX10" fmla="*/ 298127 w 597921"/>
                    <a:gd name="connsiteY10" fmla="*/ 0 h 598324"/>
                    <a:gd name="connsiteX11" fmla="*/ 597921 w 597921"/>
                    <a:gd name="connsiteY11" fmla="*/ 299401 h 598324"/>
                    <a:gd name="connsiteX12" fmla="*/ 298127 w 597921"/>
                    <a:gd name="connsiteY12" fmla="*/ 598324 h 598324"/>
                    <a:gd name="connsiteX13" fmla="*/ 35150 w 597921"/>
                    <a:gd name="connsiteY13" fmla="*/ 442177 h 598324"/>
                    <a:gd name="connsiteX14" fmla="*/ 34194 w 597921"/>
                    <a:gd name="connsiteY14" fmla="*/ 432149 h 598324"/>
                    <a:gd name="connsiteX15" fmla="*/ 40410 w 597921"/>
                    <a:gd name="connsiteY15" fmla="*/ 424509 h 598324"/>
                    <a:gd name="connsiteX16" fmla="*/ 74836 w 597921"/>
                    <a:gd name="connsiteY16" fmla="*/ 407796 h 598324"/>
                    <a:gd name="connsiteX17" fmla="*/ 91571 w 597921"/>
                    <a:gd name="connsiteY17" fmla="*/ 413049 h 598324"/>
                    <a:gd name="connsiteX18" fmla="*/ 298127 w 597921"/>
                    <a:gd name="connsiteY18" fmla="*/ 534815 h 598324"/>
                    <a:gd name="connsiteX19" fmla="*/ 534328 w 597921"/>
                    <a:gd name="connsiteY19" fmla="*/ 299401 h 598324"/>
                    <a:gd name="connsiteX20" fmla="*/ 298127 w 597921"/>
                    <a:gd name="connsiteY20" fmla="*/ 63509 h 598324"/>
                    <a:gd name="connsiteX21" fmla="*/ 145123 w 597921"/>
                    <a:gd name="connsiteY21" fmla="*/ 120333 h 598324"/>
                    <a:gd name="connsiteX22" fmla="*/ 200587 w 597921"/>
                    <a:gd name="connsiteY22" fmla="*/ 142299 h 598324"/>
                    <a:gd name="connsiteX23" fmla="*/ 208237 w 597921"/>
                    <a:gd name="connsiteY23" fmla="*/ 152327 h 598324"/>
                    <a:gd name="connsiteX24" fmla="*/ 203456 w 597921"/>
                    <a:gd name="connsiteY24" fmla="*/ 164265 h 598324"/>
                    <a:gd name="connsiteX25" fmla="*/ 48060 w 597921"/>
                    <a:gd name="connsiteY25" fmla="*/ 285553 h 598324"/>
                    <a:gd name="connsiteX26" fmla="*/ 35150 w 597921"/>
                    <a:gd name="connsiteY26" fmla="*/ 287463 h 598324"/>
                    <a:gd name="connsiteX27" fmla="*/ 27500 w 597921"/>
                    <a:gd name="connsiteY27" fmla="*/ 277435 h 598324"/>
                    <a:gd name="connsiteX28" fmla="*/ 246 w 597921"/>
                    <a:gd name="connsiteY28" fmla="*/ 82132 h 598324"/>
                    <a:gd name="connsiteX29" fmla="*/ 4550 w 597921"/>
                    <a:gd name="connsiteY29" fmla="*/ 70194 h 598324"/>
                    <a:gd name="connsiteX30" fmla="*/ 17459 w 597921"/>
                    <a:gd name="connsiteY30" fmla="*/ 68762 h 598324"/>
                    <a:gd name="connsiteX31" fmla="*/ 80574 w 597921"/>
                    <a:gd name="connsiteY31" fmla="*/ 94070 h 598324"/>
                    <a:gd name="connsiteX32" fmla="*/ 298127 w 597921"/>
                    <a:gd name="connsiteY32" fmla="*/ 0 h 598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597921" h="598324">
                      <a:moveTo>
                        <a:pt x="297615" y="96957"/>
                      </a:moveTo>
                      <a:cubicBezTo>
                        <a:pt x="311959" y="96957"/>
                        <a:pt x="323434" y="108416"/>
                        <a:pt x="323434" y="122740"/>
                      </a:cubicBezTo>
                      <a:lnTo>
                        <a:pt x="323434" y="289852"/>
                      </a:lnTo>
                      <a:lnTo>
                        <a:pt x="462572" y="289852"/>
                      </a:lnTo>
                      <a:cubicBezTo>
                        <a:pt x="476438" y="289852"/>
                        <a:pt x="487913" y="301311"/>
                        <a:pt x="487913" y="315157"/>
                      </a:cubicBezTo>
                      <a:cubicBezTo>
                        <a:pt x="487913" y="329004"/>
                        <a:pt x="476438" y="340463"/>
                        <a:pt x="462572" y="340463"/>
                      </a:cubicBezTo>
                      <a:lnTo>
                        <a:pt x="297615" y="340463"/>
                      </a:lnTo>
                      <a:cubicBezTo>
                        <a:pt x="283749" y="340463"/>
                        <a:pt x="272274" y="329004"/>
                        <a:pt x="272274" y="315157"/>
                      </a:cubicBezTo>
                      <a:lnTo>
                        <a:pt x="272274" y="122740"/>
                      </a:lnTo>
                      <a:cubicBezTo>
                        <a:pt x="272274" y="108416"/>
                        <a:pt x="283749" y="96957"/>
                        <a:pt x="297615" y="96957"/>
                      </a:cubicBezTo>
                      <a:close/>
                      <a:moveTo>
                        <a:pt x="298127" y="0"/>
                      </a:moveTo>
                      <a:cubicBezTo>
                        <a:pt x="463564" y="0"/>
                        <a:pt x="597921" y="134181"/>
                        <a:pt x="597921" y="299401"/>
                      </a:cubicBezTo>
                      <a:cubicBezTo>
                        <a:pt x="597921" y="464143"/>
                        <a:pt x="463564" y="598324"/>
                        <a:pt x="298127" y="598324"/>
                      </a:cubicBezTo>
                      <a:cubicBezTo>
                        <a:pt x="188155" y="598324"/>
                        <a:pt x="87268" y="538635"/>
                        <a:pt x="35150" y="442177"/>
                      </a:cubicBezTo>
                      <a:cubicBezTo>
                        <a:pt x="33238" y="438835"/>
                        <a:pt x="32760" y="435492"/>
                        <a:pt x="34194" y="432149"/>
                      </a:cubicBezTo>
                      <a:cubicBezTo>
                        <a:pt x="35150" y="428807"/>
                        <a:pt x="37541" y="425942"/>
                        <a:pt x="40410" y="424509"/>
                      </a:cubicBezTo>
                      <a:lnTo>
                        <a:pt x="74836" y="407796"/>
                      </a:lnTo>
                      <a:cubicBezTo>
                        <a:pt x="81052" y="404931"/>
                        <a:pt x="88702" y="407319"/>
                        <a:pt x="91571" y="413049"/>
                      </a:cubicBezTo>
                      <a:cubicBezTo>
                        <a:pt x="133169" y="488018"/>
                        <a:pt x="212540" y="534815"/>
                        <a:pt x="298127" y="534815"/>
                      </a:cubicBezTo>
                      <a:cubicBezTo>
                        <a:pt x="428181" y="534815"/>
                        <a:pt x="534328" y="429284"/>
                        <a:pt x="534328" y="299401"/>
                      </a:cubicBezTo>
                      <a:cubicBezTo>
                        <a:pt x="534328" y="169517"/>
                        <a:pt x="428181" y="63509"/>
                        <a:pt x="298127" y="63509"/>
                      </a:cubicBezTo>
                      <a:cubicBezTo>
                        <a:pt x="242185" y="63509"/>
                        <a:pt x="187677" y="83565"/>
                        <a:pt x="145123" y="120333"/>
                      </a:cubicBezTo>
                      <a:lnTo>
                        <a:pt x="200587" y="142299"/>
                      </a:lnTo>
                      <a:cubicBezTo>
                        <a:pt x="204890" y="144209"/>
                        <a:pt x="207759" y="148029"/>
                        <a:pt x="208237" y="152327"/>
                      </a:cubicBezTo>
                      <a:cubicBezTo>
                        <a:pt x="208715" y="157102"/>
                        <a:pt x="207281" y="161399"/>
                        <a:pt x="203456" y="164265"/>
                      </a:cubicBezTo>
                      <a:lnTo>
                        <a:pt x="48060" y="285553"/>
                      </a:lnTo>
                      <a:cubicBezTo>
                        <a:pt x="44235" y="288418"/>
                        <a:pt x="39454" y="289373"/>
                        <a:pt x="35150" y="287463"/>
                      </a:cubicBezTo>
                      <a:cubicBezTo>
                        <a:pt x="31325" y="285553"/>
                        <a:pt x="27978" y="281733"/>
                        <a:pt x="27500" y="277435"/>
                      </a:cubicBezTo>
                      <a:lnTo>
                        <a:pt x="246" y="82132"/>
                      </a:lnTo>
                      <a:cubicBezTo>
                        <a:pt x="-710" y="77835"/>
                        <a:pt x="1203" y="73060"/>
                        <a:pt x="4550" y="70194"/>
                      </a:cubicBezTo>
                      <a:cubicBezTo>
                        <a:pt x="8375" y="67807"/>
                        <a:pt x="13156" y="66852"/>
                        <a:pt x="17459" y="68762"/>
                      </a:cubicBezTo>
                      <a:lnTo>
                        <a:pt x="80574" y="94070"/>
                      </a:lnTo>
                      <a:cubicBezTo>
                        <a:pt x="137472" y="33426"/>
                        <a:pt x="214931" y="0"/>
                        <a:pt x="298127" y="0"/>
                      </a:cubicBezTo>
                      <a:close/>
                    </a:path>
                  </a:pathLst>
                </a:custGeom>
                <a:solidFill>
                  <a:schemeClr val="bg1"/>
                </a:solidFill>
                <a:ln>
                  <a:noFill/>
                </a:ln>
              </p:spPr>
              <p:txBody>
                <a:bodyPr anchor="ctr"/>
                <a:lstStyle/>
                <a:p>
                  <a:pPr algn="ctr"/>
                </a:p>
              </p:txBody>
            </p:sp>
          </p:grpSp>
          <p:grpSp>
            <p:nvGrpSpPr>
              <p:cNvPr id="30" name="ïšḻïḑe"/>
              <p:cNvGrpSpPr/>
              <p:nvPr/>
            </p:nvGrpSpPr>
            <p:grpSpPr>
              <a:xfrm>
                <a:off x="7496247" y="2432350"/>
                <a:ext cx="415040" cy="415040"/>
                <a:chOff x="3909160" y="2249137"/>
                <a:chExt cx="648072" cy="648072"/>
              </a:xfrm>
            </p:grpSpPr>
            <p:sp>
              <p:nvSpPr>
                <p:cNvPr id="31" name="isḻíḋè"/>
                <p:cNvSpPr/>
                <p:nvPr/>
              </p:nvSpPr>
              <p:spPr>
                <a:xfrm>
                  <a:off x="3909160" y="2249137"/>
                  <a:ext cx="648072" cy="648072"/>
                </a:xfrm>
                <a:prstGeom prst="ellipse">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32" name="îs1iḑè"/>
                <p:cNvSpPr/>
                <p:nvPr/>
              </p:nvSpPr>
              <p:spPr bwMode="auto">
                <a:xfrm>
                  <a:off x="4043050" y="2390028"/>
                  <a:ext cx="380293" cy="366291"/>
                </a:xfrm>
                <a:custGeom>
                  <a:avLst/>
                  <a:gdLst>
                    <a:gd name="T0" fmla="*/ 3413 w 6827"/>
                    <a:gd name="T1" fmla="*/ 0 h 5912"/>
                    <a:gd name="T2" fmla="*/ 0 w 6827"/>
                    <a:gd name="T3" fmla="*/ 5912 h 5912"/>
                    <a:gd name="T4" fmla="*/ 6827 w 6827"/>
                    <a:gd name="T5" fmla="*/ 5912 h 5912"/>
                    <a:gd name="T6" fmla="*/ 3413 w 6827"/>
                    <a:gd name="T7" fmla="*/ 0 h 5912"/>
                    <a:gd name="T8" fmla="*/ 3413 w 6827"/>
                    <a:gd name="T9" fmla="*/ 972 h 5912"/>
                    <a:gd name="T10" fmla="*/ 4489 w 6827"/>
                    <a:gd name="T11" fmla="*/ 2835 h 5912"/>
                    <a:gd name="T12" fmla="*/ 2338 w 6827"/>
                    <a:gd name="T13" fmla="*/ 2835 h 5912"/>
                    <a:gd name="T14" fmla="*/ 3413 w 6827"/>
                    <a:gd name="T15" fmla="*/ 972 h 5912"/>
                    <a:gd name="T16" fmla="*/ 842 w 6827"/>
                    <a:gd name="T17" fmla="*/ 5426 h 5912"/>
                    <a:gd name="T18" fmla="*/ 1917 w 6827"/>
                    <a:gd name="T19" fmla="*/ 3564 h 5912"/>
                    <a:gd name="T20" fmla="*/ 2993 w 6827"/>
                    <a:gd name="T21" fmla="*/ 5426 h 5912"/>
                    <a:gd name="T22" fmla="*/ 842 w 6827"/>
                    <a:gd name="T23" fmla="*/ 5426 h 5912"/>
                    <a:gd name="T24" fmla="*/ 2338 w 6827"/>
                    <a:gd name="T25" fmla="*/ 3321 h 5912"/>
                    <a:gd name="T26" fmla="*/ 4489 w 6827"/>
                    <a:gd name="T27" fmla="*/ 3321 h 5912"/>
                    <a:gd name="T28" fmla="*/ 3413 w 6827"/>
                    <a:gd name="T29" fmla="*/ 5183 h 5912"/>
                    <a:gd name="T30" fmla="*/ 2338 w 6827"/>
                    <a:gd name="T31" fmla="*/ 3321 h 5912"/>
                    <a:gd name="T32" fmla="*/ 4910 w 6827"/>
                    <a:gd name="T33" fmla="*/ 3564 h 5912"/>
                    <a:gd name="T34" fmla="*/ 5985 w 6827"/>
                    <a:gd name="T35" fmla="*/ 5426 h 5912"/>
                    <a:gd name="T36" fmla="*/ 3834 w 6827"/>
                    <a:gd name="T37" fmla="*/ 5426 h 5912"/>
                    <a:gd name="T38" fmla="*/ 4910 w 6827"/>
                    <a:gd name="T39" fmla="*/ 3564 h 5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827" h="5912">
                      <a:moveTo>
                        <a:pt x="3413" y="0"/>
                      </a:moveTo>
                      <a:lnTo>
                        <a:pt x="0" y="5912"/>
                      </a:lnTo>
                      <a:lnTo>
                        <a:pt x="6827" y="5912"/>
                      </a:lnTo>
                      <a:lnTo>
                        <a:pt x="3413" y="0"/>
                      </a:lnTo>
                      <a:close/>
                      <a:moveTo>
                        <a:pt x="3413" y="972"/>
                      </a:moveTo>
                      <a:lnTo>
                        <a:pt x="4489" y="2835"/>
                      </a:lnTo>
                      <a:lnTo>
                        <a:pt x="2338" y="2835"/>
                      </a:lnTo>
                      <a:lnTo>
                        <a:pt x="3413" y="972"/>
                      </a:lnTo>
                      <a:close/>
                      <a:moveTo>
                        <a:pt x="842" y="5426"/>
                      </a:moveTo>
                      <a:lnTo>
                        <a:pt x="1917" y="3564"/>
                      </a:lnTo>
                      <a:lnTo>
                        <a:pt x="2993" y="5426"/>
                      </a:lnTo>
                      <a:lnTo>
                        <a:pt x="842" y="5426"/>
                      </a:lnTo>
                      <a:close/>
                      <a:moveTo>
                        <a:pt x="2338" y="3321"/>
                      </a:moveTo>
                      <a:lnTo>
                        <a:pt x="4489" y="3321"/>
                      </a:lnTo>
                      <a:lnTo>
                        <a:pt x="3413" y="5183"/>
                      </a:lnTo>
                      <a:lnTo>
                        <a:pt x="2338" y="3321"/>
                      </a:lnTo>
                      <a:close/>
                      <a:moveTo>
                        <a:pt x="4910" y="3564"/>
                      </a:moveTo>
                      <a:lnTo>
                        <a:pt x="5985" y="5426"/>
                      </a:lnTo>
                      <a:lnTo>
                        <a:pt x="3834" y="5426"/>
                      </a:lnTo>
                      <a:lnTo>
                        <a:pt x="4910" y="3564"/>
                      </a:lnTo>
                      <a:close/>
                    </a:path>
                  </a:pathLst>
                </a:custGeom>
                <a:solidFill>
                  <a:schemeClr val="bg1"/>
                </a:solidFill>
                <a:ln>
                  <a:noFill/>
                </a:ln>
              </p:spPr>
              <p:txBody>
                <a:bodyPr anchor="ctr"/>
                <a:lstStyle/>
                <a:p>
                  <a:pPr algn="ctr"/>
                </a:p>
              </p:txBody>
            </p:sp>
          </p:grpSp>
        </p:grpSp>
        <p:sp>
          <p:nvSpPr>
            <p:cNvPr id="25" name="îṥḻîḓé"/>
            <p:cNvSpPr/>
            <p:nvPr/>
          </p:nvSpPr>
          <p:spPr bwMode="auto">
            <a:xfrm>
              <a:off x="5057090" y="3871193"/>
              <a:ext cx="1855590" cy="1847702"/>
            </a:xfrm>
            <a:custGeom>
              <a:avLst/>
              <a:gdLst>
                <a:gd name="T0" fmla="*/ 0 w 941"/>
                <a:gd name="T1" fmla="*/ 469 h 937"/>
                <a:gd name="T2" fmla="*/ 470 w 941"/>
                <a:gd name="T3" fmla="*/ 0 h 937"/>
                <a:gd name="T4" fmla="*/ 941 w 941"/>
                <a:gd name="T5" fmla="*/ 469 h 937"/>
                <a:gd name="T6" fmla="*/ 470 w 941"/>
                <a:gd name="T7" fmla="*/ 937 h 937"/>
                <a:gd name="T8" fmla="*/ 0 w 941"/>
                <a:gd name="T9" fmla="*/ 469 h 937"/>
              </a:gdLst>
              <a:ahLst/>
              <a:cxnLst>
                <a:cxn ang="0">
                  <a:pos x="T0" y="T1"/>
                </a:cxn>
                <a:cxn ang="0">
                  <a:pos x="T2" y="T3"/>
                </a:cxn>
                <a:cxn ang="0">
                  <a:pos x="T4" y="T5"/>
                </a:cxn>
                <a:cxn ang="0">
                  <a:pos x="T6" y="T7"/>
                </a:cxn>
                <a:cxn ang="0">
                  <a:pos x="T8" y="T9"/>
                </a:cxn>
              </a:cxnLst>
              <a:rect l="0" t="0" r="r" b="b"/>
              <a:pathLst>
                <a:path w="941" h="937">
                  <a:moveTo>
                    <a:pt x="0" y="469"/>
                  </a:moveTo>
                  <a:lnTo>
                    <a:pt x="470" y="0"/>
                  </a:lnTo>
                  <a:lnTo>
                    <a:pt x="941" y="469"/>
                  </a:lnTo>
                  <a:lnTo>
                    <a:pt x="470" y="937"/>
                  </a:lnTo>
                  <a:lnTo>
                    <a:pt x="0" y="469"/>
                  </a:lnTo>
                  <a:close/>
                </a:path>
              </a:pathLst>
            </a:custGeom>
            <a:blipFill>
              <a:blip r:embed="rId1"/>
              <a:stretch>
                <a:fillRect l="-24897" r="-24559"/>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p>
          </p:txBody>
        </p:sp>
        <p:sp>
          <p:nvSpPr>
            <p:cNvPr id="26" name="íṥ1îḍè"/>
            <p:cNvSpPr/>
            <p:nvPr/>
          </p:nvSpPr>
          <p:spPr bwMode="auto">
            <a:xfrm>
              <a:off x="5057090" y="1834502"/>
              <a:ext cx="1855590" cy="1847702"/>
            </a:xfrm>
            <a:custGeom>
              <a:avLst/>
              <a:gdLst>
                <a:gd name="T0" fmla="*/ 0 w 941"/>
                <a:gd name="T1" fmla="*/ 469 h 937"/>
                <a:gd name="T2" fmla="*/ 470 w 941"/>
                <a:gd name="T3" fmla="*/ 0 h 937"/>
                <a:gd name="T4" fmla="*/ 941 w 941"/>
                <a:gd name="T5" fmla="*/ 469 h 937"/>
                <a:gd name="T6" fmla="*/ 470 w 941"/>
                <a:gd name="T7" fmla="*/ 937 h 937"/>
                <a:gd name="T8" fmla="*/ 0 w 941"/>
                <a:gd name="T9" fmla="*/ 469 h 937"/>
              </a:gdLst>
              <a:ahLst/>
              <a:cxnLst>
                <a:cxn ang="0">
                  <a:pos x="T0" y="T1"/>
                </a:cxn>
                <a:cxn ang="0">
                  <a:pos x="T2" y="T3"/>
                </a:cxn>
                <a:cxn ang="0">
                  <a:pos x="T4" y="T5"/>
                </a:cxn>
                <a:cxn ang="0">
                  <a:pos x="T6" y="T7"/>
                </a:cxn>
                <a:cxn ang="0">
                  <a:pos x="T8" y="T9"/>
                </a:cxn>
              </a:cxnLst>
              <a:rect l="0" t="0" r="r" b="b"/>
              <a:pathLst>
                <a:path w="941" h="937">
                  <a:moveTo>
                    <a:pt x="0" y="469"/>
                  </a:moveTo>
                  <a:lnTo>
                    <a:pt x="470" y="0"/>
                  </a:lnTo>
                  <a:lnTo>
                    <a:pt x="941" y="469"/>
                  </a:lnTo>
                  <a:lnTo>
                    <a:pt x="470" y="937"/>
                  </a:lnTo>
                  <a:lnTo>
                    <a:pt x="0" y="469"/>
                  </a:lnTo>
                  <a:close/>
                </a:path>
              </a:pathLst>
            </a:custGeom>
            <a:blipFill>
              <a:blip r:embed="rId2"/>
              <a:stretch>
                <a:fillRect l="-41847" r="-41279"/>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dirty="0"/>
            </a:p>
          </p:txBody>
        </p:sp>
      </p:grpSp>
      <p:sp>
        <p:nvSpPr>
          <p:cNvPr id="6" name="文本框 5"/>
          <p:cNvSpPr txBox="1"/>
          <p:nvPr/>
        </p:nvSpPr>
        <p:spPr>
          <a:xfrm>
            <a:off x="669925" y="1207135"/>
            <a:ext cx="4060825" cy="3876675"/>
          </a:xfrm>
          <a:prstGeom prst="rect">
            <a:avLst/>
          </a:prstGeom>
          <a:noFill/>
        </p:spPr>
        <p:txBody>
          <a:bodyPr wrap="square" rtlCol="0" anchor="t">
            <a:spAutoFit/>
          </a:bodyPr>
          <a:p>
            <a:pPr fontAlgn="auto">
              <a:spcBef>
                <a:spcPts val="1200"/>
              </a:spcBef>
              <a:spcAft>
                <a:spcPts val="1200"/>
              </a:spcAft>
            </a:pPr>
            <a:r>
              <a:rPr lang="zh-CN" altLang="en-US" b="1">
                <a:sym typeface="+mn-ea"/>
              </a:rPr>
              <a:t>（二）物流成本管理的内容</a:t>
            </a:r>
            <a:endParaRPr lang="zh-CN" altLang="en-US" b="1">
              <a:sym typeface="+mn-ea"/>
            </a:endParaRPr>
          </a:p>
          <a:p>
            <a:pPr fontAlgn="auto">
              <a:spcBef>
                <a:spcPts val="1200"/>
              </a:spcBef>
              <a:spcAft>
                <a:spcPts val="1200"/>
              </a:spcAft>
            </a:pPr>
            <a:r>
              <a:rPr lang="zh-CN" altLang="en-US">
                <a:sym typeface="+mn-ea"/>
              </a:rPr>
              <a:t>（1）物流成本预测。</a:t>
            </a:r>
            <a:endParaRPr lang="zh-CN" altLang="en-US">
              <a:sym typeface="+mn-ea"/>
            </a:endParaRPr>
          </a:p>
          <a:p>
            <a:pPr fontAlgn="auto">
              <a:spcBef>
                <a:spcPts val="1200"/>
              </a:spcBef>
              <a:spcAft>
                <a:spcPts val="1200"/>
              </a:spcAft>
            </a:pPr>
            <a:r>
              <a:rPr lang="zh-CN" altLang="en-US">
                <a:sym typeface="+mn-ea"/>
              </a:rPr>
              <a:t>（2）物流成本决策。</a:t>
            </a:r>
            <a:endParaRPr lang="zh-CN" altLang="en-US">
              <a:sym typeface="+mn-ea"/>
            </a:endParaRPr>
          </a:p>
          <a:p>
            <a:pPr fontAlgn="auto">
              <a:spcBef>
                <a:spcPts val="1200"/>
              </a:spcBef>
              <a:spcAft>
                <a:spcPts val="1200"/>
              </a:spcAft>
            </a:pPr>
            <a:r>
              <a:rPr lang="zh-CN" altLang="en-US">
                <a:sym typeface="+mn-ea"/>
              </a:rPr>
              <a:t>（3）物流成本计划。</a:t>
            </a:r>
            <a:endParaRPr lang="zh-CN" altLang="en-US">
              <a:sym typeface="+mn-ea"/>
            </a:endParaRPr>
          </a:p>
          <a:p>
            <a:pPr fontAlgn="auto">
              <a:spcBef>
                <a:spcPts val="1200"/>
              </a:spcBef>
              <a:spcAft>
                <a:spcPts val="1200"/>
              </a:spcAft>
            </a:pPr>
            <a:r>
              <a:rPr lang="zh-CN" altLang="en-US">
                <a:sym typeface="+mn-ea"/>
              </a:rPr>
              <a:t>（4）物流成本控制。</a:t>
            </a:r>
            <a:endParaRPr lang="zh-CN" altLang="en-US">
              <a:sym typeface="+mn-ea"/>
            </a:endParaRPr>
          </a:p>
          <a:p>
            <a:pPr fontAlgn="auto">
              <a:spcBef>
                <a:spcPts val="1200"/>
              </a:spcBef>
              <a:spcAft>
                <a:spcPts val="1200"/>
              </a:spcAft>
            </a:pPr>
            <a:r>
              <a:rPr lang="zh-CN" altLang="en-US">
                <a:sym typeface="+mn-ea"/>
              </a:rPr>
              <a:t>（5）物流成本核算。</a:t>
            </a:r>
            <a:endParaRPr lang="zh-CN" altLang="en-US">
              <a:sym typeface="+mn-ea"/>
            </a:endParaRPr>
          </a:p>
          <a:p>
            <a:pPr fontAlgn="auto">
              <a:spcBef>
                <a:spcPts val="1200"/>
              </a:spcBef>
              <a:spcAft>
                <a:spcPts val="1200"/>
              </a:spcAft>
            </a:pPr>
            <a:r>
              <a:rPr lang="zh-CN" altLang="en-US">
                <a:sym typeface="+mn-ea"/>
              </a:rPr>
              <a:t>（6）物流成本分析。</a:t>
            </a:r>
            <a:endParaRPr lang="zh-CN" altLang="en-US">
              <a:sym typeface="+mn-ea"/>
            </a:endParaRPr>
          </a:p>
        </p:txBody>
      </p:sp>
      <p:sp>
        <p:nvSpPr>
          <p:cNvPr id="8" name="文本框 7"/>
          <p:cNvSpPr txBox="1"/>
          <p:nvPr/>
        </p:nvSpPr>
        <p:spPr>
          <a:xfrm>
            <a:off x="7484745" y="1212215"/>
            <a:ext cx="4345305" cy="4677410"/>
          </a:xfrm>
          <a:prstGeom prst="rect">
            <a:avLst/>
          </a:prstGeom>
          <a:noFill/>
        </p:spPr>
        <p:txBody>
          <a:bodyPr wrap="square" rtlCol="0" anchor="t">
            <a:spAutoFit/>
          </a:bodyPr>
          <a:p>
            <a:pPr algn="l" fontAlgn="auto">
              <a:spcBef>
                <a:spcPts val="600"/>
              </a:spcBef>
              <a:spcAft>
                <a:spcPts val="600"/>
              </a:spcAft>
              <a:buClrTx/>
              <a:buSzTx/>
              <a:buFontTx/>
            </a:pPr>
            <a:r>
              <a:rPr lang="zh-CN" altLang="en-US" b="1">
                <a:sym typeface="+mn-ea"/>
              </a:rPr>
              <a:t>（三）影响企业物流成本管理的因素</a:t>
            </a:r>
            <a:endParaRPr lang="zh-CN" altLang="en-US" b="1">
              <a:sym typeface="+mn-ea"/>
            </a:endParaRPr>
          </a:p>
          <a:p>
            <a:pPr algn="l" fontAlgn="auto">
              <a:spcBef>
                <a:spcPts val="600"/>
              </a:spcBef>
              <a:spcAft>
                <a:spcPts val="600"/>
              </a:spcAft>
              <a:buClrTx/>
              <a:buSzTx/>
              <a:buFontTx/>
            </a:pPr>
            <a:r>
              <a:rPr lang="zh-CN" altLang="en-US" b="1">
                <a:sym typeface="+mn-ea"/>
              </a:rPr>
              <a:t>（1）竞争性因素。</a:t>
            </a:r>
            <a:endParaRPr lang="zh-CN" altLang="en-US" b="1">
              <a:sym typeface="+mn-ea"/>
            </a:endParaRPr>
          </a:p>
          <a:p>
            <a:pPr algn="l" fontAlgn="auto">
              <a:spcBef>
                <a:spcPts val="600"/>
              </a:spcBef>
              <a:spcAft>
                <a:spcPts val="600"/>
              </a:spcAft>
              <a:buClrTx/>
              <a:buSzTx/>
              <a:buFontTx/>
            </a:pPr>
            <a:r>
              <a:rPr lang="zh-CN" altLang="en-US">
                <a:sym typeface="+mn-ea"/>
              </a:rPr>
              <a:t>①订货周期。</a:t>
            </a:r>
            <a:endParaRPr lang="zh-CN" altLang="en-US">
              <a:sym typeface="+mn-ea"/>
            </a:endParaRPr>
          </a:p>
          <a:p>
            <a:pPr algn="l" fontAlgn="auto">
              <a:spcBef>
                <a:spcPts val="600"/>
              </a:spcBef>
              <a:spcAft>
                <a:spcPts val="600"/>
              </a:spcAft>
              <a:buClrTx/>
              <a:buSzTx/>
              <a:buFontTx/>
            </a:pPr>
            <a:r>
              <a:rPr lang="zh-CN" altLang="en-US">
                <a:sym typeface="+mn-ea"/>
              </a:rPr>
              <a:t>②库存水平。</a:t>
            </a:r>
            <a:endParaRPr lang="zh-CN" altLang="en-US">
              <a:sym typeface="+mn-ea"/>
            </a:endParaRPr>
          </a:p>
          <a:p>
            <a:pPr algn="l" fontAlgn="auto">
              <a:spcBef>
                <a:spcPts val="600"/>
              </a:spcBef>
              <a:spcAft>
                <a:spcPts val="600"/>
              </a:spcAft>
              <a:buClrTx/>
              <a:buSzTx/>
              <a:buFontTx/>
            </a:pPr>
            <a:r>
              <a:rPr lang="zh-CN" altLang="en-US">
                <a:sym typeface="+mn-ea"/>
              </a:rPr>
              <a:t>③运输。</a:t>
            </a:r>
            <a:endParaRPr lang="zh-CN" altLang="en-US">
              <a:sym typeface="+mn-ea"/>
            </a:endParaRPr>
          </a:p>
          <a:p>
            <a:pPr algn="l" fontAlgn="auto">
              <a:spcBef>
                <a:spcPts val="600"/>
              </a:spcBef>
              <a:spcAft>
                <a:spcPts val="600"/>
              </a:spcAft>
              <a:buClrTx/>
              <a:buSzTx/>
              <a:buFontTx/>
            </a:pPr>
            <a:r>
              <a:rPr lang="zh-CN" altLang="en-US" b="1">
                <a:sym typeface="+mn-ea"/>
              </a:rPr>
              <a:t>（2）产品因素。</a:t>
            </a:r>
            <a:endParaRPr lang="zh-CN" altLang="en-US" b="1">
              <a:sym typeface="+mn-ea"/>
            </a:endParaRPr>
          </a:p>
          <a:p>
            <a:pPr algn="l" fontAlgn="auto">
              <a:spcBef>
                <a:spcPts val="600"/>
              </a:spcBef>
              <a:spcAft>
                <a:spcPts val="600"/>
              </a:spcAft>
              <a:buClrTx/>
              <a:buSzTx/>
              <a:buFontTx/>
            </a:pPr>
            <a:r>
              <a:rPr lang="zh-CN" altLang="en-US">
                <a:sym typeface="+mn-ea"/>
              </a:rPr>
              <a:t>①产品价值。</a:t>
            </a:r>
            <a:endParaRPr lang="zh-CN" altLang="en-US">
              <a:sym typeface="+mn-ea"/>
            </a:endParaRPr>
          </a:p>
          <a:p>
            <a:pPr algn="l" fontAlgn="auto">
              <a:spcBef>
                <a:spcPts val="600"/>
              </a:spcBef>
              <a:spcAft>
                <a:spcPts val="600"/>
              </a:spcAft>
              <a:buClrTx/>
              <a:buSzTx/>
              <a:buFontTx/>
            </a:pPr>
            <a:r>
              <a:rPr lang="zh-CN" altLang="en-US">
                <a:sym typeface="+mn-ea"/>
              </a:rPr>
              <a:t>②产品密度。</a:t>
            </a:r>
            <a:endParaRPr lang="zh-CN" altLang="en-US">
              <a:sym typeface="+mn-ea"/>
            </a:endParaRPr>
          </a:p>
          <a:p>
            <a:pPr algn="l" fontAlgn="auto">
              <a:spcBef>
                <a:spcPts val="600"/>
              </a:spcBef>
              <a:spcAft>
                <a:spcPts val="600"/>
              </a:spcAft>
              <a:buClrTx/>
              <a:buSzTx/>
              <a:buFontTx/>
            </a:pPr>
            <a:r>
              <a:rPr lang="zh-CN" altLang="en-US">
                <a:sym typeface="+mn-ea"/>
              </a:rPr>
              <a:t>③易损性。</a:t>
            </a:r>
            <a:endParaRPr lang="zh-CN" altLang="en-US">
              <a:sym typeface="+mn-ea"/>
            </a:endParaRPr>
          </a:p>
          <a:p>
            <a:pPr algn="l" fontAlgn="auto">
              <a:spcBef>
                <a:spcPts val="600"/>
              </a:spcBef>
              <a:spcAft>
                <a:spcPts val="600"/>
              </a:spcAft>
              <a:buClrTx/>
              <a:buSzTx/>
              <a:buFontTx/>
            </a:pPr>
            <a:r>
              <a:rPr lang="zh-CN" altLang="en-US">
                <a:sym typeface="+mn-ea"/>
              </a:rPr>
              <a:t>④特殊搬运。</a:t>
            </a:r>
            <a:endParaRPr lang="zh-CN" altLang="en-US">
              <a:sym typeface="+mn-ea"/>
            </a:endParaRPr>
          </a:p>
          <a:p>
            <a:pPr algn="l" fontAlgn="auto">
              <a:spcBef>
                <a:spcPts val="600"/>
              </a:spcBef>
              <a:spcAft>
                <a:spcPts val="600"/>
              </a:spcAft>
              <a:buClrTx/>
              <a:buSzTx/>
              <a:buFontTx/>
            </a:pPr>
            <a:r>
              <a:rPr lang="zh-CN" altLang="en-US" b="1">
                <a:sym typeface="+mn-ea"/>
              </a:rPr>
              <a:t>（3）空间因素。</a:t>
            </a:r>
            <a:endParaRPr lang="zh-CN" altLang="en-US" b="1">
              <a:sym typeface="+mn-ea"/>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ctrTitle"/>
          </p:nvPr>
        </p:nvSpPr>
        <p:spPr>
          <a:xfrm>
            <a:off x="4480560" y="1837055"/>
            <a:ext cx="4711065" cy="3333750"/>
          </a:xfrm>
        </p:spPr>
        <p:txBody>
          <a:bodyPr/>
          <a:lstStyle/>
          <a:p>
            <a:r>
              <a:rPr lang="en-US" altLang="zh-CN" sz="6600" dirty="0"/>
              <a:t>Thanks.</a:t>
            </a:r>
            <a:br>
              <a:rPr lang="en-US" altLang="zh-CN" sz="6600" dirty="0"/>
            </a:br>
            <a:endParaRPr lang="en-US" altLang="zh-CN" sz="6600" dirty="0"/>
          </a:p>
        </p:txBody>
      </p:sp>
      <p:cxnSp>
        <p:nvCxnSpPr>
          <p:cNvPr id="32" name="直接连接符 31"/>
          <p:cNvCxnSpPr/>
          <p:nvPr/>
        </p:nvCxnSpPr>
        <p:spPr>
          <a:xfrm>
            <a:off x="4286879" y="1614174"/>
            <a:ext cx="0" cy="284057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sld>
</file>

<file path=ppt/tags/tag1.xml><?xml version="1.0" encoding="utf-8"?>
<p:tagLst xmlns:p="http://schemas.openxmlformats.org/presentationml/2006/main">
  <p:tag name="ISLIDE TOOLS.GUIDESSETTING" val="{&quot;Id&quot;:&quot;2d4375ee-8516-45e0-8956-45702a61a9b6&quot;,&quot;Name&quot;:&quot;iSlide&quot;,&quot;HeaderHeight&quot;:15.0,&quot;FooterHeight&quot;:9.0000000000000036,&quot;SideMargin&quot;:5.4999999999999982,&quot;TopMargin&quot;:0.0,&quot;BottomMargin&quot;:0.0,&quot;IntervalMargin&quot;:1.3999999999999997}"/>
  <p:tag name="ISLIDE.GUIDESSETTING" val="{&quot;Id&quot;:&quot;GuidesStyle_Normal&quot;,&quot;Name&quot;:&quot;正常&quot;,&quot;HeaderHeight&quot;:15.0,&quot;FooterHeight&quot;:9.0,&quot;SideMargin&quot;:5.5,&quot;TopMargin&quot;:0.0,&quot;BottomMargin&quot;:0.0,&quot;IntervalMargin&quot;:1.5}"/>
  <p:tag name="ISLIDE.THEME" val="2c518d62-0651-4258-a5fb-2102942da4b0"/>
</p:tagLst>
</file>

<file path=ppt/theme/theme1.xml><?xml version="1.0" encoding="utf-8"?>
<a:theme xmlns:a="http://schemas.openxmlformats.org/drawingml/2006/main" name="主题5">
  <a:themeElements>
    <a:clrScheme name="自定义 39">
      <a:dk1>
        <a:srgbClr val="000000"/>
      </a:dk1>
      <a:lt1>
        <a:srgbClr val="FFFFFF"/>
      </a:lt1>
      <a:dk2>
        <a:srgbClr val="778495"/>
      </a:dk2>
      <a:lt2>
        <a:srgbClr val="F0F0F0"/>
      </a:lt2>
      <a:accent1>
        <a:srgbClr val="2FACB2"/>
      </a:accent1>
      <a:accent2>
        <a:srgbClr val="7B868A"/>
      </a:accent2>
      <a:accent3>
        <a:srgbClr val="77D6DB"/>
      </a:accent3>
      <a:accent4>
        <a:srgbClr val="84B571"/>
      </a:accent4>
      <a:accent5>
        <a:srgbClr val="78989F"/>
      </a:accent5>
      <a:accent6>
        <a:srgbClr val="6F81B0"/>
      </a:accent6>
      <a:hlink>
        <a:srgbClr val="2993A0"/>
      </a:hlink>
      <a:folHlink>
        <a:srgbClr val="BFBFBF"/>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iSlide</Template>
  <TotalTime>0</TotalTime>
  <Words>1062</Words>
  <Application>WPS 演示</Application>
  <PresentationFormat>宽屏</PresentationFormat>
  <Paragraphs>94</Paragraphs>
  <Slides>8</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宋体</vt:lpstr>
      <vt:lpstr>Wingdings</vt:lpstr>
      <vt:lpstr>微软雅黑</vt:lpstr>
      <vt:lpstr>Impact</vt:lpstr>
      <vt:lpstr>Arial Unicode MS</vt:lpstr>
      <vt:lpstr>Calibri</vt:lpstr>
      <vt:lpstr>主题5</vt:lpstr>
      <vt:lpstr>项目四  电子商务物流              配送管理</vt:lpstr>
      <vt:lpstr>任务一  配送和配送中心</vt:lpstr>
      <vt:lpstr>一、配送认知</vt:lpstr>
      <vt:lpstr>一、配送认知</vt:lpstr>
      <vt:lpstr>一、配送认知</vt:lpstr>
      <vt:lpstr>二、配送中心的认知</vt:lpstr>
      <vt:lpstr>二、配送中心的认知</vt:lpstr>
      <vt:lpstr>Thanks. </vt:lpstr>
    </vt:vector>
  </TitlesOfParts>
  <Company>iSlide</Company>
  <LinksUpToDate>false</LinksUpToDate>
  <SharedDoc>false</SharedDoc>
  <HyperlinksChanged>false</HyperlinksChanged>
  <AppVersion>14.0000</AppVersion>
  <Manager>iSlide</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iSlide</dc:creator>
  <cp:lastModifiedBy>Administrator</cp:lastModifiedBy>
  <cp:revision>38</cp:revision>
  <cp:lastPrinted>2017-11-22T16:00:00Z</cp:lastPrinted>
  <dcterms:created xsi:type="dcterms:W3CDTF">2017-11-22T16:00:00Z</dcterms:created>
  <dcterms:modified xsi:type="dcterms:W3CDTF">2020-10-12T08:07:18Z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lide.Theme">
    <vt:lpwstr>48706f29-9ca0-418e-876d-de7b156ca083</vt:lpwstr>
  </property>
  <property fmtid="{D5CDD505-2E9C-101B-9397-08002B2CF9AE}" pid="3" name="MSIP_Label_f42aa342-8706-4288-bd11-ebb85995028c_Enabled">
    <vt:lpwstr>True</vt:lpwstr>
  </property>
  <property fmtid="{D5CDD505-2E9C-101B-9397-08002B2CF9AE}" pid="4" name="MSIP_Label_f42aa342-8706-4288-bd11-ebb85995028c_SiteId">
    <vt:lpwstr>72f988bf-86f1-41af-91ab-2d7cd011db47</vt:lpwstr>
  </property>
  <property fmtid="{D5CDD505-2E9C-101B-9397-08002B2CF9AE}" pid="5" name="MSIP_Label_f42aa342-8706-4288-bd11-ebb85995028c_Owner">
    <vt:lpwstr>t-shyu@microsoft.com</vt:lpwstr>
  </property>
  <property fmtid="{D5CDD505-2E9C-101B-9397-08002B2CF9AE}" pid="6" name="MSIP_Label_f42aa342-8706-4288-bd11-ebb85995028c_SetDate">
    <vt:lpwstr>2018-09-05T07:32:19.2711686Z</vt:lpwstr>
  </property>
  <property fmtid="{D5CDD505-2E9C-101B-9397-08002B2CF9AE}" pid="7" name="MSIP_Label_f42aa342-8706-4288-bd11-ebb85995028c_Name">
    <vt:lpwstr>General</vt:lpwstr>
  </property>
  <property fmtid="{D5CDD505-2E9C-101B-9397-08002B2CF9AE}" pid="8" name="MSIP_Label_f42aa342-8706-4288-bd11-ebb85995028c_Application">
    <vt:lpwstr>Microsoft Azure Information Protection</vt:lpwstr>
  </property>
  <property fmtid="{D5CDD505-2E9C-101B-9397-08002B2CF9AE}" pid="9" name="MSIP_Label_f42aa342-8706-4288-bd11-ebb85995028c_Extended_MSFT_Method">
    <vt:lpwstr>Automatic</vt:lpwstr>
  </property>
  <property fmtid="{D5CDD505-2E9C-101B-9397-08002B2CF9AE}" pid="10" name="Sensitivity">
    <vt:lpwstr>General</vt:lpwstr>
  </property>
  <property fmtid="{D5CDD505-2E9C-101B-9397-08002B2CF9AE}" pid="11" name="KSOProductBuildVer">
    <vt:lpwstr>2052-11.1.0.9999</vt:lpwstr>
  </property>
</Properties>
</file>