
<file path=[Content_Types].xml><?xml version="1.0" encoding="utf-8"?>
<Types xmlns="http://schemas.openxmlformats.org/package/2006/content-types">
  <Default Extension="jpeg" ContentType="image/jpeg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1.svg" ContentType="image/svg+xml"/>
  <Override PartName="/ppt/media/image2.svg" ContentType="image/svg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5"/>
  </p:notesMasterIdLst>
  <p:sldIdLst>
    <p:sldId id="256" r:id="rId3"/>
    <p:sldId id="266" r:id="rId4"/>
    <p:sldId id="258" r:id="rId5"/>
    <p:sldId id="1739" r:id="rId6"/>
    <p:sldId id="275" r:id="rId7"/>
    <p:sldId id="1762" r:id="rId8"/>
    <p:sldId id="1766" r:id="rId9"/>
    <p:sldId id="1763" r:id="rId10"/>
    <p:sldId id="1764" r:id="rId11"/>
    <p:sldId id="1767" r:id="rId12"/>
    <p:sldId id="1768" r:id="rId13"/>
    <p:sldId id="261" r:id="rId14"/>
  </p:sldIdLst>
  <p:sldSz cx="12192000" cy="6858000"/>
  <p:notesSz cx="6858000" cy="9144000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ACB2"/>
    <a:srgbClr val="2A9CA2"/>
    <a:srgbClr val="258A8F"/>
    <a:srgbClr val="2283CD"/>
    <a:srgbClr val="E71D3A"/>
    <a:srgbClr val="18BCE2"/>
    <a:srgbClr val="55BEC9"/>
    <a:srgbClr val="1561D6"/>
    <a:srgbClr val="0F3453"/>
    <a:srgbClr val="1F3A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84" y="60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gs" Target="tags/tag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notesMaster" Target="notesMasters/notesMaster1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6D8963-CFCD-4740-AF60-049850373CD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6FDB6-6D2B-46C1-9FA1-D82906A37C3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5" Type="http://schemas.openxmlformats.org/officeDocument/2006/relationships/image" Target="../media/image2.svg"/><Relationship Id="rId4" Type="http://schemas.openxmlformats.org/officeDocument/2006/relationships/image" Target="../media/image2.png"/><Relationship Id="rId3" Type="http://schemas.openxmlformats.org/officeDocument/2006/relationships/image" Target="../media/image1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image" Target="../media/image2.svg"/><Relationship Id="rId4" Type="http://schemas.openxmlformats.org/officeDocument/2006/relationships/image" Target="../media/image2.png"/><Relationship Id="rId3" Type="http://schemas.openxmlformats.org/officeDocument/2006/relationships/image" Target="../media/image1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5" Type="http://schemas.microsoft.com/office/2007/relationships/hdphoto" Target="../media/image5.wdp"/><Relationship Id="rId4" Type="http://schemas.openxmlformats.org/officeDocument/2006/relationships/image" Target="../media/image4.png"/><Relationship Id="rId3" Type="http://schemas.openxmlformats.org/officeDocument/2006/relationships/hyperlink" Target="http://www.officeplus.cn/Template/Home.shtml" TargetMode="External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microsoft.com/office/2007/relationships/hdphoto" Target="../media/image5.wdp"/><Relationship Id="rId6" Type="http://schemas.openxmlformats.org/officeDocument/2006/relationships/image" Target="../media/image4.png"/><Relationship Id="rId5" Type="http://schemas.openxmlformats.org/officeDocument/2006/relationships/hyperlink" Target="http://www.officeplus.cn/Template/Home.shtml" TargetMode="External"/><Relationship Id="rId4" Type="http://schemas.openxmlformats.org/officeDocument/2006/relationships/image" Target="../media/image8.png"/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标题幻灯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01" name="副标题 2"/>
          <p:cNvSpPr>
            <a:spLocks noGrp="1"/>
          </p:cNvSpPr>
          <p:nvPr userDrawn="1">
            <p:ph type="subTitle" idx="1"/>
          </p:nvPr>
        </p:nvSpPr>
        <p:spPr>
          <a:xfrm>
            <a:off x="1667401" y="2554408"/>
            <a:ext cx="5045074" cy="673902"/>
          </a:xfrm>
        </p:spPr>
        <p:txBody>
          <a:bodyPr anchor="ctr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en-US" altLang="zh-CN" dirty="0"/>
              <a:t>Click to edit Master subtitle style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9802" name="标题 1"/>
          <p:cNvSpPr>
            <a:spLocks noGrp="1"/>
          </p:cNvSpPr>
          <p:nvPr userDrawn="1">
            <p:ph type="ctrTitle"/>
          </p:nvPr>
        </p:nvSpPr>
        <p:spPr>
          <a:xfrm>
            <a:off x="1667400" y="1188511"/>
            <a:ext cx="5045075" cy="1350372"/>
          </a:xfrm>
        </p:spPr>
        <p:txBody>
          <a:bodyPr anchor="ctr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12" name="文本占位符 13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1667400" y="3360127"/>
            <a:ext cx="5045073" cy="248371"/>
          </a:xfrm>
        </p:spPr>
        <p:txBody>
          <a:bodyPr anchor="ctr">
            <a:noAutofit/>
          </a:bodyPr>
          <a:lstStyle>
            <a:lvl1pPr marL="0" indent="0" algn="l">
              <a:buNone/>
              <a:defRPr sz="1500" b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altLang="zh-CN" dirty="0"/>
              <a:t>Signature</a:t>
            </a:r>
            <a:endParaRPr lang="en-US" altLang="zh-CN" dirty="0"/>
          </a:p>
        </p:txBody>
      </p:sp>
      <p:sp>
        <p:nvSpPr>
          <p:cNvPr id="13" name="文本占位符 13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1667400" y="3624023"/>
            <a:ext cx="5045073" cy="248371"/>
          </a:xfrm>
        </p:spPr>
        <p:txBody>
          <a:bodyPr anchor="ctr">
            <a:noAutofit/>
          </a:bodyPr>
          <a:lstStyle>
            <a:lvl1pPr marL="0" indent="0" algn="l">
              <a:buNone/>
              <a:defRPr sz="1500" b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altLang="zh-CN" dirty="0"/>
              <a:t>Date</a:t>
            </a:r>
            <a:endParaRPr lang="zh-CN" altLang="en-US" dirty="0"/>
          </a:p>
        </p:txBody>
      </p:sp>
      <p:grpSp>
        <p:nvGrpSpPr>
          <p:cNvPr id="1039" name="组合 1038"/>
          <p:cNvGrpSpPr/>
          <p:nvPr userDrawn="1"/>
        </p:nvGrpSpPr>
        <p:grpSpPr>
          <a:xfrm>
            <a:off x="10033000" y="191058"/>
            <a:ext cx="1948996" cy="2691284"/>
            <a:chOff x="8470446" y="2515552"/>
            <a:chExt cx="476250" cy="657633"/>
          </a:xfrm>
        </p:grpSpPr>
        <p:pic>
          <p:nvPicPr>
            <p:cNvPr id="1037" name="图形 1036"/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470446" y="2639785"/>
              <a:ext cx="476250" cy="533400"/>
            </a:xfrm>
            <a:prstGeom prst="rect">
              <a:avLst/>
            </a:prstGeom>
          </p:spPr>
        </p:pic>
        <p:pic>
          <p:nvPicPr>
            <p:cNvPr id="1038" name="图形 1037"/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556307" y="2515552"/>
              <a:ext cx="352425" cy="409575"/>
            </a:xfrm>
            <a:prstGeom prst="rect">
              <a:avLst/>
            </a:prstGeom>
          </p:spPr>
        </p:pic>
      </p:grpSp>
      <p:grpSp>
        <p:nvGrpSpPr>
          <p:cNvPr id="82" name="组合 81"/>
          <p:cNvGrpSpPr/>
          <p:nvPr userDrawn="1"/>
        </p:nvGrpSpPr>
        <p:grpSpPr>
          <a:xfrm>
            <a:off x="8077200" y="399384"/>
            <a:ext cx="1549400" cy="2139499"/>
            <a:chOff x="8470446" y="2515552"/>
            <a:chExt cx="476250" cy="657633"/>
          </a:xfrm>
        </p:grpSpPr>
        <p:pic>
          <p:nvPicPr>
            <p:cNvPr id="83" name="图形 82"/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470446" y="2639785"/>
              <a:ext cx="476250" cy="533400"/>
            </a:xfrm>
            <a:prstGeom prst="rect">
              <a:avLst/>
            </a:prstGeom>
          </p:spPr>
        </p:pic>
        <p:pic>
          <p:nvPicPr>
            <p:cNvPr id="84" name="图形 83"/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556307" y="2515552"/>
              <a:ext cx="352425" cy="409575"/>
            </a:xfrm>
            <a:prstGeom prst="rect">
              <a:avLst/>
            </a:prstGeom>
          </p:spPr>
        </p:pic>
      </p:grpSp>
      <p:grpSp>
        <p:nvGrpSpPr>
          <p:cNvPr id="91" name="组合 90"/>
          <p:cNvGrpSpPr/>
          <p:nvPr userDrawn="1"/>
        </p:nvGrpSpPr>
        <p:grpSpPr>
          <a:xfrm>
            <a:off x="9258300" y="1443291"/>
            <a:ext cx="800100" cy="1104823"/>
            <a:chOff x="8470446" y="2515552"/>
            <a:chExt cx="476250" cy="657633"/>
          </a:xfrm>
        </p:grpSpPr>
        <p:pic>
          <p:nvPicPr>
            <p:cNvPr id="92" name="图形 91"/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470446" y="2639785"/>
              <a:ext cx="476250" cy="533400"/>
            </a:xfrm>
            <a:prstGeom prst="rect">
              <a:avLst/>
            </a:prstGeom>
          </p:spPr>
        </p:pic>
        <p:pic>
          <p:nvPicPr>
            <p:cNvPr id="93" name="图形 92"/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556307" y="2515552"/>
              <a:ext cx="352425" cy="409575"/>
            </a:xfrm>
            <a:prstGeom prst="rect">
              <a:avLst/>
            </a:prstGeom>
          </p:spPr>
        </p:pic>
      </p:grpSp>
      <p:grpSp>
        <p:nvGrpSpPr>
          <p:cNvPr id="97" name="组合 96"/>
          <p:cNvGrpSpPr/>
          <p:nvPr userDrawn="1"/>
        </p:nvGrpSpPr>
        <p:grpSpPr>
          <a:xfrm>
            <a:off x="2362200" y="3839465"/>
            <a:ext cx="1948996" cy="2691284"/>
            <a:chOff x="8470446" y="2515552"/>
            <a:chExt cx="476250" cy="657633"/>
          </a:xfrm>
        </p:grpSpPr>
        <p:pic>
          <p:nvPicPr>
            <p:cNvPr id="98" name="图形 97"/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470446" y="2639785"/>
              <a:ext cx="476250" cy="533400"/>
            </a:xfrm>
            <a:prstGeom prst="rect">
              <a:avLst/>
            </a:prstGeom>
          </p:spPr>
        </p:pic>
        <p:pic>
          <p:nvPicPr>
            <p:cNvPr id="99" name="图形 98"/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556307" y="2515552"/>
              <a:ext cx="352425" cy="409575"/>
            </a:xfrm>
            <a:prstGeom prst="rect">
              <a:avLst/>
            </a:prstGeom>
          </p:spPr>
        </p:pic>
      </p:grpSp>
      <p:grpSp>
        <p:nvGrpSpPr>
          <p:cNvPr id="100" name="组合 99"/>
          <p:cNvGrpSpPr/>
          <p:nvPr userDrawn="1"/>
        </p:nvGrpSpPr>
        <p:grpSpPr>
          <a:xfrm>
            <a:off x="827314" y="4587872"/>
            <a:ext cx="1549400" cy="2139499"/>
            <a:chOff x="8470446" y="2515552"/>
            <a:chExt cx="476250" cy="657633"/>
          </a:xfrm>
        </p:grpSpPr>
        <p:pic>
          <p:nvPicPr>
            <p:cNvPr id="101" name="图形 100"/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470446" y="2639785"/>
              <a:ext cx="476250" cy="533400"/>
            </a:xfrm>
            <a:prstGeom prst="rect">
              <a:avLst/>
            </a:prstGeom>
          </p:spPr>
        </p:pic>
        <p:pic>
          <p:nvPicPr>
            <p:cNvPr id="102" name="图形 101"/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556307" y="2515552"/>
              <a:ext cx="352425" cy="409575"/>
            </a:xfrm>
            <a:prstGeom prst="rect">
              <a:avLst/>
            </a:prstGeom>
          </p:spPr>
        </p:pic>
      </p:grpSp>
      <p:grpSp>
        <p:nvGrpSpPr>
          <p:cNvPr id="103" name="组合 102"/>
          <p:cNvGrpSpPr/>
          <p:nvPr userDrawn="1"/>
        </p:nvGrpSpPr>
        <p:grpSpPr>
          <a:xfrm>
            <a:off x="3619500" y="5172205"/>
            <a:ext cx="800100" cy="1104823"/>
            <a:chOff x="8470446" y="2515552"/>
            <a:chExt cx="476250" cy="657633"/>
          </a:xfrm>
        </p:grpSpPr>
        <p:pic>
          <p:nvPicPr>
            <p:cNvPr id="104" name="图形 103"/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470446" y="2639785"/>
              <a:ext cx="476250" cy="533400"/>
            </a:xfrm>
            <a:prstGeom prst="rect">
              <a:avLst/>
            </a:prstGeom>
          </p:spPr>
        </p:pic>
        <p:pic>
          <p:nvPicPr>
            <p:cNvPr id="105" name="图形 104"/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556307" y="2515552"/>
              <a:ext cx="352425" cy="409575"/>
            </a:xfrm>
            <a:prstGeom prst="rect">
              <a:avLst/>
            </a:prstGeom>
          </p:spPr>
        </p:pic>
      </p:grpSp>
      <p:grpSp>
        <p:nvGrpSpPr>
          <p:cNvPr id="109" name="组合 108"/>
          <p:cNvGrpSpPr/>
          <p:nvPr userDrawn="1"/>
        </p:nvGrpSpPr>
        <p:grpSpPr>
          <a:xfrm>
            <a:off x="8804275" y="2803630"/>
            <a:ext cx="1948996" cy="2691284"/>
            <a:chOff x="8470446" y="2515552"/>
            <a:chExt cx="476250" cy="657633"/>
          </a:xfrm>
        </p:grpSpPr>
        <p:pic>
          <p:nvPicPr>
            <p:cNvPr id="110" name="图形 109"/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470446" y="2639785"/>
              <a:ext cx="476250" cy="533400"/>
            </a:xfrm>
            <a:prstGeom prst="rect">
              <a:avLst/>
            </a:prstGeom>
          </p:spPr>
        </p:pic>
        <p:pic>
          <p:nvPicPr>
            <p:cNvPr id="111" name="图形 110"/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556307" y="2515552"/>
              <a:ext cx="352425" cy="409575"/>
            </a:xfrm>
            <a:prstGeom prst="rect">
              <a:avLst/>
            </a:prstGeom>
          </p:spPr>
        </p:pic>
      </p:grpSp>
      <p:grpSp>
        <p:nvGrpSpPr>
          <p:cNvPr id="85" name="组合 84"/>
          <p:cNvGrpSpPr/>
          <p:nvPr userDrawn="1"/>
        </p:nvGrpSpPr>
        <p:grpSpPr>
          <a:xfrm>
            <a:off x="9410700" y="2805268"/>
            <a:ext cx="2413000" cy="3332007"/>
            <a:chOff x="8470446" y="2515552"/>
            <a:chExt cx="476250" cy="657633"/>
          </a:xfrm>
        </p:grpSpPr>
        <p:pic>
          <p:nvPicPr>
            <p:cNvPr id="86" name="图形 85"/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470446" y="2639785"/>
              <a:ext cx="476250" cy="533400"/>
            </a:xfrm>
            <a:prstGeom prst="rect">
              <a:avLst/>
            </a:prstGeom>
          </p:spPr>
        </p:pic>
        <p:pic>
          <p:nvPicPr>
            <p:cNvPr id="87" name="图形 86"/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556307" y="2515552"/>
              <a:ext cx="352425" cy="409575"/>
            </a:xfrm>
            <a:prstGeom prst="rect">
              <a:avLst/>
            </a:prstGeom>
          </p:spPr>
        </p:pic>
      </p:grpSp>
      <p:grpSp>
        <p:nvGrpSpPr>
          <p:cNvPr id="88" name="组合 87"/>
          <p:cNvGrpSpPr/>
          <p:nvPr userDrawn="1"/>
        </p:nvGrpSpPr>
        <p:grpSpPr>
          <a:xfrm>
            <a:off x="8661400" y="3894391"/>
            <a:ext cx="1854200" cy="2560384"/>
            <a:chOff x="8470446" y="2515552"/>
            <a:chExt cx="476250" cy="657633"/>
          </a:xfrm>
        </p:grpSpPr>
        <p:pic>
          <p:nvPicPr>
            <p:cNvPr id="89" name="图形 88"/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470446" y="2639785"/>
              <a:ext cx="476250" cy="533400"/>
            </a:xfrm>
            <a:prstGeom prst="rect">
              <a:avLst/>
            </a:prstGeom>
          </p:spPr>
        </p:pic>
        <p:pic>
          <p:nvPicPr>
            <p:cNvPr id="90" name="图形 89"/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556307" y="2515552"/>
              <a:ext cx="352425" cy="409575"/>
            </a:xfrm>
            <a:prstGeom prst="rect">
              <a:avLst/>
            </a:prstGeom>
          </p:spPr>
        </p:pic>
      </p:grpSp>
      <p:grpSp>
        <p:nvGrpSpPr>
          <p:cNvPr id="94" name="组合 93"/>
          <p:cNvGrpSpPr/>
          <p:nvPr userDrawn="1"/>
        </p:nvGrpSpPr>
        <p:grpSpPr>
          <a:xfrm>
            <a:off x="10472738" y="4391326"/>
            <a:ext cx="1541462" cy="2128537"/>
            <a:chOff x="8470446" y="2515552"/>
            <a:chExt cx="476250" cy="657633"/>
          </a:xfrm>
        </p:grpSpPr>
        <p:pic>
          <p:nvPicPr>
            <p:cNvPr id="95" name="图形 94"/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470446" y="2639785"/>
              <a:ext cx="476250" cy="533400"/>
            </a:xfrm>
            <a:prstGeom prst="rect">
              <a:avLst/>
            </a:prstGeom>
          </p:spPr>
        </p:pic>
        <p:pic>
          <p:nvPicPr>
            <p:cNvPr id="96" name="图形 95"/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556307" y="2515552"/>
              <a:ext cx="352425" cy="409575"/>
            </a:xfrm>
            <a:prstGeom prst="rect">
              <a:avLst/>
            </a:prstGeom>
          </p:spPr>
        </p:pic>
      </p:grpSp>
      <p:grpSp>
        <p:nvGrpSpPr>
          <p:cNvPr id="124" name="组合 123"/>
          <p:cNvGrpSpPr/>
          <p:nvPr userDrawn="1"/>
        </p:nvGrpSpPr>
        <p:grpSpPr>
          <a:xfrm>
            <a:off x="4869081" y="4618776"/>
            <a:ext cx="617320" cy="852430"/>
            <a:chOff x="8470446" y="2515552"/>
            <a:chExt cx="476250" cy="657633"/>
          </a:xfrm>
        </p:grpSpPr>
        <p:pic>
          <p:nvPicPr>
            <p:cNvPr id="125" name="图形 124"/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470446" y="2639785"/>
              <a:ext cx="476250" cy="533400"/>
            </a:xfrm>
            <a:prstGeom prst="rect">
              <a:avLst/>
            </a:prstGeom>
          </p:spPr>
        </p:pic>
        <p:pic>
          <p:nvPicPr>
            <p:cNvPr id="126" name="图形 125"/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556307" y="2515552"/>
              <a:ext cx="352425" cy="409575"/>
            </a:xfrm>
            <a:prstGeom prst="rect">
              <a:avLst/>
            </a:prstGeom>
          </p:spPr>
        </p:pic>
      </p:grpSp>
      <p:grpSp>
        <p:nvGrpSpPr>
          <p:cNvPr id="127" name="组合 126"/>
          <p:cNvGrpSpPr/>
          <p:nvPr userDrawn="1"/>
        </p:nvGrpSpPr>
        <p:grpSpPr>
          <a:xfrm>
            <a:off x="5983305" y="5191967"/>
            <a:ext cx="1085152" cy="1498439"/>
            <a:chOff x="8470446" y="2515552"/>
            <a:chExt cx="476250" cy="657633"/>
          </a:xfrm>
        </p:grpSpPr>
        <p:pic>
          <p:nvPicPr>
            <p:cNvPr id="128" name="图形 127"/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470446" y="2639785"/>
              <a:ext cx="476250" cy="533400"/>
            </a:xfrm>
            <a:prstGeom prst="rect">
              <a:avLst/>
            </a:prstGeom>
          </p:spPr>
        </p:pic>
        <p:pic>
          <p:nvPicPr>
            <p:cNvPr id="129" name="图形 128"/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556307" y="2515552"/>
              <a:ext cx="352425" cy="409575"/>
            </a:xfrm>
            <a:prstGeom prst="rect">
              <a:avLst/>
            </a:prstGeom>
          </p:spPr>
        </p:pic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标题 1"/>
          <p:cNvSpPr>
            <a:spLocks noGrp="1"/>
          </p:cNvSpPr>
          <p:nvPr>
            <p:ph type="title"/>
          </p:nvPr>
        </p:nvSpPr>
        <p:spPr>
          <a:xfrm>
            <a:off x="4915625" y="2226504"/>
            <a:ext cx="6604863" cy="656792"/>
          </a:xfrm>
        </p:spPr>
        <p:txBody>
          <a:bodyPr anchor="ctr">
            <a:normAutofit/>
          </a:bodyPr>
          <a:lstStyle>
            <a:lvl1pPr algn="l"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21" name="文本占位符 2"/>
          <p:cNvSpPr>
            <a:spLocks noGrp="1"/>
          </p:cNvSpPr>
          <p:nvPr>
            <p:ph type="body" idx="1"/>
          </p:nvPr>
        </p:nvSpPr>
        <p:spPr>
          <a:xfrm>
            <a:off x="4915624" y="2934142"/>
            <a:ext cx="6621677" cy="1015623"/>
          </a:xfrm>
        </p:spPr>
        <p:txBody>
          <a:bodyPr anchor="t">
            <a:normAutofit/>
          </a:bodyPr>
          <a:lstStyle>
            <a:lvl1pPr marL="0" indent="0" algn="l"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dirty="0"/>
              <a:t>Edit Master text styles</a:t>
            </a:r>
            <a:endParaRPr lang="en-US" altLang="zh-C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altLang="zh-CN" dirty="0"/>
              <a:t>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www.islide.cc </a:t>
            </a: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www.islide.cc </a:t>
            </a:r>
            <a:endParaRPr lang="zh-CN" altLang="en-US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末尾幻灯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 userDrawn="1"/>
        </p:nvGrpSpPr>
        <p:grpSpPr>
          <a:xfrm flipH="1">
            <a:off x="177800" y="191058"/>
            <a:ext cx="11186886" cy="6536313"/>
            <a:chOff x="827314" y="191058"/>
            <a:chExt cx="11186886" cy="6536313"/>
          </a:xfrm>
        </p:grpSpPr>
        <p:grpSp>
          <p:nvGrpSpPr>
            <p:cNvPr id="45" name="组合 44"/>
            <p:cNvGrpSpPr/>
            <p:nvPr userDrawn="1"/>
          </p:nvGrpSpPr>
          <p:grpSpPr>
            <a:xfrm>
              <a:off x="10033000" y="191058"/>
              <a:ext cx="1948996" cy="2691284"/>
              <a:chOff x="8470446" y="2515552"/>
              <a:chExt cx="476250" cy="657633"/>
            </a:xfrm>
          </p:grpSpPr>
          <p:pic>
            <p:nvPicPr>
              <p:cNvPr id="46" name="图形 45"/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470446" y="2639785"/>
                <a:ext cx="476250" cy="533400"/>
              </a:xfrm>
              <a:prstGeom prst="rect">
                <a:avLst/>
              </a:prstGeom>
            </p:spPr>
          </p:pic>
          <p:pic>
            <p:nvPicPr>
              <p:cNvPr id="47" name="图形 46"/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556307" y="2515552"/>
                <a:ext cx="352425" cy="409575"/>
              </a:xfrm>
              <a:prstGeom prst="rect">
                <a:avLst/>
              </a:prstGeom>
            </p:spPr>
          </p:pic>
        </p:grpSp>
        <p:grpSp>
          <p:nvGrpSpPr>
            <p:cNvPr id="48" name="组合 47"/>
            <p:cNvGrpSpPr/>
            <p:nvPr userDrawn="1"/>
          </p:nvGrpSpPr>
          <p:grpSpPr>
            <a:xfrm>
              <a:off x="8077200" y="399384"/>
              <a:ext cx="1549400" cy="2139499"/>
              <a:chOff x="8470446" y="2515552"/>
              <a:chExt cx="476250" cy="657633"/>
            </a:xfrm>
          </p:grpSpPr>
          <p:pic>
            <p:nvPicPr>
              <p:cNvPr id="49" name="图形 48"/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470446" y="2639785"/>
                <a:ext cx="476250" cy="533400"/>
              </a:xfrm>
              <a:prstGeom prst="rect">
                <a:avLst/>
              </a:prstGeom>
            </p:spPr>
          </p:pic>
          <p:pic>
            <p:nvPicPr>
              <p:cNvPr id="50" name="图形 49"/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556307" y="2515552"/>
                <a:ext cx="352425" cy="409575"/>
              </a:xfrm>
              <a:prstGeom prst="rect">
                <a:avLst/>
              </a:prstGeom>
            </p:spPr>
          </p:pic>
        </p:grpSp>
        <p:grpSp>
          <p:nvGrpSpPr>
            <p:cNvPr id="51" name="组合 50"/>
            <p:cNvGrpSpPr/>
            <p:nvPr userDrawn="1"/>
          </p:nvGrpSpPr>
          <p:grpSpPr>
            <a:xfrm>
              <a:off x="9258300" y="1443291"/>
              <a:ext cx="800100" cy="1104823"/>
              <a:chOff x="8470446" y="2515552"/>
              <a:chExt cx="476250" cy="657633"/>
            </a:xfrm>
          </p:grpSpPr>
          <p:pic>
            <p:nvPicPr>
              <p:cNvPr id="52" name="图形 51"/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470446" y="2639785"/>
                <a:ext cx="476250" cy="533400"/>
              </a:xfrm>
              <a:prstGeom prst="rect">
                <a:avLst/>
              </a:prstGeom>
            </p:spPr>
          </p:pic>
          <p:pic>
            <p:nvPicPr>
              <p:cNvPr id="53" name="图形 52"/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556307" y="2515552"/>
                <a:ext cx="352425" cy="409575"/>
              </a:xfrm>
              <a:prstGeom prst="rect">
                <a:avLst/>
              </a:prstGeom>
            </p:spPr>
          </p:pic>
        </p:grpSp>
        <p:grpSp>
          <p:nvGrpSpPr>
            <p:cNvPr id="54" name="组合 53"/>
            <p:cNvGrpSpPr/>
            <p:nvPr userDrawn="1"/>
          </p:nvGrpSpPr>
          <p:grpSpPr>
            <a:xfrm>
              <a:off x="2362200" y="3839465"/>
              <a:ext cx="1948996" cy="2691284"/>
              <a:chOff x="8470446" y="2515552"/>
              <a:chExt cx="476250" cy="657633"/>
            </a:xfrm>
          </p:grpSpPr>
          <p:pic>
            <p:nvPicPr>
              <p:cNvPr id="55" name="图形 54"/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470446" y="2639785"/>
                <a:ext cx="476250" cy="533400"/>
              </a:xfrm>
              <a:prstGeom prst="rect">
                <a:avLst/>
              </a:prstGeom>
            </p:spPr>
          </p:pic>
          <p:pic>
            <p:nvPicPr>
              <p:cNvPr id="56" name="图形 55"/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556307" y="2515552"/>
                <a:ext cx="352425" cy="409575"/>
              </a:xfrm>
              <a:prstGeom prst="rect">
                <a:avLst/>
              </a:prstGeom>
            </p:spPr>
          </p:pic>
        </p:grpSp>
        <p:grpSp>
          <p:nvGrpSpPr>
            <p:cNvPr id="57" name="组合 56"/>
            <p:cNvGrpSpPr/>
            <p:nvPr userDrawn="1"/>
          </p:nvGrpSpPr>
          <p:grpSpPr>
            <a:xfrm>
              <a:off x="827314" y="4587872"/>
              <a:ext cx="1549400" cy="2139499"/>
              <a:chOff x="8470446" y="2515552"/>
              <a:chExt cx="476250" cy="657633"/>
            </a:xfrm>
          </p:grpSpPr>
          <p:pic>
            <p:nvPicPr>
              <p:cNvPr id="58" name="图形 57"/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470446" y="2639785"/>
                <a:ext cx="476250" cy="533400"/>
              </a:xfrm>
              <a:prstGeom prst="rect">
                <a:avLst/>
              </a:prstGeom>
            </p:spPr>
          </p:pic>
          <p:pic>
            <p:nvPicPr>
              <p:cNvPr id="59" name="图形 58"/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556307" y="2515552"/>
                <a:ext cx="352425" cy="409575"/>
              </a:xfrm>
              <a:prstGeom prst="rect">
                <a:avLst/>
              </a:prstGeom>
            </p:spPr>
          </p:pic>
        </p:grpSp>
        <p:grpSp>
          <p:nvGrpSpPr>
            <p:cNvPr id="60" name="组合 59"/>
            <p:cNvGrpSpPr/>
            <p:nvPr userDrawn="1"/>
          </p:nvGrpSpPr>
          <p:grpSpPr>
            <a:xfrm>
              <a:off x="3619500" y="5172205"/>
              <a:ext cx="800100" cy="1104823"/>
              <a:chOff x="8470446" y="2515552"/>
              <a:chExt cx="476250" cy="657633"/>
            </a:xfrm>
          </p:grpSpPr>
          <p:pic>
            <p:nvPicPr>
              <p:cNvPr id="61" name="图形 60"/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470446" y="2639785"/>
                <a:ext cx="476250" cy="533400"/>
              </a:xfrm>
              <a:prstGeom prst="rect">
                <a:avLst/>
              </a:prstGeom>
            </p:spPr>
          </p:pic>
          <p:pic>
            <p:nvPicPr>
              <p:cNvPr id="62" name="图形 61"/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556307" y="2515552"/>
                <a:ext cx="352425" cy="409575"/>
              </a:xfrm>
              <a:prstGeom prst="rect">
                <a:avLst/>
              </a:prstGeom>
            </p:spPr>
          </p:pic>
        </p:grpSp>
        <p:grpSp>
          <p:nvGrpSpPr>
            <p:cNvPr id="63" name="组合 62"/>
            <p:cNvGrpSpPr/>
            <p:nvPr userDrawn="1"/>
          </p:nvGrpSpPr>
          <p:grpSpPr>
            <a:xfrm>
              <a:off x="8804275" y="2803630"/>
              <a:ext cx="1948996" cy="2691284"/>
              <a:chOff x="8470446" y="2515552"/>
              <a:chExt cx="476250" cy="657633"/>
            </a:xfrm>
          </p:grpSpPr>
          <p:pic>
            <p:nvPicPr>
              <p:cNvPr id="64" name="图形 63"/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470446" y="2639785"/>
                <a:ext cx="476250" cy="533400"/>
              </a:xfrm>
              <a:prstGeom prst="rect">
                <a:avLst/>
              </a:prstGeom>
            </p:spPr>
          </p:pic>
          <p:pic>
            <p:nvPicPr>
              <p:cNvPr id="65" name="图形 64"/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556307" y="2515552"/>
                <a:ext cx="352425" cy="409575"/>
              </a:xfrm>
              <a:prstGeom prst="rect">
                <a:avLst/>
              </a:prstGeom>
            </p:spPr>
          </p:pic>
        </p:grpSp>
        <p:grpSp>
          <p:nvGrpSpPr>
            <p:cNvPr id="66" name="组合 65"/>
            <p:cNvGrpSpPr/>
            <p:nvPr userDrawn="1"/>
          </p:nvGrpSpPr>
          <p:grpSpPr>
            <a:xfrm>
              <a:off x="9410700" y="2805268"/>
              <a:ext cx="2413000" cy="3332007"/>
              <a:chOff x="8470446" y="2515552"/>
              <a:chExt cx="476250" cy="657633"/>
            </a:xfrm>
          </p:grpSpPr>
          <p:pic>
            <p:nvPicPr>
              <p:cNvPr id="67" name="图形 66"/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470446" y="2639785"/>
                <a:ext cx="476250" cy="533400"/>
              </a:xfrm>
              <a:prstGeom prst="rect">
                <a:avLst/>
              </a:prstGeom>
            </p:spPr>
          </p:pic>
          <p:pic>
            <p:nvPicPr>
              <p:cNvPr id="68" name="图形 67"/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556307" y="2515552"/>
                <a:ext cx="352425" cy="409575"/>
              </a:xfrm>
              <a:prstGeom prst="rect">
                <a:avLst/>
              </a:prstGeom>
            </p:spPr>
          </p:pic>
        </p:grpSp>
        <p:grpSp>
          <p:nvGrpSpPr>
            <p:cNvPr id="69" name="组合 68"/>
            <p:cNvGrpSpPr/>
            <p:nvPr userDrawn="1"/>
          </p:nvGrpSpPr>
          <p:grpSpPr>
            <a:xfrm>
              <a:off x="8661400" y="3894391"/>
              <a:ext cx="1854200" cy="2560384"/>
              <a:chOff x="8470446" y="2515552"/>
              <a:chExt cx="476250" cy="657633"/>
            </a:xfrm>
          </p:grpSpPr>
          <p:pic>
            <p:nvPicPr>
              <p:cNvPr id="70" name="图形 69"/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470446" y="2639785"/>
                <a:ext cx="476250" cy="533400"/>
              </a:xfrm>
              <a:prstGeom prst="rect">
                <a:avLst/>
              </a:prstGeom>
            </p:spPr>
          </p:pic>
          <p:pic>
            <p:nvPicPr>
              <p:cNvPr id="71" name="图形 70"/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556307" y="2515552"/>
                <a:ext cx="352425" cy="409575"/>
              </a:xfrm>
              <a:prstGeom prst="rect">
                <a:avLst/>
              </a:prstGeom>
            </p:spPr>
          </p:pic>
        </p:grpSp>
        <p:grpSp>
          <p:nvGrpSpPr>
            <p:cNvPr id="72" name="组合 71"/>
            <p:cNvGrpSpPr/>
            <p:nvPr userDrawn="1"/>
          </p:nvGrpSpPr>
          <p:grpSpPr>
            <a:xfrm>
              <a:off x="10472738" y="4391326"/>
              <a:ext cx="1541462" cy="2128537"/>
              <a:chOff x="8470446" y="2515552"/>
              <a:chExt cx="476250" cy="657633"/>
            </a:xfrm>
          </p:grpSpPr>
          <p:pic>
            <p:nvPicPr>
              <p:cNvPr id="73" name="图形 72"/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470446" y="2639785"/>
                <a:ext cx="476250" cy="533400"/>
              </a:xfrm>
              <a:prstGeom prst="rect">
                <a:avLst/>
              </a:prstGeom>
            </p:spPr>
          </p:pic>
          <p:pic>
            <p:nvPicPr>
              <p:cNvPr id="74" name="图形 73"/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556307" y="2515552"/>
                <a:ext cx="352425" cy="409575"/>
              </a:xfrm>
              <a:prstGeom prst="rect">
                <a:avLst/>
              </a:prstGeom>
            </p:spPr>
          </p:pic>
        </p:grpSp>
        <p:grpSp>
          <p:nvGrpSpPr>
            <p:cNvPr id="75" name="组合 74"/>
            <p:cNvGrpSpPr/>
            <p:nvPr userDrawn="1"/>
          </p:nvGrpSpPr>
          <p:grpSpPr>
            <a:xfrm>
              <a:off x="4869081" y="4618776"/>
              <a:ext cx="617320" cy="852430"/>
              <a:chOff x="8470446" y="2515552"/>
              <a:chExt cx="476250" cy="657633"/>
            </a:xfrm>
          </p:grpSpPr>
          <p:pic>
            <p:nvPicPr>
              <p:cNvPr id="76" name="图形 75"/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470446" y="2639785"/>
                <a:ext cx="476250" cy="533400"/>
              </a:xfrm>
              <a:prstGeom prst="rect">
                <a:avLst/>
              </a:prstGeom>
            </p:spPr>
          </p:pic>
          <p:pic>
            <p:nvPicPr>
              <p:cNvPr id="77" name="图形 76"/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556307" y="2515552"/>
                <a:ext cx="352425" cy="409575"/>
              </a:xfrm>
              <a:prstGeom prst="rect">
                <a:avLst/>
              </a:prstGeom>
            </p:spPr>
          </p:pic>
        </p:grpSp>
        <p:grpSp>
          <p:nvGrpSpPr>
            <p:cNvPr id="78" name="组合 77"/>
            <p:cNvGrpSpPr/>
            <p:nvPr userDrawn="1"/>
          </p:nvGrpSpPr>
          <p:grpSpPr>
            <a:xfrm>
              <a:off x="5983305" y="5191967"/>
              <a:ext cx="1085152" cy="1498439"/>
              <a:chOff x="8470446" y="2515552"/>
              <a:chExt cx="476250" cy="657633"/>
            </a:xfrm>
          </p:grpSpPr>
          <p:pic>
            <p:nvPicPr>
              <p:cNvPr id="79" name="图形 78"/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470446" y="2639785"/>
                <a:ext cx="476250" cy="533400"/>
              </a:xfrm>
              <a:prstGeom prst="rect">
                <a:avLst/>
              </a:prstGeom>
            </p:spPr>
          </p:pic>
          <p:pic>
            <p:nvPicPr>
              <p:cNvPr id="80" name="图形 79"/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556307" y="2515552"/>
                <a:ext cx="352425" cy="409575"/>
              </a:xfrm>
              <a:prstGeom prst="rect">
                <a:avLst/>
              </a:prstGeom>
            </p:spPr>
          </p:pic>
        </p:grpSp>
      </p:grpSp>
      <p:sp>
        <p:nvSpPr>
          <p:cNvPr id="13" name="标题 1"/>
          <p:cNvSpPr>
            <a:spLocks noGrp="1"/>
          </p:cNvSpPr>
          <p:nvPr userDrawn="1">
            <p:ph type="ctrTitle" hasCustomPrompt="1"/>
          </p:nvPr>
        </p:nvSpPr>
        <p:spPr>
          <a:xfrm>
            <a:off x="4528456" y="1377043"/>
            <a:ext cx="4710793" cy="1801221"/>
          </a:xfrm>
        </p:spPr>
        <p:txBody>
          <a:bodyPr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14" name="文本占位符 62"/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4528457" y="3828247"/>
            <a:ext cx="4710792" cy="31087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None/>
              <a:defRPr lang="zh-CN" altLang="en-US" sz="1600" smtClean="0">
                <a:solidFill>
                  <a:schemeClr val="bg1"/>
                </a:solidFill>
              </a:defRPr>
            </a:lvl1pPr>
            <a:lvl2pPr>
              <a:defRPr lang="zh-CN" altLang="en-US" sz="2000" smtClean="0"/>
            </a:lvl2pPr>
            <a:lvl3pPr>
              <a:defRPr lang="zh-CN" altLang="en-US" sz="1800" smtClean="0"/>
            </a:lvl3pPr>
            <a:lvl4pPr>
              <a:defRPr lang="zh-CN" altLang="en-US" sz="1600" smtClean="0"/>
            </a:lvl4pPr>
            <a:lvl5pPr>
              <a:defRPr lang="zh-CN" altLang="en-US" sz="1600"/>
            </a:lvl5pPr>
          </a:lstStyle>
          <a:p>
            <a:pPr lvl="0"/>
            <a:r>
              <a:rPr lang="en-US" altLang="zh-CN" dirty="0"/>
              <a:t>Signature</a:t>
            </a:r>
            <a:endParaRPr lang="en-US" altLang="zh-CN" dirty="0"/>
          </a:p>
        </p:txBody>
      </p:sp>
      <p:sp>
        <p:nvSpPr>
          <p:cNvPr id="15" name="文本占位符 62"/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4528457" y="4143881"/>
            <a:ext cx="4710792" cy="31087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None/>
              <a:defRPr lang="zh-CN" altLang="en-US" sz="1600" smtClean="0">
                <a:solidFill>
                  <a:schemeClr val="bg1"/>
                </a:solidFill>
              </a:defRPr>
            </a:lvl1pPr>
            <a:lvl2pPr>
              <a:defRPr lang="zh-CN" altLang="en-US" sz="2000" smtClean="0"/>
            </a:lvl2pPr>
            <a:lvl3pPr>
              <a:defRPr lang="zh-CN" altLang="en-US" sz="1800" smtClean="0"/>
            </a:lvl3pPr>
            <a:lvl4pPr>
              <a:defRPr lang="zh-CN" altLang="en-US" sz="1600" smtClean="0"/>
            </a:lvl4pPr>
            <a:lvl5pPr>
              <a:defRPr lang="zh-CN" altLang="en-US" sz="1600"/>
            </a:lvl5pPr>
          </a:lstStyle>
          <a:p>
            <a:pPr lvl="0"/>
            <a:r>
              <a:rPr lang="en-US" altLang="zh-CN" dirty="0"/>
              <a:t>Date</a:t>
            </a:r>
            <a:endParaRPr lang="zh-CN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关注服务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rgbClr val="E73A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: 圆角 3"/>
          <p:cNvSpPr/>
          <p:nvPr userDrawn="1"/>
        </p:nvSpPr>
        <p:spPr>
          <a:xfrm>
            <a:off x="1079465" y="1527629"/>
            <a:ext cx="3802742" cy="3802742"/>
          </a:xfrm>
          <a:prstGeom prst="roundRect">
            <a:avLst>
              <a:gd name="adj" fmla="val 5598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 descr="图片包含 纵横字谜, 文字&#10;&#10;已生成极高可信度的说明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08065" y="1756229"/>
            <a:ext cx="3345542" cy="3345542"/>
          </a:xfrm>
          <a:prstGeom prst="rect">
            <a:avLst/>
          </a:prstGeom>
        </p:spPr>
      </p:pic>
      <p:sp>
        <p:nvSpPr>
          <p:cNvPr id="6" name="文本框 5"/>
          <p:cNvSpPr txBox="1"/>
          <p:nvPr userDrawn="1"/>
        </p:nvSpPr>
        <p:spPr>
          <a:xfrm>
            <a:off x="5239657" y="1566506"/>
            <a:ext cx="6013185" cy="35492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3600" b="1" ker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办公模板更新</a:t>
            </a:r>
            <a:endParaRPr lang="en-US" altLang="zh-CN" sz="3600" b="1" ker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3600" b="1" ker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微软</a:t>
            </a:r>
            <a:endParaRPr lang="en-US" altLang="zh-CN" sz="3600" b="1" ker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3600" b="1" ker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微信扫码关注</a:t>
            </a:r>
            <a:endParaRPr lang="en-US" altLang="zh-CN" sz="3600" b="1" ker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zh-CN" altLang="en-US" sz="3600" b="1" ker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「 微软</a:t>
            </a:r>
            <a:r>
              <a:rPr lang="en-US" altLang="zh-CN" sz="3600" b="1" ker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Office</a:t>
            </a:r>
            <a:r>
              <a:rPr lang="zh-CN" altLang="en-US" sz="3600" b="1" ker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文档 」服务号</a:t>
            </a:r>
            <a:endParaRPr lang="en-US" altLang="zh-CN" sz="3600" b="1" ker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pic>
        <p:nvPicPr>
          <p:cNvPr id="7" name="图片 6">
            <a:hlinkClick r:id="rId3"/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9657" y="6345797"/>
            <a:ext cx="1712686" cy="22607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使用小程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接连接符 3"/>
          <p:cNvCxnSpPr/>
          <p:nvPr userDrawn="1"/>
        </p:nvCxnSpPr>
        <p:spPr>
          <a:xfrm>
            <a:off x="0" y="657288"/>
            <a:ext cx="12192000" cy="0"/>
          </a:xfrm>
          <a:prstGeom prst="line">
            <a:avLst/>
          </a:prstGeom>
          <a:ln>
            <a:solidFill>
              <a:srgbClr val="E73A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矩形 5"/>
          <p:cNvSpPr/>
          <p:nvPr userDrawn="1"/>
        </p:nvSpPr>
        <p:spPr>
          <a:xfrm>
            <a:off x="0" y="3091547"/>
            <a:ext cx="12192000" cy="3766453"/>
          </a:xfrm>
          <a:prstGeom prst="rect">
            <a:avLst/>
          </a:prstGeom>
          <a:solidFill>
            <a:srgbClr val="E73A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: 圆角 7"/>
          <p:cNvSpPr/>
          <p:nvPr userDrawn="1"/>
        </p:nvSpPr>
        <p:spPr>
          <a:xfrm>
            <a:off x="621395" y="1362836"/>
            <a:ext cx="3462340" cy="3462340"/>
          </a:xfrm>
          <a:prstGeom prst="roundRect">
            <a:avLst>
              <a:gd name="adj" fmla="val 5598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: 圆角 8"/>
          <p:cNvSpPr/>
          <p:nvPr userDrawn="1"/>
        </p:nvSpPr>
        <p:spPr>
          <a:xfrm>
            <a:off x="4374467" y="1362836"/>
            <a:ext cx="3462340" cy="3462340"/>
          </a:xfrm>
          <a:prstGeom prst="roundRect">
            <a:avLst>
              <a:gd name="adj" fmla="val 5598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 userDrawn="1"/>
        </p:nvSpPr>
        <p:spPr>
          <a:xfrm>
            <a:off x="1656327" y="286129"/>
            <a:ext cx="8879354" cy="6701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</a:pPr>
            <a:r>
              <a:rPr lang="zh-CN" altLang="en-US" sz="3200" b="1" kern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微信扫描小程序码，使用微软移动办公黑科技 </a:t>
            </a:r>
            <a:endParaRPr lang="en-US" sz="3200" b="1" kern="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cxnSp>
        <p:nvCxnSpPr>
          <p:cNvPr id="11" name="直接连接符 10"/>
          <p:cNvCxnSpPr/>
          <p:nvPr userDrawn="1"/>
        </p:nvCxnSpPr>
        <p:spPr>
          <a:xfrm flipH="1">
            <a:off x="1523089" y="369629"/>
            <a:ext cx="266460" cy="622048"/>
          </a:xfrm>
          <a:prstGeom prst="line">
            <a:avLst/>
          </a:prstGeom>
          <a:ln>
            <a:solidFill>
              <a:srgbClr val="E73A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 userDrawn="1"/>
        </p:nvCxnSpPr>
        <p:spPr>
          <a:xfrm flipH="1">
            <a:off x="10402443" y="369629"/>
            <a:ext cx="266460" cy="622048"/>
          </a:xfrm>
          <a:prstGeom prst="line">
            <a:avLst/>
          </a:prstGeom>
          <a:ln>
            <a:solidFill>
              <a:srgbClr val="E73A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: 圆角 12"/>
          <p:cNvSpPr/>
          <p:nvPr userDrawn="1"/>
        </p:nvSpPr>
        <p:spPr>
          <a:xfrm>
            <a:off x="8159751" y="1362836"/>
            <a:ext cx="3462340" cy="3462340"/>
          </a:xfrm>
          <a:prstGeom prst="roundRect">
            <a:avLst>
              <a:gd name="adj" fmla="val 5598"/>
            </a:avLst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4" name="图片 13"/>
          <p:cNvPicPr>
            <a:picLocks noChangeAspect="1"/>
          </p:cNvPicPr>
          <p:nvPr userDrawn="1"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3924" t="13924" r="13924" b="13924"/>
          <a:stretch>
            <a:fillRect/>
          </a:stretch>
        </p:blipFill>
        <p:spPr>
          <a:xfrm>
            <a:off x="4705130" y="1673081"/>
            <a:ext cx="2743200" cy="274320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 userDrawn="1"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4439" r="14439"/>
          <a:stretch>
            <a:fillRect/>
          </a:stretch>
        </p:blipFill>
        <p:spPr>
          <a:xfrm>
            <a:off x="8519321" y="1673081"/>
            <a:ext cx="2743200" cy="274320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 userDrawn="1"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80965" y="1673081"/>
            <a:ext cx="2743200" cy="2743200"/>
          </a:xfrm>
          <a:prstGeom prst="rect">
            <a:avLst/>
          </a:prstGeom>
        </p:spPr>
      </p:pic>
      <p:sp>
        <p:nvSpPr>
          <p:cNvPr id="17" name="文本框 16"/>
          <p:cNvSpPr txBox="1"/>
          <p:nvPr userDrawn="1"/>
        </p:nvSpPr>
        <p:spPr>
          <a:xfrm>
            <a:off x="987447" y="5138740"/>
            <a:ext cx="2730235" cy="907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40000"/>
              </a:lnSpc>
            </a:pPr>
            <a:r>
              <a:rPr lang="zh-CN" altLang="en-US" sz="2000" kern="0">
                <a:solidFill>
                  <a:schemeClr val="bg1">
                    <a:alpha val="77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在微信访问</a:t>
            </a:r>
            <a:r>
              <a:rPr lang="en-US" altLang="zh-CN" sz="2000" kern="0">
                <a:solidFill>
                  <a:schemeClr val="bg1">
                    <a:alpha val="77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OneDrive</a:t>
            </a:r>
            <a:endParaRPr lang="en-US" altLang="zh-CN" sz="2000" kern="0">
              <a:solidFill>
                <a:schemeClr val="bg1">
                  <a:alpha val="77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algn="ctr">
              <a:lnSpc>
                <a:spcPct val="140000"/>
              </a:lnSpc>
            </a:pPr>
            <a:r>
              <a:rPr lang="zh-CN" altLang="en-US" sz="2000" b="1" ker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「 微软</a:t>
            </a:r>
            <a:r>
              <a:rPr lang="en-US" altLang="zh-CN" sz="2000" b="1" ker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Office</a:t>
            </a:r>
            <a:r>
              <a:rPr lang="zh-CN" altLang="en-US" sz="2000" b="1" ker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文档 」</a:t>
            </a:r>
            <a:endParaRPr lang="en-US" sz="2000" b="1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8" name="文本框 17"/>
          <p:cNvSpPr txBox="1"/>
          <p:nvPr userDrawn="1"/>
        </p:nvSpPr>
        <p:spPr>
          <a:xfrm>
            <a:off x="4862328" y="5138740"/>
            <a:ext cx="2467342" cy="907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40000"/>
              </a:lnSpc>
            </a:pPr>
            <a:r>
              <a:rPr lang="zh-CN" altLang="en-US" sz="2000" kern="0">
                <a:solidFill>
                  <a:schemeClr val="bg1">
                    <a:alpha val="77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让你的文档会说话</a:t>
            </a:r>
            <a:endParaRPr lang="en-US" altLang="zh-CN" sz="2000" kern="0">
              <a:solidFill>
                <a:schemeClr val="bg1">
                  <a:alpha val="77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algn="ctr">
              <a:lnSpc>
                <a:spcPct val="140000"/>
              </a:lnSpc>
            </a:pPr>
            <a:r>
              <a:rPr lang="zh-CN" altLang="en-US" sz="2000" b="1" ker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「 微软听听文档 」</a:t>
            </a:r>
            <a:endParaRPr lang="zh-CN" altLang="en-US" sz="2000" b="1" ker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 userDrawn="1"/>
        </p:nvSpPr>
        <p:spPr>
          <a:xfrm>
            <a:off x="8644425" y="5138740"/>
            <a:ext cx="2492990" cy="907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40000"/>
              </a:lnSpc>
            </a:pPr>
            <a:r>
              <a:rPr lang="zh-CN" altLang="en-US" sz="2000" kern="0">
                <a:solidFill>
                  <a:schemeClr val="bg1">
                    <a:alpha val="77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你的文档创作小助手</a:t>
            </a:r>
            <a:endParaRPr lang="en-US" altLang="zh-CN" sz="2000" kern="0">
              <a:solidFill>
                <a:schemeClr val="bg1">
                  <a:alpha val="77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algn="ctr">
              <a:lnSpc>
                <a:spcPct val="140000"/>
              </a:lnSpc>
            </a:pPr>
            <a:r>
              <a:rPr lang="zh-CN" altLang="en-US" sz="2000" b="1" ker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「 微软小蜜 」</a:t>
            </a:r>
            <a:endParaRPr lang="zh-CN" altLang="en-US" sz="2000" b="1" ker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cxnSp>
        <p:nvCxnSpPr>
          <p:cNvPr id="20" name="直接连接符 19"/>
          <p:cNvCxnSpPr/>
          <p:nvPr userDrawn="1"/>
        </p:nvCxnSpPr>
        <p:spPr>
          <a:xfrm>
            <a:off x="4198035" y="5330650"/>
            <a:ext cx="0" cy="653143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 userDrawn="1"/>
        </p:nvCxnSpPr>
        <p:spPr>
          <a:xfrm>
            <a:off x="7976215" y="5330650"/>
            <a:ext cx="0" cy="653143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图片 21">
            <a:hlinkClick r:id="rId5"/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9657" y="6345797"/>
            <a:ext cx="1712686" cy="22607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69924" y="1"/>
            <a:ext cx="10850563" cy="10286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69924" y="1123950"/>
            <a:ext cx="10850563" cy="501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dirty="0"/>
              <a:t>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669924" y="6240463"/>
            <a:ext cx="4140201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/>
              <a:t>www.islide.cc 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599" y="6240463"/>
            <a:ext cx="2909888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3DB80-B894-403A-B48E-6FDC1A72010E}" type="slidenum">
              <a:rPr lang="zh-CN" altLang="en-US" smtClean="0"/>
            </a:fld>
            <a:endParaRPr lang="zh-CN" altLang="en-US"/>
          </a:p>
        </p:txBody>
      </p:sp>
      <p:cxnSp>
        <p:nvCxnSpPr>
          <p:cNvPr id="7" name="直接连接符 6"/>
          <p:cNvCxnSpPr/>
          <p:nvPr userDrawn="1"/>
        </p:nvCxnSpPr>
        <p:spPr>
          <a:xfrm>
            <a:off x="669924" y="1028700"/>
            <a:ext cx="10850563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67510" y="2657475"/>
            <a:ext cx="7298055" cy="673735"/>
          </a:xfrm>
        </p:spPr>
        <p:txBody>
          <a:bodyPr>
            <a:noAutofit/>
          </a:bodyPr>
          <a:lstStyle/>
          <a:p>
            <a:r>
              <a:rPr lang="en-US" altLang="zh-CN" sz="1600" dirty="0">
                <a:sym typeface="+mn-ea"/>
              </a:rPr>
              <a:t>知识目标</a:t>
            </a:r>
            <a:endParaRPr lang="en-US" altLang="zh-CN" sz="1600" dirty="0">
              <a:sym typeface="+mn-ea"/>
            </a:endParaRPr>
          </a:p>
          <a:p>
            <a:r>
              <a:rPr lang="en-US" altLang="zh-CN" sz="1600" dirty="0">
                <a:sym typeface="+mn-ea"/>
              </a:rPr>
              <a:t>1．掌握电子商务环境下物流模式的类型。</a:t>
            </a:r>
            <a:endParaRPr lang="en-US" altLang="zh-CN" sz="1600" dirty="0">
              <a:sym typeface="+mn-ea"/>
            </a:endParaRPr>
          </a:p>
          <a:p>
            <a:r>
              <a:rPr lang="en-US" altLang="zh-CN" sz="1600" dirty="0">
                <a:sym typeface="+mn-ea"/>
              </a:rPr>
              <a:t>2．了解电子商务环境下的新型物流。</a:t>
            </a:r>
            <a:endParaRPr lang="en-US" altLang="zh-CN" sz="1600" dirty="0">
              <a:sym typeface="+mn-ea"/>
            </a:endParaRPr>
          </a:p>
          <a:p>
            <a:r>
              <a:rPr lang="en-US" altLang="zh-CN" sz="1600" dirty="0">
                <a:sym typeface="+mn-ea"/>
              </a:rPr>
              <a:t>能力目标</a:t>
            </a:r>
            <a:endParaRPr lang="en-US" altLang="zh-CN" sz="1600" dirty="0">
              <a:sym typeface="+mn-ea"/>
            </a:endParaRPr>
          </a:p>
          <a:p>
            <a:r>
              <a:rPr lang="en-US" altLang="zh-CN" sz="1600" dirty="0">
                <a:sym typeface="+mn-ea"/>
              </a:rPr>
              <a:t>1．能够对不同类型物流模式进行比较分析。</a:t>
            </a:r>
            <a:endParaRPr lang="en-US" altLang="zh-CN" sz="1600" dirty="0">
              <a:sym typeface="+mn-ea"/>
            </a:endParaRPr>
          </a:p>
          <a:p>
            <a:r>
              <a:rPr lang="en-US" altLang="zh-CN" sz="1600" dirty="0">
                <a:sym typeface="+mn-ea"/>
              </a:rPr>
              <a:t>2．能够根据物流企业的特点选择不同的物流模式。</a:t>
            </a:r>
            <a:endParaRPr lang="en-US" altLang="zh-CN" sz="1600" dirty="0">
              <a:sym typeface="+mn-ea"/>
            </a:endParaRPr>
          </a:p>
          <a:p>
            <a:endParaRPr lang="en-US" altLang="zh-CN" sz="1600" dirty="0">
              <a:sym typeface="+mn-ea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1667510" y="593090"/>
            <a:ext cx="6722110" cy="1350645"/>
          </a:xfrm>
        </p:spPr>
        <p:txBody>
          <a:bodyPr>
            <a:normAutofit/>
          </a:bodyPr>
          <a:lstStyle/>
          <a:p>
            <a:r>
              <a:rPr lang="en-US" altLang="zh-CN" dirty="0"/>
              <a:t>项目二  电子商务环境下的</a:t>
            </a:r>
            <a:br>
              <a:rPr lang="en-US" altLang="zh-CN" dirty="0"/>
            </a:br>
            <a:r>
              <a:rPr lang="en-US" altLang="zh-CN" dirty="0"/>
              <a:t>             物流模式</a:t>
            </a:r>
            <a:endParaRPr lang="en-US" altLang="zh-CN" dirty="0"/>
          </a:p>
        </p:txBody>
      </p:sp>
      <p:cxnSp>
        <p:nvCxnSpPr>
          <p:cNvPr id="13" name="直接连接符 12"/>
          <p:cNvCxnSpPr/>
          <p:nvPr/>
        </p:nvCxnSpPr>
        <p:spPr>
          <a:xfrm>
            <a:off x="1403735" y="1354258"/>
            <a:ext cx="0" cy="24003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sym typeface="+mn-ea"/>
              </a:rPr>
              <a:t>三、冷链物流</a:t>
            </a:r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www.islide.cc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</a:fld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669925" y="1252855"/>
            <a:ext cx="4345305" cy="37846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spcBef>
                <a:spcPts val="600"/>
              </a:spcBef>
              <a:spcAft>
                <a:spcPts val="600"/>
              </a:spcAft>
            </a:pPr>
            <a:r>
              <a:rPr lang="zh-CN" altLang="en-US" b="1">
                <a:sym typeface="+mn-ea"/>
              </a:rPr>
              <a:t>（四）我国冷链物流的发展措施</a:t>
            </a:r>
            <a:endParaRPr lang="zh-CN" altLang="en-US" b="1">
              <a:sym typeface="+mn-ea"/>
            </a:endParaRPr>
          </a:p>
          <a:p>
            <a:pPr fontAlgn="auto">
              <a:spcBef>
                <a:spcPts val="600"/>
              </a:spcBef>
              <a:spcAft>
                <a:spcPts val="600"/>
              </a:spcAft>
            </a:pPr>
            <a:r>
              <a:rPr lang="zh-CN" altLang="en-US">
                <a:sym typeface="+mn-ea"/>
              </a:rPr>
              <a:t>（1）加大基础设施建设。</a:t>
            </a:r>
            <a:endParaRPr lang="zh-CN" altLang="en-US">
              <a:sym typeface="+mn-ea"/>
            </a:endParaRPr>
          </a:p>
          <a:p>
            <a:pPr fontAlgn="auto">
              <a:spcBef>
                <a:spcPts val="600"/>
              </a:spcBef>
              <a:spcAft>
                <a:spcPts val="600"/>
              </a:spcAft>
            </a:pPr>
            <a:r>
              <a:rPr lang="zh-CN" altLang="en-US">
                <a:sym typeface="+mn-ea"/>
              </a:rPr>
              <a:t>（2）建立冷链物流公共网络信息平台。</a:t>
            </a:r>
            <a:endParaRPr lang="zh-CN" altLang="en-US">
              <a:sym typeface="+mn-ea"/>
            </a:endParaRPr>
          </a:p>
          <a:p>
            <a:pPr fontAlgn="auto">
              <a:spcBef>
                <a:spcPts val="600"/>
              </a:spcBef>
              <a:spcAft>
                <a:spcPts val="600"/>
              </a:spcAft>
            </a:pPr>
            <a:r>
              <a:rPr lang="zh-CN" altLang="en-US">
                <a:sym typeface="+mn-ea"/>
              </a:rPr>
              <a:t>（3）发展科技创新。</a:t>
            </a:r>
            <a:endParaRPr lang="zh-CN" altLang="en-US">
              <a:sym typeface="+mn-ea"/>
            </a:endParaRPr>
          </a:p>
          <a:p>
            <a:pPr fontAlgn="auto">
              <a:spcBef>
                <a:spcPts val="600"/>
              </a:spcBef>
              <a:spcAft>
                <a:spcPts val="600"/>
              </a:spcAft>
            </a:pPr>
            <a:r>
              <a:rPr lang="zh-CN" altLang="en-US">
                <a:sym typeface="+mn-ea"/>
              </a:rPr>
              <a:t>（4）建立一体化的冷链物流共同配送模式。</a:t>
            </a:r>
            <a:endParaRPr lang="zh-CN" altLang="en-US">
              <a:sym typeface="+mn-ea"/>
            </a:endParaRPr>
          </a:p>
          <a:p>
            <a:pPr fontAlgn="auto">
              <a:spcBef>
                <a:spcPts val="600"/>
              </a:spcBef>
              <a:spcAft>
                <a:spcPts val="600"/>
              </a:spcAft>
            </a:pPr>
            <a:r>
              <a:rPr lang="zh-CN" altLang="en-US">
                <a:sym typeface="+mn-ea"/>
              </a:rPr>
              <a:t>（5）构建冷链物流的供应链上战略合作伙伴关系。</a:t>
            </a:r>
            <a:endParaRPr lang="zh-CN" altLang="en-US">
              <a:sym typeface="+mn-ea"/>
            </a:endParaRPr>
          </a:p>
          <a:p>
            <a:pPr fontAlgn="auto">
              <a:spcBef>
                <a:spcPts val="600"/>
              </a:spcBef>
              <a:spcAft>
                <a:spcPts val="600"/>
              </a:spcAft>
            </a:pPr>
            <a:r>
              <a:rPr lang="zh-CN" altLang="en-US">
                <a:sym typeface="+mn-ea"/>
              </a:rPr>
              <a:t>（6）完善行业相关标准和法规，依靠行业协会规范冷链物流市场。</a:t>
            </a:r>
            <a:endParaRPr lang="zh-CN" altLang="en-US">
              <a:sym typeface="+mn-ea"/>
            </a:endParaRPr>
          </a:p>
        </p:txBody>
      </p:sp>
      <p:grpSp>
        <p:nvGrpSpPr>
          <p:cNvPr id="7" name="iSḷïḑe"/>
          <p:cNvGrpSpPr/>
          <p:nvPr/>
        </p:nvGrpSpPr>
        <p:grpSpPr>
          <a:xfrm rot="0">
            <a:off x="4558030" y="1028700"/>
            <a:ext cx="5514340" cy="5829300"/>
            <a:chOff x="3338932" y="1028700"/>
            <a:chExt cx="5514136" cy="5829300"/>
          </a:xfrm>
        </p:grpSpPr>
        <p:grpSp>
          <p:nvGrpSpPr>
            <p:cNvPr id="18" name="í$ḻídé"/>
            <p:cNvGrpSpPr/>
            <p:nvPr/>
          </p:nvGrpSpPr>
          <p:grpSpPr>
            <a:xfrm>
              <a:off x="4089213" y="5275571"/>
              <a:ext cx="323503" cy="913348"/>
              <a:chOff x="5021074" y="5165013"/>
              <a:chExt cx="346103" cy="977150"/>
            </a:xfrm>
            <a:solidFill>
              <a:schemeClr val="tx2"/>
            </a:solidFill>
          </p:grpSpPr>
          <p:sp>
            <p:nvSpPr>
              <p:cNvPr id="9" name="íšļîḋé"/>
              <p:cNvSpPr/>
              <p:nvPr/>
            </p:nvSpPr>
            <p:spPr bwMode="auto">
              <a:xfrm>
                <a:off x="5123938" y="5165013"/>
                <a:ext cx="140387" cy="154287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15875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>
                <a:normAutofit fontScale="25000" lnSpcReduction="20000"/>
              </a:bodyPr>
              <a:lstStyle/>
              <a:p>
                <a:pPr marL="0" marR="0" lvl="0" indent="0" algn="l" defTabSz="9137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" name="ïS1íḑe"/>
              <p:cNvSpPr/>
              <p:nvPr/>
            </p:nvSpPr>
            <p:spPr bwMode="auto">
              <a:xfrm>
                <a:off x="5021074" y="5359608"/>
                <a:ext cx="346103" cy="782555"/>
              </a:xfrm>
              <a:custGeom>
                <a:avLst/>
                <a:gdLst>
                  <a:gd name="T0" fmla="*/ 105 w 105"/>
                  <a:gd name="T1" fmla="*/ 30 h 241"/>
                  <a:gd name="T2" fmla="*/ 52 w 105"/>
                  <a:gd name="T3" fmla="*/ 0 h 241"/>
                  <a:gd name="T4" fmla="*/ 0 w 105"/>
                  <a:gd name="T5" fmla="*/ 30 h 241"/>
                  <a:gd name="T6" fmla="*/ 0 w 105"/>
                  <a:gd name="T7" fmla="*/ 30 h 241"/>
                  <a:gd name="T8" fmla="*/ 0 w 105"/>
                  <a:gd name="T9" fmla="*/ 124 h 241"/>
                  <a:gd name="T10" fmla="*/ 9 w 105"/>
                  <a:gd name="T11" fmla="*/ 134 h 241"/>
                  <a:gd name="T12" fmla="*/ 19 w 105"/>
                  <a:gd name="T13" fmla="*/ 124 h 241"/>
                  <a:gd name="T14" fmla="*/ 19 w 105"/>
                  <a:gd name="T15" fmla="*/ 41 h 241"/>
                  <a:gd name="T16" fmla="*/ 25 w 105"/>
                  <a:gd name="T17" fmla="*/ 41 h 241"/>
                  <a:gd name="T18" fmla="*/ 25 w 105"/>
                  <a:gd name="T19" fmla="*/ 228 h 241"/>
                  <a:gd name="T20" fmla="*/ 25 w 105"/>
                  <a:gd name="T21" fmla="*/ 228 h 241"/>
                  <a:gd name="T22" fmla="*/ 25 w 105"/>
                  <a:gd name="T23" fmla="*/ 229 h 241"/>
                  <a:gd name="T24" fmla="*/ 36 w 105"/>
                  <a:gd name="T25" fmla="*/ 241 h 241"/>
                  <a:gd name="T26" fmla="*/ 47 w 105"/>
                  <a:gd name="T27" fmla="*/ 230 h 241"/>
                  <a:gd name="T28" fmla="*/ 47 w 105"/>
                  <a:gd name="T29" fmla="*/ 229 h 241"/>
                  <a:gd name="T30" fmla="*/ 47 w 105"/>
                  <a:gd name="T31" fmla="*/ 125 h 241"/>
                  <a:gd name="T32" fmla="*/ 52 w 105"/>
                  <a:gd name="T33" fmla="*/ 116 h 241"/>
                  <a:gd name="T34" fmla="*/ 58 w 105"/>
                  <a:gd name="T35" fmla="*/ 125 h 241"/>
                  <a:gd name="T36" fmla="*/ 58 w 105"/>
                  <a:gd name="T37" fmla="*/ 229 h 241"/>
                  <a:gd name="T38" fmla="*/ 58 w 105"/>
                  <a:gd name="T39" fmla="*/ 230 h 241"/>
                  <a:gd name="T40" fmla="*/ 69 w 105"/>
                  <a:gd name="T41" fmla="*/ 241 h 241"/>
                  <a:gd name="T42" fmla="*/ 80 w 105"/>
                  <a:gd name="T43" fmla="*/ 229 h 241"/>
                  <a:gd name="T44" fmla="*/ 80 w 105"/>
                  <a:gd name="T45" fmla="*/ 228 h 241"/>
                  <a:gd name="T46" fmla="*/ 80 w 105"/>
                  <a:gd name="T47" fmla="*/ 228 h 241"/>
                  <a:gd name="T48" fmla="*/ 80 w 105"/>
                  <a:gd name="T49" fmla="*/ 41 h 241"/>
                  <a:gd name="T50" fmla="*/ 86 w 105"/>
                  <a:gd name="T51" fmla="*/ 41 h 241"/>
                  <a:gd name="T52" fmla="*/ 86 w 105"/>
                  <a:gd name="T53" fmla="*/ 124 h 241"/>
                  <a:gd name="T54" fmla="*/ 96 w 105"/>
                  <a:gd name="T55" fmla="*/ 134 h 241"/>
                  <a:gd name="T56" fmla="*/ 105 w 105"/>
                  <a:gd name="T57" fmla="*/ 124 h 241"/>
                  <a:gd name="T58" fmla="*/ 105 w 105"/>
                  <a:gd name="T59" fmla="*/ 30 h 241"/>
                  <a:gd name="T60" fmla="*/ 105 w 105"/>
                  <a:gd name="T61" fmla="*/ 30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05" h="241">
                    <a:moveTo>
                      <a:pt x="105" y="30"/>
                    </a:moveTo>
                    <a:cubicBezTo>
                      <a:pt x="104" y="2"/>
                      <a:pt x="79" y="0"/>
                      <a:pt x="52" y="0"/>
                    </a:cubicBezTo>
                    <a:cubicBezTo>
                      <a:pt x="26" y="0"/>
                      <a:pt x="0" y="2"/>
                      <a:pt x="0" y="30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0" y="130"/>
                      <a:pt x="4" y="134"/>
                      <a:pt x="9" y="134"/>
                    </a:cubicBezTo>
                    <a:cubicBezTo>
                      <a:pt x="14" y="134"/>
                      <a:pt x="19" y="130"/>
                      <a:pt x="19" y="124"/>
                    </a:cubicBezTo>
                    <a:cubicBezTo>
                      <a:pt x="19" y="41"/>
                      <a:pt x="19" y="41"/>
                      <a:pt x="19" y="41"/>
                    </a:cubicBezTo>
                    <a:cubicBezTo>
                      <a:pt x="25" y="41"/>
                      <a:pt x="25" y="41"/>
                      <a:pt x="25" y="41"/>
                    </a:cubicBezTo>
                    <a:cubicBezTo>
                      <a:pt x="25" y="228"/>
                      <a:pt x="25" y="228"/>
                      <a:pt x="25" y="228"/>
                    </a:cubicBezTo>
                    <a:cubicBezTo>
                      <a:pt x="25" y="228"/>
                      <a:pt x="25" y="228"/>
                      <a:pt x="25" y="228"/>
                    </a:cubicBezTo>
                    <a:cubicBezTo>
                      <a:pt x="25" y="228"/>
                      <a:pt x="25" y="229"/>
                      <a:pt x="25" y="229"/>
                    </a:cubicBezTo>
                    <a:cubicBezTo>
                      <a:pt x="25" y="235"/>
                      <a:pt x="30" y="241"/>
                      <a:pt x="36" y="241"/>
                    </a:cubicBezTo>
                    <a:cubicBezTo>
                      <a:pt x="41" y="241"/>
                      <a:pt x="46" y="236"/>
                      <a:pt x="47" y="230"/>
                    </a:cubicBezTo>
                    <a:cubicBezTo>
                      <a:pt x="47" y="230"/>
                      <a:pt x="47" y="230"/>
                      <a:pt x="47" y="229"/>
                    </a:cubicBezTo>
                    <a:cubicBezTo>
                      <a:pt x="47" y="125"/>
                      <a:pt x="47" y="125"/>
                      <a:pt x="47" y="125"/>
                    </a:cubicBezTo>
                    <a:cubicBezTo>
                      <a:pt x="47" y="120"/>
                      <a:pt x="48" y="116"/>
                      <a:pt x="52" y="116"/>
                    </a:cubicBezTo>
                    <a:cubicBezTo>
                      <a:pt x="57" y="116"/>
                      <a:pt x="58" y="120"/>
                      <a:pt x="58" y="125"/>
                    </a:cubicBezTo>
                    <a:cubicBezTo>
                      <a:pt x="58" y="229"/>
                      <a:pt x="58" y="229"/>
                      <a:pt x="58" y="229"/>
                    </a:cubicBezTo>
                    <a:cubicBezTo>
                      <a:pt x="58" y="230"/>
                      <a:pt x="58" y="230"/>
                      <a:pt x="58" y="230"/>
                    </a:cubicBezTo>
                    <a:cubicBezTo>
                      <a:pt x="59" y="236"/>
                      <a:pt x="63" y="241"/>
                      <a:pt x="69" y="241"/>
                    </a:cubicBezTo>
                    <a:cubicBezTo>
                      <a:pt x="75" y="241"/>
                      <a:pt x="80" y="235"/>
                      <a:pt x="80" y="229"/>
                    </a:cubicBezTo>
                    <a:cubicBezTo>
                      <a:pt x="80" y="228"/>
                      <a:pt x="80" y="228"/>
                      <a:pt x="80" y="228"/>
                    </a:cubicBezTo>
                    <a:cubicBezTo>
                      <a:pt x="80" y="228"/>
                      <a:pt x="80" y="228"/>
                      <a:pt x="80" y="228"/>
                    </a:cubicBezTo>
                    <a:cubicBezTo>
                      <a:pt x="80" y="41"/>
                      <a:pt x="80" y="41"/>
                      <a:pt x="80" y="41"/>
                    </a:cubicBezTo>
                    <a:cubicBezTo>
                      <a:pt x="86" y="41"/>
                      <a:pt x="86" y="41"/>
                      <a:pt x="86" y="41"/>
                    </a:cubicBezTo>
                    <a:cubicBezTo>
                      <a:pt x="86" y="124"/>
                      <a:pt x="86" y="124"/>
                      <a:pt x="86" y="124"/>
                    </a:cubicBezTo>
                    <a:cubicBezTo>
                      <a:pt x="86" y="130"/>
                      <a:pt x="91" y="134"/>
                      <a:pt x="96" y="134"/>
                    </a:cubicBezTo>
                    <a:cubicBezTo>
                      <a:pt x="101" y="134"/>
                      <a:pt x="105" y="130"/>
                      <a:pt x="105" y="124"/>
                    </a:cubicBezTo>
                    <a:cubicBezTo>
                      <a:pt x="105" y="30"/>
                      <a:pt x="105" y="30"/>
                      <a:pt x="105" y="30"/>
                    </a:cubicBezTo>
                    <a:cubicBezTo>
                      <a:pt x="105" y="30"/>
                      <a:pt x="105" y="30"/>
                      <a:pt x="105" y="30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15875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>
                <a:normAutofit/>
              </a:bodyPr>
              <a:lstStyle/>
              <a:p>
                <a:pPr marL="0" marR="0" lvl="0" indent="0" algn="l" defTabSz="9137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19" name="îşlïḑé"/>
            <p:cNvGrpSpPr/>
            <p:nvPr/>
          </p:nvGrpSpPr>
          <p:grpSpPr>
            <a:xfrm>
              <a:off x="6471338" y="2761583"/>
              <a:ext cx="436536" cy="913347"/>
              <a:chOff x="7569592" y="2475415"/>
              <a:chExt cx="467031" cy="977151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11" name="íṥļíḍé"/>
              <p:cNvSpPr/>
              <p:nvPr/>
            </p:nvSpPr>
            <p:spPr bwMode="auto">
              <a:xfrm>
                <a:off x="7665500" y="2475415"/>
                <a:ext cx="144557" cy="155677"/>
              </a:xfrm>
              <a:prstGeom prst="ellipse">
                <a:avLst/>
              </a:prstGeom>
              <a:grpFill/>
              <a:ln w="15875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>
                <a:normAutofit fontScale="25000" lnSpcReduction="20000"/>
              </a:bodyPr>
              <a:lstStyle/>
              <a:p>
                <a:pPr marL="0" marR="0" lvl="0" indent="0" algn="l" defTabSz="9137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2" name="îŝḷíḑé"/>
              <p:cNvSpPr/>
              <p:nvPr/>
            </p:nvSpPr>
            <p:spPr bwMode="auto">
              <a:xfrm>
                <a:off x="7569592" y="2660281"/>
                <a:ext cx="467031" cy="792285"/>
              </a:xfrm>
              <a:custGeom>
                <a:avLst/>
                <a:gdLst>
                  <a:gd name="T0" fmla="*/ 139 w 142"/>
                  <a:gd name="T1" fmla="*/ 31 h 241"/>
                  <a:gd name="T2" fmla="*/ 125 w 142"/>
                  <a:gd name="T3" fmla="*/ 32 h 241"/>
                  <a:gd name="T4" fmla="*/ 106 w 142"/>
                  <a:gd name="T5" fmla="*/ 50 h 241"/>
                  <a:gd name="T6" fmla="*/ 106 w 142"/>
                  <a:gd name="T7" fmla="*/ 30 h 241"/>
                  <a:gd name="T8" fmla="*/ 106 w 142"/>
                  <a:gd name="T9" fmla="*/ 30 h 241"/>
                  <a:gd name="T10" fmla="*/ 53 w 142"/>
                  <a:gd name="T11" fmla="*/ 0 h 241"/>
                  <a:gd name="T12" fmla="*/ 0 w 142"/>
                  <a:gd name="T13" fmla="*/ 30 h 241"/>
                  <a:gd name="T14" fmla="*/ 0 w 142"/>
                  <a:gd name="T15" fmla="*/ 30 h 241"/>
                  <a:gd name="T16" fmla="*/ 0 w 142"/>
                  <a:gd name="T17" fmla="*/ 124 h 241"/>
                  <a:gd name="T18" fmla="*/ 10 w 142"/>
                  <a:gd name="T19" fmla="*/ 134 h 241"/>
                  <a:gd name="T20" fmla="*/ 19 w 142"/>
                  <a:gd name="T21" fmla="*/ 124 h 241"/>
                  <a:gd name="T22" fmla="*/ 19 w 142"/>
                  <a:gd name="T23" fmla="*/ 41 h 241"/>
                  <a:gd name="T24" fmla="*/ 25 w 142"/>
                  <a:gd name="T25" fmla="*/ 41 h 241"/>
                  <a:gd name="T26" fmla="*/ 25 w 142"/>
                  <a:gd name="T27" fmla="*/ 228 h 241"/>
                  <a:gd name="T28" fmla="*/ 25 w 142"/>
                  <a:gd name="T29" fmla="*/ 228 h 241"/>
                  <a:gd name="T30" fmla="*/ 25 w 142"/>
                  <a:gd name="T31" fmla="*/ 229 h 241"/>
                  <a:gd name="T32" fmla="*/ 36 w 142"/>
                  <a:gd name="T33" fmla="*/ 241 h 241"/>
                  <a:gd name="T34" fmla="*/ 47 w 142"/>
                  <a:gd name="T35" fmla="*/ 230 h 241"/>
                  <a:gd name="T36" fmla="*/ 47 w 142"/>
                  <a:gd name="T37" fmla="*/ 229 h 241"/>
                  <a:gd name="T38" fmla="*/ 47 w 142"/>
                  <a:gd name="T39" fmla="*/ 125 h 241"/>
                  <a:gd name="T40" fmla="*/ 53 w 142"/>
                  <a:gd name="T41" fmla="*/ 116 h 241"/>
                  <a:gd name="T42" fmla="*/ 58 w 142"/>
                  <a:gd name="T43" fmla="*/ 125 h 241"/>
                  <a:gd name="T44" fmla="*/ 58 w 142"/>
                  <a:gd name="T45" fmla="*/ 229 h 241"/>
                  <a:gd name="T46" fmla="*/ 58 w 142"/>
                  <a:gd name="T47" fmla="*/ 230 h 241"/>
                  <a:gd name="T48" fmla="*/ 69 w 142"/>
                  <a:gd name="T49" fmla="*/ 241 h 241"/>
                  <a:gd name="T50" fmla="*/ 81 w 142"/>
                  <a:gd name="T51" fmla="*/ 229 h 241"/>
                  <a:gd name="T52" fmla="*/ 81 w 142"/>
                  <a:gd name="T53" fmla="*/ 228 h 241"/>
                  <a:gd name="T54" fmla="*/ 81 w 142"/>
                  <a:gd name="T55" fmla="*/ 41 h 241"/>
                  <a:gd name="T56" fmla="*/ 87 w 142"/>
                  <a:gd name="T57" fmla="*/ 41 h 241"/>
                  <a:gd name="T58" fmla="*/ 87 w 142"/>
                  <a:gd name="T59" fmla="*/ 69 h 241"/>
                  <a:gd name="T60" fmla="*/ 87 w 142"/>
                  <a:gd name="T61" fmla="*/ 78 h 241"/>
                  <a:gd name="T62" fmla="*/ 87 w 142"/>
                  <a:gd name="T63" fmla="*/ 96 h 241"/>
                  <a:gd name="T64" fmla="*/ 138 w 142"/>
                  <a:gd name="T65" fmla="*/ 45 h 241"/>
                  <a:gd name="T66" fmla="*/ 139 w 142"/>
                  <a:gd name="T67" fmla="*/ 31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42" h="241">
                    <a:moveTo>
                      <a:pt x="139" y="31"/>
                    </a:moveTo>
                    <a:cubicBezTo>
                      <a:pt x="135" y="27"/>
                      <a:pt x="129" y="28"/>
                      <a:pt x="125" y="32"/>
                    </a:cubicBezTo>
                    <a:cubicBezTo>
                      <a:pt x="106" y="50"/>
                      <a:pt x="106" y="50"/>
                      <a:pt x="106" y="50"/>
                    </a:cubicBezTo>
                    <a:cubicBezTo>
                      <a:pt x="106" y="30"/>
                      <a:pt x="106" y="30"/>
                      <a:pt x="106" y="30"/>
                    </a:cubicBezTo>
                    <a:cubicBezTo>
                      <a:pt x="106" y="30"/>
                      <a:pt x="106" y="30"/>
                      <a:pt x="106" y="30"/>
                    </a:cubicBezTo>
                    <a:cubicBezTo>
                      <a:pt x="105" y="2"/>
                      <a:pt x="79" y="0"/>
                      <a:pt x="53" y="0"/>
                    </a:cubicBezTo>
                    <a:cubicBezTo>
                      <a:pt x="26" y="0"/>
                      <a:pt x="1" y="2"/>
                      <a:pt x="0" y="30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0" y="130"/>
                      <a:pt x="4" y="134"/>
                      <a:pt x="10" y="134"/>
                    </a:cubicBezTo>
                    <a:cubicBezTo>
                      <a:pt x="15" y="134"/>
                      <a:pt x="19" y="130"/>
                      <a:pt x="19" y="124"/>
                    </a:cubicBezTo>
                    <a:cubicBezTo>
                      <a:pt x="19" y="41"/>
                      <a:pt x="19" y="41"/>
                      <a:pt x="19" y="41"/>
                    </a:cubicBezTo>
                    <a:cubicBezTo>
                      <a:pt x="25" y="41"/>
                      <a:pt x="25" y="41"/>
                      <a:pt x="25" y="41"/>
                    </a:cubicBezTo>
                    <a:cubicBezTo>
                      <a:pt x="25" y="228"/>
                      <a:pt x="25" y="228"/>
                      <a:pt x="25" y="228"/>
                    </a:cubicBezTo>
                    <a:cubicBezTo>
                      <a:pt x="25" y="228"/>
                      <a:pt x="25" y="228"/>
                      <a:pt x="25" y="228"/>
                    </a:cubicBezTo>
                    <a:cubicBezTo>
                      <a:pt x="25" y="228"/>
                      <a:pt x="25" y="228"/>
                      <a:pt x="25" y="229"/>
                    </a:cubicBezTo>
                    <a:cubicBezTo>
                      <a:pt x="25" y="235"/>
                      <a:pt x="30" y="241"/>
                      <a:pt x="36" y="241"/>
                    </a:cubicBezTo>
                    <a:cubicBezTo>
                      <a:pt x="42" y="241"/>
                      <a:pt x="47" y="236"/>
                      <a:pt x="47" y="230"/>
                    </a:cubicBezTo>
                    <a:cubicBezTo>
                      <a:pt x="47" y="230"/>
                      <a:pt x="47" y="230"/>
                      <a:pt x="47" y="229"/>
                    </a:cubicBezTo>
                    <a:cubicBezTo>
                      <a:pt x="47" y="125"/>
                      <a:pt x="47" y="125"/>
                      <a:pt x="47" y="125"/>
                    </a:cubicBezTo>
                    <a:cubicBezTo>
                      <a:pt x="47" y="120"/>
                      <a:pt x="48" y="116"/>
                      <a:pt x="53" y="116"/>
                    </a:cubicBezTo>
                    <a:cubicBezTo>
                      <a:pt x="58" y="116"/>
                      <a:pt x="58" y="120"/>
                      <a:pt x="58" y="125"/>
                    </a:cubicBezTo>
                    <a:cubicBezTo>
                      <a:pt x="58" y="229"/>
                      <a:pt x="58" y="229"/>
                      <a:pt x="58" y="229"/>
                    </a:cubicBezTo>
                    <a:cubicBezTo>
                      <a:pt x="58" y="230"/>
                      <a:pt x="58" y="230"/>
                      <a:pt x="58" y="230"/>
                    </a:cubicBezTo>
                    <a:cubicBezTo>
                      <a:pt x="59" y="236"/>
                      <a:pt x="64" y="241"/>
                      <a:pt x="69" y="241"/>
                    </a:cubicBezTo>
                    <a:cubicBezTo>
                      <a:pt x="76" y="241"/>
                      <a:pt x="81" y="235"/>
                      <a:pt x="81" y="229"/>
                    </a:cubicBezTo>
                    <a:cubicBezTo>
                      <a:pt x="81" y="228"/>
                      <a:pt x="81" y="228"/>
                      <a:pt x="81" y="228"/>
                    </a:cubicBezTo>
                    <a:cubicBezTo>
                      <a:pt x="81" y="41"/>
                      <a:pt x="81" y="41"/>
                      <a:pt x="81" y="41"/>
                    </a:cubicBezTo>
                    <a:cubicBezTo>
                      <a:pt x="87" y="41"/>
                      <a:pt x="87" y="41"/>
                      <a:pt x="87" y="41"/>
                    </a:cubicBezTo>
                    <a:cubicBezTo>
                      <a:pt x="87" y="69"/>
                      <a:pt x="87" y="69"/>
                      <a:pt x="87" y="69"/>
                    </a:cubicBezTo>
                    <a:cubicBezTo>
                      <a:pt x="87" y="78"/>
                      <a:pt x="87" y="78"/>
                      <a:pt x="87" y="78"/>
                    </a:cubicBezTo>
                    <a:cubicBezTo>
                      <a:pt x="87" y="96"/>
                      <a:pt x="87" y="96"/>
                      <a:pt x="87" y="96"/>
                    </a:cubicBezTo>
                    <a:cubicBezTo>
                      <a:pt x="138" y="45"/>
                      <a:pt x="138" y="45"/>
                      <a:pt x="138" y="45"/>
                    </a:cubicBezTo>
                    <a:cubicBezTo>
                      <a:pt x="142" y="41"/>
                      <a:pt x="142" y="35"/>
                      <a:pt x="139" y="31"/>
                    </a:cubicBezTo>
                    <a:close/>
                  </a:path>
                </a:pathLst>
              </a:custGeom>
              <a:grpFill/>
              <a:ln w="15875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>
                <a:normAutofit/>
              </a:bodyPr>
              <a:lstStyle/>
              <a:p>
                <a:pPr marL="0" marR="0" lvl="0" indent="0" algn="l" defTabSz="9137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20" name="iṩ1íḍé"/>
            <p:cNvGrpSpPr/>
            <p:nvPr/>
          </p:nvGrpSpPr>
          <p:grpSpPr>
            <a:xfrm>
              <a:off x="7422802" y="1248576"/>
              <a:ext cx="550867" cy="913350"/>
              <a:chOff x="8467515" y="825516"/>
              <a:chExt cx="589349" cy="977152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13" name="íṩ1îḑè"/>
              <p:cNvSpPr/>
              <p:nvPr/>
            </p:nvSpPr>
            <p:spPr bwMode="auto">
              <a:xfrm>
                <a:off x="8691300" y="825516"/>
                <a:ext cx="144557" cy="154287"/>
              </a:xfrm>
              <a:prstGeom prst="ellipse">
                <a:avLst/>
              </a:prstGeom>
              <a:grpFill/>
              <a:ln w="15875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>
                <a:normAutofit fontScale="25000" lnSpcReduction="20000"/>
              </a:bodyPr>
              <a:lstStyle/>
              <a:p>
                <a:pPr marL="0" marR="0" lvl="0" indent="0" algn="l" defTabSz="9137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4" name="îṥliḍê"/>
              <p:cNvSpPr/>
              <p:nvPr/>
            </p:nvSpPr>
            <p:spPr bwMode="auto">
              <a:xfrm>
                <a:off x="8467515" y="1010383"/>
                <a:ext cx="589349" cy="792285"/>
              </a:xfrm>
              <a:custGeom>
                <a:avLst/>
                <a:gdLst>
                  <a:gd name="T0" fmla="*/ 177 w 179"/>
                  <a:gd name="T1" fmla="*/ 45 h 241"/>
                  <a:gd name="T2" fmla="*/ 164 w 179"/>
                  <a:gd name="T3" fmla="*/ 41 h 241"/>
                  <a:gd name="T4" fmla="*/ 143 w 179"/>
                  <a:gd name="T5" fmla="*/ 51 h 241"/>
                  <a:gd name="T6" fmla="*/ 143 w 179"/>
                  <a:gd name="T7" fmla="*/ 30 h 241"/>
                  <a:gd name="T8" fmla="*/ 143 w 179"/>
                  <a:gd name="T9" fmla="*/ 30 h 241"/>
                  <a:gd name="T10" fmla="*/ 90 w 179"/>
                  <a:gd name="T11" fmla="*/ 0 h 241"/>
                  <a:gd name="T12" fmla="*/ 37 w 179"/>
                  <a:gd name="T13" fmla="*/ 30 h 241"/>
                  <a:gd name="T14" fmla="*/ 37 w 179"/>
                  <a:gd name="T15" fmla="*/ 30 h 241"/>
                  <a:gd name="T16" fmla="*/ 37 w 179"/>
                  <a:gd name="T17" fmla="*/ 51 h 241"/>
                  <a:gd name="T18" fmla="*/ 16 w 179"/>
                  <a:gd name="T19" fmla="*/ 41 h 241"/>
                  <a:gd name="T20" fmla="*/ 3 w 179"/>
                  <a:gd name="T21" fmla="*/ 45 h 241"/>
                  <a:gd name="T22" fmla="*/ 8 w 179"/>
                  <a:gd name="T23" fmla="*/ 58 h 241"/>
                  <a:gd name="T24" fmla="*/ 56 w 179"/>
                  <a:gd name="T25" fmla="*/ 82 h 241"/>
                  <a:gd name="T26" fmla="*/ 56 w 179"/>
                  <a:gd name="T27" fmla="*/ 40 h 241"/>
                  <a:gd name="T28" fmla="*/ 62 w 179"/>
                  <a:gd name="T29" fmla="*/ 40 h 241"/>
                  <a:gd name="T30" fmla="*/ 62 w 179"/>
                  <a:gd name="T31" fmla="*/ 228 h 241"/>
                  <a:gd name="T32" fmla="*/ 62 w 179"/>
                  <a:gd name="T33" fmla="*/ 228 h 241"/>
                  <a:gd name="T34" fmla="*/ 62 w 179"/>
                  <a:gd name="T35" fmla="*/ 229 h 241"/>
                  <a:gd name="T36" fmla="*/ 73 w 179"/>
                  <a:gd name="T37" fmla="*/ 241 h 241"/>
                  <a:gd name="T38" fmla="*/ 84 w 179"/>
                  <a:gd name="T39" fmla="*/ 230 h 241"/>
                  <a:gd name="T40" fmla="*/ 84 w 179"/>
                  <a:gd name="T41" fmla="*/ 229 h 241"/>
                  <a:gd name="T42" fmla="*/ 84 w 179"/>
                  <a:gd name="T43" fmla="*/ 125 h 241"/>
                  <a:gd name="T44" fmla="*/ 90 w 179"/>
                  <a:gd name="T45" fmla="*/ 116 h 241"/>
                  <a:gd name="T46" fmla="*/ 95 w 179"/>
                  <a:gd name="T47" fmla="*/ 125 h 241"/>
                  <a:gd name="T48" fmla="*/ 95 w 179"/>
                  <a:gd name="T49" fmla="*/ 229 h 241"/>
                  <a:gd name="T50" fmla="*/ 96 w 179"/>
                  <a:gd name="T51" fmla="*/ 230 h 241"/>
                  <a:gd name="T52" fmla="*/ 106 w 179"/>
                  <a:gd name="T53" fmla="*/ 241 h 241"/>
                  <a:gd name="T54" fmla="*/ 118 w 179"/>
                  <a:gd name="T55" fmla="*/ 229 h 241"/>
                  <a:gd name="T56" fmla="*/ 118 w 179"/>
                  <a:gd name="T57" fmla="*/ 228 h 241"/>
                  <a:gd name="T58" fmla="*/ 118 w 179"/>
                  <a:gd name="T59" fmla="*/ 40 h 241"/>
                  <a:gd name="T60" fmla="*/ 124 w 179"/>
                  <a:gd name="T61" fmla="*/ 40 h 241"/>
                  <a:gd name="T62" fmla="*/ 124 w 179"/>
                  <a:gd name="T63" fmla="*/ 82 h 241"/>
                  <a:gd name="T64" fmla="*/ 172 w 179"/>
                  <a:gd name="T65" fmla="*/ 58 h 241"/>
                  <a:gd name="T66" fmla="*/ 177 w 179"/>
                  <a:gd name="T67" fmla="*/ 45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79" h="241">
                    <a:moveTo>
                      <a:pt x="177" y="45"/>
                    </a:moveTo>
                    <a:cubicBezTo>
                      <a:pt x="175" y="41"/>
                      <a:pt x="169" y="39"/>
                      <a:pt x="164" y="41"/>
                    </a:cubicBezTo>
                    <a:cubicBezTo>
                      <a:pt x="143" y="51"/>
                      <a:pt x="143" y="51"/>
                      <a:pt x="143" y="51"/>
                    </a:cubicBezTo>
                    <a:cubicBezTo>
                      <a:pt x="143" y="30"/>
                      <a:pt x="143" y="30"/>
                      <a:pt x="143" y="30"/>
                    </a:cubicBezTo>
                    <a:cubicBezTo>
                      <a:pt x="143" y="30"/>
                      <a:pt x="143" y="30"/>
                      <a:pt x="143" y="30"/>
                    </a:cubicBezTo>
                    <a:cubicBezTo>
                      <a:pt x="142" y="2"/>
                      <a:pt x="116" y="0"/>
                      <a:pt x="90" y="0"/>
                    </a:cubicBezTo>
                    <a:cubicBezTo>
                      <a:pt x="63" y="0"/>
                      <a:pt x="38" y="2"/>
                      <a:pt x="37" y="30"/>
                    </a:cubicBezTo>
                    <a:cubicBezTo>
                      <a:pt x="37" y="30"/>
                      <a:pt x="37" y="30"/>
                      <a:pt x="37" y="30"/>
                    </a:cubicBezTo>
                    <a:cubicBezTo>
                      <a:pt x="37" y="51"/>
                      <a:pt x="37" y="51"/>
                      <a:pt x="37" y="51"/>
                    </a:cubicBezTo>
                    <a:cubicBezTo>
                      <a:pt x="16" y="41"/>
                      <a:pt x="16" y="41"/>
                      <a:pt x="16" y="41"/>
                    </a:cubicBezTo>
                    <a:cubicBezTo>
                      <a:pt x="11" y="39"/>
                      <a:pt x="5" y="41"/>
                      <a:pt x="3" y="45"/>
                    </a:cubicBezTo>
                    <a:cubicBezTo>
                      <a:pt x="0" y="50"/>
                      <a:pt x="3" y="56"/>
                      <a:pt x="8" y="58"/>
                    </a:cubicBezTo>
                    <a:cubicBezTo>
                      <a:pt x="56" y="82"/>
                      <a:pt x="56" y="82"/>
                      <a:pt x="56" y="82"/>
                    </a:cubicBezTo>
                    <a:cubicBezTo>
                      <a:pt x="56" y="40"/>
                      <a:pt x="56" y="40"/>
                      <a:pt x="56" y="40"/>
                    </a:cubicBezTo>
                    <a:cubicBezTo>
                      <a:pt x="62" y="40"/>
                      <a:pt x="62" y="40"/>
                      <a:pt x="62" y="40"/>
                    </a:cubicBezTo>
                    <a:cubicBezTo>
                      <a:pt x="62" y="228"/>
                      <a:pt x="62" y="228"/>
                      <a:pt x="62" y="228"/>
                    </a:cubicBezTo>
                    <a:cubicBezTo>
                      <a:pt x="62" y="228"/>
                      <a:pt x="62" y="228"/>
                      <a:pt x="62" y="228"/>
                    </a:cubicBezTo>
                    <a:cubicBezTo>
                      <a:pt x="62" y="228"/>
                      <a:pt x="62" y="228"/>
                      <a:pt x="62" y="229"/>
                    </a:cubicBezTo>
                    <a:cubicBezTo>
                      <a:pt x="62" y="235"/>
                      <a:pt x="67" y="241"/>
                      <a:pt x="73" y="241"/>
                    </a:cubicBezTo>
                    <a:cubicBezTo>
                      <a:pt x="79" y="241"/>
                      <a:pt x="84" y="236"/>
                      <a:pt x="84" y="230"/>
                    </a:cubicBezTo>
                    <a:cubicBezTo>
                      <a:pt x="84" y="230"/>
                      <a:pt x="84" y="230"/>
                      <a:pt x="84" y="229"/>
                    </a:cubicBezTo>
                    <a:cubicBezTo>
                      <a:pt x="84" y="125"/>
                      <a:pt x="84" y="125"/>
                      <a:pt x="84" y="125"/>
                    </a:cubicBezTo>
                    <a:cubicBezTo>
                      <a:pt x="84" y="120"/>
                      <a:pt x="85" y="116"/>
                      <a:pt x="90" y="116"/>
                    </a:cubicBezTo>
                    <a:cubicBezTo>
                      <a:pt x="95" y="116"/>
                      <a:pt x="95" y="120"/>
                      <a:pt x="95" y="125"/>
                    </a:cubicBezTo>
                    <a:cubicBezTo>
                      <a:pt x="95" y="229"/>
                      <a:pt x="95" y="229"/>
                      <a:pt x="95" y="229"/>
                    </a:cubicBezTo>
                    <a:cubicBezTo>
                      <a:pt x="95" y="230"/>
                      <a:pt x="95" y="230"/>
                      <a:pt x="96" y="230"/>
                    </a:cubicBezTo>
                    <a:cubicBezTo>
                      <a:pt x="96" y="236"/>
                      <a:pt x="101" y="241"/>
                      <a:pt x="106" y="241"/>
                    </a:cubicBezTo>
                    <a:cubicBezTo>
                      <a:pt x="113" y="241"/>
                      <a:pt x="118" y="235"/>
                      <a:pt x="118" y="229"/>
                    </a:cubicBezTo>
                    <a:cubicBezTo>
                      <a:pt x="118" y="228"/>
                      <a:pt x="118" y="228"/>
                      <a:pt x="118" y="228"/>
                    </a:cubicBezTo>
                    <a:cubicBezTo>
                      <a:pt x="118" y="40"/>
                      <a:pt x="118" y="40"/>
                      <a:pt x="118" y="40"/>
                    </a:cubicBezTo>
                    <a:cubicBezTo>
                      <a:pt x="124" y="40"/>
                      <a:pt x="124" y="40"/>
                      <a:pt x="124" y="40"/>
                    </a:cubicBezTo>
                    <a:cubicBezTo>
                      <a:pt x="124" y="82"/>
                      <a:pt x="124" y="82"/>
                      <a:pt x="124" y="82"/>
                    </a:cubicBezTo>
                    <a:cubicBezTo>
                      <a:pt x="172" y="58"/>
                      <a:pt x="172" y="58"/>
                      <a:pt x="172" y="58"/>
                    </a:cubicBezTo>
                    <a:cubicBezTo>
                      <a:pt x="177" y="56"/>
                      <a:pt x="179" y="50"/>
                      <a:pt x="177" y="45"/>
                    </a:cubicBezTo>
                    <a:close/>
                  </a:path>
                </a:pathLst>
              </a:custGeom>
              <a:grpFill/>
              <a:ln w="15875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>
                <a:normAutofit/>
              </a:bodyPr>
              <a:lstStyle/>
              <a:p>
                <a:pPr marL="0" marR="0" lvl="0" indent="0" algn="l" defTabSz="9137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21" name="ïşľiḑe"/>
            <p:cNvGrpSpPr/>
            <p:nvPr/>
          </p:nvGrpSpPr>
          <p:grpSpPr>
            <a:xfrm>
              <a:off x="5263069" y="4692205"/>
              <a:ext cx="422244" cy="912046"/>
              <a:chOff x="6276918" y="4540915"/>
              <a:chExt cx="451741" cy="975761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15" name="íślíḑé"/>
              <p:cNvSpPr/>
              <p:nvPr/>
            </p:nvSpPr>
            <p:spPr bwMode="auto">
              <a:xfrm>
                <a:off x="6468734" y="4540915"/>
                <a:ext cx="140387" cy="151507"/>
              </a:xfrm>
              <a:custGeom>
                <a:avLst/>
                <a:gdLst>
                  <a:gd name="T0" fmla="*/ 0 w 43"/>
                  <a:gd name="T1" fmla="*/ 23 h 46"/>
                  <a:gd name="T2" fmla="*/ 21 w 43"/>
                  <a:gd name="T3" fmla="*/ 46 h 46"/>
                  <a:gd name="T4" fmla="*/ 43 w 43"/>
                  <a:gd name="T5" fmla="*/ 23 h 46"/>
                  <a:gd name="T6" fmla="*/ 22 w 43"/>
                  <a:gd name="T7" fmla="*/ 0 h 46"/>
                  <a:gd name="T8" fmla="*/ 0 w 43"/>
                  <a:gd name="T9" fmla="*/ 23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46">
                    <a:moveTo>
                      <a:pt x="0" y="23"/>
                    </a:moveTo>
                    <a:cubicBezTo>
                      <a:pt x="0" y="35"/>
                      <a:pt x="10" y="46"/>
                      <a:pt x="21" y="46"/>
                    </a:cubicBezTo>
                    <a:cubicBezTo>
                      <a:pt x="33" y="46"/>
                      <a:pt x="43" y="36"/>
                      <a:pt x="43" y="23"/>
                    </a:cubicBezTo>
                    <a:cubicBezTo>
                      <a:pt x="43" y="10"/>
                      <a:pt x="33" y="0"/>
                      <a:pt x="22" y="0"/>
                    </a:cubicBezTo>
                    <a:cubicBezTo>
                      <a:pt x="10" y="0"/>
                      <a:pt x="0" y="10"/>
                      <a:pt x="0" y="23"/>
                    </a:cubicBezTo>
                    <a:close/>
                  </a:path>
                </a:pathLst>
              </a:custGeom>
              <a:grpFill/>
              <a:ln w="15875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>
                <a:normAutofit fontScale="25000" lnSpcReduction="20000"/>
              </a:bodyPr>
              <a:lstStyle/>
              <a:p>
                <a:pPr marL="0" marR="0" lvl="0" indent="0" algn="l" defTabSz="9137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6" name="íṡḷiďè"/>
              <p:cNvSpPr/>
              <p:nvPr/>
            </p:nvSpPr>
            <p:spPr bwMode="auto">
              <a:xfrm>
                <a:off x="6276918" y="4704931"/>
                <a:ext cx="442011" cy="654678"/>
              </a:xfrm>
              <a:custGeom>
                <a:avLst/>
                <a:gdLst>
                  <a:gd name="T0" fmla="*/ 1 w 134"/>
                  <a:gd name="T1" fmla="*/ 84 h 199"/>
                  <a:gd name="T2" fmla="*/ 10 w 134"/>
                  <a:gd name="T3" fmla="*/ 36 h 199"/>
                  <a:gd name="T4" fmla="*/ 15 w 134"/>
                  <a:gd name="T5" fmla="*/ 29 h 199"/>
                  <a:gd name="T6" fmla="*/ 61 w 134"/>
                  <a:gd name="T7" fmla="*/ 2 h 199"/>
                  <a:gd name="T8" fmla="*/ 62 w 134"/>
                  <a:gd name="T9" fmla="*/ 2 h 199"/>
                  <a:gd name="T10" fmla="*/ 62 w 134"/>
                  <a:gd name="T11" fmla="*/ 1 h 199"/>
                  <a:gd name="T12" fmla="*/ 63 w 134"/>
                  <a:gd name="T13" fmla="*/ 1 h 199"/>
                  <a:gd name="T14" fmla="*/ 63 w 134"/>
                  <a:gd name="T15" fmla="*/ 1 h 199"/>
                  <a:gd name="T16" fmla="*/ 64 w 134"/>
                  <a:gd name="T17" fmla="*/ 1 h 199"/>
                  <a:gd name="T18" fmla="*/ 64 w 134"/>
                  <a:gd name="T19" fmla="*/ 1 h 199"/>
                  <a:gd name="T20" fmla="*/ 65 w 134"/>
                  <a:gd name="T21" fmla="*/ 1 h 199"/>
                  <a:gd name="T22" fmla="*/ 65 w 134"/>
                  <a:gd name="T23" fmla="*/ 0 h 199"/>
                  <a:gd name="T24" fmla="*/ 66 w 134"/>
                  <a:gd name="T25" fmla="*/ 0 h 199"/>
                  <a:gd name="T26" fmla="*/ 66 w 134"/>
                  <a:gd name="T27" fmla="*/ 0 h 199"/>
                  <a:gd name="T28" fmla="*/ 67 w 134"/>
                  <a:gd name="T29" fmla="*/ 0 h 199"/>
                  <a:gd name="T30" fmla="*/ 67 w 134"/>
                  <a:gd name="T31" fmla="*/ 0 h 199"/>
                  <a:gd name="T32" fmla="*/ 68 w 134"/>
                  <a:gd name="T33" fmla="*/ 0 h 199"/>
                  <a:gd name="T34" fmla="*/ 68 w 134"/>
                  <a:gd name="T35" fmla="*/ 0 h 199"/>
                  <a:gd name="T36" fmla="*/ 69 w 134"/>
                  <a:gd name="T37" fmla="*/ 0 h 199"/>
                  <a:gd name="T38" fmla="*/ 69 w 134"/>
                  <a:gd name="T39" fmla="*/ 1 h 199"/>
                  <a:gd name="T40" fmla="*/ 70 w 134"/>
                  <a:gd name="T41" fmla="*/ 1 h 199"/>
                  <a:gd name="T42" fmla="*/ 70 w 134"/>
                  <a:gd name="T43" fmla="*/ 1 h 199"/>
                  <a:gd name="T44" fmla="*/ 92 w 134"/>
                  <a:gd name="T45" fmla="*/ 9 h 199"/>
                  <a:gd name="T46" fmla="*/ 99 w 134"/>
                  <a:gd name="T47" fmla="*/ 21 h 199"/>
                  <a:gd name="T48" fmla="*/ 92 w 134"/>
                  <a:gd name="T49" fmla="*/ 89 h 199"/>
                  <a:gd name="T50" fmla="*/ 92 w 134"/>
                  <a:gd name="T51" fmla="*/ 90 h 199"/>
                  <a:gd name="T52" fmla="*/ 129 w 134"/>
                  <a:gd name="T53" fmla="*/ 113 h 199"/>
                  <a:gd name="T54" fmla="*/ 134 w 134"/>
                  <a:gd name="T55" fmla="*/ 123 h 199"/>
                  <a:gd name="T56" fmla="*/ 127 w 134"/>
                  <a:gd name="T57" fmla="*/ 188 h 199"/>
                  <a:gd name="T58" fmla="*/ 116 w 134"/>
                  <a:gd name="T59" fmla="*/ 199 h 199"/>
                  <a:gd name="T60" fmla="*/ 105 w 134"/>
                  <a:gd name="T61" fmla="*/ 187 h 199"/>
                  <a:gd name="T62" fmla="*/ 112 w 134"/>
                  <a:gd name="T63" fmla="*/ 130 h 199"/>
                  <a:gd name="T64" fmla="*/ 56 w 134"/>
                  <a:gd name="T65" fmla="*/ 96 h 199"/>
                  <a:gd name="T66" fmla="*/ 55 w 134"/>
                  <a:gd name="T67" fmla="*/ 95 h 199"/>
                  <a:gd name="T68" fmla="*/ 55 w 134"/>
                  <a:gd name="T69" fmla="*/ 95 h 199"/>
                  <a:gd name="T70" fmla="*/ 54 w 134"/>
                  <a:gd name="T71" fmla="*/ 95 h 199"/>
                  <a:gd name="T72" fmla="*/ 54 w 134"/>
                  <a:gd name="T73" fmla="*/ 95 h 199"/>
                  <a:gd name="T74" fmla="*/ 53 w 134"/>
                  <a:gd name="T75" fmla="*/ 94 h 199"/>
                  <a:gd name="T76" fmla="*/ 53 w 134"/>
                  <a:gd name="T77" fmla="*/ 94 h 199"/>
                  <a:gd name="T78" fmla="*/ 52 w 134"/>
                  <a:gd name="T79" fmla="*/ 93 h 199"/>
                  <a:gd name="T80" fmla="*/ 52 w 134"/>
                  <a:gd name="T81" fmla="*/ 93 h 199"/>
                  <a:gd name="T82" fmla="*/ 52 w 134"/>
                  <a:gd name="T83" fmla="*/ 93 h 199"/>
                  <a:gd name="T84" fmla="*/ 51 w 134"/>
                  <a:gd name="T85" fmla="*/ 90 h 199"/>
                  <a:gd name="T86" fmla="*/ 51 w 134"/>
                  <a:gd name="T87" fmla="*/ 90 h 199"/>
                  <a:gd name="T88" fmla="*/ 50 w 134"/>
                  <a:gd name="T89" fmla="*/ 89 h 199"/>
                  <a:gd name="T90" fmla="*/ 50 w 134"/>
                  <a:gd name="T91" fmla="*/ 89 h 199"/>
                  <a:gd name="T92" fmla="*/ 50 w 134"/>
                  <a:gd name="T93" fmla="*/ 88 h 199"/>
                  <a:gd name="T94" fmla="*/ 50 w 134"/>
                  <a:gd name="T95" fmla="*/ 87 h 199"/>
                  <a:gd name="T96" fmla="*/ 50 w 134"/>
                  <a:gd name="T97" fmla="*/ 87 h 199"/>
                  <a:gd name="T98" fmla="*/ 50 w 134"/>
                  <a:gd name="T99" fmla="*/ 86 h 199"/>
                  <a:gd name="T100" fmla="*/ 50 w 134"/>
                  <a:gd name="T101" fmla="*/ 85 h 199"/>
                  <a:gd name="T102" fmla="*/ 50 w 134"/>
                  <a:gd name="T103" fmla="*/ 85 h 199"/>
                  <a:gd name="T104" fmla="*/ 50 w 134"/>
                  <a:gd name="T105" fmla="*/ 84 h 199"/>
                  <a:gd name="T106" fmla="*/ 50 w 134"/>
                  <a:gd name="T107" fmla="*/ 84 h 199"/>
                  <a:gd name="T108" fmla="*/ 56 w 134"/>
                  <a:gd name="T109" fmla="*/ 33 h 199"/>
                  <a:gd name="T110" fmla="*/ 31 w 134"/>
                  <a:gd name="T111" fmla="*/ 46 h 199"/>
                  <a:gd name="T112" fmla="*/ 23 w 134"/>
                  <a:gd name="T113" fmla="*/ 89 h 199"/>
                  <a:gd name="T114" fmla="*/ 10 w 134"/>
                  <a:gd name="T115" fmla="*/ 98 h 199"/>
                  <a:gd name="T116" fmla="*/ 1 w 134"/>
                  <a:gd name="T117" fmla="*/ 84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34" h="199">
                    <a:moveTo>
                      <a:pt x="1" y="84"/>
                    </a:moveTo>
                    <a:cubicBezTo>
                      <a:pt x="10" y="36"/>
                      <a:pt x="10" y="36"/>
                      <a:pt x="10" y="36"/>
                    </a:cubicBezTo>
                    <a:cubicBezTo>
                      <a:pt x="11" y="33"/>
                      <a:pt x="13" y="30"/>
                      <a:pt x="15" y="29"/>
                    </a:cubicBezTo>
                    <a:cubicBezTo>
                      <a:pt x="61" y="2"/>
                      <a:pt x="61" y="2"/>
                      <a:pt x="61" y="2"/>
                    </a:cubicBezTo>
                    <a:cubicBezTo>
                      <a:pt x="61" y="2"/>
                      <a:pt x="62" y="2"/>
                      <a:pt x="62" y="2"/>
                    </a:cubicBezTo>
                    <a:cubicBezTo>
                      <a:pt x="62" y="2"/>
                      <a:pt x="62" y="2"/>
                      <a:pt x="62" y="1"/>
                    </a:cubicBezTo>
                    <a:cubicBezTo>
                      <a:pt x="62" y="1"/>
                      <a:pt x="63" y="1"/>
                      <a:pt x="63" y="1"/>
                    </a:cubicBezTo>
                    <a:cubicBezTo>
                      <a:pt x="63" y="1"/>
                      <a:pt x="63" y="1"/>
                      <a:pt x="63" y="1"/>
                    </a:cubicBezTo>
                    <a:cubicBezTo>
                      <a:pt x="63" y="1"/>
                      <a:pt x="64" y="1"/>
                      <a:pt x="64" y="1"/>
                    </a:cubicBezTo>
                    <a:cubicBezTo>
                      <a:pt x="64" y="1"/>
                      <a:pt x="64" y="1"/>
                      <a:pt x="64" y="1"/>
                    </a:cubicBezTo>
                    <a:cubicBezTo>
                      <a:pt x="64" y="1"/>
                      <a:pt x="65" y="1"/>
                      <a:pt x="65" y="1"/>
                    </a:cubicBezTo>
                    <a:cubicBezTo>
                      <a:pt x="65" y="0"/>
                      <a:pt x="65" y="0"/>
                      <a:pt x="65" y="0"/>
                    </a:cubicBezTo>
                    <a:cubicBezTo>
                      <a:pt x="65" y="0"/>
                      <a:pt x="66" y="0"/>
                      <a:pt x="66" y="0"/>
                    </a:cubicBezTo>
                    <a:cubicBezTo>
                      <a:pt x="66" y="0"/>
                      <a:pt x="66" y="0"/>
                      <a:pt x="66" y="0"/>
                    </a:cubicBezTo>
                    <a:cubicBezTo>
                      <a:pt x="66" y="0"/>
                      <a:pt x="67" y="0"/>
                      <a:pt x="67" y="0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67" y="0"/>
                      <a:pt x="68" y="0"/>
                      <a:pt x="68" y="0"/>
                    </a:cubicBezTo>
                    <a:cubicBezTo>
                      <a:pt x="68" y="0"/>
                      <a:pt x="68" y="0"/>
                      <a:pt x="68" y="0"/>
                    </a:cubicBezTo>
                    <a:cubicBezTo>
                      <a:pt x="69" y="0"/>
                      <a:pt x="69" y="0"/>
                      <a:pt x="69" y="0"/>
                    </a:cubicBezTo>
                    <a:cubicBezTo>
                      <a:pt x="69" y="1"/>
                      <a:pt x="69" y="1"/>
                      <a:pt x="69" y="1"/>
                    </a:cubicBezTo>
                    <a:cubicBezTo>
                      <a:pt x="70" y="1"/>
                      <a:pt x="70" y="1"/>
                      <a:pt x="70" y="1"/>
                    </a:cubicBezTo>
                    <a:cubicBezTo>
                      <a:pt x="70" y="1"/>
                      <a:pt x="70" y="1"/>
                      <a:pt x="70" y="1"/>
                    </a:cubicBezTo>
                    <a:cubicBezTo>
                      <a:pt x="92" y="9"/>
                      <a:pt x="92" y="9"/>
                      <a:pt x="92" y="9"/>
                    </a:cubicBezTo>
                    <a:cubicBezTo>
                      <a:pt x="97" y="10"/>
                      <a:pt x="100" y="16"/>
                      <a:pt x="99" y="21"/>
                    </a:cubicBezTo>
                    <a:cubicBezTo>
                      <a:pt x="92" y="89"/>
                      <a:pt x="92" y="89"/>
                      <a:pt x="92" y="89"/>
                    </a:cubicBezTo>
                    <a:cubicBezTo>
                      <a:pt x="92" y="89"/>
                      <a:pt x="92" y="90"/>
                      <a:pt x="92" y="90"/>
                    </a:cubicBezTo>
                    <a:cubicBezTo>
                      <a:pt x="129" y="113"/>
                      <a:pt x="129" y="113"/>
                      <a:pt x="129" y="113"/>
                    </a:cubicBezTo>
                    <a:cubicBezTo>
                      <a:pt x="132" y="115"/>
                      <a:pt x="134" y="119"/>
                      <a:pt x="134" y="123"/>
                    </a:cubicBezTo>
                    <a:cubicBezTo>
                      <a:pt x="127" y="188"/>
                      <a:pt x="127" y="188"/>
                      <a:pt x="127" y="188"/>
                    </a:cubicBezTo>
                    <a:cubicBezTo>
                      <a:pt x="127" y="194"/>
                      <a:pt x="122" y="199"/>
                      <a:pt x="116" y="199"/>
                    </a:cubicBezTo>
                    <a:cubicBezTo>
                      <a:pt x="110" y="199"/>
                      <a:pt x="105" y="194"/>
                      <a:pt x="105" y="187"/>
                    </a:cubicBezTo>
                    <a:cubicBezTo>
                      <a:pt x="112" y="130"/>
                      <a:pt x="112" y="130"/>
                      <a:pt x="112" y="130"/>
                    </a:cubicBezTo>
                    <a:cubicBezTo>
                      <a:pt x="56" y="96"/>
                      <a:pt x="56" y="96"/>
                      <a:pt x="56" y="96"/>
                    </a:cubicBezTo>
                    <a:cubicBezTo>
                      <a:pt x="55" y="96"/>
                      <a:pt x="55" y="95"/>
                      <a:pt x="55" y="95"/>
                    </a:cubicBezTo>
                    <a:cubicBezTo>
                      <a:pt x="55" y="95"/>
                      <a:pt x="55" y="95"/>
                      <a:pt x="55" y="95"/>
                    </a:cubicBezTo>
                    <a:cubicBezTo>
                      <a:pt x="54" y="95"/>
                      <a:pt x="54" y="95"/>
                      <a:pt x="54" y="95"/>
                    </a:cubicBezTo>
                    <a:cubicBezTo>
                      <a:pt x="54" y="95"/>
                      <a:pt x="54" y="95"/>
                      <a:pt x="54" y="95"/>
                    </a:cubicBezTo>
                    <a:cubicBezTo>
                      <a:pt x="54" y="94"/>
                      <a:pt x="53" y="94"/>
                      <a:pt x="53" y="94"/>
                    </a:cubicBezTo>
                    <a:cubicBezTo>
                      <a:pt x="53" y="94"/>
                      <a:pt x="53" y="94"/>
                      <a:pt x="53" y="94"/>
                    </a:cubicBezTo>
                    <a:cubicBezTo>
                      <a:pt x="53" y="93"/>
                      <a:pt x="53" y="93"/>
                      <a:pt x="52" y="93"/>
                    </a:cubicBezTo>
                    <a:cubicBezTo>
                      <a:pt x="52" y="93"/>
                      <a:pt x="52" y="93"/>
                      <a:pt x="52" y="93"/>
                    </a:cubicBezTo>
                    <a:cubicBezTo>
                      <a:pt x="52" y="93"/>
                      <a:pt x="52" y="93"/>
                      <a:pt x="52" y="93"/>
                    </a:cubicBezTo>
                    <a:cubicBezTo>
                      <a:pt x="52" y="92"/>
                      <a:pt x="51" y="91"/>
                      <a:pt x="51" y="90"/>
                    </a:cubicBezTo>
                    <a:cubicBezTo>
                      <a:pt x="51" y="90"/>
                      <a:pt x="51" y="90"/>
                      <a:pt x="51" y="90"/>
                    </a:cubicBezTo>
                    <a:cubicBezTo>
                      <a:pt x="51" y="89"/>
                      <a:pt x="50" y="89"/>
                      <a:pt x="50" y="89"/>
                    </a:cubicBezTo>
                    <a:cubicBezTo>
                      <a:pt x="50" y="89"/>
                      <a:pt x="50" y="89"/>
                      <a:pt x="50" y="89"/>
                    </a:cubicBezTo>
                    <a:cubicBezTo>
                      <a:pt x="50" y="88"/>
                      <a:pt x="50" y="88"/>
                      <a:pt x="50" y="88"/>
                    </a:cubicBezTo>
                    <a:cubicBezTo>
                      <a:pt x="50" y="88"/>
                      <a:pt x="50" y="88"/>
                      <a:pt x="50" y="87"/>
                    </a:cubicBezTo>
                    <a:cubicBezTo>
                      <a:pt x="50" y="87"/>
                      <a:pt x="50" y="87"/>
                      <a:pt x="50" y="87"/>
                    </a:cubicBezTo>
                    <a:cubicBezTo>
                      <a:pt x="50" y="86"/>
                      <a:pt x="50" y="86"/>
                      <a:pt x="50" y="86"/>
                    </a:cubicBezTo>
                    <a:cubicBezTo>
                      <a:pt x="50" y="86"/>
                      <a:pt x="50" y="86"/>
                      <a:pt x="50" y="85"/>
                    </a:cubicBezTo>
                    <a:cubicBezTo>
                      <a:pt x="50" y="85"/>
                      <a:pt x="50" y="85"/>
                      <a:pt x="50" y="85"/>
                    </a:cubicBezTo>
                    <a:cubicBezTo>
                      <a:pt x="50" y="85"/>
                      <a:pt x="50" y="85"/>
                      <a:pt x="50" y="84"/>
                    </a:cubicBezTo>
                    <a:cubicBezTo>
                      <a:pt x="50" y="84"/>
                      <a:pt x="50" y="84"/>
                      <a:pt x="50" y="84"/>
                    </a:cubicBezTo>
                    <a:cubicBezTo>
                      <a:pt x="56" y="33"/>
                      <a:pt x="56" y="33"/>
                      <a:pt x="56" y="33"/>
                    </a:cubicBezTo>
                    <a:cubicBezTo>
                      <a:pt x="31" y="46"/>
                      <a:pt x="31" y="46"/>
                      <a:pt x="31" y="46"/>
                    </a:cubicBezTo>
                    <a:cubicBezTo>
                      <a:pt x="23" y="89"/>
                      <a:pt x="23" y="89"/>
                      <a:pt x="23" y="89"/>
                    </a:cubicBezTo>
                    <a:cubicBezTo>
                      <a:pt x="21" y="95"/>
                      <a:pt x="15" y="99"/>
                      <a:pt x="10" y="98"/>
                    </a:cubicBezTo>
                    <a:cubicBezTo>
                      <a:pt x="4" y="96"/>
                      <a:pt x="0" y="90"/>
                      <a:pt x="1" y="84"/>
                    </a:cubicBezTo>
                    <a:close/>
                  </a:path>
                </a:pathLst>
              </a:custGeom>
              <a:grpFill/>
              <a:ln w="15875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>
                <a:normAutofit/>
              </a:bodyPr>
              <a:lstStyle/>
              <a:p>
                <a:pPr marL="0" marR="0" lvl="0" indent="0" algn="l" defTabSz="9137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" name="îşļïdê"/>
              <p:cNvSpPr/>
              <p:nvPr/>
            </p:nvSpPr>
            <p:spPr bwMode="auto">
              <a:xfrm>
                <a:off x="6389505" y="5039915"/>
                <a:ext cx="132047" cy="476761"/>
              </a:xfrm>
              <a:custGeom>
                <a:avLst/>
                <a:gdLst>
                  <a:gd name="T0" fmla="*/ 1 w 40"/>
                  <a:gd name="T1" fmla="*/ 131 h 145"/>
                  <a:gd name="T2" fmla="*/ 19 w 40"/>
                  <a:gd name="T3" fmla="*/ 1 h 145"/>
                  <a:gd name="T4" fmla="*/ 20 w 40"/>
                  <a:gd name="T5" fmla="*/ 0 h 145"/>
                  <a:gd name="T6" fmla="*/ 40 w 40"/>
                  <a:gd name="T7" fmla="*/ 12 h 145"/>
                  <a:gd name="T8" fmla="*/ 23 w 40"/>
                  <a:gd name="T9" fmla="*/ 135 h 145"/>
                  <a:gd name="T10" fmla="*/ 10 w 40"/>
                  <a:gd name="T11" fmla="*/ 144 h 145"/>
                  <a:gd name="T12" fmla="*/ 1 w 40"/>
                  <a:gd name="T13" fmla="*/ 131 h 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0" h="145">
                    <a:moveTo>
                      <a:pt x="1" y="131"/>
                    </a:moveTo>
                    <a:cubicBezTo>
                      <a:pt x="19" y="1"/>
                      <a:pt x="19" y="1"/>
                      <a:pt x="19" y="1"/>
                    </a:cubicBezTo>
                    <a:cubicBezTo>
                      <a:pt x="19" y="0"/>
                      <a:pt x="20" y="0"/>
                      <a:pt x="20" y="0"/>
                    </a:cubicBezTo>
                    <a:cubicBezTo>
                      <a:pt x="40" y="12"/>
                      <a:pt x="40" y="12"/>
                      <a:pt x="40" y="12"/>
                    </a:cubicBezTo>
                    <a:cubicBezTo>
                      <a:pt x="23" y="135"/>
                      <a:pt x="23" y="135"/>
                      <a:pt x="23" y="135"/>
                    </a:cubicBezTo>
                    <a:cubicBezTo>
                      <a:pt x="22" y="141"/>
                      <a:pt x="16" y="145"/>
                      <a:pt x="10" y="144"/>
                    </a:cubicBezTo>
                    <a:cubicBezTo>
                      <a:pt x="4" y="143"/>
                      <a:pt x="0" y="137"/>
                      <a:pt x="1" y="131"/>
                    </a:cubicBezTo>
                    <a:close/>
                  </a:path>
                </a:pathLst>
              </a:custGeom>
              <a:grpFill/>
              <a:ln w="15875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>
                <a:normAutofit/>
              </a:bodyPr>
              <a:lstStyle/>
              <a:p>
                <a:pPr marL="0" marR="0" lvl="0" indent="0" algn="l" defTabSz="9137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7" name="iSľïḋê"/>
              <p:cNvSpPr/>
              <p:nvPr/>
            </p:nvSpPr>
            <p:spPr bwMode="auto">
              <a:xfrm>
                <a:off x="6603561" y="4849489"/>
                <a:ext cx="125098" cy="141777"/>
              </a:xfrm>
              <a:custGeom>
                <a:avLst/>
                <a:gdLst>
                  <a:gd name="T0" fmla="*/ 3 w 38"/>
                  <a:gd name="T1" fmla="*/ 0 h 43"/>
                  <a:gd name="T2" fmla="*/ 32 w 38"/>
                  <a:gd name="T3" fmla="*/ 20 h 43"/>
                  <a:gd name="T4" fmla="*/ 35 w 38"/>
                  <a:gd name="T5" fmla="*/ 36 h 43"/>
                  <a:gd name="T6" fmla="*/ 20 w 38"/>
                  <a:gd name="T7" fmla="*/ 39 h 43"/>
                  <a:gd name="T8" fmla="*/ 0 w 38"/>
                  <a:gd name="T9" fmla="*/ 25 h 43"/>
                  <a:gd name="T10" fmla="*/ 3 w 38"/>
                  <a:gd name="T11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8" h="43">
                    <a:moveTo>
                      <a:pt x="3" y="0"/>
                    </a:moveTo>
                    <a:cubicBezTo>
                      <a:pt x="32" y="20"/>
                      <a:pt x="32" y="20"/>
                      <a:pt x="32" y="20"/>
                    </a:cubicBezTo>
                    <a:cubicBezTo>
                      <a:pt x="37" y="23"/>
                      <a:pt x="38" y="30"/>
                      <a:pt x="35" y="36"/>
                    </a:cubicBezTo>
                    <a:cubicBezTo>
                      <a:pt x="32" y="41"/>
                      <a:pt x="25" y="43"/>
                      <a:pt x="20" y="39"/>
                    </a:cubicBezTo>
                    <a:cubicBezTo>
                      <a:pt x="0" y="25"/>
                      <a:pt x="0" y="25"/>
                      <a:pt x="0" y="25"/>
                    </a:cubicBezTo>
                    <a:lnTo>
                      <a:pt x="3" y="0"/>
                    </a:lnTo>
                    <a:close/>
                  </a:path>
                </a:pathLst>
              </a:custGeom>
              <a:grpFill/>
              <a:ln w="15875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>
                <a:normAutofit fontScale="25000" lnSpcReduction="20000"/>
              </a:bodyPr>
              <a:lstStyle/>
              <a:p>
                <a:pPr marL="0" marR="0" lvl="0" indent="0" algn="l" defTabSz="9137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48" name="íṡľîḓe"/>
            <p:cNvSpPr/>
            <p:nvPr/>
          </p:nvSpPr>
          <p:spPr bwMode="auto">
            <a:xfrm>
              <a:off x="5190313" y="2144455"/>
              <a:ext cx="1883859" cy="1996891"/>
            </a:xfrm>
            <a:custGeom>
              <a:avLst/>
              <a:gdLst>
                <a:gd name="T0" fmla="*/ 148 w 613"/>
                <a:gd name="T1" fmla="*/ 648 h 650"/>
                <a:gd name="T2" fmla="*/ 108 w 613"/>
                <a:gd name="T3" fmla="*/ 594 h 650"/>
                <a:gd name="T4" fmla="*/ 233 w 613"/>
                <a:gd name="T5" fmla="*/ 80 h 650"/>
                <a:gd name="T6" fmla="*/ 366 w 613"/>
                <a:gd name="T7" fmla="*/ 30 h 650"/>
                <a:gd name="T8" fmla="*/ 534 w 613"/>
                <a:gd name="T9" fmla="*/ 41 h 650"/>
                <a:gd name="T10" fmla="*/ 550 w 613"/>
                <a:gd name="T11" fmla="*/ 0 h 650"/>
                <a:gd name="T12" fmla="*/ 613 w 613"/>
                <a:gd name="T13" fmla="*/ 81 h 650"/>
                <a:gd name="T14" fmla="*/ 512 w 613"/>
                <a:gd name="T15" fmla="*/ 95 h 650"/>
                <a:gd name="T16" fmla="*/ 529 w 613"/>
                <a:gd name="T17" fmla="*/ 51 h 650"/>
                <a:gd name="T18" fmla="*/ 368 w 613"/>
                <a:gd name="T19" fmla="*/ 42 h 650"/>
                <a:gd name="T20" fmla="*/ 239 w 613"/>
                <a:gd name="T21" fmla="*/ 90 h 650"/>
                <a:gd name="T22" fmla="*/ 75 w 613"/>
                <a:gd name="T23" fmla="*/ 314 h 650"/>
                <a:gd name="T24" fmla="*/ 118 w 613"/>
                <a:gd name="T25" fmla="*/ 588 h 650"/>
                <a:gd name="T26" fmla="*/ 156 w 613"/>
                <a:gd name="T27" fmla="*/ 641 h 650"/>
                <a:gd name="T28" fmla="*/ 158 w 613"/>
                <a:gd name="T29" fmla="*/ 642 h 650"/>
                <a:gd name="T30" fmla="*/ 149 w 613"/>
                <a:gd name="T31" fmla="*/ 650 h 650"/>
                <a:gd name="T32" fmla="*/ 148 w 613"/>
                <a:gd name="T33" fmla="*/ 648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13" h="650">
                  <a:moveTo>
                    <a:pt x="148" y="648"/>
                  </a:moveTo>
                  <a:cubicBezTo>
                    <a:pt x="133" y="631"/>
                    <a:pt x="119" y="613"/>
                    <a:pt x="108" y="594"/>
                  </a:cubicBezTo>
                  <a:cubicBezTo>
                    <a:pt x="0" y="418"/>
                    <a:pt x="56" y="187"/>
                    <a:pt x="233" y="80"/>
                  </a:cubicBezTo>
                  <a:cubicBezTo>
                    <a:pt x="274" y="55"/>
                    <a:pt x="319" y="38"/>
                    <a:pt x="366" y="30"/>
                  </a:cubicBezTo>
                  <a:cubicBezTo>
                    <a:pt x="422" y="21"/>
                    <a:pt x="479" y="25"/>
                    <a:pt x="534" y="41"/>
                  </a:cubicBezTo>
                  <a:cubicBezTo>
                    <a:pt x="550" y="0"/>
                    <a:pt x="550" y="0"/>
                    <a:pt x="550" y="0"/>
                  </a:cubicBezTo>
                  <a:cubicBezTo>
                    <a:pt x="613" y="81"/>
                    <a:pt x="613" y="81"/>
                    <a:pt x="613" y="81"/>
                  </a:cubicBezTo>
                  <a:cubicBezTo>
                    <a:pt x="512" y="95"/>
                    <a:pt x="512" y="95"/>
                    <a:pt x="512" y="95"/>
                  </a:cubicBezTo>
                  <a:cubicBezTo>
                    <a:pt x="529" y="51"/>
                    <a:pt x="529" y="51"/>
                    <a:pt x="529" y="51"/>
                  </a:cubicBezTo>
                  <a:cubicBezTo>
                    <a:pt x="477" y="36"/>
                    <a:pt x="421" y="33"/>
                    <a:pt x="368" y="42"/>
                  </a:cubicBezTo>
                  <a:cubicBezTo>
                    <a:pt x="322" y="49"/>
                    <a:pt x="279" y="65"/>
                    <a:pt x="239" y="90"/>
                  </a:cubicBezTo>
                  <a:cubicBezTo>
                    <a:pt x="156" y="140"/>
                    <a:pt x="98" y="220"/>
                    <a:pt x="75" y="314"/>
                  </a:cubicBezTo>
                  <a:cubicBezTo>
                    <a:pt x="52" y="408"/>
                    <a:pt x="67" y="505"/>
                    <a:pt x="118" y="588"/>
                  </a:cubicBezTo>
                  <a:cubicBezTo>
                    <a:pt x="129" y="607"/>
                    <a:pt x="142" y="624"/>
                    <a:pt x="156" y="641"/>
                  </a:cubicBezTo>
                  <a:cubicBezTo>
                    <a:pt x="158" y="642"/>
                    <a:pt x="158" y="642"/>
                    <a:pt x="158" y="642"/>
                  </a:cubicBezTo>
                  <a:cubicBezTo>
                    <a:pt x="149" y="650"/>
                    <a:pt x="149" y="650"/>
                    <a:pt x="149" y="650"/>
                  </a:cubicBezTo>
                  <a:lnTo>
                    <a:pt x="148" y="648"/>
                  </a:lnTo>
                  <a:close/>
                </a:path>
              </a:pathLst>
            </a:custGeom>
            <a:solidFill>
              <a:schemeClr val="accent1"/>
            </a:solidFill>
            <a:ln w="1587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>
              <a:normAutofit/>
            </a:bodyPr>
            <a:lstStyle/>
            <a:p>
              <a:pPr marL="0" marR="0" lvl="0" indent="0" algn="l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49" name="ïṩlîḓe"/>
            <p:cNvSpPr/>
            <p:nvPr/>
          </p:nvSpPr>
          <p:spPr bwMode="auto">
            <a:xfrm>
              <a:off x="3338932" y="6238274"/>
              <a:ext cx="1500591" cy="619726"/>
            </a:xfrm>
            <a:custGeom>
              <a:avLst/>
              <a:gdLst>
                <a:gd name="T0" fmla="*/ 485 w 488"/>
                <a:gd name="T1" fmla="*/ 0 h 202"/>
                <a:gd name="T2" fmla="*/ 249 w 488"/>
                <a:gd name="T3" fmla="*/ 6 h 202"/>
                <a:gd name="T4" fmla="*/ 0 w 488"/>
                <a:gd name="T5" fmla="*/ 183 h 202"/>
                <a:gd name="T6" fmla="*/ 9 w 488"/>
                <a:gd name="T7" fmla="*/ 202 h 202"/>
                <a:gd name="T8" fmla="*/ 254 w 488"/>
                <a:gd name="T9" fmla="*/ 28 h 202"/>
                <a:gd name="T10" fmla="*/ 488 w 488"/>
                <a:gd name="T11" fmla="*/ 21 h 202"/>
                <a:gd name="T12" fmla="*/ 485 w 488"/>
                <a:gd name="T13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8" h="202">
                  <a:moveTo>
                    <a:pt x="485" y="0"/>
                  </a:moveTo>
                  <a:cubicBezTo>
                    <a:pt x="249" y="6"/>
                    <a:pt x="249" y="6"/>
                    <a:pt x="249" y="6"/>
                  </a:cubicBezTo>
                  <a:cubicBezTo>
                    <a:pt x="0" y="183"/>
                    <a:pt x="0" y="183"/>
                    <a:pt x="0" y="183"/>
                  </a:cubicBezTo>
                  <a:cubicBezTo>
                    <a:pt x="9" y="202"/>
                    <a:pt x="9" y="202"/>
                    <a:pt x="9" y="202"/>
                  </a:cubicBezTo>
                  <a:cubicBezTo>
                    <a:pt x="254" y="28"/>
                    <a:pt x="254" y="28"/>
                    <a:pt x="254" y="28"/>
                  </a:cubicBezTo>
                  <a:cubicBezTo>
                    <a:pt x="488" y="21"/>
                    <a:pt x="488" y="21"/>
                    <a:pt x="488" y="21"/>
                  </a:cubicBezTo>
                  <a:cubicBezTo>
                    <a:pt x="487" y="14"/>
                    <a:pt x="486" y="7"/>
                    <a:pt x="485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1587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>
              <a:normAutofit/>
            </a:bodyPr>
            <a:lstStyle/>
            <a:p>
              <a:pPr marL="0" marR="0" lvl="0" indent="0" algn="l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50" name="íṡ1ide"/>
            <p:cNvSpPr/>
            <p:nvPr/>
          </p:nvSpPr>
          <p:spPr bwMode="auto">
            <a:xfrm>
              <a:off x="5190313" y="4553196"/>
              <a:ext cx="1008189" cy="1494095"/>
            </a:xfrm>
            <a:custGeom>
              <a:avLst/>
              <a:gdLst>
                <a:gd name="T0" fmla="*/ 244 w 328"/>
                <a:gd name="T1" fmla="*/ 6 h 486"/>
                <a:gd name="T2" fmla="*/ 303 w 328"/>
                <a:gd name="T3" fmla="*/ 218 h 486"/>
                <a:gd name="T4" fmla="*/ 48 w 328"/>
                <a:gd name="T5" fmla="*/ 373 h 486"/>
                <a:gd name="T6" fmla="*/ 0 w 328"/>
                <a:gd name="T7" fmla="*/ 472 h 486"/>
                <a:gd name="T8" fmla="*/ 17 w 328"/>
                <a:gd name="T9" fmla="*/ 486 h 486"/>
                <a:gd name="T10" fmla="*/ 65 w 328"/>
                <a:gd name="T11" fmla="*/ 388 h 486"/>
                <a:gd name="T12" fmla="*/ 328 w 328"/>
                <a:gd name="T13" fmla="*/ 228 h 486"/>
                <a:gd name="T14" fmla="*/ 264 w 328"/>
                <a:gd name="T15" fmla="*/ 0 h 486"/>
                <a:gd name="T16" fmla="*/ 244 w 328"/>
                <a:gd name="T17" fmla="*/ 6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8" h="486">
                  <a:moveTo>
                    <a:pt x="244" y="6"/>
                  </a:moveTo>
                  <a:cubicBezTo>
                    <a:pt x="303" y="218"/>
                    <a:pt x="303" y="218"/>
                    <a:pt x="303" y="218"/>
                  </a:cubicBezTo>
                  <a:cubicBezTo>
                    <a:pt x="48" y="373"/>
                    <a:pt x="48" y="373"/>
                    <a:pt x="48" y="373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6"/>
                    <a:pt x="12" y="480"/>
                    <a:pt x="17" y="486"/>
                  </a:cubicBezTo>
                  <a:cubicBezTo>
                    <a:pt x="65" y="388"/>
                    <a:pt x="65" y="388"/>
                    <a:pt x="65" y="388"/>
                  </a:cubicBezTo>
                  <a:cubicBezTo>
                    <a:pt x="328" y="228"/>
                    <a:pt x="328" y="228"/>
                    <a:pt x="328" y="228"/>
                  </a:cubicBezTo>
                  <a:cubicBezTo>
                    <a:pt x="264" y="0"/>
                    <a:pt x="264" y="0"/>
                    <a:pt x="264" y="0"/>
                  </a:cubicBezTo>
                  <a:cubicBezTo>
                    <a:pt x="258" y="3"/>
                    <a:pt x="251" y="5"/>
                    <a:pt x="244" y="6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1587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>
              <a:normAutofit/>
            </a:bodyPr>
            <a:lstStyle/>
            <a:p>
              <a:pPr marL="0" marR="0" lvl="0" indent="0" algn="l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51" name="ï$ļïďé"/>
            <p:cNvSpPr/>
            <p:nvPr/>
          </p:nvSpPr>
          <p:spPr bwMode="auto">
            <a:xfrm>
              <a:off x="6065982" y="2810952"/>
              <a:ext cx="1278425" cy="1392756"/>
            </a:xfrm>
            <a:custGeom>
              <a:avLst/>
              <a:gdLst>
                <a:gd name="T0" fmla="*/ 403 w 416"/>
                <a:gd name="T1" fmla="*/ 1 h 453"/>
                <a:gd name="T2" fmla="*/ 395 w 416"/>
                <a:gd name="T3" fmla="*/ 1 h 453"/>
                <a:gd name="T4" fmla="*/ 395 w 416"/>
                <a:gd name="T5" fmla="*/ 187 h 453"/>
                <a:gd name="T6" fmla="*/ 0 w 416"/>
                <a:gd name="T7" fmla="*/ 435 h 453"/>
                <a:gd name="T8" fmla="*/ 12 w 416"/>
                <a:gd name="T9" fmla="*/ 453 h 453"/>
                <a:gd name="T10" fmla="*/ 416 w 416"/>
                <a:gd name="T11" fmla="*/ 199 h 453"/>
                <a:gd name="T12" fmla="*/ 416 w 416"/>
                <a:gd name="T13" fmla="*/ 0 h 453"/>
                <a:gd name="T14" fmla="*/ 403 w 416"/>
                <a:gd name="T15" fmla="*/ 1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6" h="453">
                  <a:moveTo>
                    <a:pt x="403" y="1"/>
                  </a:moveTo>
                  <a:cubicBezTo>
                    <a:pt x="400" y="1"/>
                    <a:pt x="397" y="1"/>
                    <a:pt x="395" y="1"/>
                  </a:cubicBezTo>
                  <a:cubicBezTo>
                    <a:pt x="395" y="187"/>
                    <a:pt x="395" y="187"/>
                    <a:pt x="395" y="187"/>
                  </a:cubicBezTo>
                  <a:cubicBezTo>
                    <a:pt x="0" y="435"/>
                    <a:pt x="0" y="435"/>
                    <a:pt x="0" y="435"/>
                  </a:cubicBezTo>
                  <a:cubicBezTo>
                    <a:pt x="5" y="440"/>
                    <a:pt x="9" y="446"/>
                    <a:pt x="12" y="453"/>
                  </a:cubicBezTo>
                  <a:cubicBezTo>
                    <a:pt x="416" y="199"/>
                    <a:pt x="416" y="199"/>
                    <a:pt x="416" y="199"/>
                  </a:cubicBezTo>
                  <a:cubicBezTo>
                    <a:pt x="416" y="0"/>
                    <a:pt x="416" y="0"/>
                    <a:pt x="416" y="0"/>
                  </a:cubicBezTo>
                  <a:cubicBezTo>
                    <a:pt x="412" y="1"/>
                    <a:pt x="407" y="1"/>
                    <a:pt x="403" y="1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1587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>
              <a:normAutofit/>
            </a:bodyPr>
            <a:lstStyle/>
            <a:p>
              <a:pPr marL="0" marR="0" lvl="0" indent="0" algn="l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52" name="ïṣľíḓè"/>
            <p:cNvSpPr/>
            <p:nvPr/>
          </p:nvSpPr>
          <p:spPr bwMode="auto">
            <a:xfrm rot="2540026">
              <a:off x="7688697" y="1028700"/>
              <a:ext cx="543071" cy="1559056"/>
            </a:xfrm>
            <a:custGeom>
              <a:avLst/>
              <a:gdLst>
                <a:gd name="T0" fmla="*/ 156 w 177"/>
                <a:gd name="T1" fmla="*/ 0 h 507"/>
                <a:gd name="T2" fmla="*/ 156 w 177"/>
                <a:gd name="T3" fmla="*/ 364 h 507"/>
                <a:gd name="T4" fmla="*/ 0 w 177"/>
                <a:gd name="T5" fmla="*/ 490 h 507"/>
                <a:gd name="T6" fmla="*/ 13 w 177"/>
                <a:gd name="T7" fmla="*/ 507 h 507"/>
                <a:gd name="T8" fmla="*/ 177 w 177"/>
                <a:gd name="T9" fmla="*/ 374 h 507"/>
                <a:gd name="T10" fmla="*/ 177 w 177"/>
                <a:gd name="T11" fmla="*/ 0 h 507"/>
                <a:gd name="T12" fmla="*/ 156 w 177"/>
                <a:gd name="T13" fmla="*/ 0 h 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7" h="507">
                  <a:moveTo>
                    <a:pt x="156" y="0"/>
                  </a:moveTo>
                  <a:cubicBezTo>
                    <a:pt x="156" y="364"/>
                    <a:pt x="156" y="364"/>
                    <a:pt x="156" y="364"/>
                  </a:cubicBezTo>
                  <a:cubicBezTo>
                    <a:pt x="0" y="490"/>
                    <a:pt x="0" y="490"/>
                    <a:pt x="0" y="490"/>
                  </a:cubicBezTo>
                  <a:cubicBezTo>
                    <a:pt x="5" y="495"/>
                    <a:pt x="10" y="501"/>
                    <a:pt x="13" y="507"/>
                  </a:cubicBezTo>
                  <a:cubicBezTo>
                    <a:pt x="177" y="374"/>
                    <a:pt x="177" y="374"/>
                    <a:pt x="177" y="374"/>
                  </a:cubicBezTo>
                  <a:cubicBezTo>
                    <a:pt x="177" y="0"/>
                    <a:pt x="177" y="0"/>
                    <a:pt x="177" y="0"/>
                  </a:cubicBezTo>
                  <a:lnTo>
                    <a:pt x="156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1587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>
              <a:normAutofit/>
            </a:bodyPr>
            <a:lstStyle/>
            <a:p>
              <a:pPr marL="0" marR="0" lvl="0" indent="0" algn="l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53" name="íṣ1íḓe"/>
            <p:cNvSpPr/>
            <p:nvPr/>
          </p:nvSpPr>
          <p:spPr bwMode="auto">
            <a:xfrm>
              <a:off x="5687911" y="4129653"/>
              <a:ext cx="409252" cy="409254"/>
            </a:xfrm>
            <a:custGeom>
              <a:avLst/>
              <a:gdLst>
                <a:gd name="T0" fmla="*/ 66 w 133"/>
                <a:gd name="T1" fmla="*/ 0 h 133"/>
                <a:gd name="T2" fmla="*/ 0 w 133"/>
                <a:gd name="T3" fmla="*/ 66 h 133"/>
                <a:gd name="T4" fmla="*/ 66 w 133"/>
                <a:gd name="T5" fmla="*/ 133 h 133"/>
                <a:gd name="T6" fmla="*/ 133 w 133"/>
                <a:gd name="T7" fmla="*/ 66 h 133"/>
                <a:gd name="T8" fmla="*/ 66 w 133"/>
                <a:gd name="T9" fmla="*/ 0 h 133"/>
                <a:gd name="T10" fmla="*/ 110 w 133"/>
                <a:gd name="T11" fmla="*/ 76 h 133"/>
                <a:gd name="T12" fmla="*/ 76 w 133"/>
                <a:gd name="T13" fmla="*/ 76 h 133"/>
                <a:gd name="T14" fmla="*/ 76 w 133"/>
                <a:gd name="T15" fmla="*/ 111 h 133"/>
                <a:gd name="T16" fmla="*/ 57 w 133"/>
                <a:gd name="T17" fmla="*/ 111 h 133"/>
                <a:gd name="T18" fmla="*/ 57 w 133"/>
                <a:gd name="T19" fmla="*/ 76 h 133"/>
                <a:gd name="T20" fmla="*/ 22 w 133"/>
                <a:gd name="T21" fmla="*/ 76 h 133"/>
                <a:gd name="T22" fmla="*/ 22 w 133"/>
                <a:gd name="T23" fmla="*/ 57 h 133"/>
                <a:gd name="T24" fmla="*/ 57 w 133"/>
                <a:gd name="T25" fmla="*/ 57 h 133"/>
                <a:gd name="T26" fmla="*/ 57 w 133"/>
                <a:gd name="T27" fmla="*/ 22 h 133"/>
                <a:gd name="T28" fmla="*/ 76 w 133"/>
                <a:gd name="T29" fmla="*/ 22 h 133"/>
                <a:gd name="T30" fmla="*/ 76 w 133"/>
                <a:gd name="T31" fmla="*/ 57 h 133"/>
                <a:gd name="T32" fmla="*/ 110 w 133"/>
                <a:gd name="T33" fmla="*/ 57 h 133"/>
                <a:gd name="T34" fmla="*/ 110 w 133"/>
                <a:gd name="T35" fmla="*/ 76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3" h="133">
                  <a:moveTo>
                    <a:pt x="66" y="0"/>
                  </a:moveTo>
                  <a:cubicBezTo>
                    <a:pt x="29" y="0"/>
                    <a:pt x="0" y="30"/>
                    <a:pt x="0" y="66"/>
                  </a:cubicBezTo>
                  <a:cubicBezTo>
                    <a:pt x="0" y="103"/>
                    <a:pt x="29" y="133"/>
                    <a:pt x="66" y="133"/>
                  </a:cubicBezTo>
                  <a:cubicBezTo>
                    <a:pt x="103" y="133"/>
                    <a:pt x="133" y="103"/>
                    <a:pt x="133" y="66"/>
                  </a:cubicBezTo>
                  <a:cubicBezTo>
                    <a:pt x="133" y="30"/>
                    <a:pt x="103" y="0"/>
                    <a:pt x="66" y="0"/>
                  </a:cubicBezTo>
                  <a:close/>
                  <a:moveTo>
                    <a:pt x="110" y="76"/>
                  </a:moveTo>
                  <a:cubicBezTo>
                    <a:pt x="76" y="76"/>
                    <a:pt x="76" y="76"/>
                    <a:pt x="76" y="76"/>
                  </a:cubicBezTo>
                  <a:cubicBezTo>
                    <a:pt x="76" y="111"/>
                    <a:pt x="76" y="111"/>
                    <a:pt x="76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76"/>
                    <a:pt x="57" y="76"/>
                    <a:pt x="57" y="76"/>
                  </a:cubicBezTo>
                  <a:cubicBezTo>
                    <a:pt x="22" y="76"/>
                    <a:pt x="22" y="76"/>
                    <a:pt x="22" y="76"/>
                  </a:cubicBezTo>
                  <a:cubicBezTo>
                    <a:pt x="22" y="57"/>
                    <a:pt x="22" y="57"/>
                    <a:pt x="22" y="57"/>
                  </a:cubicBezTo>
                  <a:cubicBezTo>
                    <a:pt x="57" y="57"/>
                    <a:pt x="57" y="57"/>
                    <a:pt x="57" y="57"/>
                  </a:cubicBezTo>
                  <a:cubicBezTo>
                    <a:pt x="57" y="22"/>
                    <a:pt x="57" y="22"/>
                    <a:pt x="57" y="22"/>
                  </a:cubicBezTo>
                  <a:cubicBezTo>
                    <a:pt x="76" y="22"/>
                    <a:pt x="76" y="22"/>
                    <a:pt x="76" y="22"/>
                  </a:cubicBezTo>
                  <a:cubicBezTo>
                    <a:pt x="76" y="57"/>
                    <a:pt x="76" y="57"/>
                    <a:pt x="76" y="57"/>
                  </a:cubicBezTo>
                  <a:cubicBezTo>
                    <a:pt x="110" y="57"/>
                    <a:pt x="110" y="57"/>
                    <a:pt x="110" y="57"/>
                  </a:cubicBezTo>
                  <a:lnTo>
                    <a:pt x="110" y="76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587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>
              <a:normAutofit/>
            </a:bodyPr>
            <a:lstStyle/>
            <a:p>
              <a:pPr marL="0" marR="0" lvl="0" indent="0" algn="l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54" name="iṣļîḍè"/>
            <p:cNvSpPr/>
            <p:nvPr/>
          </p:nvSpPr>
          <p:spPr bwMode="auto">
            <a:xfrm>
              <a:off x="4866808" y="6016109"/>
              <a:ext cx="406653" cy="409254"/>
            </a:xfrm>
            <a:custGeom>
              <a:avLst/>
              <a:gdLst>
                <a:gd name="T0" fmla="*/ 66 w 132"/>
                <a:gd name="T1" fmla="*/ 0 h 133"/>
                <a:gd name="T2" fmla="*/ 0 w 132"/>
                <a:gd name="T3" fmla="*/ 66 h 133"/>
                <a:gd name="T4" fmla="*/ 66 w 132"/>
                <a:gd name="T5" fmla="*/ 133 h 133"/>
                <a:gd name="T6" fmla="*/ 132 w 132"/>
                <a:gd name="T7" fmla="*/ 66 h 133"/>
                <a:gd name="T8" fmla="*/ 66 w 132"/>
                <a:gd name="T9" fmla="*/ 0 h 133"/>
                <a:gd name="T10" fmla="*/ 110 w 132"/>
                <a:gd name="T11" fmla="*/ 76 h 133"/>
                <a:gd name="T12" fmla="*/ 76 w 132"/>
                <a:gd name="T13" fmla="*/ 76 h 133"/>
                <a:gd name="T14" fmla="*/ 76 w 132"/>
                <a:gd name="T15" fmla="*/ 111 h 133"/>
                <a:gd name="T16" fmla="*/ 56 w 132"/>
                <a:gd name="T17" fmla="*/ 111 h 133"/>
                <a:gd name="T18" fmla="*/ 56 w 132"/>
                <a:gd name="T19" fmla="*/ 76 h 133"/>
                <a:gd name="T20" fmla="*/ 22 w 132"/>
                <a:gd name="T21" fmla="*/ 76 h 133"/>
                <a:gd name="T22" fmla="*/ 22 w 132"/>
                <a:gd name="T23" fmla="*/ 57 h 133"/>
                <a:gd name="T24" fmla="*/ 56 w 132"/>
                <a:gd name="T25" fmla="*/ 57 h 133"/>
                <a:gd name="T26" fmla="*/ 56 w 132"/>
                <a:gd name="T27" fmla="*/ 22 h 133"/>
                <a:gd name="T28" fmla="*/ 76 w 132"/>
                <a:gd name="T29" fmla="*/ 22 h 133"/>
                <a:gd name="T30" fmla="*/ 76 w 132"/>
                <a:gd name="T31" fmla="*/ 57 h 133"/>
                <a:gd name="T32" fmla="*/ 110 w 132"/>
                <a:gd name="T33" fmla="*/ 57 h 133"/>
                <a:gd name="T34" fmla="*/ 110 w 132"/>
                <a:gd name="T35" fmla="*/ 76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2" h="133">
                  <a:moveTo>
                    <a:pt x="66" y="0"/>
                  </a:moveTo>
                  <a:cubicBezTo>
                    <a:pt x="29" y="0"/>
                    <a:pt x="0" y="30"/>
                    <a:pt x="0" y="66"/>
                  </a:cubicBezTo>
                  <a:cubicBezTo>
                    <a:pt x="0" y="103"/>
                    <a:pt x="29" y="133"/>
                    <a:pt x="66" y="133"/>
                  </a:cubicBezTo>
                  <a:cubicBezTo>
                    <a:pt x="103" y="133"/>
                    <a:pt x="132" y="103"/>
                    <a:pt x="132" y="66"/>
                  </a:cubicBezTo>
                  <a:cubicBezTo>
                    <a:pt x="132" y="30"/>
                    <a:pt x="103" y="0"/>
                    <a:pt x="66" y="0"/>
                  </a:cubicBezTo>
                  <a:close/>
                  <a:moveTo>
                    <a:pt x="110" y="76"/>
                  </a:moveTo>
                  <a:cubicBezTo>
                    <a:pt x="76" y="76"/>
                    <a:pt x="76" y="76"/>
                    <a:pt x="76" y="76"/>
                  </a:cubicBezTo>
                  <a:cubicBezTo>
                    <a:pt x="76" y="111"/>
                    <a:pt x="76" y="111"/>
                    <a:pt x="76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76"/>
                    <a:pt x="56" y="76"/>
                    <a:pt x="56" y="76"/>
                  </a:cubicBezTo>
                  <a:cubicBezTo>
                    <a:pt x="22" y="76"/>
                    <a:pt x="22" y="76"/>
                    <a:pt x="22" y="76"/>
                  </a:cubicBezTo>
                  <a:cubicBezTo>
                    <a:pt x="22" y="57"/>
                    <a:pt x="22" y="57"/>
                    <a:pt x="22" y="57"/>
                  </a:cubicBezTo>
                  <a:cubicBezTo>
                    <a:pt x="56" y="57"/>
                    <a:pt x="56" y="57"/>
                    <a:pt x="56" y="57"/>
                  </a:cubicBezTo>
                  <a:cubicBezTo>
                    <a:pt x="56" y="22"/>
                    <a:pt x="56" y="22"/>
                    <a:pt x="56" y="22"/>
                  </a:cubicBezTo>
                  <a:cubicBezTo>
                    <a:pt x="76" y="22"/>
                    <a:pt x="76" y="22"/>
                    <a:pt x="76" y="22"/>
                  </a:cubicBezTo>
                  <a:cubicBezTo>
                    <a:pt x="76" y="57"/>
                    <a:pt x="76" y="57"/>
                    <a:pt x="76" y="57"/>
                  </a:cubicBezTo>
                  <a:cubicBezTo>
                    <a:pt x="110" y="57"/>
                    <a:pt x="110" y="57"/>
                    <a:pt x="110" y="57"/>
                  </a:cubicBezTo>
                  <a:lnTo>
                    <a:pt x="110" y="76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587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>
              <a:normAutofit/>
            </a:bodyPr>
            <a:lstStyle/>
            <a:p>
              <a:pPr marL="0" marR="0" lvl="0" indent="0" algn="l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55" name="iş1íḑê"/>
            <p:cNvSpPr/>
            <p:nvPr/>
          </p:nvSpPr>
          <p:spPr bwMode="auto">
            <a:xfrm>
              <a:off x="7107952" y="2369219"/>
              <a:ext cx="409252" cy="405355"/>
            </a:xfrm>
            <a:custGeom>
              <a:avLst/>
              <a:gdLst>
                <a:gd name="T0" fmla="*/ 66 w 133"/>
                <a:gd name="T1" fmla="*/ 0 h 132"/>
                <a:gd name="T2" fmla="*/ 0 w 133"/>
                <a:gd name="T3" fmla="*/ 66 h 132"/>
                <a:gd name="T4" fmla="*/ 66 w 133"/>
                <a:gd name="T5" fmla="*/ 132 h 132"/>
                <a:gd name="T6" fmla="*/ 133 w 133"/>
                <a:gd name="T7" fmla="*/ 66 h 132"/>
                <a:gd name="T8" fmla="*/ 66 w 133"/>
                <a:gd name="T9" fmla="*/ 0 h 132"/>
                <a:gd name="T10" fmla="*/ 111 w 133"/>
                <a:gd name="T11" fmla="*/ 75 h 132"/>
                <a:gd name="T12" fmla="*/ 76 w 133"/>
                <a:gd name="T13" fmla="*/ 75 h 132"/>
                <a:gd name="T14" fmla="*/ 76 w 133"/>
                <a:gd name="T15" fmla="*/ 110 h 132"/>
                <a:gd name="T16" fmla="*/ 57 w 133"/>
                <a:gd name="T17" fmla="*/ 110 h 132"/>
                <a:gd name="T18" fmla="*/ 57 w 133"/>
                <a:gd name="T19" fmla="*/ 75 h 132"/>
                <a:gd name="T20" fmla="*/ 22 w 133"/>
                <a:gd name="T21" fmla="*/ 75 h 132"/>
                <a:gd name="T22" fmla="*/ 22 w 133"/>
                <a:gd name="T23" fmla="*/ 56 h 132"/>
                <a:gd name="T24" fmla="*/ 57 w 133"/>
                <a:gd name="T25" fmla="*/ 56 h 132"/>
                <a:gd name="T26" fmla="*/ 57 w 133"/>
                <a:gd name="T27" fmla="*/ 22 h 132"/>
                <a:gd name="T28" fmla="*/ 76 w 133"/>
                <a:gd name="T29" fmla="*/ 22 h 132"/>
                <a:gd name="T30" fmla="*/ 76 w 133"/>
                <a:gd name="T31" fmla="*/ 56 h 132"/>
                <a:gd name="T32" fmla="*/ 111 w 133"/>
                <a:gd name="T33" fmla="*/ 56 h 132"/>
                <a:gd name="T34" fmla="*/ 111 w 133"/>
                <a:gd name="T35" fmla="*/ 75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3" h="132">
                  <a:moveTo>
                    <a:pt x="66" y="0"/>
                  </a:moveTo>
                  <a:cubicBezTo>
                    <a:pt x="30" y="0"/>
                    <a:pt x="0" y="29"/>
                    <a:pt x="0" y="66"/>
                  </a:cubicBezTo>
                  <a:cubicBezTo>
                    <a:pt x="0" y="103"/>
                    <a:pt x="30" y="132"/>
                    <a:pt x="66" y="132"/>
                  </a:cubicBezTo>
                  <a:cubicBezTo>
                    <a:pt x="103" y="132"/>
                    <a:pt x="133" y="103"/>
                    <a:pt x="133" y="66"/>
                  </a:cubicBezTo>
                  <a:cubicBezTo>
                    <a:pt x="133" y="29"/>
                    <a:pt x="103" y="0"/>
                    <a:pt x="66" y="0"/>
                  </a:cubicBezTo>
                  <a:close/>
                  <a:moveTo>
                    <a:pt x="111" y="75"/>
                  </a:moveTo>
                  <a:cubicBezTo>
                    <a:pt x="76" y="75"/>
                    <a:pt x="76" y="75"/>
                    <a:pt x="76" y="75"/>
                  </a:cubicBezTo>
                  <a:cubicBezTo>
                    <a:pt x="76" y="110"/>
                    <a:pt x="76" y="110"/>
                    <a:pt x="76" y="110"/>
                  </a:cubicBezTo>
                  <a:cubicBezTo>
                    <a:pt x="57" y="110"/>
                    <a:pt x="57" y="110"/>
                    <a:pt x="57" y="110"/>
                  </a:cubicBezTo>
                  <a:cubicBezTo>
                    <a:pt x="57" y="75"/>
                    <a:pt x="57" y="75"/>
                    <a:pt x="57" y="75"/>
                  </a:cubicBezTo>
                  <a:cubicBezTo>
                    <a:pt x="22" y="75"/>
                    <a:pt x="22" y="75"/>
                    <a:pt x="22" y="75"/>
                  </a:cubicBezTo>
                  <a:cubicBezTo>
                    <a:pt x="22" y="56"/>
                    <a:pt x="22" y="56"/>
                    <a:pt x="22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2"/>
                    <a:pt x="57" y="22"/>
                    <a:pt x="57" y="22"/>
                  </a:cubicBezTo>
                  <a:cubicBezTo>
                    <a:pt x="76" y="22"/>
                    <a:pt x="76" y="22"/>
                    <a:pt x="76" y="22"/>
                  </a:cubicBezTo>
                  <a:cubicBezTo>
                    <a:pt x="76" y="56"/>
                    <a:pt x="76" y="56"/>
                    <a:pt x="76" y="56"/>
                  </a:cubicBezTo>
                  <a:cubicBezTo>
                    <a:pt x="111" y="56"/>
                    <a:pt x="111" y="56"/>
                    <a:pt x="111" y="56"/>
                  </a:cubicBezTo>
                  <a:lnTo>
                    <a:pt x="111" y="7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587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>
              <a:normAutofit/>
            </a:bodyPr>
            <a:lstStyle/>
            <a:p>
              <a:pPr marL="0" marR="0" lvl="0" indent="0" algn="l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56" name="ïSḻíďe"/>
            <p:cNvSpPr/>
            <p:nvPr/>
          </p:nvSpPr>
          <p:spPr bwMode="auto">
            <a:xfrm rot="2273136">
              <a:off x="8432123" y="1167110"/>
              <a:ext cx="420945" cy="479410"/>
            </a:xfrm>
            <a:custGeom>
              <a:avLst/>
              <a:gdLst>
                <a:gd name="T0" fmla="*/ 0 w 324"/>
                <a:gd name="T1" fmla="*/ 369 h 369"/>
                <a:gd name="T2" fmla="*/ 163 w 324"/>
                <a:gd name="T3" fmla="*/ 0 h 369"/>
                <a:gd name="T4" fmla="*/ 324 w 324"/>
                <a:gd name="T5" fmla="*/ 364 h 369"/>
                <a:gd name="T6" fmla="*/ 0 w 324"/>
                <a:gd name="T7" fmla="*/ 369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4" h="369">
                  <a:moveTo>
                    <a:pt x="0" y="369"/>
                  </a:moveTo>
                  <a:lnTo>
                    <a:pt x="163" y="0"/>
                  </a:lnTo>
                  <a:lnTo>
                    <a:pt x="324" y="364"/>
                  </a:lnTo>
                  <a:lnTo>
                    <a:pt x="0" y="369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587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>
              <a:normAutofit/>
            </a:bodyPr>
            <a:lstStyle/>
            <a:p>
              <a:pPr marL="0" marR="0" lvl="0" indent="0" algn="l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sym typeface="+mn-ea"/>
              </a:rPr>
              <a:t>复习思考题：</a:t>
            </a:r>
            <a:endParaRPr lang="en-US" altLang="zh-CN">
              <a:sym typeface="+mn-ea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www.islide.cc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</a:fld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669925" y="1252855"/>
            <a:ext cx="5822315" cy="25228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spcBef>
                <a:spcPts val="600"/>
              </a:spcBef>
              <a:spcAft>
                <a:spcPts val="600"/>
              </a:spcAft>
            </a:pPr>
            <a:r>
              <a:rPr lang="zh-CN" altLang="en-US">
                <a:sym typeface="+mn-ea"/>
              </a:rPr>
              <a:t>1．常见的电子商务物流运作模式有哪些？</a:t>
            </a:r>
            <a:endParaRPr lang="zh-CN" altLang="en-US">
              <a:sym typeface="+mn-ea"/>
            </a:endParaRPr>
          </a:p>
          <a:p>
            <a:pPr fontAlgn="auto">
              <a:spcBef>
                <a:spcPts val="600"/>
              </a:spcBef>
              <a:spcAft>
                <a:spcPts val="600"/>
              </a:spcAft>
            </a:pPr>
            <a:r>
              <a:rPr lang="zh-CN" altLang="en-US">
                <a:sym typeface="+mn-ea"/>
              </a:rPr>
              <a:t>2．试简述电子商务自营物流模式的优缺点。</a:t>
            </a:r>
            <a:endParaRPr lang="zh-CN" altLang="en-US">
              <a:sym typeface="+mn-ea"/>
            </a:endParaRPr>
          </a:p>
          <a:p>
            <a:pPr fontAlgn="auto">
              <a:spcBef>
                <a:spcPts val="600"/>
              </a:spcBef>
              <a:spcAft>
                <a:spcPts val="600"/>
              </a:spcAft>
            </a:pPr>
            <a:r>
              <a:rPr lang="zh-CN" altLang="en-US">
                <a:sym typeface="+mn-ea"/>
              </a:rPr>
              <a:t>3．第三方物流的概念是什么？它有什么特征？</a:t>
            </a:r>
            <a:endParaRPr lang="zh-CN" altLang="en-US">
              <a:sym typeface="+mn-ea"/>
            </a:endParaRPr>
          </a:p>
          <a:p>
            <a:pPr fontAlgn="auto">
              <a:spcBef>
                <a:spcPts val="600"/>
              </a:spcBef>
              <a:spcAft>
                <a:spcPts val="600"/>
              </a:spcAft>
            </a:pPr>
            <a:r>
              <a:rPr lang="zh-CN" altLang="en-US">
                <a:sym typeface="+mn-ea"/>
              </a:rPr>
              <a:t>4．试简述第三方物流和第四方物流的区别。</a:t>
            </a:r>
            <a:endParaRPr lang="zh-CN" altLang="en-US">
              <a:sym typeface="+mn-ea"/>
            </a:endParaRPr>
          </a:p>
          <a:p>
            <a:pPr fontAlgn="auto">
              <a:spcBef>
                <a:spcPts val="600"/>
              </a:spcBef>
              <a:spcAft>
                <a:spcPts val="600"/>
              </a:spcAft>
            </a:pPr>
            <a:r>
              <a:rPr lang="zh-CN" altLang="en-US">
                <a:sym typeface="+mn-ea"/>
              </a:rPr>
              <a:t>5．在电子商务环境下选择物流模式应考虑哪些因素？</a:t>
            </a:r>
            <a:endParaRPr lang="zh-CN" altLang="en-US">
              <a:sym typeface="+mn-ea"/>
            </a:endParaRPr>
          </a:p>
          <a:p>
            <a:pPr fontAlgn="auto">
              <a:spcBef>
                <a:spcPts val="600"/>
              </a:spcBef>
              <a:spcAft>
                <a:spcPts val="600"/>
              </a:spcAft>
            </a:pPr>
            <a:endParaRPr lang="zh-CN" altLang="en-US">
              <a:sym typeface="+mn-ea"/>
            </a:endParaRPr>
          </a:p>
        </p:txBody>
      </p:sp>
      <p:grpSp>
        <p:nvGrpSpPr>
          <p:cNvPr id="5" name="íṩḻiďè"/>
          <p:cNvGrpSpPr/>
          <p:nvPr/>
        </p:nvGrpSpPr>
        <p:grpSpPr>
          <a:xfrm rot="0">
            <a:off x="7637145" y="2040890"/>
            <a:ext cx="3552825" cy="3390900"/>
            <a:chOff x="7887517" y="1991998"/>
            <a:chExt cx="3552903" cy="3390884"/>
          </a:xfrm>
        </p:grpSpPr>
        <p:sp>
          <p:nvSpPr>
            <p:cNvPr id="6" name="íšļïḓê"/>
            <p:cNvSpPr/>
            <p:nvPr/>
          </p:nvSpPr>
          <p:spPr>
            <a:xfrm>
              <a:off x="8317808" y="2344925"/>
              <a:ext cx="2843065" cy="2845549"/>
            </a:xfrm>
            <a:prstGeom prst="ellipse">
              <a:avLst/>
            </a:prstGeom>
            <a:solidFill>
              <a:schemeClr val="bg2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/>
            </a:p>
          </p:txBody>
        </p:sp>
        <p:sp>
          <p:nvSpPr>
            <p:cNvPr id="22" name="îşḻíḓe"/>
            <p:cNvSpPr/>
            <p:nvPr/>
          </p:nvSpPr>
          <p:spPr bwMode="auto">
            <a:xfrm>
              <a:off x="10489270" y="2875902"/>
              <a:ext cx="398543" cy="973445"/>
            </a:xfrm>
            <a:custGeom>
              <a:avLst/>
              <a:gdLst>
                <a:gd name="T0" fmla="*/ 7 w 287"/>
                <a:gd name="T1" fmla="*/ 417 h 701"/>
                <a:gd name="T2" fmla="*/ 230 w 287"/>
                <a:gd name="T3" fmla="*/ 701 h 701"/>
                <a:gd name="T4" fmla="*/ 287 w 287"/>
                <a:gd name="T5" fmla="*/ 310 h 701"/>
                <a:gd name="T6" fmla="*/ 0 w 287"/>
                <a:gd name="T7" fmla="*/ 0 h 7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7" h="701">
                  <a:moveTo>
                    <a:pt x="7" y="417"/>
                  </a:moveTo>
                  <a:lnTo>
                    <a:pt x="230" y="701"/>
                  </a:lnTo>
                  <a:lnTo>
                    <a:pt x="287" y="310"/>
                  </a:lnTo>
                  <a:lnTo>
                    <a:pt x="0" y="0"/>
                  </a:lnTo>
                </a:path>
              </a:pathLst>
            </a:cu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dk2">
                      <a:lumMod val="100000"/>
                    </a:schemeClr>
                  </a:solidFill>
                </a14:hiddenFill>
              </a:ext>
            </a:extLst>
          </p:spPr>
          <p:txBody>
            <a:bodyPr anchor="ctr"/>
            <a:p>
              <a:pPr algn="ctr"/>
            </a:p>
          </p:txBody>
        </p:sp>
        <p:sp>
          <p:nvSpPr>
            <p:cNvPr id="23" name="iśliḑê"/>
            <p:cNvSpPr/>
            <p:nvPr/>
          </p:nvSpPr>
          <p:spPr bwMode="auto">
            <a:xfrm>
              <a:off x="9410287" y="2066318"/>
              <a:ext cx="1210905" cy="2830073"/>
            </a:xfrm>
            <a:custGeom>
              <a:avLst/>
              <a:gdLst>
                <a:gd name="T0" fmla="*/ 853 w 872"/>
                <a:gd name="T1" fmla="*/ 2038 h 2038"/>
                <a:gd name="T2" fmla="*/ 500 w 872"/>
                <a:gd name="T3" fmla="*/ 1597 h 2038"/>
                <a:gd name="T4" fmla="*/ 265 w 872"/>
                <a:gd name="T5" fmla="*/ 1723 h 2038"/>
                <a:gd name="T6" fmla="*/ 225 w 872"/>
                <a:gd name="T7" fmla="*/ 1758 h 2038"/>
                <a:gd name="T8" fmla="*/ 242 w 872"/>
                <a:gd name="T9" fmla="*/ 2023 h 2038"/>
                <a:gd name="T10" fmla="*/ 872 w 872"/>
                <a:gd name="T11" fmla="*/ 2023 h 2038"/>
                <a:gd name="T12" fmla="*/ 493 w 872"/>
                <a:gd name="T13" fmla="*/ 1173 h 2038"/>
                <a:gd name="T14" fmla="*/ 749 w 872"/>
                <a:gd name="T15" fmla="*/ 533 h 2038"/>
                <a:gd name="T16" fmla="*/ 772 w 872"/>
                <a:gd name="T17" fmla="*/ 986 h 2038"/>
                <a:gd name="T18" fmla="*/ 498 w 872"/>
                <a:gd name="T19" fmla="*/ 1133 h 2038"/>
                <a:gd name="T20" fmla="*/ 443 w 872"/>
                <a:gd name="T21" fmla="*/ 796 h 2038"/>
                <a:gd name="T22" fmla="*/ 725 w 872"/>
                <a:gd name="T23" fmla="*/ 536 h 2038"/>
                <a:gd name="T24" fmla="*/ 0 w 872"/>
                <a:gd name="T25" fmla="*/ 0 h 20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72" h="2038">
                  <a:moveTo>
                    <a:pt x="853" y="2038"/>
                  </a:moveTo>
                  <a:lnTo>
                    <a:pt x="500" y="1597"/>
                  </a:lnTo>
                  <a:lnTo>
                    <a:pt x="265" y="1723"/>
                  </a:lnTo>
                  <a:lnTo>
                    <a:pt x="225" y="1758"/>
                  </a:lnTo>
                  <a:lnTo>
                    <a:pt x="242" y="2023"/>
                  </a:lnTo>
                  <a:lnTo>
                    <a:pt x="872" y="2023"/>
                  </a:lnTo>
                  <a:lnTo>
                    <a:pt x="493" y="1173"/>
                  </a:lnTo>
                  <a:lnTo>
                    <a:pt x="749" y="533"/>
                  </a:lnTo>
                  <a:lnTo>
                    <a:pt x="772" y="986"/>
                  </a:lnTo>
                  <a:lnTo>
                    <a:pt x="498" y="1133"/>
                  </a:lnTo>
                  <a:lnTo>
                    <a:pt x="443" y="796"/>
                  </a:lnTo>
                  <a:lnTo>
                    <a:pt x="725" y="536"/>
                  </a:lnTo>
                  <a:lnTo>
                    <a:pt x="0" y="0"/>
                  </a:lnTo>
                </a:path>
              </a:pathLst>
            </a:cu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dk2">
                      <a:lumMod val="100000"/>
                    </a:schemeClr>
                  </a:solidFill>
                </a14:hiddenFill>
              </a:ext>
            </a:extLst>
          </p:spPr>
          <p:txBody>
            <a:bodyPr anchor="ctr"/>
            <a:p>
              <a:pPr algn="ctr"/>
            </a:p>
          </p:txBody>
        </p:sp>
        <p:sp>
          <p:nvSpPr>
            <p:cNvPr id="24" name="iṥḷídè"/>
            <p:cNvSpPr/>
            <p:nvPr/>
          </p:nvSpPr>
          <p:spPr bwMode="auto">
            <a:xfrm flipH="1">
              <a:off x="8893708" y="2655107"/>
              <a:ext cx="852633" cy="588789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dk2">
                      <a:lumMod val="100000"/>
                    </a:schemeClr>
                  </a:solidFill>
                </a14:hiddenFill>
              </a:ext>
            </a:extLst>
          </p:spPr>
          <p:txBody>
            <a:bodyPr anchor="ctr"/>
            <a:p>
              <a:pPr algn="ctr"/>
            </a:p>
          </p:txBody>
        </p:sp>
        <p:sp>
          <p:nvSpPr>
            <p:cNvPr id="25" name="îśļiḑè"/>
            <p:cNvSpPr/>
            <p:nvPr/>
          </p:nvSpPr>
          <p:spPr bwMode="auto">
            <a:xfrm>
              <a:off x="8077180" y="2092702"/>
              <a:ext cx="3238339" cy="3164739"/>
            </a:xfrm>
            <a:custGeom>
              <a:avLst/>
              <a:gdLst>
                <a:gd name="T0" fmla="*/ 974 w 2332"/>
                <a:gd name="T1" fmla="*/ 0 h 2279"/>
                <a:gd name="T2" fmla="*/ 1581 w 2332"/>
                <a:gd name="T3" fmla="*/ 81 h 2279"/>
                <a:gd name="T4" fmla="*/ 2059 w 2332"/>
                <a:gd name="T5" fmla="*/ 360 h 2279"/>
                <a:gd name="T6" fmla="*/ 2332 w 2332"/>
                <a:gd name="T7" fmla="*/ 820 h 2279"/>
                <a:gd name="T8" fmla="*/ 2249 w 2332"/>
                <a:gd name="T9" fmla="*/ 1718 h 2279"/>
                <a:gd name="T10" fmla="*/ 1652 w 2332"/>
                <a:gd name="T11" fmla="*/ 2279 h 2279"/>
                <a:gd name="T12" fmla="*/ 714 w 2332"/>
                <a:gd name="T13" fmla="*/ 2279 h 2279"/>
                <a:gd name="T14" fmla="*/ 57 w 2332"/>
                <a:gd name="T15" fmla="*/ 1649 h 2279"/>
                <a:gd name="T16" fmla="*/ 0 w 2332"/>
                <a:gd name="T17" fmla="*/ 967 h 2279"/>
                <a:gd name="T18" fmla="*/ 221 w 2332"/>
                <a:gd name="T19" fmla="*/ 448 h 2279"/>
                <a:gd name="T20" fmla="*/ 974 w 2332"/>
                <a:gd name="T21" fmla="*/ 0 h 2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32" h="2279">
                  <a:moveTo>
                    <a:pt x="974" y="0"/>
                  </a:moveTo>
                  <a:lnTo>
                    <a:pt x="1581" y="81"/>
                  </a:lnTo>
                  <a:lnTo>
                    <a:pt x="2059" y="360"/>
                  </a:lnTo>
                  <a:lnTo>
                    <a:pt x="2332" y="820"/>
                  </a:lnTo>
                  <a:lnTo>
                    <a:pt x="2249" y="1718"/>
                  </a:lnTo>
                  <a:lnTo>
                    <a:pt x="1652" y="2279"/>
                  </a:lnTo>
                  <a:lnTo>
                    <a:pt x="714" y="2279"/>
                  </a:lnTo>
                  <a:lnTo>
                    <a:pt x="57" y="1649"/>
                  </a:lnTo>
                  <a:lnTo>
                    <a:pt x="0" y="967"/>
                  </a:lnTo>
                  <a:lnTo>
                    <a:pt x="221" y="448"/>
                  </a:lnTo>
                  <a:lnTo>
                    <a:pt x="974" y="0"/>
                  </a:lnTo>
                  <a:close/>
                </a:path>
              </a:pathLst>
            </a:cu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dk2">
                      <a:lumMod val="100000"/>
                    </a:schemeClr>
                  </a:solidFill>
                </a14:hiddenFill>
              </a:ext>
            </a:extLst>
          </p:spPr>
          <p:txBody>
            <a:bodyPr anchor="ctr"/>
            <a:p>
              <a:pPr algn="ctr"/>
            </a:p>
          </p:txBody>
        </p:sp>
        <p:sp>
          <p:nvSpPr>
            <p:cNvPr id="26" name="íṥ1ïḓê"/>
            <p:cNvSpPr/>
            <p:nvPr/>
          </p:nvSpPr>
          <p:spPr bwMode="auto">
            <a:xfrm>
              <a:off x="8384072" y="2445420"/>
              <a:ext cx="2996713" cy="2812021"/>
            </a:xfrm>
            <a:custGeom>
              <a:avLst/>
              <a:gdLst>
                <a:gd name="T0" fmla="*/ 0 w 2158"/>
                <a:gd name="T1" fmla="*/ 194 h 2025"/>
                <a:gd name="T2" fmla="*/ 651 w 2158"/>
                <a:gd name="T3" fmla="*/ 0 h 2025"/>
                <a:gd name="T4" fmla="*/ 981 w 2158"/>
                <a:gd name="T5" fmla="*/ 151 h 2025"/>
                <a:gd name="T6" fmla="*/ 1452 w 2158"/>
                <a:gd name="T7" fmla="*/ 284 h 2025"/>
                <a:gd name="T8" fmla="*/ 2158 w 2158"/>
                <a:gd name="T9" fmla="*/ 578 h 2025"/>
                <a:gd name="T10" fmla="*/ 1746 w 2158"/>
                <a:gd name="T11" fmla="*/ 966 h 2025"/>
                <a:gd name="T12" fmla="*/ 2059 w 2158"/>
                <a:gd name="T13" fmla="*/ 1464 h 2025"/>
                <a:gd name="T14" fmla="*/ 1618 w 2158"/>
                <a:gd name="T15" fmla="*/ 1724 h 2025"/>
                <a:gd name="T16" fmla="*/ 528 w 2158"/>
                <a:gd name="T17" fmla="*/ 2025 h 20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58" h="2025">
                  <a:moveTo>
                    <a:pt x="0" y="194"/>
                  </a:moveTo>
                  <a:lnTo>
                    <a:pt x="651" y="0"/>
                  </a:lnTo>
                  <a:lnTo>
                    <a:pt x="981" y="151"/>
                  </a:lnTo>
                  <a:lnTo>
                    <a:pt x="1452" y="284"/>
                  </a:lnTo>
                  <a:lnTo>
                    <a:pt x="2158" y="578"/>
                  </a:lnTo>
                  <a:lnTo>
                    <a:pt x="1746" y="966"/>
                  </a:lnTo>
                  <a:lnTo>
                    <a:pt x="2059" y="1464"/>
                  </a:lnTo>
                  <a:lnTo>
                    <a:pt x="1618" y="1724"/>
                  </a:lnTo>
                  <a:lnTo>
                    <a:pt x="528" y="2025"/>
                  </a:lnTo>
                </a:path>
              </a:pathLst>
            </a:cu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dk2">
                      <a:lumMod val="100000"/>
                    </a:schemeClr>
                  </a:solidFill>
                </a14:hiddenFill>
              </a:ext>
            </a:extLst>
          </p:spPr>
          <p:txBody>
            <a:bodyPr anchor="ctr"/>
            <a:p>
              <a:pPr algn="ctr"/>
            </a:p>
          </p:txBody>
        </p:sp>
        <p:sp>
          <p:nvSpPr>
            <p:cNvPr id="27" name="íŝļiḑê"/>
            <p:cNvSpPr/>
            <p:nvPr/>
          </p:nvSpPr>
          <p:spPr bwMode="auto">
            <a:xfrm>
              <a:off x="8384072" y="2096868"/>
              <a:ext cx="2424588" cy="3196678"/>
            </a:xfrm>
            <a:custGeom>
              <a:avLst/>
              <a:gdLst>
                <a:gd name="T0" fmla="*/ 0 w 1746"/>
                <a:gd name="T1" fmla="*/ 469 h 2302"/>
                <a:gd name="T2" fmla="*/ 192 w 1746"/>
                <a:gd name="T3" fmla="*/ 739 h 2302"/>
                <a:gd name="T4" fmla="*/ 945 w 1746"/>
                <a:gd name="T5" fmla="*/ 417 h 2302"/>
                <a:gd name="T6" fmla="*/ 888 w 1746"/>
                <a:gd name="T7" fmla="*/ 739 h 2302"/>
                <a:gd name="T8" fmla="*/ 981 w 1746"/>
                <a:gd name="T9" fmla="*/ 1729 h 2302"/>
                <a:gd name="T10" fmla="*/ 1618 w 1746"/>
                <a:gd name="T11" fmla="*/ 1975 h 2302"/>
                <a:gd name="T12" fmla="*/ 1746 w 1746"/>
                <a:gd name="T13" fmla="*/ 1236 h 2302"/>
                <a:gd name="T14" fmla="*/ 1452 w 1746"/>
                <a:gd name="T15" fmla="*/ 535 h 2302"/>
                <a:gd name="T16" fmla="*/ 898 w 1746"/>
                <a:gd name="T17" fmla="*/ 753 h 2302"/>
                <a:gd name="T18" fmla="*/ 1220 w 1746"/>
                <a:gd name="T19" fmla="*/ 1137 h 2302"/>
                <a:gd name="T20" fmla="*/ 950 w 1746"/>
                <a:gd name="T21" fmla="*/ 1717 h 2302"/>
                <a:gd name="T22" fmla="*/ 945 w 1746"/>
                <a:gd name="T23" fmla="*/ 1729 h 2302"/>
                <a:gd name="T24" fmla="*/ 481 w 1746"/>
                <a:gd name="T25" fmla="*/ 2302 h 2302"/>
                <a:gd name="T26" fmla="*/ 239 w 1746"/>
                <a:gd name="T27" fmla="*/ 1137 h 2302"/>
                <a:gd name="T28" fmla="*/ 945 w 1746"/>
                <a:gd name="T29" fmla="*/ 398 h 2302"/>
                <a:gd name="T30" fmla="*/ 774 w 1746"/>
                <a:gd name="T31" fmla="*/ 0 h 2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46" h="2302">
                  <a:moveTo>
                    <a:pt x="0" y="469"/>
                  </a:moveTo>
                  <a:lnTo>
                    <a:pt x="192" y="739"/>
                  </a:lnTo>
                  <a:lnTo>
                    <a:pt x="945" y="417"/>
                  </a:lnTo>
                  <a:lnTo>
                    <a:pt x="888" y="739"/>
                  </a:lnTo>
                  <a:lnTo>
                    <a:pt x="981" y="1729"/>
                  </a:lnTo>
                  <a:lnTo>
                    <a:pt x="1618" y="1975"/>
                  </a:lnTo>
                  <a:lnTo>
                    <a:pt x="1746" y="1236"/>
                  </a:lnTo>
                  <a:lnTo>
                    <a:pt x="1452" y="535"/>
                  </a:lnTo>
                  <a:lnTo>
                    <a:pt x="898" y="753"/>
                  </a:lnTo>
                  <a:lnTo>
                    <a:pt x="1220" y="1137"/>
                  </a:lnTo>
                  <a:lnTo>
                    <a:pt x="950" y="1717"/>
                  </a:lnTo>
                  <a:lnTo>
                    <a:pt x="945" y="1729"/>
                  </a:lnTo>
                  <a:lnTo>
                    <a:pt x="481" y="2302"/>
                  </a:lnTo>
                  <a:lnTo>
                    <a:pt x="239" y="1137"/>
                  </a:lnTo>
                  <a:lnTo>
                    <a:pt x="945" y="398"/>
                  </a:lnTo>
                  <a:lnTo>
                    <a:pt x="774" y="0"/>
                  </a:lnTo>
                </a:path>
              </a:pathLst>
            </a:cu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dk2">
                      <a:lumMod val="100000"/>
                    </a:schemeClr>
                  </a:solidFill>
                </a14:hiddenFill>
              </a:ext>
            </a:extLst>
          </p:spPr>
          <p:txBody>
            <a:bodyPr anchor="ctr"/>
            <a:p>
              <a:pPr algn="ctr"/>
            </a:p>
          </p:txBody>
        </p:sp>
        <p:sp>
          <p:nvSpPr>
            <p:cNvPr id="28" name="îŝļïḋè"/>
            <p:cNvSpPr/>
            <p:nvPr/>
          </p:nvSpPr>
          <p:spPr bwMode="auto">
            <a:xfrm>
              <a:off x="8103564" y="3082812"/>
              <a:ext cx="566570" cy="592954"/>
            </a:xfrm>
            <a:custGeom>
              <a:avLst/>
              <a:gdLst>
                <a:gd name="T0" fmla="*/ 375 w 408"/>
                <a:gd name="T1" fmla="*/ 0 h 427"/>
                <a:gd name="T2" fmla="*/ 408 w 408"/>
                <a:gd name="T3" fmla="*/ 427 h 427"/>
                <a:gd name="T4" fmla="*/ 0 w 408"/>
                <a:gd name="T5" fmla="*/ 275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08" h="427">
                  <a:moveTo>
                    <a:pt x="375" y="0"/>
                  </a:moveTo>
                  <a:lnTo>
                    <a:pt x="408" y="427"/>
                  </a:lnTo>
                  <a:lnTo>
                    <a:pt x="0" y="275"/>
                  </a:lnTo>
                </a:path>
              </a:pathLst>
            </a:cu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dk2">
                      <a:lumMod val="100000"/>
                    </a:schemeClr>
                  </a:solidFill>
                </a14:hiddenFill>
              </a:ext>
            </a:extLst>
          </p:spPr>
          <p:txBody>
            <a:bodyPr anchor="ctr"/>
            <a:p>
              <a:pPr algn="ctr"/>
            </a:p>
          </p:txBody>
        </p:sp>
        <p:sp>
          <p:nvSpPr>
            <p:cNvPr id="29" name="ïSļïḍè"/>
            <p:cNvSpPr/>
            <p:nvPr/>
          </p:nvSpPr>
          <p:spPr bwMode="auto">
            <a:xfrm>
              <a:off x="8670135" y="2092702"/>
              <a:ext cx="2217678" cy="990109"/>
            </a:xfrm>
            <a:custGeom>
              <a:avLst/>
              <a:gdLst>
                <a:gd name="T0" fmla="*/ 0 w 1597"/>
                <a:gd name="T1" fmla="*/ 713 h 713"/>
                <a:gd name="T2" fmla="*/ 424 w 1597"/>
                <a:gd name="T3" fmla="*/ 261 h 713"/>
                <a:gd name="T4" fmla="*/ 547 w 1597"/>
                <a:gd name="T5" fmla="*/ 0 h 713"/>
                <a:gd name="T6" fmla="*/ 566 w 1597"/>
                <a:gd name="T7" fmla="*/ 10 h 713"/>
                <a:gd name="T8" fmla="*/ 1057 w 1597"/>
                <a:gd name="T9" fmla="*/ 254 h 713"/>
                <a:gd name="T10" fmla="*/ 1154 w 1597"/>
                <a:gd name="T11" fmla="*/ 81 h 713"/>
                <a:gd name="T12" fmla="*/ 1265 w 1597"/>
                <a:gd name="T13" fmla="*/ 500 h 713"/>
                <a:gd name="T14" fmla="*/ 1597 w 1597"/>
                <a:gd name="T15" fmla="*/ 358 h 7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97" h="713">
                  <a:moveTo>
                    <a:pt x="0" y="713"/>
                  </a:moveTo>
                  <a:lnTo>
                    <a:pt x="424" y="261"/>
                  </a:lnTo>
                  <a:lnTo>
                    <a:pt x="547" y="0"/>
                  </a:lnTo>
                  <a:lnTo>
                    <a:pt x="566" y="10"/>
                  </a:lnTo>
                  <a:lnTo>
                    <a:pt x="1057" y="254"/>
                  </a:lnTo>
                  <a:lnTo>
                    <a:pt x="1154" y="81"/>
                  </a:lnTo>
                  <a:lnTo>
                    <a:pt x="1265" y="500"/>
                  </a:lnTo>
                  <a:lnTo>
                    <a:pt x="1597" y="358"/>
                  </a:lnTo>
                </a:path>
              </a:pathLst>
            </a:cu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dk2">
                      <a:lumMod val="100000"/>
                    </a:schemeClr>
                  </a:solidFill>
                </a14:hiddenFill>
              </a:ext>
            </a:extLst>
          </p:spPr>
          <p:txBody>
            <a:bodyPr anchor="ctr"/>
            <a:p>
              <a:pPr algn="ctr"/>
            </a:p>
          </p:txBody>
        </p:sp>
        <p:sp>
          <p:nvSpPr>
            <p:cNvPr id="30" name="îşḷidè"/>
            <p:cNvSpPr/>
            <p:nvPr/>
          </p:nvSpPr>
          <p:spPr bwMode="auto">
            <a:xfrm>
              <a:off x="8692354" y="3142523"/>
              <a:ext cx="1053987" cy="1365045"/>
            </a:xfrm>
            <a:custGeom>
              <a:avLst/>
              <a:gdLst>
                <a:gd name="T0" fmla="*/ 0 w 759"/>
                <a:gd name="T1" fmla="*/ 398 h 983"/>
                <a:gd name="T2" fmla="*/ 759 w 759"/>
                <a:gd name="T3" fmla="*/ 983 h 983"/>
                <a:gd name="T4" fmla="*/ 552 w 759"/>
                <a:gd name="T5" fmla="*/ 512 h 983"/>
                <a:gd name="T6" fmla="*/ 759 w 759"/>
                <a:gd name="T7" fmla="*/ 448 h 983"/>
                <a:gd name="T8" fmla="*/ 652 w 759"/>
                <a:gd name="T9" fmla="*/ 0 h 983"/>
                <a:gd name="T10" fmla="*/ 34 w 759"/>
                <a:gd name="T11" fmla="*/ 384 h 983"/>
                <a:gd name="T12" fmla="*/ 541 w 759"/>
                <a:gd name="T13" fmla="*/ 512 h 9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9" h="983">
                  <a:moveTo>
                    <a:pt x="0" y="398"/>
                  </a:moveTo>
                  <a:lnTo>
                    <a:pt x="759" y="983"/>
                  </a:lnTo>
                  <a:lnTo>
                    <a:pt x="552" y="512"/>
                  </a:lnTo>
                  <a:lnTo>
                    <a:pt x="759" y="448"/>
                  </a:lnTo>
                  <a:lnTo>
                    <a:pt x="652" y="0"/>
                  </a:lnTo>
                  <a:lnTo>
                    <a:pt x="34" y="384"/>
                  </a:lnTo>
                  <a:lnTo>
                    <a:pt x="541" y="512"/>
                  </a:lnTo>
                </a:path>
              </a:pathLst>
            </a:cu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dk2">
                      <a:lumMod val="100000"/>
                    </a:schemeClr>
                  </a:solidFill>
                </a14:hiddenFill>
              </a:ext>
            </a:extLst>
          </p:spPr>
          <p:txBody>
            <a:bodyPr anchor="ctr"/>
            <a:p>
              <a:pPr algn="ctr"/>
            </a:p>
          </p:txBody>
        </p:sp>
        <p:sp>
          <p:nvSpPr>
            <p:cNvPr id="31" name="íṥľîde"/>
            <p:cNvSpPr/>
            <p:nvPr/>
          </p:nvSpPr>
          <p:spPr bwMode="auto">
            <a:xfrm>
              <a:off x="10140718" y="3695207"/>
              <a:ext cx="644335" cy="404097"/>
            </a:xfrm>
            <a:custGeom>
              <a:avLst/>
              <a:gdLst>
                <a:gd name="T0" fmla="*/ 0 w 464"/>
                <a:gd name="T1" fmla="*/ 0 h 291"/>
                <a:gd name="T2" fmla="*/ 296 w 464"/>
                <a:gd name="T3" fmla="*/ 291 h 291"/>
                <a:gd name="T4" fmla="*/ 464 w 464"/>
                <a:gd name="T5" fmla="*/ 95 h 291"/>
                <a:gd name="T6" fmla="*/ 0 w 464"/>
                <a:gd name="T7" fmla="*/ 0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4" h="291">
                  <a:moveTo>
                    <a:pt x="0" y="0"/>
                  </a:moveTo>
                  <a:lnTo>
                    <a:pt x="296" y="291"/>
                  </a:lnTo>
                  <a:lnTo>
                    <a:pt x="464" y="9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dk2">
                      <a:lumMod val="100000"/>
                    </a:schemeClr>
                  </a:solidFill>
                </a14:hiddenFill>
              </a:ext>
            </a:extLst>
          </p:spPr>
          <p:txBody>
            <a:bodyPr anchor="ctr"/>
            <a:p>
              <a:pPr algn="ctr"/>
            </a:p>
          </p:txBody>
        </p:sp>
        <p:sp>
          <p:nvSpPr>
            <p:cNvPr id="32" name="iṡļíḑê"/>
            <p:cNvSpPr/>
            <p:nvPr/>
          </p:nvSpPr>
          <p:spPr bwMode="auto">
            <a:xfrm>
              <a:off x="8192438" y="3728535"/>
              <a:ext cx="987332" cy="1591395"/>
            </a:xfrm>
            <a:custGeom>
              <a:avLst/>
              <a:gdLst>
                <a:gd name="T0" fmla="*/ 711 w 711"/>
                <a:gd name="T1" fmla="*/ 689 h 1146"/>
                <a:gd name="T2" fmla="*/ 628 w 711"/>
                <a:gd name="T3" fmla="*/ 1146 h 1146"/>
                <a:gd name="T4" fmla="*/ 469 w 711"/>
                <a:gd name="T5" fmla="*/ 533 h 1146"/>
                <a:gd name="T6" fmla="*/ 280 w 711"/>
                <a:gd name="T7" fmla="*/ 303 h 1146"/>
                <a:gd name="T8" fmla="*/ 0 w 711"/>
                <a:gd name="T9" fmla="*/ 452 h 1146"/>
                <a:gd name="T10" fmla="*/ 344 w 711"/>
                <a:gd name="T11" fmla="*/ 0 h 1146"/>
                <a:gd name="T12" fmla="*/ 299 w 711"/>
                <a:gd name="T13" fmla="*/ 291 h 1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1" h="1146">
                  <a:moveTo>
                    <a:pt x="711" y="689"/>
                  </a:moveTo>
                  <a:lnTo>
                    <a:pt x="628" y="1146"/>
                  </a:lnTo>
                  <a:lnTo>
                    <a:pt x="469" y="533"/>
                  </a:lnTo>
                  <a:lnTo>
                    <a:pt x="280" y="303"/>
                  </a:lnTo>
                  <a:lnTo>
                    <a:pt x="0" y="452"/>
                  </a:lnTo>
                  <a:lnTo>
                    <a:pt x="344" y="0"/>
                  </a:lnTo>
                  <a:lnTo>
                    <a:pt x="299" y="291"/>
                  </a:lnTo>
                </a:path>
              </a:pathLst>
            </a:cu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dk2">
                      <a:lumMod val="100000"/>
                    </a:schemeClr>
                  </a:solidFill>
                </a14:hiddenFill>
              </a:ext>
            </a:extLst>
          </p:spPr>
          <p:txBody>
            <a:bodyPr anchor="ctr"/>
            <a:p>
              <a:pPr algn="ctr"/>
            </a:p>
          </p:txBody>
        </p:sp>
        <p:sp>
          <p:nvSpPr>
            <p:cNvPr id="33" name="í$ḻïḓè"/>
            <p:cNvSpPr/>
            <p:nvPr/>
          </p:nvSpPr>
          <p:spPr bwMode="auto">
            <a:xfrm flipH="1" flipV="1">
              <a:off x="8735402" y="3728535"/>
              <a:ext cx="1010939" cy="62489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dk2">
                      <a:lumMod val="100000"/>
                    </a:schemeClr>
                  </a:solidFill>
                </a14:hiddenFill>
              </a:ext>
            </a:extLst>
          </p:spPr>
          <p:txBody>
            <a:bodyPr anchor="ctr"/>
            <a:p>
              <a:pPr algn="ctr"/>
            </a:p>
          </p:txBody>
        </p:sp>
        <p:sp>
          <p:nvSpPr>
            <p:cNvPr id="34" name="ïṧ1iḋé"/>
            <p:cNvSpPr/>
            <p:nvPr/>
          </p:nvSpPr>
          <p:spPr bwMode="auto">
            <a:xfrm flipH="1">
              <a:off x="10851709" y="3243895"/>
              <a:ext cx="411041" cy="66655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dk2">
                      <a:lumMod val="100000"/>
                    </a:schemeClr>
                  </a:solidFill>
                </a14:hiddenFill>
              </a:ext>
            </a:extLst>
          </p:spPr>
          <p:txBody>
            <a:bodyPr anchor="ctr"/>
            <a:p>
              <a:pPr algn="ctr"/>
            </a:p>
          </p:txBody>
        </p:sp>
        <p:sp>
          <p:nvSpPr>
            <p:cNvPr id="35" name="ïś1ïḋé"/>
            <p:cNvSpPr/>
            <p:nvPr/>
          </p:nvSpPr>
          <p:spPr bwMode="auto">
            <a:xfrm>
              <a:off x="10647576" y="3849347"/>
              <a:ext cx="240237" cy="1047043"/>
            </a:xfrm>
            <a:custGeom>
              <a:avLst/>
              <a:gdLst>
                <a:gd name="T0" fmla="*/ 0 w 173"/>
                <a:gd name="T1" fmla="*/ 754 h 754"/>
                <a:gd name="T2" fmla="*/ 173 w 173"/>
                <a:gd name="T3" fmla="*/ 308 h 754"/>
                <a:gd name="T4" fmla="*/ 116 w 173"/>
                <a:gd name="T5" fmla="*/ 0 h 7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3" h="754">
                  <a:moveTo>
                    <a:pt x="0" y="754"/>
                  </a:moveTo>
                  <a:lnTo>
                    <a:pt x="173" y="308"/>
                  </a:lnTo>
                  <a:lnTo>
                    <a:pt x="116" y="0"/>
                  </a:lnTo>
                </a:path>
              </a:pathLst>
            </a:cu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dk2">
                      <a:lumMod val="100000"/>
                    </a:schemeClr>
                  </a:solidFill>
                </a14:hiddenFill>
              </a:ext>
            </a:extLst>
          </p:spPr>
          <p:txBody>
            <a:bodyPr anchor="ctr"/>
            <a:p>
              <a:pPr algn="ctr"/>
            </a:p>
          </p:txBody>
        </p:sp>
        <p:sp>
          <p:nvSpPr>
            <p:cNvPr id="36" name="i$ļiḑe"/>
            <p:cNvSpPr/>
            <p:nvPr/>
          </p:nvSpPr>
          <p:spPr bwMode="auto">
            <a:xfrm flipH="1" flipV="1">
              <a:off x="10887813" y="4277052"/>
              <a:ext cx="374937" cy="230516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dk2">
                      <a:lumMod val="100000"/>
                    </a:schemeClr>
                  </a:solidFill>
                </a14:hiddenFill>
              </a:ext>
            </a:extLst>
          </p:spPr>
          <p:txBody>
            <a:bodyPr anchor="ctr"/>
            <a:p>
              <a:pPr algn="ctr"/>
            </a:p>
          </p:txBody>
        </p:sp>
        <p:sp>
          <p:nvSpPr>
            <p:cNvPr id="37" name="îsļíďê"/>
            <p:cNvSpPr/>
            <p:nvPr/>
          </p:nvSpPr>
          <p:spPr bwMode="auto">
            <a:xfrm>
              <a:off x="10561480" y="4122912"/>
              <a:ext cx="59712" cy="773479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dk2">
                      <a:lumMod val="100000"/>
                    </a:schemeClr>
                  </a:solidFill>
                </a14:hiddenFill>
              </a:ext>
            </a:extLst>
          </p:spPr>
          <p:txBody>
            <a:bodyPr anchor="ctr"/>
            <a:p>
              <a:pPr algn="ctr"/>
            </a:p>
          </p:txBody>
        </p:sp>
        <p:sp>
          <p:nvSpPr>
            <p:cNvPr id="38" name="ïṡľîḑe"/>
            <p:cNvSpPr/>
            <p:nvPr/>
          </p:nvSpPr>
          <p:spPr bwMode="auto">
            <a:xfrm flipH="1">
              <a:off x="9028407" y="4896391"/>
              <a:ext cx="697104" cy="423539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dk2">
                      <a:lumMod val="100000"/>
                    </a:schemeClr>
                  </a:solidFill>
                </a14:hiddenFill>
              </a:ext>
            </a:extLst>
          </p:spPr>
          <p:txBody>
            <a:bodyPr anchor="ctr"/>
            <a:p>
              <a:pPr algn="ctr"/>
            </a:p>
          </p:txBody>
        </p:sp>
        <p:sp>
          <p:nvSpPr>
            <p:cNvPr id="39" name="íṧlíḍè"/>
            <p:cNvSpPr/>
            <p:nvPr/>
          </p:nvSpPr>
          <p:spPr bwMode="auto">
            <a:xfrm flipH="1">
              <a:off x="9660244" y="3159187"/>
              <a:ext cx="377714" cy="0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dk2">
                      <a:lumMod val="100000"/>
                    </a:schemeClr>
                  </a:solidFill>
                </a14:hiddenFill>
              </a:ext>
            </a:extLst>
          </p:spPr>
          <p:txBody>
            <a:bodyPr anchor="ctr"/>
            <a:p>
              <a:pPr algn="ctr"/>
            </a:p>
          </p:txBody>
        </p:sp>
        <p:sp>
          <p:nvSpPr>
            <p:cNvPr id="40" name="íṡlïḑé"/>
            <p:cNvSpPr/>
            <p:nvPr/>
          </p:nvSpPr>
          <p:spPr bwMode="auto">
            <a:xfrm flipH="1">
              <a:off x="9778279" y="3675766"/>
              <a:ext cx="259678" cy="81931"/>
            </a:xfrm>
            <a:prstGeom prst="line">
              <a:avLst/>
            </a:prstGeom>
            <a:noFill/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dk2">
                      <a:lumMod val="100000"/>
                    </a:schemeClr>
                  </a:solidFill>
                </a14:hiddenFill>
              </a:ext>
            </a:extLst>
          </p:spPr>
          <p:txBody>
            <a:bodyPr anchor="ctr"/>
            <a:p>
              <a:pPr algn="ctr"/>
            </a:p>
          </p:txBody>
        </p:sp>
        <p:sp>
          <p:nvSpPr>
            <p:cNvPr id="41" name="ïślïḍè"/>
            <p:cNvSpPr/>
            <p:nvPr/>
          </p:nvSpPr>
          <p:spPr bwMode="auto">
            <a:xfrm>
              <a:off x="10084177" y="2428110"/>
              <a:ext cx="112481" cy="112481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9525">
              <a:solidFill>
                <a:schemeClr val="accent6"/>
              </a:solidFill>
              <a:round/>
            </a:ln>
          </p:spPr>
          <p:txBody>
            <a:bodyPr anchor="ctr"/>
            <a:p>
              <a:pPr algn="ctr"/>
            </a:p>
          </p:txBody>
        </p:sp>
        <p:sp>
          <p:nvSpPr>
            <p:cNvPr id="42" name="í$ḷïḋé"/>
            <p:cNvSpPr/>
            <p:nvPr/>
          </p:nvSpPr>
          <p:spPr bwMode="auto">
            <a:xfrm>
              <a:off x="10835438" y="3247415"/>
              <a:ext cx="111093" cy="112481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9525">
              <a:solidFill>
                <a:schemeClr val="accent6"/>
              </a:solidFill>
              <a:round/>
            </a:ln>
          </p:spPr>
          <p:txBody>
            <a:bodyPr anchor="ctr"/>
            <a:p>
              <a:pPr algn="ctr"/>
            </a:p>
          </p:txBody>
        </p:sp>
        <p:sp>
          <p:nvSpPr>
            <p:cNvPr id="43" name="îṩḷíḋê"/>
            <p:cNvSpPr/>
            <p:nvPr/>
          </p:nvSpPr>
          <p:spPr bwMode="auto">
            <a:xfrm>
              <a:off x="10436895" y="3396000"/>
              <a:ext cx="111093" cy="111092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9525">
              <a:solidFill>
                <a:schemeClr val="accent6"/>
              </a:solidFill>
              <a:round/>
            </a:ln>
          </p:spPr>
          <p:txBody>
            <a:bodyPr anchor="ctr"/>
            <a:p>
              <a:pPr algn="ctr"/>
            </a:p>
          </p:txBody>
        </p:sp>
        <p:sp>
          <p:nvSpPr>
            <p:cNvPr id="44" name="iśḷïḍè"/>
            <p:cNvSpPr/>
            <p:nvPr/>
          </p:nvSpPr>
          <p:spPr bwMode="auto">
            <a:xfrm>
              <a:off x="9985583" y="3119659"/>
              <a:ext cx="112481" cy="111092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9525">
              <a:solidFill>
                <a:schemeClr val="accent6"/>
              </a:solidFill>
              <a:round/>
            </a:ln>
          </p:spPr>
          <p:txBody>
            <a:bodyPr anchor="ctr"/>
            <a:p>
              <a:pPr algn="ctr"/>
            </a:p>
          </p:txBody>
        </p:sp>
        <p:sp>
          <p:nvSpPr>
            <p:cNvPr id="45" name="íṣḻíḓe"/>
            <p:cNvSpPr/>
            <p:nvPr/>
          </p:nvSpPr>
          <p:spPr bwMode="auto">
            <a:xfrm>
              <a:off x="9394016" y="3809819"/>
              <a:ext cx="111093" cy="112481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9525">
              <a:solidFill>
                <a:schemeClr val="accent6"/>
              </a:solidFill>
              <a:round/>
            </a:ln>
          </p:spPr>
          <p:txBody>
            <a:bodyPr anchor="ctr"/>
            <a:p>
              <a:pPr algn="ctr"/>
            </a:p>
          </p:txBody>
        </p:sp>
        <p:sp>
          <p:nvSpPr>
            <p:cNvPr id="46" name="ïṣļïḍé"/>
            <p:cNvSpPr/>
            <p:nvPr/>
          </p:nvSpPr>
          <p:spPr bwMode="auto">
            <a:xfrm>
              <a:off x="8841333" y="3184925"/>
              <a:ext cx="111093" cy="112481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9525">
              <a:solidFill>
                <a:schemeClr val="accent6"/>
              </a:solidFill>
              <a:round/>
            </a:ln>
          </p:spPr>
          <p:txBody>
            <a:bodyPr anchor="ctr"/>
            <a:p>
              <a:pPr algn="ctr"/>
            </a:p>
          </p:txBody>
        </p:sp>
        <p:sp>
          <p:nvSpPr>
            <p:cNvPr id="57" name="îşḻïḋè"/>
            <p:cNvSpPr/>
            <p:nvPr/>
          </p:nvSpPr>
          <p:spPr bwMode="auto">
            <a:xfrm>
              <a:off x="8548327" y="4095882"/>
              <a:ext cx="111093" cy="112481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9525">
              <a:solidFill>
                <a:schemeClr val="accent6"/>
              </a:solidFill>
              <a:round/>
            </a:ln>
          </p:spPr>
          <p:txBody>
            <a:bodyPr anchor="ctr"/>
            <a:p>
              <a:pPr algn="ctr"/>
            </a:p>
          </p:txBody>
        </p:sp>
        <p:sp>
          <p:nvSpPr>
            <p:cNvPr id="58" name="îṣľîḓê"/>
            <p:cNvSpPr/>
            <p:nvPr/>
          </p:nvSpPr>
          <p:spPr bwMode="auto">
            <a:xfrm>
              <a:off x="9113509" y="4606905"/>
              <a:ext cx="112481" cy="111092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9525">
              <a:solidFill>
                <a:schemeClr val="accent6"/>
              </a:solidFill>
              <a:round/>
            </a:ln>
          </p:spPr>
          <p:txBody>
            <a:bodyPr anchor="ctr"/>
            <a:p>
              <a:pPr algn="ctr"/>
            </a:p>
          </p:txBody>
        </p:sp>
        <p:sp>
          <p:nvSpPr>
            <p:cNvPr id="59" name="îs1îḓè"/>
            <p:cNvSpPr/>
            <p:nvPr/>
          </p:nvSpPr>
          <p:spPr bwMode="auto">
            <a:xfrm>
              <a:off x="10041129" y="4225026"/>
              <a:ext cx="112481" cy="111092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9525">
              <a:solidFill>
                <a:schemeClr val="accent6"/>
              </a:solidFill>
              <a:round/>
            </a:ln>
          </p:spPr>
          <p:txBody>
            <a:bodyPr anchor="ctr"/>
            <a:p>
              <a:pPr algn="ctr"/>
            </a:p>
          </p:txBody>
        </p:sp>
        <p:sp>
          <p:nvSpPr>
            <p:cNvPr id="60" name="isḻïḍê"/>
            <p:cNvSpPr/>
            <p:nvPr/>
          </p:nvSpPr>
          <p:spPr bwMode="auto">
            <a:xfrm>
              <a:off x="10492441" y="4063943"/>
              <a:ext cx="112481" cy="111092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9525">
              <a:solidFill>
                <a:schemeClr val="accent6"/>
              </a:solidFill>
              <a:round/>
            </a:ln>
          </p:spPr>
          <p:txBody>
            <a:bodyPr anchor="ctr"/>
            <a:p>
              <a:pPr algn="ctr"/>
            </a:p>
          </p:txBody>
        </p:sp>
        <p:sp>
          <p:nvSpPr>
            <p:cNvPr id="61" name="îSľíďé"/>
            <p:cNvSpPr/>
            <p:nvPr/>
          </p:nvSpPr>
          <p:spPr bwMode="auto">
            <a:xfrm>
              <a:off x="10835438" y="4225026"/>
              <a:ext cx="111093" cy="111092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9525">
              <a:solidFill>
                <a:schemeClr val="accent6"/>
              </a:solidFill>
              <a:round/>
            </a:ln>
          </p:spPr>
          <p:txBody>
            <a:bodyPr anchor="ctr"/>
            <a:p>
              <a:pPr algn="ctr"/>
            </a:p>
          </p:txBody>
        </p:sp>
        <p:sp>
          <p:nvSpPr>
            <p:cNvPr id="62" name="iŝ1iḑè"/>
            <p:cNvSpPr/>
            <p:nvPr/>
          </p:nvSpPr>
          <p:spPr bwMode="auto">
            <a:xfrm>
              <a:off x="9689405" y="4839456"/>
              <a:ext cx="112481" cy="112481"/>
            </a:xfrm>
            <a:prstGeom prst="ellipse">
              <a:avLst/>
            </a:prstGeom>
            <a:solidFill>
              <a:schemeClr val="accent2">
                <a:lumMod val="100000"/>
              </a:schemeClr>
            </a:solidFill>
            <a:ln w="12700" cap="flat" cmpd="sng" algn="ctr">
              <a:solidFill>
                <a:schemeClr val="bg1">
                  <a:lumMod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ctr"/>
            <a:p>
              <a:pPr algn="ctr"/>
            </a:p>
          </p:txBody>
        </p:sp>
        <p:grpSp>
          <p:nvGrpSpPr>
            <p:cNvPr id="63" name="išļïḑé"/>
            <p:cNvGrpSpPr/>
            <p:nvPr/>
          </p:nvGrpSpPr>
          <p:grpSpPr>
            <a:xfrm>
              <a:off x="8577077" y="2557054"/>
              <a:ext cx="1992389" cy="2081876"/>
              <a:chOff x="4707152" y="2248023"/>
              <a:chExt cx="2414023" cy="2522443"/>
            </a:xfrm>
          </p:grpSpPr>
          <p:grpSp>
            <p:nvGrpSpPr>
              <p:cNvPr id="92" name="íṩ1íde"/>
              <p:cNvGrpSpPr/>
              <p:nvPr/>
            </p:nvGrpSpPr>
            <p:grpSpPr>
              <a:xfrm>
                <a:off x="6792726" y="2408141"/>
                <a:ext cx="328449" cy="330554"/>
                <a:chOff x="4149281" y="1887719"/>
                <a:chExt cx="224837" cy="226650"/>
              </a:xfrm>
            </p:grpSpPr>
            <p:sp>
              <p:nvSpPr>
                <p:cNvPr id="105" name="ï$1iḍê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2">
                    <a:lumMod val="100000"/>
                  </a:schemeClr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p>
                  <a:pPr algn="ctr"/>
                </a:p>
              </p:txBody>
            </p:sp>
            <p:sp>
              <p:nvSpPr>
                <p:cNvPr id="106" name="ïṧḻïḓé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2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p>
                  <a:pPr algn="ctr"/>
                </a:p>
              </p:txBody>
            </p:sp>
          </p:grpSp>
          <p:grpSp>
            <p:nvGrpSpPr>
              <p:cNvPr id="93" name="íŝḻíḋê"/>
              <p:cNvGrpSpPr/>
              <p:nvPr/>
            </p:nvGrpSpPr>
            <p:grpSpPr>
              <a:xfrm>
                <a:off x="5832354" y="2796766"/>
                <a:ext cx="328449" cy="330554"/>
                <a:chOff x="4149281" y="1887719"/>
                <a:chExt cx="224837" cy="226650"/>
              </a:xfrm>
            </p:grpSpPr>
            <p:sp>
              <p:nvSpPr>
                <p:cNvPr id="103" name="iśḻíďè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2">
                    <a:lumMod val="100000"/>
                  </a:schemeClr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p>
                  <a:pPr algn="ctr"/>
                </a:p>
              </p:txBody>
            </p:sp>
            <p:sp>
              <p:nvSpPr>
                <p:cNvPr id="104" name="ïṧľiḍe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2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p>
                  <a:pPr algn="ctr"/>
                </a:p>
              </p:txBody>
            </p:sp>
          </p:grpSp>
          <p:grpSp>
            <p:nvGrpSpPr>
              <p:cNvPr id="94" name="íşlïḍè"/>
              <p:cNvGrpSpPr/>
              <p:nvPr/>
            </p:nvGrpSpPr>
            <p:grpSpPr>
              <a:xfrm>
                <a:off x="4707152" y="3462362"/>
                <a:ext cx="328449" cy="330554"/>
                <a:chOff x="4149281" y="1887719"/>
                <a:chExt cx="224837" cy="226650"/>
              </a:xfrm>
            </p:grpSpPr>
            <p:sp>
              <p:nvSpPr>
                <p:cNvPr id="101" name="ïSḷïḑe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2">
                    <a:lumMod val="100000"/>
                  </a:schemeClr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p>
                  <a:pPr algn="ctr"/>
                </a:p>
              </p:txBody>
            </p:sp>
            <p:sp>
              <p:nvSpPr>
                <p:cNvPr id="102" name="ïṡľîḓé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2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p>
                  <a:pPr algn="ctr"/>
                </a:p>
              </p:txBody>
            </p:sp>
          </p:grpSp>
          <p:grpSp>
            <p:nvGrpSpPr>
              <p:cNvPr id="95" name="ísliḓe"/>
              <p:cNvGrpSpPr/>
              <p:nvPr/>
            </p:nvGrpSpPr>
            <p:grpSpPr>
              <a:xfrm>
                <a:off x="5940643" y="4439912"/>
                <a:ext cx="328449" cy="330554"/>
                <a:chOff x="4149281" y="1887719"/>
                <a:chExt cx="224837" cy="226650"/>
              </a:xfrm>
            </p:grpSpPr>
            <p:sp>
              <p:nvSpPr>
                <p:cNvPr id="99" name="iṧḷiďé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2">
                    <a:lumMod val="100000"/>
                  </a:schemeClr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p>
                  <a:pPr algn="ctr"/>
                </a:p>
              </p:txBody>
            </p:sp>
            <p:sp>
              <p:nvSpPr>
                <p:cNvPr id="100" name="ïŝlïḍé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2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p>
                  <a:pPr algn="ctr"/>
                </a:p>
              </p:txBody>
            </p:sp>
          </p:grpSp>
          <p:grpSp>
            <p:nvGrpSpPr>
              <p:cNvPr id="96" name="ïṩ1ïḑè"/>
              <p:cNvGrpSpPr/>
              <p:nvPr/>
            </p:nvGrpSpPr>
            <p:grpSpPr>
              <a:xfrm>
                <a:off x="5995533" y="2248023"/>
                <a:ext cx="206943" cy="208270"/>
                <a:chOff x="4149281" y="1887719"/>
                <a:chExt cx="224837" cy="226650"/>
              </a:xfrm>
            </p:grpSpPr>
            <p:sp>
              <p:nvSpPr>
                <p:cNvPr id="97" name="îšḻïḋê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2">
                    <a:lumMod val="100000"/>
                  </a:schemeClr>
                </a:solidFill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p>
                  <a:pPr algn="ctr"/>
                </a:p>
              </p:txBody>
            </p:sp>
            <p:sp>
              <p:nvSpPr>
                <p:cNvPr id="98" name="ïŝḻïḋè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2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p>
                  <a:pPr algn="ctr"/>
                </a:p>
              </p:txBody>
            </p:sp>
          </p:grpSp>
        </p:grpSp>
        <p:grpSp>
          <p:nvGrpSpPr>
            <p:cNvPr id="64" name="îṧḷïḑe"/>
            <p:cNvGrpSpPr/>
            <p:nvPr/>
          </p:nvGrpSpPr>
          <p:grpSpPr>
            <a:xfrm>
              <a:off x="9960748" y="3515891"/>
              <a:ext cx="271082" cy="272819"/>
              <a:chOff x="4149281" y="1887719"/>
              <a:chExt cx="224837" cy="226650"/>
            </a:xfrm>
          </p:grpSpPr>
          <p:sp>
            <p:nvSpPr>
              <p:cNvPr id="90" name="iSlïďè"/>
              <p:cNvSpPr/>
              <p:nvPr/>
            </p:nvSpPr>
            <p:spPr>
              <a:xfrm>
                <a:off x="4149281" y="1887719"/>
                <a:ext cx="224837" cy="226650"/>
              </a:xfrm>
              <a:prstGeom prst="ellipse">
                <a:avLst/>
              </a:prstGeom>
              <a:solidFill>
                <a:schemeClr val="accent3">
                  <a:lumMod val="10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/>
              </a:p>
            </p:txBody>
          </p:sp>
          <p:sp>
            <p:nvSpPr>
              <p:cNvPr id="91" name="iṩļíde"/>
              <p:cNvSpPr/>
              <p:nvPr/>
            </p:nvSpPr>
            <p:spPr>
              <a:xfrm>
                <a:off x="4209256" y="1948177"/>
                <a:ext cx="104887" cy="105734"/>
              </a:xfrm>
              <a:prstGeom prst="ellipse">
                <a:avLst/>
              </a:prstGeom>
              <a:solidFill>
                <a:schemeClr val="accent3">
                  <a:lumMod val="10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/>
              </a:p>
            </p:txBody>
          </p:sp>
        </p:grpSp>
        <p:grpSp>
          <p:nvGrpSpPr>
            <p:cNvPr id="65" name="îśļíḍè"/>
            <p:cNvGrpSpPr/>
            <p:nvPr/>
          </p:nvGrpSpPr>
          <p:grpSpPr>
            <a:xfrm>
              <a:off x="9630783" y="3693124"/>
              <a:ext cx="170798" cy="171893"/>
              <a:chOff x="4149281" y="1887719"/>
              <a:chExt cx="224837" cy="226650"/>
            </a:xfrm>
          </p:grpSpPr>
          <p:sp>
            <p:nvSpPr>
              <p:cNvPr id="88" name="îṧḷïḋé"/>
              <p:cNvSpPr/>
              <p:nvPr/>
            </p:nvSpPr>
            <p:spPr>
              <a:xfrm>
                <a:off x="4149281" y="1887719"/>
                <a:ext cx="224837" cy="226650"/>
              </a:xfrm>
              <a:prstGeom prst="ellipse">
                <a:avLst/>
              </a:prstGeom>
              <a:solidFill>
                <a:schemeClr val="accent3">
                  <a:lumMod val="100000"/>
                </a:schemeClr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/>
              </a:p>
            </p:txBody>
          </p:sp>
          <p:sp>
            <p:nvSpPr>
              <p:cNvPr id="89" name="ïSḷidé"/>
              <p:cNvSpPr/>
              <p:nvPr/>
            </p:nvSpPr>
            <p:spPr>
              <a:xfrm>
                <a:off x="4209256" y="1948177"/>
                <a:ext cx="104887" cy="105734"/>
              </a:xfrm>
              <a:prstGeom prst="ellipse">
                <a:avLst/>
              </a:prstGeom>
              <a:solidFill>
                <a:schemeClr val="accent3">
                  <a:lumMod val="10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/>
              </a:p>
            </p:txBody>
          </p:sp>
        </p:grpSp>
        <p:grpSp>
          <p:nvGrpSpPr>
            <p:cNvPr id="66" name="ïṧ1ïďê"/>
            <p:cNvGrpSpPr/>
            <p:nvPr/>
          </p:nvGrpSpPr>
          <p:grpSpPr>
            <a:xfrm>
              <a:off x="10720278" y="3714243"/>
              <a:ext cx="187879" cy="189083"/>
              <a:chOff x="4149281" y="1887719"/>
              <a:chExt cx="224837" cy="226650"/>
            </a:xfrm>
          </p:grpSpPr>
          <p:sp>
            <p:nvSpPr>
              <p:cNvPr id="86" name="is1îḓe"/>
              <p:cNvSpPr/>
              <p:nvPr/>
            </p:nvSpPr>
            <p:spPr>
              <a:xfrm>
                <a:off x="4149281" y="1887719"/>
                <a:ext cx="224837" cy="226650"/>
              </a:xfrm>
              <a:prstGeom prst="ellipse">
                <a:avLst/>
              </a:prstGeom>
              <a:solidFill>
                <a:schemeClr val="accent3">
                  <a:lumMod val="100000"/>
                </a:schemeClr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/>
              </a:p>
            </p:txBody>
          </p:sp>
          <p:sp>
            <p:nvSpPr>
              <p:cNvPr id="87" name="îṡļíďê"/>
              <p:cNvSpPr/>
              <p:nvPr/>
            </p:nvSpPr>
            <p:spPr>
              <a:xfrm>
                <a:off x="4209256" y="1948177"/>
                <a:ext cx="104887" cy="105734"/>
              </a:xfrm>
              <a:prstGeom prst="ellipse">
                <a:avLst/>
              </a:prstGeom>
              <a:solidFill>
                <a:schemeClr val="accent3">
                  <a:lumMod val="10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/>
              </a:p>
            </p:txBody>
          </p:sp>
        </p:grpSp>
        <p:grpSp>
          <p:nvGrpSpPr>
            <p:cNvPr id="67" name="isľíḋè"/>
            <p:cNvGrpSpPr/>
            <p:nvPr/>
          </p:nvGrpSpPr>
          <p:grpSpPr>
            <a:xfrm>
              <a:off x="8064407" y="4282751"/>
              <a:ext cx="206666" cy="207992"/>
              <a:chOff x="4149281" y="1887719"/>
              <a:chExt cx="224837" cy="226650"/>
            </a:xfrm>
          </p:grpSpPr>
          <p:sp>
            <p:nvSpPr>
              <p:cNvPr id="84" name="ísḷïḓê"/>
              <p:cNvSpPr/>
              <p:nvPr/>
            </p:nvSpPr>
            <p:spPr>
              <a:xfrm>
                <a:off x="4149281" y="1887719"/>
                <a:ext cx="224837" cy="226650"/>
              </a:xfrm>
              <a:prstGeom prst="ellipse">
                <a:avLst/>
              </a:prstGeom>
              <a:solidFill>
                <a:schemeClr val="accent4">
                  <a:lumMod val="100000"/>
                </a:schemeClr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/>
              </a:p>
            </p:txBody>
          </p:sp>
          <p:sp>
            <p:nvSpPr>
              <p:cNvPr id="85" name="iśḷïḋé"/>
              <p:cNvSpPr/>
              <p:nvPr/>
            </p:nvSpPr>
            <p:spPr>
              <a:xfrm>
                <a:off x="4209256" y="1948177"/>
                <a:ext cx="104887" cy="105734"/>
              </a:xfrm>
              <a:prstGeom prst="ellipse">
                <a:avLst/>
              </a:prstGeom>
              <a:solidFill>
                <a:schemeClr val="accent4">
                  <a:lumMod val="10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/>
              </a:p>
            </p:txBody>
          </p:sp>
        </p:grpSp>
        <p:grpSp>
          <p:nvGrpSpPr>
            <p:cNvPr id="68" name="íśḷïḍé"/>
            <p:cNvGrpSpPr/>
            <p:nvPr/>
          </p:nvGrpSpPr>
          <p:grpSpPr>
            <a:xfrm>
              <a:off x="8955070" y="5174890"/>
              <a:ext cx="206666" cy="207992"/>
              <a:chOff x="4149281" y="1887719"/>
              <a:chExt cx="224837" cy="226650"/>
            </a:xfrm>
          </p:grpSpPr>
          <p:sp>
            <p:nvSpPr>
              <p:cNvPr id="82" name="isľiďe"/>
              <p:cNvSpPr/>
              <p:nvPr/>
            </p:nvSpPr>
            <p:spPr>
              <a:xfrm>
                <a:off x="4149281" y="1887719"/>
                <a:ext cx="224837" cy="226650"/>
              </a:xfrm>
              <a:prstGeom prst="ellipse">
                <a:avLst/>
              </a:prstGeom>
              <a:solidFill>
                <a:schemeClr val="accent4">
                  <a:lumMod val="100000"/>
                </a:schemeClr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/>
              </a:p>
            </p:txBody>
          </p:sp>
          <p:sp>
            <p:nvSpPr>
              <p:cNvPr id="83" name="îSḻîḓê"/>
              <p:cNvSpPr/>
              <p:nvPr/>
            </p:nvSpPr>
            <p:spPr>
              <a:xfrm>
                <a:off x="4209256" y="1948177"/>
                <a:ext cx="104887" cy="105734"/>
              </a:xfrm>
              <a:prstGeom prst="ellipse">
                <a:avLst/>
              </a:prstGeom>
              <a:solidFill>
                <a:schemeClr val="accent4">
                  <a:lumMod val="10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/>
              </a:p>
            </p:txBody>
          </p:sp>
        </p:grpSp>
        <p:grpSp>
          <p:nvGrpSpPr>
            <p:cNvPr id="69" name="iṩlîḓé"/>
            <p:cNvGrpSpPr/>
            <p:nvPr/>
          </p:nvGrpSpPr>
          <p:grpSpPr>
            <a:xfrm>
              <a:off x="10292880" y="5137384"/>
              <a:ext cx="206666" cy="207992"/>
              <a:chOff x="4149281" y="1887719"/>
              <a:chExt cx="224837" cy="226650"/>
            </a:xfrm>
          </p:grpSpPr>
          <p:sp>
            <p:nvSpPr>
              <p:cNvPr id="80" name="íṣḷîḓé"/>
              <p:cNvSpPr/>
              <p:nvPr/>
            </p:nvSpPr>
            <p:spPr>
              <a:xfrm>
                <a:off x="4149281" y="1887719"/>
                <a:ext cx="224837" cy="226650"/>
              </a:xfrm>
              <a:prstGeom prst="ellipse">
                <a:avLst/>
              </a:prstGeom>
              <a:solidFill>
                <a:schemeClr val="accent4">
                  <a:lumMod val="100000"/>
                </a:schemeClr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/>
              </a:p>
            </p:txBody>
          </p:sp>
          <p:sp>
            <p:nvSpPr>
              <p:cNvPr id="81" name="îsḷïḍe"/>
              <p:cNvSpPr/>
              <p:nvPr/>
            </p:nvSpPr>
            <p:spPr>
              <a:xfrm>
                <a:off x="4209256" y="1948177"/>
                <a:ext cx="104887" cy="105734"/>
              </a:xfrm>
              <a:prstGeom prst="ellipse">
                <a:avLst/>
              </a:prstGeom>
              <a:solidFill>
                <a:schemeClr val="accent4">
                  <a:lumMod val="10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/>
              </a:p>
            </p:txBody>
          </p:sp>
        </p:grpSp>
        <p:grpSp>
          <p:nvGrpSpPr>
            <p:cNvPr id="70" name="iśľiḋe"/>
            <p:cNvGrpSpPr/>
            <p:nvPr/>
          </p:nvGrpSpPr>
          <p:grpSpPr>
            <a:xfrm>
              <a:off x="11174118" y="4385234"/>
              <a:ext cx="206666" cy="207992"/>
              <a:chOff x="4149281" y="1887719"/>
              <a:chExt cx="224837" cy="226650"/>
            </a:xfrm>
          </p:grpSpPr>
          <p:sp>
            <p:nvSpPr>
              <p:cNvPr id="78" name="ïşľïdê"/>
              <p:cNvSpPr/>
              <p:nvPr/>
            </p:nvSpPr>
            <p:spPr>
              <a:xfrm>
                <a:off x="4149281" y="1887719"/>
                <a:ext cx="224837" cy="226650"/>
              </a:xfrm>
              <a:prstGeom prst="ellipse">
                <a:avLst/>
              </a:prstGeom>
              <a:solidFill>
                <a:schemeClr val="accent4">
                  <a:lumMod val="100000"/>
                </a:schemeClr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/>
              </a:p>
            </p:txBody>
          </p:sp>
          <p:sp>
            <p:nvSpPr>
              <p:cNvPr id="79" name="ïśḻíḍé"/>
              <p:cNvSpPr/>
              <p:nvPr/>
            </p:nvSpPr>
            <p:spPr>
              <a:xfrm>
                <a:off x="4209256" y="1948177"/>
                <a:ext cx="104887" cy="105734"/>
              </a:xfrm>
              <a:prstGeom prst="ellipse">
                <a:avLst/>
              </a:prstGeom>
              <a:solidFill>
                <a:schemeClr val="accent4">
                  <a:lumMod val="10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/>
              </a:p>
            </p:txBody>
          </p:sp>
        </p:grpSp>
        <p:sp>
          <p:nvSpPr>
            <p:cNvPr id="71" name="îṩľíḓê"/>
            <p:cNvSpPr/>
            <p:nvPr/>
          </p:nvSpPr>
          <p:spPr>
            <a:xfrm>
              <a:off x="11213087" y="3145365"/>
              <a:ext cx="227333" cy="228790"/>
            </a:xfrm>
            <a:prstGeom prst="ellipse">
              <a:avLst/>
            </a:prstGeom>
            <a:solidFill>
              <a:schemeClr val="accent4">
                <a:lumMod val="100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/>
            </a:p>
          </p:txBody>
        </p:sp>
        <p:grpSp>
          <p:nvGrpSpPr>
            <p:cNvPr id="72" name="îsḷîḋê"/>
            <p:cNvGrpSpPr/>
            <p:nvPr/>
          </p:nvGrpSpPr>
          <p:grpSpPr>
            <a:xfrm>
              <a:off x="10849339" y="2499297"/>
              <a:ext cx="170798" cy="171894"/>
              <a:chOff x="4149281" y="1887719"/>
              <a:chExt cx="224837" cy="226650"/>
            </a:xfrm>
          </p:grpSpPr>
          <p:sp>
            <p:nvSpPr>
              <p:cNvPr id="76" name="ïṧľïḑe"/>
              <p:cNvSpPr/>
              <p:nvPr/>
            </p:nvSpPr>
            <p:spPr>
              <a:xfrm>
                <a:off x="4149281" y="1887719"/>
                <a:ext cx="224837" cy="226650"/>
              </a:xfrm>
              <a:prstGeom prst="ellipse">
                <a:avLst/>
              </a:prstGeom>
              <a:solidFill>
                <a:schemeClr val="accent4">
                  <a:lumMod val="100000"/>
                </a:schemeClr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/>
              </a:p>
            </p:txBody>
          </p:sp>
          <p:sp>
            <p:nvSpPr>
              <p:cNvPr id="77" name="iṡļiḋe"/>
              <p:cNvSpPr/>
              <p:nvPr/>
            </p:nvSpPr>
            <p:spPr>
              <a:xfrm>
                <a:off x="4209256" y="1948177"/>
                <a:ext cx="104887" cy="105734"/>
              </a:xfrm>
              <a:prstGeom prst="ellipse">
                <a:avLst/>
              </a:prstGeom>
              <a:solidFill>
                <a:schemeClr val="accent4">
                  <a:lumMod val="10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/>
              </a:p>
            </p:txBody>
          </p:sp>
        </p:grpSp>
        <p:grpSp>
          <p:nvGrpSpPr>
            <p:cNvPr id="73" name="iSļiḓè"/>
            <p:cNvGrpSpPr/>
            <p:nvPr/>
          </p:nvGrpSpPr>
          <p:grpSpPr>
            <a:xfrm>
              <a:off x="10199623" y="2101555"/>
              <a:ext cx="170798" cy="171894"/>
              <a:chOff x="4149281" y="1887719"/>
              <a:chExt cx="224837" cy="226650"/>
            </a:xfrm>
          </p:grpSpPr>
          <p:sp>
            <p:nvSpPr>
              <p:cNvPr id="74" name="î$ḷíḋê"/>
              <p:cNvSpPr/>
              <p:nvPr/>
            </p:nvSpPr>
            <p:spPr>
              <a:xfrm>
                <a:off x="4149281" y="1887719"/>
                <a:ext cx="224837" cy="226650"/>
              </a:xfrm>
              <a:prstGeom prst="ellipse">
                <a:avLst/>
              </a:prstGeom>
              <a:solidFill>
                <a:schemeClr val="accent4">
                  <a:lumMod val="100000"/>
                </a:schemeClr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/>
              </a:p>
            </p:txBody>
          </p:sp>
          <p:sp>
            <p:nvSpPr>
              <p:cNvPr id="75" name="ïṧ1iḓè"/>
              <p:cNvSpPr/>
              <p:nvPr/>
            </p:nvSpPr>
            <p:spPr>
              <a:xfrm>
                <a:off x="4209256" y="1948177"/>
                <a:ext cx="104887" cy="105734"/>
              </a:xfrm>
              <a:prstGeom prst="ellipse">
                <a:avLst/>
              </a:prstGeom>
              <a:solidFill>
                <a:schemeClr val="accent4">
                  <a:lumMod val="10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/>
              </a:p>
            </p:txBody>
          </p:sp>
        </p:grpSp>
        <p:grpSp>
          <p:nvGrpSpPr>
            <p:cNvPr id="107" name="ïṩľíḑè"/>
            <p:cNvGrpSpPr/>
            <p:nvPr/>
          </p:nvGrpSpPr>
          <p:grpSpPr>
            <a:xfrm>
              <a:off x="9344445" y="1991998"/>
              <a:ext cx="170798" cy="171894"/>
              <a:chOff x="4149281" y="1887719"/>
              <a:chExt cx="224837" cy="226650"/>
            </a:xfrm>
          </p:grpSpPr>
          <p:sp>
            <p:nvSpPr>
              <p:cNvPr id="108" name="ïš1idè"/>
              <p:cNvSpPr/>
              <p:nvPr/>
            </p:nvSpPr>
            <p:spPr>
              <a:xfrm>
                <a:off x="4149281" y="1887719"/>
                <a:ext cx="224837" cy="226650"/>
              </a:xfrm>
              <a:prstGeom prst="ellipse">
                <a:avLst/>
              </a:prstGeom>
              <a:solidFill>
                <a:schemeClr val="accent4">
                  <a:lumMod val="100000"/>
                </a:schemeClr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/>
              </a:p>
            </p:txBody>
          </p:sp>
          <p:sp>
            <p:nvSpPr>
              <p:cNvPr id="109" name="isľïďé"/>
              <p:cNvSpPr/>
              <p:nvPr/>
            </p:nvSpPr>
            <p:spPr>
              <a:xfrm>
                <a:off x="4209256" y="1948177"/>
                <a:ext cx="104887" cy="105734"/>
              </a:xfrm>
              <a:prstGeom prst="ellipse">
                <a:avLst/>
              </a:prstGeom>
              <a:solidFill>
                <a:schemeClr val="accent4">
                  <a:lumMod val="10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/>
              </a:p>
            </p:txBody>
          </p:sp>
        </p:grpSp>
        <p:grpSp>
          <p:nvGrpSpPr>
            <p:cNvPr id="110" name="íṧḷïḋê"/>
            <p:cNvGrpSpPr/>
            <p:nvPr/>
          </p:nvGrpSpPr>
          <p:grpSpPr>
            <a:xfrm>
              <a:off x="8284829" y="2625930"/>
              <a:ext cx="181307" cy="182470"/>
              <a:chOff x="4149281" y="1887719"/>
              <a:chExt cx="224837" cy="226650"/>
            </a:xfrm>
          </p:grpSpPr>
          <p:sp>
            <p:nvSpPr>
              <p:cNvPr id="111" name="ïsľiḑé"/>
              <p:cNvSpPr/>
              <p:nvPr/>
            </p:nvSpPr>
            <p:spPr>
              <a:xfrm>
                <a:off x="4149281" y="1887719"/>
                <a:ext cx="224837" cy="226650"/>
              </a:xfrm>
              <a:prstGeom prst="ellipse">
                <a:avLst/>
              </a:prstGeom>
              <a:solidFill>
                <a:schemeClr val="accent4">
                  <a:lumMod val="100000"/>
                </a:schemeClr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/>
              </a:p>
            </p:txBody>
          </p:sp>
          <p:sp>
            <p:nvSpPr>
              <p:cNvPr id="112" name="íŝ1ïḓe"/>
              <p:cNvSpPr/>
              <p:nvPr/>
            </p:nvSpPr>
            <p:spPr>
              <a:xfrm>
                <a:off x="4209256" y="1948177"/>
                <a:ext cx="104887" cy="105734"/>
              </a:xfrm>
              <a:prstGeom prst="ellipse">
                <a:avLst/>
              </a:prstGeom>
              <a:solidFill>
                <a:schemeClr val="accent4">
                  <a:lumMod val="10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/>
              </a:p>
            </p:txBody>
          </p:sp>
        </p:grpSp>
        <p:sp>
          <p:nvSpPr>
            <p:cNvPr id="113" name="ïślîḑe"/>
            <p:cNvSpPr/>
            <p:nvPr/>
          </p:nvSpPr>
          <p:spPr>
            <a:xfrm>
              <a:off x="7887517" y="3283582"/>
              <a:ext cx="383548" cy="392428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anchor="ctr">
              <a:normAutofit/>
            </a:bodyPr>
            <a:p>
              <a:pPr algn="ctr"/>
              <a:endParaRPr sz="1200" b="1" dirty="0"/>
            </a:p>
          </p:txBody>
        </p:sp>
        <p:grpSp>
          <p:nvGrpSpPr>
            <p:cNvPr id="114" name="ís1îḓé"/>
            <p:cNvGrpSpPr/>
            <p:nvPr/>
          </p:nvGrpSpPr>
          <p:grpSpPr>
            <a:xfrm>
              <a:off x="8575520" y="3036395"/>
              <a:ext cx="164825" cy="165880"/>
              <a:chOff x="4149281" y="1887719"/>
              <a:chExt cx="224837" cy="226650"/>
            </a:xfrm>
          </p:grpSpPr>
          <p:sp>
            <p:nvSpPr>
              <p:cNvPr id="115" name="ïŝ1iďé"/>
              <p:cNvSpPr/>
              <p:nvPr/>
            </p:nvSpPr>
            <p:spPr>
              <a:xfrm>
                <a:off x="4149281" y="1887719"/>
                <a:ext cx="224837" cy="226650"/>
              </a:xfrm>
              <a:prstGeom prst="ellipse">
                <a:avLst/>
              </a:prstGeom>
              <a:solidFill>
                <a:schemeClr val="accent4">
                  <a:lumMod val="100000"/>
                </a:schemeClr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/>
              </a:p>
            </p:txBody>
          </p:sp>
          <p:sp>
            <p:nvSpPr>
              <p:cNvPr id="116" name="ï$ľiďe"/>
              <p:cNvSpPr/>
              <p:nvPr/>
            </p:nvSpPr>
            <p:spPr>
              <a:xfrm>
                <a:off x="4209256" y="1948177"/>
                <a:ext cx="104887" cy="105734"/>
              </a:xfrm>
              <a:prstGeom prst="ellipse">
                <a:avLst/>
              </a:prstGeom>
              <a:solidFill>
                <a:schemeClr val="accent4">
                  <a:lumMod val="10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/>
              </a:p>
            </p:txBody>
          </p:sp>
        </p:grpSp>
        <p:grpSp>
          <p:nvGrpSpPr>
            <p:cNvPr id="117" name="îSḷíḑe"/>
            <p:cNvGrpSpPr/>
            <p:nvPr/>
          </p:nvGrpSpPr>
          <p:grpSpPr>
            <a:xfrm>
              <a:off x="8709469" y="4330439"/>
              <a:ext cx="271082" cy="272820"/>
              <a:chOff x="4149281" y="1887719"/>
              <a:chExt cx="224837" cy="226650"/>
            </a:xfrm>
          </p:grpSpPr>
          <p:sp>
            <p:nvSpPr>
              <p:cNvPr id="118" name="îṧliḑe"/>
              <p:cNvSpPr/>
              <p:nvPr/>
            </p:nvSpPr>
            <p:spPr>
              <a:xfrm>
                <a:off x="4149281" y="1887719"/>
                <a:ext cx="224837" cy="226650"/>
              </a:xfrm>
              <a:prstGeom prst="ellipse">
                <a:avLst/>
              </a:prstGeom>
              <a:solidFill>
                <a:schemeClr val="accent4">
                  <a:lumMod val="10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/>
              </a:p>
            </p:txBody>
          </p:sp>
          <p:sp>
            <p:nvSpPr>
              <p:cNvPr id="119" name="íṣ1íďe"/>
              <p:cNvSpPr/>
              <p:nvPr/>
            </p:nvSpPr>
            <p:spPr>
              <a:xfrm>
                <a:off x="4209256" y="1948177"/>
                <a:ext cx="104887" cy="105734"/>
              </a:xfrm>
              <a:prstGeom prst="ellipse">
                <a:avLst/>
              </a:prstGeom>
              <a:solidFill>
                <a:schemeClr val="accent4">
                  <a:lumMod val="10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/>
              </a:p>
            </p:txBody>
          </p:sp>
        </p:grpSp>
        <p:grpSp>
          <p:nvGrpSpPr>
            <p:cNvPr id="120" name="îŝ1ïďè"/>
            <p:cNvGrpSpPr/>
            <p:nvPr/>
          </p:nvGrpSpPr>
          <p:grpSpPr>
            <a:xfrm>
              <a:off x="9215633" y="2351279"/>
              <a:ext cx="170798" cy="171894"/>
              <a:chOff x="4149281" y="1887719"/>
              <a:chExt cx="224837" cy="226650"/>
            </a:xfrm>
          </p:grpSpPr>
          <p:sp>
            <p:nvSpPr>
              <p:cNvPr id="121" name="íS1ïdê"/>
              <p:cNvSpPr/>
              <p:nvPr/>
            </p:nvSpPr>
            <p:spPr>
              <a:xfrm>
                <a:off x="4149281" y="1887719"/>
                <a:ext cx="224837" cy="226650"/>
              </a:xfrm>
              <a:prstGeom prst="ellipse">
                <a:avLst/>
              </a:prstGeom>
              <a:solidFill>
                <a:schemeClr val="accent4">
                  <a:lumMod val="100000"/>
                </a:schemeClr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/>
              </a:p>
            </p:txBody>
          </p:sp>
          <p:sp>
            <p:nvSpPr>
              <p:cNvPr id="122" name="iṣļíde"/>
              <p:cNvSpPr/>
              <p:nvPr/>
            </p:nvSpPr>
            <p:spPr>
              <a:xfrm>
                <a:off x="4209256" y="1948177"/>
                <a:ext cx="104887" cy="105734"/>
              </a:xfrm>
              <a:prstGeom prst="ellipse">
                <a:avLst/>
              </a:prstGeom>
              <a:solidFill>
                <a:schemeClr val="accent4">
                  <a:lumMod val="10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/>
              </a:p>
            </p:txBody>
          </p:sp>
        </p:grpSp>
        <p:grpSp>
          <p:nvGrpSpPr>
            <p:cNvPr id="123" name="işḷïďè"/>
            <p:cNvGrpSpPr/>
            <p:nvPr/>
          </p:nvGrpSpPr>
          <p:grpSpPr>
            <a:xfrm>
              <a:off x="10526093" y="4752957"/>
              <a:ext cx="206667" cy="207992"/>
              <a:chOff x="4149281" y="1887719"/>
              <a:chExt cx="224837" cy="226650"/>
            </a:xfrm>
          </p:grpSpPr>
          <p:sp>
            <p:nvSpPr>
              <p:cNvPr id="124" name="îṧlîḋè"/>
              <p:cNvSpPr/>
              <p:nvPr/>
            </p:nvSpPr>
            <p:spPr>
              <a:xfrm>
                <a:off x="4149281" y="1887719"/>
                <a:ext cx="224837" cy="226650"/>
              </a:xfrm>
              <a:prstGeom prst="ellipse">
                <a:avLst/>
              </a:prstGeom>
              <a:solidFill>
                <a:schemeClr val="accent4">
                  <a:lumMod val="100000"/>
                </a:schemeClr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/>
              </a:p>
            </p:txBody>
          </p:sp>
          <p:sp>
            <p:nvSpPr>
              <p:cNvPr id="125" name="ísḷïḋê"/>
              <p:cNvSpPr/>
              <p:nvPr/>
            </p:nvSpPr>
            <p:spPr>
              <a:xfrm>
                <a:off x="4209256" y="1948177"/>
                <a:ext cx="104887" cy="105734"/>
              </a:xfrm>
              <a:prstGeom prst="ellipse">
                <a:avLst/>
              </a:prstGeom>
              <a:solidFill>
                <a:schemeClr val="accent4">
                  <a:lumMod val="10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p>
                <a:pPr algn="ctr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ctrTitle"/>
          </p:nvPr>
        </p:nvSpPr>
        <p:spPr>
          <a:xfrm>
            <a:off x="4480560" y="1837055"/>
            <a:ext cx="4711065" cy="3333750"/>
          </a:xfrm>
        </p:spPr>
        <p:txBody>
          <a:bodyPr/>
          <a:lstStyle/>
          <a:p>
            <a:r>
              <a:rPr lang="en-US" altLang="zh-CN" sz="6600" dirty="0"/>
              <a:t>Thanks.</a:t>
            </a:r>
            <a:br>
              <a:rPr lang="en-US" altLang="zh-CN" sz="6600" dirty="0"/>
            </a:br>
            <a:endParaRPr lang="en-US" altLang="zh-CN" sz="6600" dirty="0"/>
          </a:p>
        </p:txBody>
      </p:sp>
      <p:cxnSp>
        <p:nvCxnSpPr>
          <p:cNvPr id="32" name="直接连接符 31"/>
          <p:cNvCxnSpPr/>
          <p:nvPr/>
        </p:nvCxnSpPr>
        <p:spPr>
          <a:xfrm>
            <a:off x="4286879" y="1614174"/>
            <a:ext cx="0" cy="284057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>
                <a:sym typeface="+mn-ea"/>
              </a:rPr>
              <a:t>任务三   了解电子商务环境下的新型物流</a:t>
            </a:r>
            <a:endParaRPr dirty="0">
              <a:sym typeface="+mn-ea"/>
            </a:endParaRPr>
          </a:p>
        </p:txBody>
      </p:sp>
      <p:sp>
        <p:nvSpPr>
          <p:cNvPr id="7" name="iś1íďe"/>
          <p:cNvSpPr/>
          <p:nvPr/>
        </p:nvSpPr>
        <p:spPr bwMode="auto">
          <a:xfrm>
            <a:off x="4810125" y="2388211"/>
            <a:ext cx="520576" cy="521068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algn="ctr">
              <a:defRPr/>
            </a:pPr>
            <a:r>
              <a:rPr lang="en-US" altLang="zh-CN" b="1"/>
              <a:t>1</a:t>
            </a:r>
            <a:endParaRPr lang="zh-CN" altLang="en-US" b="1"/>
          </a:p>
        </p:txBody>
      </p:sp>
      <p:sp>
        <p:nvSpPr>
          <p:cNvPr id="8" name="íṡḻíḍè"/>
          <p:cNvSpPr/>
          <p:nvPr/>
        </p:nvSpPr>
        <p:spPr bwMode="auto">
          <a:xfrm>
            <a:off x="4810125" y="3099408"/>
            <a:ext cx="520576" cy="521068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algn="ctr">
              <a:defRPr/>
            </a:pPr>
            <a:r>
              <a:rPr lang="en-US" altLang="zh-CN" b="1" dirty="0"/>
              <a:t>2</a:t>
            </a:r>
            <a:endParaRPr lang="zh-CN" altLang="en-US" b="1" dirty="0"/>
          </a:p>
        </p:txBody>
      </p:sp>
      <p:cxnSp>
        <p:nvCxnSpPr>
          <p:cNvPr id="13" name="直接连接符 12"/>
          <p:cNvCxnSpPr/>
          <p:nvPr/>
        </p:nvCxnSpPr>
        <p:spPr bwMode="auto">
          <a:xfrm>
            <a:off x="5571751" y="2993060"/>
            <a:ext cx="5976000" cy="0"/>
          </a:xfrm>
          <a:prstGeom prst="line">
            <a:avLst/>
          </a:prstGeom>
          <a:solidFill>
            <a:srgbClr val="FFCC00"/>
          </a:solidFill>
          <a:ln w="31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直接连接符 13"/>
          <p:cNvCxnSpPr/>
          <p:nvPr/>
        </p:nvCxnSpPr>
        <p:spPr bwMode="auto">
          <a:xfrm>
            <a:off x="5571751" y="3706852"/>
            <a:ext cx="5976000" cy="0"/>
          </a:xfrm>
          <a:prstGeom prst="line">
            <a:avLst/>
          </a:prstGeom>
          <a:solidFill>
            <a:srgbClr val="FFCC00"/>
          </a:solidFill>
          <a:ln w="31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直接连接符 17"/>
          <p:cNvCxnSpPr/>
          <p:nvPr/>
        </p:nvCxnSpPr>
        <p:spPr>
          <a:xfrm>
            <a:off x="2837711" y="1970070"/>
            <a:ext cx="0" cy="3086345"/>
          </a:xfrm>
          <a:prstGeom prst="line">
            <a:avLst/>
          </a:prstGeom>
          <a:solidFill>
            <a:srgbClr val="FFCC00"/>
          </a:solidFill>
          <a:ln w="31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îşḻídé"/>
          <p:cNvSpPr txBox="1"/>
          <p:nvPr/>
        </p:nvSpPr>
        <p:spPr>
          <a:xfrm>
            <a:off x="1512049" y="1919146"/>
            <a:ext cx="1744388" cy="523220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 rtlCol="0">
            <a:normAutofit fontScale="90000"/>
          </a:bodyPr>
          <a:lstStyle/>
          <a:p>
            <a:pPr algn="r"/>
            <a:r>
              <a:rPr lang="zh-CN" altLang="tr-TR" sz="2800" b="1" dirty="0">
                <a:solidFill>
                  <a:sysClr val="windowText" lastClr="000000"/>
                </a:solidFill>
              </a:rPr>
              <a:t>目录</a:t>
            </a:r>
            <a:endParaRPr lang="zh-CN" altLang="tr-TR" sz="2800" b="1" dirty="0">
              <a:solidFill>
                <a:sysClr val="windowText" lastClr="000000"/>
              </a:solidFill>
            </a:endParaRPr>
          </a:p>
        </p:txBody>
      </p:sp>
      <p:sp>
        <p:nvSpPr>
          <p:cNvPr id="20" name="ïsḷïḍè"/>
          <p:cNvSpPr txBox="1"/>
          <p:nvPr/>
        </p:nvSpPr>
        <p:spPr bwMode="auto">
          <a:xfrm>
            <a:off x="5461000" y="2442210"/>
            <a:ext cx="6086475" cy="38544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b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zh-CN" sz="2000" b="1" dirty="0">
                <a:solidFill>
                  <a:schemeClr val="bg1"/>
                </a:solidFill>
              </a:rPr>
              <a:t>一、第四方物流</a:t>
            </a:r>
            <a:endParaRPr lang="en-US" altLang="zh-CN" sz="2000" b="1" dirty="0">
              <a:solidFill>
                <a:schemeClr val="bg1"/>
              </a:solidFill>
            </a:endParaRPr>
          </a:p>
        </p:txBody>
      </p:sp>
      <p:sp>
        <p:nvSpPr>
          <p:cNvPr id="21" name="îśļîḓé"/>
          <p:cNvSpPr txBox="1"/>
          <p:nvPr/>
        </p:nvSpPr>
        <p:spPr bwMode="auto">
          <a:xfrm>
            <a:off x="5449808" y="3179605"/>
            <a:ext cx="6086431" cy="387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b" anchorCtr="0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l" eaLnBrk="1" hangingPunct="1">
              <a:lnSpc>
                <a:spcPct val="100000"/>
              </a:lnSpc>
              <a:buClrTx/>
              <a:buSzTx/>
              <a:buFontTx/>
              <a:buNone/>
            </a:pPr>
            <a:r>
              <a:rPr lang="en-US" altLang="zh-CN" sz="2000" b="1" dirty="0">
                <a:solidFill>
                  <a:schemeClr val="tx1"/>
                </a:solidFill>
                <a:sym typeface="+mn-ea"/>
              </a:rPr>
              <a:t>二、绿色物流</a:t>
            </a:r>
            <a:endParaRPr lang="en-US" altLang="zh-CN" sz="2000" b="1" dirty="0">
              <a:solidFill>
                <a:schemeClr val="tx1"/>
              </a:solidFill>
              <a:sym typeface="+mn-ea"/>
            </a:endParaRPr>
          </a:p>
        </p:txBody>
      </p:sp>
      <p:sp>
        <p:nvSpPr>
          <p:cNvPr id="3" name="íṡḻíḍè"/>
          <p:cNvSpPr/>
          <p:nvPr/>
        </p:nvSpPr>
        <p:spPr bwMode="auto">
          <a:xfrm>
            <a:off x="4803775" y="3826483"/>
            <a:ext cx="520576" cy="521068"/>
          </a:xfrm>
          <a:prstGeom prst="ellipse">
            <a:avLst/>
          </a:prstGeom>
          <a:solidFill>
            <a:schemeClr val="tx2"/>
          </a:solidFill>
          <a:ln w="28575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algn="ctr">
              <a:defRPr/>
            </a:pPr>
            <a:r>
              <a:rPr lang="en-US" altLang="zh-CN" b="1" dirty="0"/>
              <a:t>3</a:t>
            </a:r>
            <a:endParaRPr lang="en-US" altLang="zh-CN" b="1" dirty="0"/>
          </a:p>
        </p:txBody>
      </p:sp>
      <p:sp>
        <p:nvSpPr>
          <p:cNvPr id="4" name="îśļîḓé"/>
          <p:cNvSpPr txBox="1"/>
          <p:nvPr/>
        </p:nvSpPr>
        <p:spPr bwMode="auto">
          <a:xfrm>
            <a:off x="5443458" y="3906680"/>
            <a:ext cx="6086431" cy="387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b" anchorCtr="0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l" eaLnBrk="1" hangingPunct="1">
              <a:lnSpc>
                <a:spcPct val="100000"/>
              </a:lnSpc>
              <a:buClrTx/>
              <a:buSzTx/>
              <a:buFontTx/>
              <a:buNone/>
            </a:pPr>
            <a:r>
              <a:rPr sz="2000" b="1" dirty="0">
                <a:solidFill>
                  <a:schemeClr val="tx1"/>
                </a:solidFill>
                <a:sym typeface="+mn-ea"/>
              </a:rPr>
              <a:t>三、冷链物流</a:t>
            </a:r>
            <a:endParaRPr sz="2000" b="1" dirty="0">
              <a:solidFill>
                <a:schemeClr val="tx1"/>
              </a:solidFill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 userDrawn="1">
            <p:ph type="title"/>
          </p:nvPr>
        </p:nvSpPr>
        <p:spPr>
          <a:xfrm>
            <a:off x="4915625" y="759654"/>
            <a:ext cx="6604863" cy="656792"/>
          </a:xfrm>
        </p:spPr>
        <p:txBody>
          <a:bodyPr>
            <a:normAutofit/>
          </a:bodyPr>
          <a:lstStyle/>
          <a:p>
            <a:r>
              <a:rPr lang="en-US" altLang="zh-CN" dirty="0">
                <a:solidFill>
                  <a:schemeClr val="tx1"/>
                </a:solidFill>
                <a:sym typeface="+mn-ea"/>
              </a:rPr>
              <a:t>一、第四方物流</a:t>
            </a:r>
            <a:endParaRPr lang="en-US" altLang="zh-CN" dirty="0">
              <a:solidFill>
                <a:schemeClr val="tx1"/>
              </a:solidFill>
              <a:sym typeface="+mn-ea"/>
            </a:endParaRPr>
          </a:p>
        </p:txBody>
      </p:sp>
      <p:sp>
        <p:nvSpPr>
          <p:cNvPr id="6" name="文本占位符 5"/>
          <p:cNvSpPr>
            <a:spLocks noGrp="1"/>
          </p:cNvSpPr>
          <p:nvPr userDrawn="1">
            <p:ph type="body" idx="1"/>
          </p:nvPr>
        </p:nvSpPr>
        <p:spPr>
          <a:xfrm>
            <a:off x="4915624" y="1333942"/>
            <a:ext cx="6621677" cy="1015623"/>
          </a:xfrm>
        </p:spPr>
        <p:txBody>
          <a:bodyPr>
            <a:noAutofit/>
          </a:bodyPr>
          <a:lstStyle/>
          <a:p>
            <a:pPr lvl="0"/>
            <a:r>
              <a:rPr lang="en-US" altLang="zh-CN" sz="2000" b="1"/>
              <a:t>（一）第四方物流的概念</a:t>
            </a:r>
            <a:endParaRPr lang="en-US" altLang="zh-CN" sz="2000" b="1"/>
          </a:p>
          <a:p>
            <a:pPr lvl="0"/>
            <a:r>
              <a:rPr lang="en-US" altLang="zh-CN" sz="2000"/>
              <a:t>从定义上讲，“第四方物流供应商是一个应链的集成商，它对公司内部和具有互补性的服务供应商所拥有的不同资源、能力和技术进行整合和管理，提供一整套供应链解决方案。”。</a:t>
            </a:r>
            <a:endParaRPr lang="en-US" altLang="zh-CN" sz="2000"/>
          </a:p>
          <a:p>
            <a:pPr lvl="0"/>
            <a:r>
              <a:rPr lang="en-US" altLang="zh-CN" sz="2000" b="1"/>
              <a:t>（二）第四方物流的功能</a:t>
            </a:r>
            <a:endParaRPr lang="en-US" altLang="zh-CN" sz="2000" b="1"/>
          </a:p>
          <a:p>
            <a:pPr lvl="0"/>
            <a:r>
              <a:rPr lang="en-US" altLang="zh-CN" sz="2000"/>
              <a:t>第四方物流的基本功能可以总结为以下三个方面：</a:t>
            </a:r>
            <a:endParaRPr lang="en-US" altLang="zh-CN" sz="2000"/>
          </a:p>
          <a:p>
            <a:pPr lvl="0"/>
            <a:r>
              <a:rPr lang="en-US" altLang="zh-CN" sz="2000"/>
              <a:t>（1）供应链管理功能。</a:t>
            </a:r>
            <a:endParaRPr lang="en-US" altLang="zh-CN" sz="2000"/>
          </a:p>
          <a:p>
            <a:pPr lvl="0"/>
            <a:r>
              <a:rPr lang="en-US" altLang="zh-CN" sz="2000"/>
              <a:t>（2）运输一体化功能。</a:t>
            </a:r>
            <a:endParaRPr lang="en-US" altLang="zh-CN" sz="2000"/>
          </a:p>
          <a:p>
            <a:pPr lvl="0"/>
            <a:r>
              <a:rPr lang="en-US" altLang="zh-CN" sz="2000"/>
              <a:t>（3）供应链再造功能。</a:t>
            </a:r>
            <a:endParaRPr lang="en-US" altLang="zh-CN" sz="2000"/>
          </a:p>
        </p:txBody>
      </p:sp>
      <p:sp>
        <p:nvSpPr>
          <p:cNvPr id="39" name="文本框 76"/>
          <p:cNvSpPr txBox="1"/>
          <p:nvPr/>
        </p:nvSpPr>
        <p:spPr>
          <a:xfrm>
            <a:off x="2173178" y="1991626"/>
            <a:ext cx="1698172" cy="1783340"/>
          </a:xfrm>
          <a:prstGeom prst="rect">
            <a:avLst/>
          </a:prstGeom>
          <a:noFill/>
        </p:spPr>
        <p:txBody>
          <a:bodyPr wrap="none" numCol="1" rtlCol="0">
            <a:prstTxWarp prst="textPlain">
              <a:avLst/>
            </a:prstTxWarp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6600">
                <a:solidFill>
                  <a:schemeClr val="accent1"/>
                </a:solidFill>
                <a:latin typeface="Impact" panose="020B0806030902050204" pitchFamily="34" charset="0"/>
              </a:rPr>
              <a:t>/01</a:t>
            </a:r>
            <a:endParaRPr lang="en-US" altLang="zh-CN" sz="16600">
              <a:solidFill>
                <a:schemeClr val="accent1"/>
              </a:solidFill>
              <a:latin typeface="Impact" panose="020B0806030902050204" pitchFamily="34" charset="0"/>
            </a:endParaRPr>
          </a:p>
        </p:txBody>
      </p:sp>
      <p:cxnSp>
        <p:nvCxnSpPr>
          <p:cNvPr id="14" name="直接连接符 13"/>
          <p:cNvCxnSpPr/>
          <p:nvPr/>
        </p:nvCxnSpPr>
        <p:spPr>
          <a:xfrm>
            <a:off x="4525248" y="1846384"/>
            <a:ext cx="0" cy="240030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ym typeface="+mn-ea"/>
              </a:rPr>
              <a:t>一、第四方物流</a:t>
            </a:r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www.islide.cc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</a:fld>
            <a:endParaRPr lang="zh-CN" altLang="en-US"/>
          </a:p>
        </p:txBody>
      </p:sp>
      <p:grpSp>
        <p:nvGrpSpPr>
          <p:cNvPr id="22" name="ísļíḓê"/>
          <p:cNvGrpSpPr/>
          <p:nvPr/>
        </p:nvGrpSpPr>
        <p:grpSpPr>
          <a:xfrm rot="0">
            <a:off x="4217035" y="1172210"/>
            <a:ext cx="3388360" cy="4519930"/>
            <a:chOff x="4290846" y="1522508"/>
            <a:chExt cx="3388076" cy="4520042"/>
          </a:xfrm>
        </p:grpSpPr>
        <p:grpSp>
          <p:nvGrpSpPr>
            <p:cNvPr id="23" name="ïśļiḑè"/>
            <p:cNvGrpSpPr/>
            <p:nvPr/>
          </p:nvGrpSpPr>
          <p:grpSpPr>
            <a:xfrm>
              <a:off x="4290846" y="3579159"/>
              <a:ext cx="1951835" cy="2463391"/>
              <a:chOff x="3948064" y="3579159"/>
              <a:chExt cx="1951835" cy="2463391"/>
            </a:xfrm>
          </p:grpSpPr>
          <p:sp>
            <p:nvSpPr>
              <p:cNvPr id="37" name="îṧḻîḋê"/>
              <p:cNvSpPr/>
              <p:nvPr/>
            </p:nvSpPr>
            <p:spPr>
              <a:xfrm rot="13500000">
                <a:off x="4459739" y="4084946"/>
                <a:ext cx="1440160" cy="1440160"/>
              </a:xfrm>
              <a:custGeom>
                <a:avLst/>
                <a:gdLst>
                  <a:gd name="connsiteX0" fmla="*/ 0 w 1440160"/>
                  <a:gd name="connsiteY0" fmla="*/ 0 h 1440160"/>
                  <a:gd name="connsiteX1" fmla="*/ 1440160 w 1440160"/>
                  <a:gd name="connsiteY1" fmla="*/ 0 h 1440160"/>
                  <a:gd name="connsiteX2" fmla="*/ 1440160 w 1440160"/>
                  <a:gd name="connsiteY2" fmla="*/ 1440160 h 1440160"/>
                  <a:gd name="connsiteX3" fmla="*/ 0 w 1440160"/>
                  <a:gd name="connsiteY3" fmla="*/ 1440160 h 1440160"/>
                  <a:gd name="connsiteX4" fmla="*/ 0 w 1440160"/>
                  <a:gd name="connsiteY4" fmla="*/ 0 h 1440160"/>
                  <a:gd name="connsiteX0-1" fmla="*/ 0 w 1440160"/>
                  <a:gd name="connsiteY0-2" fmla="*/ 1440160 h 1531600"/>
                  <a:gd name="connsiteX1-3" fmla="*/ 0 w 1440160"/>
                  <a:gd name="connsiteY1-4" fmla="*/ 0 h 1531600"/>
                  <a:gd name="connsiteX2-5" fmla="*/ 1440160 w 1440160"/>
                  <a:gd name="connsiteY2-6" fmla="*/ 0 h 1531600"/>
                  <a:gd name="connsiteX3-7" fmla="*/ 1440160 w 1440160"/>
                  <a:gd name="connsiteY3-8" fmla="*/ 1440160 h 1531600"/>
                  <a:gd name="connsiteX4-9" fmla="*/ 91440 w 1440160"/>
                  <a:gd name="connsiteY4-10" fmla="*/ 1531600 h 1531600"/>
                  <a:gd name="connsiteX0-11" fmla="*/ 0 w 1440160"/>
                  <a:gd name="connsiteY0-12" fmla="*/ 0 h 1531600"/>
                  <a:gd name="connsiteX1-13" fmla="*/ 1440160 w 1440160"/>
                  <a:gd name="connsiteY1-14" fmla="*/ 0 h 1531600"/>
                  <a:gd name="connsiteX2-15" fmla="*/ 1440160 w 1440160"/>
                  <a:gd name="connsiteY2-16" fmla="*/ 1440160 h 1531600"/>
                  <a:gd name="connsiteX3-17" fmla="*/ 91440 w 1440160"/>
                  <a:gd name="connsiteY3-18" fmla="*/ 1531600 h 1531600"/>
                  <a:gd name="connsiteX0-19" fmla="*/ 0 w 1440160"/>
                  <a:gd name="connsiteY0-20" fmla="*/ 0 h 1440160"/>
                  <a:gd name="connsiteX1-21" fmla="*/ 1440160 w 1440160"/>
                  <a:gd name="connsiteY1-22" fmla="*/ 0 h 1440160"/>
                  <a:gd name="connsiteX2-23" fmla="*/ 1440160 w 1440160"/>
                  <a:gd name="connsiteY2-24" fmla="*/ 1440160 h 144016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1440160" h="1440160">
                    <a:moveTo>
                      <a:pt x="0" y="0"/>
                    </a:moveTo>
                    <a:lnTo>
                      <a:pt x="1440160" y="0"/>
                    </a:lnTo>
                    <a:lnTo>
                      <a:pt x="1440160" y="1440160"/>
                    </a:lnTo>
                  </a:path>
                </a:pathLst>
              </a:custGeom>
              <a:noFill/>
              <a:ln>
                <a:solidFill>
                  <a:schemeClr val="tx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grpSp>
            <p:nvGrpSpPr>
              <p:cNvPr id="38" name="îṡḻîḓe"/>
              <p:cNvGrpSpPr/>
              <p:nvPr/>
            </p:nvGrpSpPr>
            <p:grpSpPr>
              <a:xfrm>
                <a:off x="4972299" y="3579159"/>
                <a:ext cx="415040" cy="415040"/>
                <a:chOff x="7442747" y="2249137"/>
                <a:chExt cx="648072" cy="648072"/>
              </a:xfrm>
            </p:grpSpPr>
            <p:sp>
              <p:nvSpPr>
                <p:cNvPr id="45" name="íṡlíďê"/>
                <p:cNvSpPr/>
                <p:nvPr/>
              </p:nvSpPr>
              <p:spPr>
                <a:xfrm>
                  <a:off x="7442747" y="2249137"/>
                  <a:ext cx="648072" cy="648072"/>
                </a:xfrm>
                <a:prstGeom prst="ellipse">
                  <a:avLst/>
                </a:prstGeom>
                <a:solidFill>
                  <a:schemeClr val="accent5"/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46" name="îṩľiḑe"/>
                <p:cNvSpPr/>
                <p:nvPr/>
              </p:nvSpPr>
              <p:spPr bwMode="auto">
                <a:xfrm>
                  <a:off x="7576637" y="2390028"/>
                  <a:ext cx="380293" cy="366291"/>
                </a:xfrm>
                <a:custGeom>
                  <a:avLst/>
                  <a:gdLst>
                    <a:gd name="connsiteX0" fmla="*/ 304701 w 609473"/>
                    <a:gd name="connsiteY0" fmla="*/ 381618 h 587034"/>
                    <a:gd name="connsiteX1" fmla="*/ 325879 w 609473"/>
                    <a:gd name="connsiteY1" fmla="*/ 394101 h 587034"/>
                    <a:gd name="connsiteX2" fmla="*/ 309542 w 609473"/>
                    <a:gd name="connsiteY2" fmla="*/ 410914 h 587034"/>
                    <a:gd name="connsiteX3" fmla="*/ 331022 w 609473"/>
                    <a:gd name="connsiteY3" fmla="*/ 433867 h 587034"/>
                    <a:gd name="connsiteX4" fmla="*/ 312466 w 609473"/>
                    <a:gd name="connsiteY4" fmla="*/ 468800 h 587034"/>
                    <a:gd name="connsiteX5" fmla="*/ 294112 w 609473"/>
                    <a:gd name="connsiteY5" fmla="*/ 468096 h 587034"/>
                    <a:gd name="connsiteX6" fmla="*/ 278380 w 609473"/>
                    <a:gd name="connsiteY6" fmla="*/ 432055 h 587034"/>
                    <a:gd name="connsiteX7" fmla="*/ 299861 w 609473"/>
                    <a:gd name="connsiteY7" fmla="*/ 410612 h 587034"/>
                    <a:gd name="connsiteX8" fmla="*/ 284028 w 609473"/>
                    <a:gd name="connsiteY8" fmla="*/ 393397 h 587034"/>
                    <a:gd name="connsiteX9" fmla="*/ 224835 w 609473"/>
                    <a:gd name="connsiteY9" fmla="*/ 380559 h 587034"/>
                    <a:gd name="connsiteX10" fmla="*/ 283211 w 609473"/>
                    <a:gd name="connsiteY10" fmla="*/ 483344 h 587034"/>
                    <a:gd name="connsiteX11" fmla="*/ 305190 w 609473"/>
                    <a:gd name="connsiteY11" fmla="*/ 499753 h 587034"/>
                    <a:gd name="connsiteX12" fmla="*/ 327069 w 609473"/>
                    <a:gd name="connsiteY12" fmla="*/ 483646 h 587034"/>
                    <a:gd name="connsiteX13" fmla="*/ 387865 w 609473"/>
                    <a:gd name="connsiteY13" fmla="*/ 380861 h 587034"/>
                    <a:gd name="connsiteX14" fmla="*/ 498972 w 609473"/>
                    <a:gd name="connsiteY14" fmla="*/ 386700 h 587034"/>
                    <a:gd name="connsiteX15" fmla="*/ 581344 w 609473"/>
                    <a:gd name="connsiteY15" fmla="*/ 414485 h 587034"/>
                    <a:gd name="connsiteX16" fmla="*/ 609473 w 609473"/>
                    <a:gd name="connsiteY16" fmla="*/ 494820 h 587034"/>
                    <a:gd name="connsiteX17" fmla="*/ 609473 w 609473"/>
                    <a:gd name="connsiteY17" fmla="*/ 529048 h 587034"/>
                    <a:gd name="connsiteX18" fmla="*/ 551399 w 609473"/>
                    <a:gd name="connsiteY18" fmla="*/ 587034 h 587034"/>
                    <a:gd name="connsiteX19" fmla="*/ 58074 w 609473"/>
                    <a:gd name="connsiteY19" fmla="*/ 587034 h 587034"/>
                    <a:gd name="connsiteX20" fmla="*/ 0 w 609473"/>
                    <a:gd name="connsiteY20" fmla="*/ 529048 h 587034"/>
                    <a:gd name="connsiteX21" fmla="*/ 0 w 609473"/>
                    <a:gd name="connsiteY21" fmla="*/ 494820 h 587034"/>
                    <a:gd name="connsiteX22" fmla="*/ 28129 w 609473"/>
                    <a:gd name="connsiteY22" fmla="*/ 414485 h 587034"/>
                    <a:gd name="connsiteX23" fmla="*/ 110501 w 609473"/>
                    <a:gd name="connsiteY23" fmla="*/ 386700 h 587034"/>
                    <a:gd name="connsiteX24" fmla="*/ 316407 w 609473"/>
                    <a:gd name="connsiteY24" fmla="*/ 206077 h 587034"/>
                    <a:gd name="connsiteX25" fmla="*/ 316407 w 609473"/>
                    <a:gd name="connsiteY25" fmla="*/ 272924 h 587034"/>
                    <a:gd name="connsiteX26" fmla="*/ 335965 w 609473"/>
                    <a:gd name="connsiteY26" fmla="*/ 266783 h 587034"/>
                    <a:gd name="connsiteX27" fmla="*/ 346551 w 609473"/>
                    <a:gd name="connsiteY27" fmla="*/ 239602 h 587034"/>
                    <a:gd name="connsiteX28" fmla="*/ 336570 w 609473"/>
                    <a:gd name="connsiteY28" fmla="*/ 216346 h 587034"/>
                    <a:gd name="connsiteX29" fmla="*/ 316407 w 609473"/>
                    <a:gd name="connsiteY29" fmla="*/ 206077 h 587034"/>
                    <a:gd name="connsiteX30" fmla="*/ 299872 w 609473"/>
                    <a:gd name="connsiteY30" fmla="*/ 94230 h 587034"/>
                    <a:gd name="connsiteX31" fmla="*/ 277793 w 609473"/>
                    <a:gd name="connsiteY31" fmla="*/ 102183 h 587034"/>
                    <a:gd name="connsiteX32" fmla="*/ 270534 w 609473"/>
                    <a:gd name="connsiteY32" fmla="*/ 122922 h 587034"/>
                    <a:gd name="connsiteX33" fmla="*/ 281322 w 609473"/>
                    <a:gd name="connsiteY33" fmla="*/ 145674 h 587034"/>
                    <a:gd name="connsiteX34" fmla="*/ 299872 w 609473"/>
                    <a:gd name="connsiteY34" fmla="*/ 154231 h 587034"/>
                    <a:gd name="connsiteX35" fmla="*/ 316407 w 609473"/>
                    <a:gd name="connsiteY35" fmla="*/ 42585 h 587034"/>
                    <a:gd name="connsiteX36" fmla="*/ 316407 w 609473"/>
                    <a:gd name="connsiteY36" fmla="*/ 56478 h 587034"/>
                    <a:gd name="connsiteX37" fmla="*/ 360061 w 609473"/>
                    <a:gd name="connsiteY37" fmla="*/ 70169 h 587034"/>
                    <a:gd name="connsiteX38" fmla="*/ 389904 w 609473"/>
                    <a:gd name="connsiteY38" fmla="*/ 129465 h 587034"/>
                    <a:gd name="connsiteX39" fmla="*/ 344837 w 609473"/>
                    <a:gd name="connsiteY39" fmla="*/ 129465 h 587034"/>
                    <a:gd name="connsiteX40" fmla="*/ 339797 w 609473"/>
                    <a:gd name="connsiteY40" fmla="*/ 107217 h 587034"/>
                    <a:gd name="connsiteX41" fmla="*/ 316407 w 609473"/>
                    <a:gd name="connsiteY41" fmla="*/ 93928 h 587034"/>
                    <a:gd name="connsiteX42" fmla="*/ 316407 w 609473"/>
                    <a:gd name="connsiteY42" fmla="*/ 159063 h 587034"/>
                    <a:gd name="connsiteX43" fmla="*/ 371050 w 609473"/>
                    <a:gd name="connsiteY43" fmla="*/ 183829 h 587034"/>
                    <a:gd name="connsiteX44" fmla="*/ 394037 w 609473"/>
                    <a:gd name="connsiteY44" fmla="*/ 234467 h 587034"/>
                    <a:gd name="connsiteX45" fmla="*/ 362380 w 609473"/>
                    <a:gd name="connsiteY45" fmla="*/ 297086 h 587034"/>
                    <a:gd name="connsiteX46" fmla="*/ 316407 w 609473"/>
                    <a:gd name="connsiteY46" fmla="*/ 311079 h 587034"/>
                    <a:gd name="connsiteX47" fmla="*/ 316407 w 609473"/>
                    <a:gd name="connsiteY47" fmla="*/ 318328 h 587034"/>
                    <a:gd name="connsiteX48" fmla="*/ 445959 w 609473"/>
                    <a:gd name="connsiteY48" fmla="*/ 180507 h 587034"/>
                    <a:gd name="connsiteX49" fmla="*/ 316407 w 609473"/>
                    <a:gd name="connsiteY49" fmla="*/ 42585 h 587034"/>
                    <a:gd name="connsiteX50" fmla="*/ 299872 w 609473"/>
                    <a:gd name="connsiteY50" fmla="*/ 42484 h 587034"/>
                    <a:gd name="connsiteX51" fmla="*/ 168808 w 609473"/>
                    <a:gd name="connsiteY51" fmla="*/ 180507 h 587034"/>
                    <a:gd name="connsiteX52" fmla="*/ 299872 w 609473"/>
                    <a:gd name="connsiteY52" fmla="*/ 318428 h 587034"/>
                    <a:gd name="connsiteX53" fmla="*/ 299872 w 609473"/>
                    <a:gd name="connsiteY53" fmla="*/ 311381 h 587034"/>
                    <a:gd name="connsiteX54" fmla="*/ 249564 w 609473"/>
                    <a:gd name="connsiteY54" fmla="*/ 296683 h 587034"/>
                    <a:gd name="connsiteX55" fmla="*/ 220729 w 609473"/>
                    <a:gd name="connsiteY55" fmla="*/ 229635 h 587034"/>
                    <a:gd name="connsiteX56" fmla="*/ 266904 w 609473"/>
                    <a:gd name="connsiteY56" fmla="*/ 229635 h 587034"/>
                    <a:gd name="connsiteX57" fmla="*/ 273659 w 609473"/>
                    <a:gd name="connsiteY57" fmla="*/ 258528 h 587034"/>
                    <a:gd name="connsiteX58" fmla="*/ 299872 w 609473"/>
                    <a:gd name="connsiteY58" fmla="*/ 273428 h 587034"/>
                    <a:gd name="connsiteX59" fmla="*/ 299872 w 609473"/>
                    <a:gd name="connsiteY59" fmla="*/ 200440 h 587034"/>
                    <a:gd name="connsiteX60" fmla="*/ 285959 w 609473"/>
                    <a:gd name="connsiteY60" fmla="*/ 196312 h 587034"/>
                    <a:gd name="connsiteX61" fmla="*/ 239784 w 609473"/>
                    <a:gd name="connsiteY61" fmla="*/ 169634 h 587034"/>
                    <a:gd name="connsiteX62" fmla="*/ 226375 w 609473"/>
                    <a:gd name="connsiteY62" fmla="*/ 128459 h 587034"/>
                    <a:gd name="connsiteX63" fmla="*/ 231618 w 609473"/>
                    <a:gd name="connsiteY63" fmla="*/ 99566 h 587034"/>
                    <a:gd name="connsiteX64" fmla="*/ 246237 w 609473"/>
                    <a:gd name="connsiteY64" fmla="*/ 77115 h 587034"/>
                    <a:gd name="connsiteX65" fmla="*/ 273256 w 609473"/>
                    <a:gd name="connsiteY65" fmla="*/ 60404 h 587034"/>
                    <a:gd name="connsiteX66" fmla="*/ 299872 w 609473"/>
                    <a:gd name="connsiteY66" fmla="*/ 56075 h 587034"/>
                    <a:gd name="connsiteX67" fmla="*/ 307333 w 609473"/>
                    <a:gd name="connsiteY67" fmla="*/ 0 h 587034"/>
                    <a:gd name="connsiteX68" fmla="*/ 488101 w 609473"/>
                    <a:gd name="connsiteY68" fmla="*/ 180507 h 587034"/>
                    <a:gd name="connsiteX69" fmla="*/ 307333 w 609473"/>
                    <a:gd name="connsiteY69" fmla="*/ 361013 h 587034"/>
                    <a:gd name="connsiteX70" fmla="*/ 126665 w 609473"/>
                    <a:gd name="connsiteY70" fmla="*/ 180507 h 587034"/>
                    <a:gd name="connsiteX71" fmla="*/ 307333 w 609473"/>
                    <a:gd name="connsiteY71" fmla="*/ 0 h 5870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</a:cxnLst>
                  <a:rect l="l" t="t" r="r" b="b"/>
                  <a:pathLst>
                    <a:path w="609473" h="587034">
                      <a:moveTo>
                        <a:pt x="304701" y="381618"/>
                      </a:moveTo>
                      <a:lnTo>
                        <a:pt x="325879" y="394101"/>
                      </a:lnTo>
                      <a:lnTo>
                        <a:pt x="309542" y="410914"/>
                      </a:lnTo>
                      <a:lnTo>
                        <a:pt x="331022" y="433867"/>
                      </a:lnTo>
                      <a:lnTo>
                        <a:pt x="312466" y="468800"/>
                      </a:lnTo>
                      <a:cubicBezTo>
                        <a:pt x="307021" y="479069"/>
                        <a:pt x="298751" y="478767"/>
                        <a:pt x="294112" y="468096"/>
                      </a:cubicBezTo>
                      <a:lnTo>
                        <a:pt x="278380" y="432055"/>
                      </a:lnTo>
                      <a:lnTo>
                        <a:pt x="299861" y="410612"/>
                      </a:lnTo>
                      <a:lnTo>
                        <a:pt x="284028" y="393397"/>
                      </a:lnTo>
                      <a:close/>
                      <a:moveTo>
                        <a:pt x="224835" y="380559"/>
                      </a:moveTo>
                      <a:lnTo>
                        <a:pt x="283211" y="483344"/>
                      </a:lnTo>
                      <a:cubicBezTo>
                        <a:pt x="289260" y="493914"/>
                        <a:pt x="297024" y="499753"/>
                        <a:pt x="305190" y="499753"/>
                      </a:cubicBezTo>
                      <a:cubicBezTo>
                        <a:pt x="313155" y="499753"/>
                        <a:pt x="320919" y="494015"/>
                        <a:pt x="327069" y="483646"/>
                      </a:cubicBezTo>
                      <a:lnTo>
                        <a:pt x="387865" y="380861"/>
                      </a:lnTo>
                      <a:lnTo>
                        <a:pt x="498972" y="386700"/>
                      </a:lnTo>
                      <a:cubicBezTo>
                        <a:pt x="529521" y="388311"/>
                        <a:pt x="565716" y="400492"/>
                        <a:pt x="581344" y="414485"/>
                      </a:cubicBezTo>
                      <a:cubicBezTo>
                        <a:pt x="597072" y="428679"/>
                        <a:pt x="609473" y="464015"/>
                        <a:pt x="609473" y="494820"/>
                      </a:cubicBezTo>
                      <a:lnTo>
                        <a:pt x="609473" y="529048"/>
                      </a:lnTo>
                      <a:cubicBezTo>
                        <a:pt x="609473" y="561061"/>
                        <a:pt x="583360" y="587034"/>
                        <a:pt x="551399" y="587034"/>
                      </a:cubicBezTo>
                      <a:lnTo>
                        <a:pt x="58074" y="587034"/>
                      </a:lnTo>
                      <a:cubicBezTo>
                        <a:pt x="26012" y="587034"/>
                        <a:pt x="0" y="561061"/>
                        <a:pt x="0" y="529048"/>
                      </a:cubicBezTo>
                      <a:lnTo>
                        <a:pt x="0" y="494820"/>
                      </a:lnTo>
                      <a:cubicBezTo>
                        <a:pt x="0" y="464015"/>
                        <a:pt x="12401" y="428679"/>
                        <a:pt x="28129" y="414485"/>
                      </a:cubicBezTo>
                      <a:cubicBezTo>
                        <a:pt x="43757" y="400492"/>
                        <a:pt x="79851" y="388311"/>
                        <a:pt x="110501" y="386700"/>
                      </a:cubicBezTo>
                      <a:close/>
                      <a:moveTo>
                        <a:pt x="316407" y="206077"/>
                      </a:moveTo>
                      <a:lnTo>
                        <a:pt x="316407" y="272924"/>
                      </a:lnTo>
                      <a:cubicBezTo>
                        <a:pt x="325379" y="271817"/>
                        <a:pt x="331832" y="269703"/>
                        <a:pt x="335965" y="266783"/>
                      </a:cubicBezTo>
                      <a:cubicBezTo>
                        <a:pt x="343023" y="261548"/>
                        <a:pt x="346551" y="252488"/>
                        <a:pt x="346551" y="239602"/>
                      </a:cubicBezTo>
                      <a:cubicBezTo>
                        <a:pt x="346551" y="229736"/>
                        <a:pt x="343224" y="222084"/>
                        <a:pt x="336570" y="216346"/>
                      </a:cubicBezTo>
                      <a:cubicBezTo>
                        <a:pt x="332638" y="213024"/>
                        <a:pt x="325884" y="209601"/>
                        <a:pt x="316407" y="206077"/>
                      </a:cubicBezTo>
                      <a:close/>
                      <a:moveTo>
                        <a:pt x="299872" y="94230"/>
                      </a:moveTo>
                      <a:cubicBezTo>
                        <a:pt x="289891" y="94431"/>
                        <a:pt x="282531" y="97149"/>
                        <a:pt x="277793" y="102183"/>
                      </a:cubicBezTo>
                      <a:cubicBezTo>
                        <a:pt x="272954" y="107317"/>
                        <a:pt x="270534" y="114163"/>
                        <a:pt x="270534" y="122922"/>
                      </a:cubicBezTo>
                      <a:cubicBezTo>
                        <a:pt x="270534" y="132586"/>
                        <a:pt x="274163" y="140137"/>
                        <a:pt x="281322" y="145674"/>
                      </a:cubicBezTo>
                      <a:cubicBezTo>
                        <a:pt x="285354" y="148795"/>
                        <a:pt x="291504" y="151613"/>
                        <a:pt x="299872" y="154231"/>
                      </a:cubicBezTo>
                      <a:close/>
                      <a:moveTo>
                        <a:pt x="316407" y="42585"/>
                      </a:moveTo>
                      <a:lnTo>
                        <a:pt x="316407" y="56478"/>
                      </a:lnTo>
                      <a:cubicBezTo>
                        <a:pt x="334957" y="57887"/>
                        <a:pt x="349576" y="62518"/>
                        <a:pt x="360061" y="70169"/>
                      </a:cubicBezTo>
                      <a:cubicBezTo>
                        <a:pt x="379318" y="82350"/>
                        <a:pt x="389198" y="102082"/>
                        <a:pt x="389904" y="129465"/>
                      </a:cubicBezTo>
                      <a:lnTo>
                        <a:pt x="344837" y="129465"/>
                      </a:lnTo>
                      <a:cubicBezTo>
                        <a:pt x="344031" y="119297"/>
                        <a:pt x="342317" y="111948"/>
                        <a:pt x="339797" y="107217"/>
                      </a:cubicBezTo>
                      <a:cubicBezTo>
                        <a:pt x="335562" y="99163"/>
                        <a:pt x="327698" y="94733"/>
                        <a:pt x="316407" y="93928"/>
                      </a:cubicBezTo>
                      <a:lnTo>
                        <a:pt x="316407" y="159063"/>
                      </a:lnTo>
                      <a:cubicBezTo>
                        <a:pt x="343527" y="168426"/>
                        <a:pt x="361674" y="176681"/>
                        <a:pt x="371050" y="183829"/>
                      </a:cubicBezTo>
                      <a:cubicBezTo>
                        <a:pt x="386375" y="195809"/>
                        <a:pt x="394037" y="212722"/>
                        <a:pt x="394037" y="234467"/>
                      </a:cubicBezTo>
                      <a:cubicBezTo>
                        <a:pt x="394037" y="263159"/>
                        <a:pt x="383451" y="284099"/>
                        <a:pt x="362380" y="297086"/>
                      </a:cubicBezTo>
                      <a:cubicBezTo>
                        <a:pt x="349475" y="305039"/>
                        <a:pt x="334151" y="309670"/>
                        <a:pt x="316407" y="311079"/>
                      </a:cubicBezTo>
                      <a:lnTo>
                        <a:pt x="316407" y="318328"/>
                      </a:lnTo>
                      <a:cubicBezTo>
                        <a:pt x="388593" y="313697"/>
                        <a:pt x="445959" y="253696"/>
                        <a:pt x="445959" y="180507"/>
                      </a:cubicBezTo>
                      <a:cubicBezTo>
                        <a:pt x="445959" y="107217"/>
                        <a:pt x="388593" y="47316"/>
                        <a:pt x="316407" y="42585"/>
                      </a:cubicBezTo>
                      <a:close/>
                      <a:moveTo>
                        <a:pt x="299872" y="42484"/>
                      </a:moveTo>
                      <a:cubicBezTo>
                        <a:pt x="226980" y="46410"/>
                        <a:pt x="168808" y="106713"/>
                        <a:pt x="168808" y="180507"/>
                      </a:cubicBezTo>
                      <a:cubicBezTo>
                        <a:pt x="168808" y="254199"/>
                        <a:pt x="226980" y="314502"/>
                        <a:pt x="299872" y="318428"/>
                      </a:cubicBezTo>
                      <a:lnTo>
                        <a:pt x="299872" y="311381"/>
                      </a:lnTo>
                      <a:cubicBezTo>
                        <a:pt x="277390" y="308864"/>
                        <a:pt x="260553" y="303931"/>
                        <a:pt x="249564" y="296683"/>
                      </a:cubicBezTo>
                      <a:cubicBezTo>
                        <a:pt x="230005" y="283596"/>
                        <a:pt x="220427" y="261246"/>
                        <a:pt x="220729" y="229635"/>
                      </a:cubicBezTo>
                      <a:lnTo>
                        <a:pt x="266904" y="229635"/>
                      </a:lnTo>
                      <a:cubicBezTo>
                        <a:pt x="268518" y="244031"/>
                        <a:pt x="270736" y="253696"/>
                        <a:pt x="273659" y="258528"/>
                      </a:cubicBezTo>
                      <a:cubicBezTo>
                        <a:pt x="278095" y="266179"/>
                        <a:pt x="286867" y="271112"/>
                        <a:pt x="299872" y="273428"/>
                      </a:cubicBezTo>
                      <a:lnTo>
                        <a:pt x="299872" y="200440"/>
                      </a:lnTo>
                      <a:lnTo>
                        <a:pt x="285959" y="196312"/>
                      </a:lnTo>
                      <a:cubicBezTo>
                        <a:pt x="264182" y="189970"/>
                        <a:pt x="248757" y="181010"/>
                        <a:pt x="239784" y="169634"/>
                      </a:cubicBezTo>
                      <a:cubicBezTo>
                        <a:pt x="230811" y="158258"/>
                        <a:pt x="226375" y="144466"/>
                        <a:pt x="226375" y="128459"/>
                      </a:cubicBezTo>
                      <a:cubicBezTo>
                        <a:pt x="226375" y="117787"/>
                        <a:pt x="228089" y="108223"/>
                        <a:pt x="231618" y="99566"/>
                      </a:cubicBezTo>
                      <a:cubicBezTo>
                        <a:pt x="235046" y="90908"/>
                        <a:pt x="239986" y="83357"/>
                        <a:pt x="246237" y="77115"/>
                      </a:cubicBezTo>
                      <a:cubicBezTo>
                        <a:pt x="254302" y="69062"/>
                        <a:pt x="263376" y="63424"/>
                        <a:pt x="273256" y="60404"/>
                      </a:cubicBezTo>
                      <a:cubicBezTo>
                        <a:pt x="279406" y="58390"/>
                        <a:pt x="288177" y="56981"/>
                        <a:pt x="299872" y="56075"/>
                      </a:cubicBezTo>
                      <a:close/>
                      <a:moveTo>
                        <a:pt x="307333" y="0"/>
                      </a:moveTo>
                      <a:cubicBezTo>
                        <a:pt x="407043" y="0"/>
                        <a:pt x="488101" y="80941"/>
                        <a:pt x="488101" y="180507"/>
                      </a:cubicBezTo>
                      <a:cubicBezTo>
                        <a:pt x="488101" y="279971"/>
                        <a:pt x="407043" y="361013"/>
                        <a:pt x="307333" y="361013"/>
                      </a:cubicBezTo>
                      <a:cubicBezTo>
                        <a:pt x="207724" y="361013"/>
                        <a:pt x="126665" y="279971"/>
                        <a:pt x="126665" y="180507"/>
                      </a:cubicBezTo>
                      <a:cubicBezTo>
                        <a:pt x="126665" y="80941"/>
                        <a:pt x="207724" y="0"/>
                        <a:pt x="307333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</p:grpSp>
          <p:grpSp>
            <p:nvGrpSpPr>
              <p:cNvPr id="39" name="iṡḷiḍè"/>
              <p:cNvGrpSpPr/>
              <p:nvPr/>
            </p:nvGrpSpPr>
            <p:grpSpPr>
              <a:xfrm>
                <a:off x="3948064" y="4597506"/>
                <a:ext cx="415040" cy="415040"/>
                <a:chOff x="4792557" y="2249137"/>
                <a:chExt cx="648072" cy="648072"/>
              </a:xfrm>
            </p:grpSpPr>
            <p:sp>
              <p:nvSpPr>
                <p:cNvPr id="43" name="ïṣ1íďé"/>
                <p:cNvSpPr/>
                <p:nvPr/>
              </p:nvSpPr>
              <p:spPr>
                <a:xfrm>
                  <a:off x="4792557" y="2249137"/>
                  <a:ext cx="648072" cy="648072"/>
                </a:xfrm>
                <a:prstGeom prst="ellipse">
                  <a:avLst/>
                </a:prstGeom>
                <a:solidFill>
                  <a:schemeClr val="accent3"/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44" name="îsľïďe"/>
                <p:cNvSpPr/>
                <p:nvPr/>
              </p:nvSpPr>
              <p:spPr bwMode="auto">
                <a:xfrm>
                  <a:off x="4926447" y="2390028"/>
                  <a:ext cx="380293" cy="366291"/>
                </a:xfrm>
                <a:custGeom>
                  <a:avLst/>
                  <a:gdLst>
                    <a:gd name="T0" fmla="*/ 4096 w 6827"/>
                    <a:gd name="T1" fmla="*/ 4551 h 6827"/>
                    <a:gd name="T2" fmla="*/ 6258 w 6827"/>
                    <a:gd name="T3" fmla="*/ 4096 h 6827"/>
                    <a:gd name="T4" fmla="*/ 2348 w 6827"/>
                    <a:gd name="T5" fmla="*/ 4911 h 6827"/>
                    <a:gd name="T6" fmla="*/ 569 w 6827"/>
                    <a:gd name="T7" fmla="*/ 4551 h 6827"/>
                    <a:gd name="T8" fmla="*/ 569 w 6827"/>
                    <a:gd name="T9" fmla="*/ 3982 h 6827"/>
                    <a:gd name="T10" fmla="*/ 1707 w 6827"/>
                    <a:gd name="T11" fmla="*/ 2503 h 6827"/>
                    <a:gd name="T12" fmla="*/ 3868 w 6827"/>
                    <a:gd name="T13" fmla="*/ 2731 h 6827"/>
                    <a:gd name="T14" fmla="*/ 5827 w 6827"/>
                    <a:gd name="T15" fmla="*/ 2004 h 6827"/>
                    <a:gd name="T16" fmla="*/ 6258 w 6827"/>
                    <a:gd name="T17" fmla="*/ 1820 h 6827"/>
                    <a:gd name="T18" fmla="*/ 4779 w 6827"/>
                    <a:gd name="T19" fmla="*/ 0 h 6827"/>
                    <a:gd name="T20" fmla="*/ 2854 w 6827"/>
                    <a:gd name="T21" fmla="*/ 2381 h 6827"/>
                    <a:gd name="T22" fmla="*/ 1239 w 6827"/>
                    <a:gd name="T23" fmla="*/ 2257 h 6827"/>
                    <a:gd name="T24" fmla="*/ 569 w 6827"/>
                    <a:gd name="T25" fmla="*/ 2844 h 6827"/>
                    <a:gd name="T26" fmla="*/ 569 w 6827"/>
                    <a:gd name="T27" fmla="*/ 2276 h 6827"/>
                    <a:gd name="T28" fmla="*/ 569 w 6827"/>
                    <a:gd name="T29" fmla="*/ 1707 h 6827"/>
                    <a:gd name="T30" fmla="*/ 569 w 6827"/>
                    <a:gd name="T31" fmla="*/ 1138 h 6827"/>
                    <a:gd name="T32" fmla="*/ 569 w 6827"/>
                    <a:gd name="T33" fmla="*/ 569 h 6827"/>
                    <a:gd name="T34" fmla="*/ 341 w 6827"/>
                    <a:gd name="T35" fmla="*/ 0 h 6827"/>
                    <a:gd name="T36" fmla="*/ 114 w 6827"/>
                    <a:gd name="T37" fmla="*/ 569 h 6827"/>
                    <a:gd name="T38" fmla="*/ 114 w 6827"/>
                    <a:gd name="T39" fmla="*/ 1138 h 6827"/>
                    <a:gd name="T40" fmla="*/ 114 w 6827"/>
                    <a:gd name="T41" fmla="*/ 1707 h 6827"/>
                    <a:gd name="T42" fmla="*/ 114 w 6827"/>
                    <a:gd name="T43" fmla="*/ 2276 h 6827"/>
                    <a:gd name="T44" fmla="*/ 114 w 6827"/>
                    <a:gd name="T45" fmla="*/ 2844 h 6827"/>
                    <a:gd name="T46" fmla="*/ 114 w 6827"/>
                    <a:gd name="T47" fmla="*/ 3413 h 6827"/>
                    <a:gd name="T48" fmla="*/ 114 w 6827"/>
                    <a:gd name="T49" fmla="*/ 3982 h 6827"/>
                    <a:gd name="T50" fmla="*/ 114 w 6827"/>
                    <a:gd name="T51" fmla="*/ 4551 h 6827"/>
                    <a:gd name="T52" fmla="*/ 114 w 6827"/>
                    <a:gd name="T53" fmla="*/ 5120 h 6827"/>
                    <a:gd name="T54" fmla="*/ 114 w 6827"/>
                    <a:gd name="T55" fmla="*/ 5689 h 6827"/>
                    <a:gd name="T56" fmla="*/ 114 w 6827"/>
                    <a:gd name="T57" fmla="*/ 6258 h 6827"/>
                    <a:gd name="T58" fmla="*/ 683 w 6827"/>
                    <a:gd name="T59" fmla="*/ 6713 h 6827"/>
                    <a:gd name="T60" fmla="*/ 1252 w 6827"/>
                    <a:gd name="T61" fmla="*/ 6713 h 6827"/>
                    <a:gd name="T62" fmla="*/ 1820 w 6827"/>
                    <a:gd name="T63" fmla="*/ 6713 h 6827"/>
                    <a:gd name="T64" fmla="*/ 2389 w 6827"/>
                    <a:gd name="T65" fmla="*/ 6713 h 6827"/>
                    <a:gd name="T66" fmla="*/ 2958 w 6827"/>
                    <a:gd name="T67" fmla="*/ 6713 h 6827"/>
                    <a:gd name="T68" fmla="*/ 3527 w 6827"/>
                    <a:gd name="T69" fmla="*/ 6713 h 6827"/>
                    <a:gd name="T70" fmla="*/ 4096 w 6827"/>
                    <a:gd name="T71" fmla="*/ 6713 h 6827"/>
                    <a:gd name="T72" fmla="*/ 4665 w 6827"/>
                    <a:gd name="T73" fmla="*/ 6713 h 6827"/>
                    <a:gd name="T74" fmla="*/ 5234 w 6827"/>
                    <a:gd name="T75" fmla="*/ 6713 h 6827"/>
                    <a:gd name="T76" fmla="*/ 5803 w 6827"/>
                    <a:gd name="T77" fmla="*/ 6713 h 6827"/>
                    <a:gd name="T78" fmla="*/ 6371 w 6827"/>
                    <a:gd name="T79" fmla="*/ 6713 h 6827"/>
                    <a:gd name="T80" fmla="*/ 6827 w 6827"/>
                    <a:gd name="T81" fmla="*/ 6485 h 6827"/>
                    <a:gd name="T82" fmla="*/ 6371 w 6827"/>
                    <a:gd name="T83" fmla="*/ 6258 h 6827"/>
                    <a:gd name="T84" fmla="*/ 5803 w 6827"/>
                    <a:gd name="T85" fmla="*/ 6258 h 6827"/>
                    <a:gd name="T86" fmla="*/ 5234 w 6827"/>
                    <a:gd name="T87" fmla="*/ 6258 h 6827"/>
                    <a:gd name="T88" fmla="*/ 4665 w 6827"/>
                    <a:gd name="T89" fmla="*/ 6258 h 6827"/>
                    <a:gd name="T90" fmla="*/ 4096 w 6827"/>
                    <a:gd name="T91" fmla="*/ 6258 h 6827"/>
                    <a:gd name="T92" fmla="*/ 3527 w 6827"/>
                    <a:gd name="T93" fmla="*/ 6258 h 6827"/>
                    <a:gd name="T94" fmla="*/ 2958 w 6827"/>
                    <a:gd name="T95" fmla="*/ 6258 h 6827"/>
                    <a:gd name="T96" fmla="*/ 2389 w 6827"/>
                    <a:gd name="T97" fmla="*/ 6258 h 6827"/>
                    <a:gd name="T98" fmla="*/ 1820 w 6827"/>
                    <a:gd name="T99" fmla="*/ 6258 h 6827"/>
                    <a:gd name="T100" fmla="*/ 1252 w 6827"/>
                    <a:gd name="T101" fmla="*/ 6258 h 6827"/>
                    <a:gd name="T102" fmla="*/ 683 w 6827"/>
                    <a:gd name="T103" fmla="*/ 6258 h 68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6827" h="6827">
                      <a:moveTo>
                        <a:pt x="1263" y="5234"/>
                      </a:moveTo>
                      <a:cubicBezTo>
                        <a:pt x="1316" y="5493"/>
                        <a:pt x="1546" y="5689"/>
                        <a:pt x="1820" y="5689"/>
                      </a:cubicBezTo>
                      <a:cubicBezTo>
                        <a:pt x="2114" y="5689"/>
                        <a:pt x="2354" y="5464"/>
                        <a:pt x="2383" y="5178"/>
                      </a:cubicBezTo>
                      <a:lnTo>
                        <a:pt x="3568" y="4191"/>
                      </a:lnTo>
                      <a:cubicBezTo>
                        <a:pt x="3652" y="4401"/>
                        <a:pt x="3856" y="4551"/>
                        <a:pt x="4096" y="4551"/>
                      </a:cubicBezTo>
                      <a:cubicBezTo>
                        <a:pt x="4348" y="4551"/>
                        <a:pt x="4560" y="4385"/>
                        <a:pt x="4635" y="4157"/>
                      </a:cubicBezTo>
                      <a:lnTo>
                        <a:pt x="5696" y="4736"/>
                      </a:lnTo>
                      <a:cubicBezTo>
                        <a:pt x="5732" y="5016"/>
                        <a:pt x="5969" y="5234"/>
                        <a:pt x="6258" y="5234"/>
                      </a:cubicBezTo>
                      <a:cubicBezTo>
                        <a:pt x="6571" y="5234"/>
                        <a:pt x="6827" y="4979"/>
                        <a:pt x="6827" y="4665"/>
                      </a:cubicBezTo>
                      <a:cubicBezTo>
                        <a:pt x="6827" y="4351"/>
                        <a:pt x="6571" y="4096"/>
                        <a:pt x="6258" y="4096"/>
                      </a:cubicBezTo>
                      <a:cubicBezTo>
                        <a:pt x="6006" y="4096"/>
                        <a:pt x="5794" y="4262"/>
                        <a:pt x="5719" y="4490"/>
                      </a:cubicBezTo>
                      <a:lnTo>
                        <a:pt x="4658" y="3911"/>
                      </a:lnTo>
                      <a:cubicBezTo>
                        <a:pt x="4622" y="3631"/>
                        <a:pt x="4385" y="3413"/>
                        <a:pt x="4096" y="3413"/>
                      </a:cubicBezTo>
                      <a:cubicBezTo>
                        <a:pt x="3802" y="3413"/>
                        <a:pt x="3563" y="3638"/>
                        <a:pt x="3533" y="3924"/>
                      </a:cubicBezTo>
                      <a:lnTo>
                        <a:pt x="2348" y="4911"/>
                      </a:lnTo>
                      <a:cubicBezTo>
                        <a:pt x="2265" y="4701"/>
                        <a:pt x="2060" y="4551"/>
                        <a:pt x="1820" y="4551"/>
                      </a:cubicBezTo>
                      <a:cubicBezTo>
                        <a:pt x="1546" y="4551"/>
                        <a:pt x="1316" y="4747"/>
                        <a:pt x="1263" y="5006"/>
                      </a:cubicBezTo>
                      <a:lnTo>
                        <a:pt x="455" y="5006"/>
                      </a:lnTo>
                      <a:lnTo>
                        <a:pt x="455" y="4551"/>
                      </a:lnTo>
                      <a:lnTo>
                        <a:pt x="569" y="4551"/>
                      </a:lnTo>
                      <a:cubicBezTo>
                        <a:pt x="632" y="4551"/>
                        <a:pt x="683" y="4500"/>
                        <a:pt x="683" y="4437"/>
                      </a:cubicBezTo>
                      <a:cubicBezTo>
                        <a:pt x="683" y="4374"/>
                        <a:pt x="632" y="4324"/>
                        <a:pt x="569" y="4324"/>
                      </a:cubicBezTo>
                      <a:lnTo>
                        <a:pt x="455" y="4324"/>
                      </a:lnTo>
                      <a:lnTo>
                        <a:pt x="455" y="3982"/>
                      </a:lnTo>
                      <a:lnTo>
                        <a:pt x="569" y="3982"/>
                      </a:lnTo>
                      <a:cubicBezTo>
                        <a:pt x="632" y="3982"/>
                        <a:pt x="683" y="3931"/>
                        <a:pt x="683" y="3868"/>
                      </a:cubicBezTo>
                      <a:cubicBezTo>
                        <a:pt x="683" y="3806"/>
                        <a:pt x="632" y="3755"/>
                        <a:pt x="569" y="3755"/>
                      </a:cubicBezTo>
                      <a:lnTo>
                        <a:pt x="480" y="3755"/>
                      </a:lnTo>
                      <a:lnTo>
                        <a:pt x="1407" y="2416"/>
                      </a:lnTo>
                      <a:cubicBezTo>
                        <a:pt x="1494" y="2470"/>
                        <a:pt x="1596" y="2503"/>
                        <a:pt x="1707" y="2503"/>
                      </a:cubicBezTo>
                      <a:cubicBezTo>
                        <a:pt x="1888" y="2503"/>
                        <a:pt x="2048" y="2416"/>
                        <a:pt x="2152" y="2284"/>
                      </a:cubicBezTo>
                      <a:lnTo>
                        <a:pt x="2752" y="2584"/>
                      </a:lnTo>
                      <a:cubicBezTo>
                        <a:pt x="2740" y="2631"/>
                        <a:pt x="2731" y="2680"/>
                        <a:pt x="2731" y="2731"/>
                      </a:cubicBezTo>
                      <a:cubicBezTo>
                        <a:pt x="2731" y="3044"/>
                        <a:pt x="2986" y="3300"/>
                        <a:pt x="3300" y="3300"/>
                      </a:cubicBezTo>
                      <a:cubicBezTo>
                        <a:pt x="3613" y="3300"/>
                        <a:pt x="3868" y="3044"/>
                        <a:pt x="3868" y="2731"/>
                      </a:cubicBezTo>
                      <a:cubicBezTo>
                        <a:pt x="3868" y="2608"/>
                        <a:pt x="3829" y="2496"/>
                        <a:pt x="3763" y="2403"/>
                      </a:cubicBezTo>
                      <a:lnTo>
                        <a:pt x="4488" y="1055"/>
                      </a:lnTo>
                      <a:cubicBezTo>
                        <a:pt x="4574" y="1107"/>
                        <a:pt x="4672" y="1138"/>
                        <a:pt x="4779" y="1138"/>
                      </a:cubicBezTo>
                      <a:cubicBezTo>
                        <a:pt x="4891" y="1138"/>
                        <a:pt x="4995" y="1104"/>
                        <a:pt x="5083" y="1048"/>
                      </a:cubicBezTo>
                      <a:lnTo>
                        <a:pt x="5827" y="2004"/>
                      </a:lnTo>
                      <a:cubicBezTo>
                        <a:pt x="5829" y="2007"/>
                        <a:pt x="5833" y="2009"/>
                        <a:pt x="5836" y="2011"/>
                      </a:cubicBezTo>
                      <a:cubicBezTo>
                        <a:pt x="5745" y="2112"/>
                        <a:pt x="5689" y="2244"/>
                        <a:pt x="5689" y="2389"/>
                      </a:cubicBezTo>
                      <a:cubicBezTo>
                        <a:pt x="5689" y="2703"/>
                        <a:pt x="5944" y="2958"/>
                        <a:pt x="6258" y="2958"/>
                      </a:cubicBezTo>
                      <a:cubicBezTo>
                        <a:pt x="6571" y="2958"/>
                        <a:pt x="6827" y="2703"/>
                        <a:pt x="6827" y="2389"/>
                      </a:cubicBezTo>
                      <a:cubicBezTo>
                        <a:pt x="6827" y="2076"/>
                        <a:pt x="6571" y="1820"/>
                        <a:pt x="6258" y="1820"/>
                      </a:cubicBezTo>
                      <a:cubicBezTo>
                        <a:pt x="6170" y="1820"/>
                        <a:pt x="6087" y="1842"/>
                        <a:pt x="6013" y="1878"/>
                      </a:cubicBezTo>
                      <a:cubicBezTo>
                        <a:pt x="6010" y="1874"/>
                        <a:pt x="6010" y="1869"/>
                        <a:pt x="6006" y="1864"/>
                      </a:cubicBezTo>
                      <a:lnTo>
                        <a:pt x="5248" y="890"/>
                      </a:lnTo>
                      <a:cubicBezTo>
                        <a:pt x="5311" y="798"/>
                        <a:pt x="5348" y="688"/>
                        <a:pt x="5348" y="569"/>
                      </a:cubicBezTo>
                      <a:cubicBezTo>
                        <a:pt x="5348" y="255"/>
                        <a:pt x="5092" y="0"/>
                        <a:pt x="4779" y="0"/>
                      </a:cubicBezTo>
                      <a:cubicBezTo>
                        <a:pt x="4465" y="0"/>
                        <a:pt x="4210" y="255"/>
                        <a:pt x="4210" y="569"/>
                      </a:cubicBezTo>
                      <a:cubicBezTo>
                        <a:pt x="4210" y="691"/>
                        <a:pt x="4249" y="804"/>
                        <a:pt x="4315" y="897"/>
                      </a:cubicBezTo>
                      <a:lnTo>
                        <a:pt x="3590" y="2244"/>
                      </a:lnTo>
                      <a:cubicBezTo>
                        <a:pt x="3505" y="2193"/>
                        <a:pt x="3406" y="2162"/>
                        <a:pt x="3300" y="2162"/>
                      </a:cubicBezTo>
                      <a:cubicBezTo>
                        <a:pt x="3118" y="2162"/>
                        <a:pt x="2959" y="2248"/>
                        <a:pt x="2854" y="2381"/>
                      </a:cubicBezTo>
                      <a:lnTo>
                        <a:pt x="2254" y="2081"/>
                      </a:lnTo>
                      <a:cubicBezTo>
                        <a:pt x="2267" y="2034"/>
                        <a:pt x="2276" y="1985"/>
                        <a:pt x="2276" y="1934"/>
                      </a:cubicBezTo>
                      <a:cubicBezTo>
                        <a:pt x="2276" y="1621"/>
                        <a:pt x="2020" y="1365"/>
                        <a:pt x="1707" y="1365"/>
                      </a:cubicBezTo>
                      <a:cubicBezTo>
                        <a:pt x="1393" y="1365"/>
                        <a:pt x="1138" y="1621"/>
                        <a:pt x="1138" y="1934"/>
                      </a:cubicBezTo>
                      <a:cubicBezTo>
                        <a:pt x="1138" y="2054"/>
                        <a:pt x="1176" y="2166"/>
                        <a:pt x="1239" y="2257"/>
                      </a:cubicBezTo>
                      <a:lnTo>
                        <a:pt x="593" y="3191"/>
                      </a:lnTo>
                      <a:cubicBezTo>
                        <a:pt x="585" y="3189"/>
                        <a:pt x="578" y="3186"/>
                        <a:pt x="569" y="3186"/>
                      </a:cubicBezTo>
                      <a:lnTo>
                        <a:pt x="455" y="3186"/>
                      </a:lnTo>
                      <a:lnTo>
                        <a:pt x="455" y="2844"/>
                      </a:lnTo>
                      <a:lnTo>
                        <a:pt x="569" y="2844"/>
                      </a:lnTo>
                      <a:cubicBezTo>
                        <a:pt x="632" y="2844"/>
                        <a:pt x="683" y="2794"/>
                        <a:pt x="683" y="2731"/>
                      </a:cubicBezTo>
                      <a:cubicBezTo>
                        <a:pt x="683" y="2668"/>
                        <a:pt x="632" y="2617"/>
                        <a:pt x="569" y="2617"/>
                      </a:cubicBezTo>
                      <a:lnTo>
                        <a:pt x="455" y="2617"/>
                      </a:lnTo>
                      <a:lnTo>
                        <a:pt x="455" y="2276"/>
                      </a:lnTo>
                      <a:lnTo>
                        <a:pt x="569" y="2276"/>
                      </a:lnTo>
                      <a:cubicBezTo>
                        <a:pt x="632" y="2276"/>
                        <a:pt x="683" y="2225"/>
                        <a:pt x="683" y="2162"/>
                      </a:cubicBezTo>
                      <a:cubicBezTo>
                        <a:pt x="683" y="2099"/>
                        <a:pt x="632" y="2048"/>
                        <a:pt x="569" y="2048"/>
                      </a:cubicBezTo>
                      <a:lnTo>
                        <a:pt x="455" y="2048"/>
                      </a:lnTo>
                      <a:lnTo>
                        <a:pt x="455" y="1707"/>
                      </a:lnTo>
                      <a:lnTo>
                        <a:pt x="569" y="1707"/>
                      </a:lnTo>
                      <a:cubicBezTo>
                        <a:pt x="632" y="1707"/>
                        <a:pt x="683" y="1656"/>
                        <a:pt x="683" y="1593"/>
                      </a:cubicBezTo>
                      <a:cubicBezTo>
                        <a:pt x="683" y="1530"/>
                        <a:pt x="632" y="1479"/>
                        <a:pt x="569" y="1479"/>
                      </a:cubicBezTo>
                      <a:lnTo>
                        <a:pt x="455" y="1479"/>
                      </a:lnTo>
                      <a:lnTo>
                        <a:pt x="455" y="1138"/>
                      </a:lnTo>
                      <a:lnTo>
                        <a:pt x="569" y="1138"/>
                      </a:lnTo>
                      <a:cubicBezTo>
                        <a:pt x="632" y="1138"/>
                        <a:pt x="683" y="1087"/>
                        <a:pt x="683" y="1024"/>
                      </a:cubicBezTo>
                      <a:cubicBezTo>
                        <a:pt x="683" y="961"/>
                        <a:pt x="632" y="910"/>
                        <a:pt x="569" y="910"/>
                      </a:cubicBezTo>
                      <a:lnTo>
                        <a:pt x="455" y="910"/>
                      </a:lnTo>
                      <a:lnTo>
                        <a:pt x="455" y="569"/>
                      </a:lnTo>
                      <a:lnTo>
                        <a:pt x="569" y="569"/>
                      </a:lnTo>
                      <a:cubicBezTo>
                        <a:pt x="632" y="569"/>
                        <a:pt x="683" y="518"/>
                        <a:pt x="683" y="455"/>
                      </a:cubicBezTo>
                      <a:cubicBezTo>
                        <a:pt x="683" y="392"/>
                        <a:pt x="632" y="341"/>
                        <a:pt x="569" y="341"/>
                      </a:cubicBezTo>
                      <a:lnTo>
                        <a:pt x="455" y="341"/>
                      </a:lnTo>
                      <a:lnTo>
                        <a:pt x="455" y="114"/>
                      </a:lnTo>
                      <a:cubicBezTo>
                        <a:pt x="455" y="51"/>
                        <a:pt x="404" y="0"/>
                        <a:pt x="341" y="0"/>
                      </a:cubicBezTo>
                      <a:cubicBezTo>
                        <a:pt x="278" y="0"/>
                        <a:pt x="228" y="51"/>
                        <a:pt x="228" y="114"/>
                      </a:cubicBezTo>
                      <a:lnTo>
                        <a:pt x="228" y="341"/>
                      </a:lnTo>
                      <a:lnTo>
                        <a:pt x="114" y="341"/>
                      </a:lnTo>
                      <a:cubicBezTo>
                        <a:pt x="51" y="341"/>
                        <a:pt x="0" y="392"/>
                        <a:pt x="0" y="455"/>
                      </a:cubicBezTo>
                      <a:cubicBezTo>
                        <a:pt x="0" y="518"/>
                        <a:pt x="51" y="569"/>
                        <a:pt x="114" y="569"/>
                      </a:cubicBezTo>
                      <a:lnTo>
                        <a:pt x="228" y="569"/>
                      </a:lnTo>
                      <a:lnTo>
                        <a:pt x="228" y="910"/>
                      </a:lnTo>
                      <a:lnTo>
                        <a:pt x="114" y="910"/>
                      </a:lnTo>
                      <a:cubicBezTo>
                        <a:pt x="51" y="910"/>
                        <a:pt x="0" y="961"/>
                        <a:pt x="0" y="1024"/>
                      </a:cubicBezTo>
                      <a:cubicBezTo>
                        <a:pt x="0" y="1087"/>
                        <a:pt x="51" y="1138"/>
                        <a:pt x="114" y="1138"/>
                      </a:cubicBezTo>
                      <a:lnTo>
                        <a:pt x="228" y="1138"/>
                      </a:lnTo>
                      <a:lnTo>
                        <a:pt x="228" y="1479"/>
                      </a:lnTo>
                      <a:lnTo>
                        <a:pt x="114" y="1479"/>
                      </a:lnTo>
                      <a:cubicBezTo>
                        <a:pt x="51" y="1479"/>
                        <a:pt x="0" y="1530"/>
                        <a:pt x="0" y="1593"/>
                      </a:cubicBezTo>
                      <a:cubicBezTo>
                        <a:pt x="0" y="1656"/>
                        <a:pt x="51" y="1707"/>
                        <a:pt x="114" y="1707"/>
                      </a:cubicBezTo>
                      <a:lnTo>
                        <a:pt x="228" y="1707"/>
                      </a:lnTo>
                      <a:lnTo>
                        <a:pt x="228" y="2048"/>
                      </a:lnTo>
                      <a:lnTo>
                        <a:pt x="114" y="2048"/>
                      </a:lnTo>
                      <a:cubicBezTo>
                        <a:pt x="51" y="2048"/>
                        <a:pt x="0" y="2099"/>
                        <a:pt x="0" y="2162"/>
                      </a:cubicBezTo>
                      <a:cubicBezTo>
                        <a:pt x="0" y="2225"/>
                        <a:pt x="51" y="2276"/>
                        <a:pt x="114" y="2276"/>
                      </a:cubicBezTo>
                      <a:lnTo>
                        <a:pt x="228" y="2276"/>
                      </a:lnTo>
                      <a:lnTo>
                        <a:pt x="228" y="2617"/>
                      </a:lnTo>
                      <a:lnTo>
                        <a:pt x="114" y="2617"/>
                      </a:lnTo>
                      <a:cubicBezTo>
                        <a:pt x="51" y="2617"/>
                        <a:pt x="0" y="2668"/>
                        <a:pt x="0" y="2731"/>
                      </a:cubicBezTo>
                      <a:cubicBezTo>
                        <a:pt x="0" y="2794"/>
                        <a:pt x="51" y="2844"/>
                        <a:pt x="114" y="2844"/>
                      </a:cubicBezTo>
                      <a:lnTo>
                        <a:pt x="228" y="2844"/>
                      </a:lnTo>
                      <a:lnTo>
                        <a:pt x="228" y="3186"/>
                      </a:lnTo>
                      <a:lnTo>
                        <a:pt x="114" y="3186"/>
                      </a:lnTo>
                      <a:cubicBezTo>
                        <a:pt x="51" y="3186"/>
                        <a:pt x="0" y="3237"/>
                        <a:pt x="0" y="3300"/>
                      </a:cubicBezTo>
                      <a:cubicBezTo>
                        <a:pt x="0" y="3362"/>
                        <a:pt x="51" y="3413"/>
                        <a:pt x="114" y="3413"/>
                      </a:cubicBezTo>
                      <a:lnTo>
                        <a:pt x="228" y="3413"/>
                      </a:lnTo>
                      <a:lnTo>
                        <a:pt x="228" y="3755"/>
                      </a:lnTo>
                      <a:lnTo>
                        <a:pt x="114" y="3755"/>
                      </a:lnTo>
                      <a:cubicBezTo>
                        <a:pt x="51" y="3755"/>
                        <a:pt x="0" y="3806"/>
                        <a:pt x="0" y="3868"/>
                      </a:cubicBezTo>
                      <a:cubicBezTo>
                        <a:pt x="0" y="3931"/>
                        <a:pt x="51" y="3982"/>
                        <a:pt x="114" y="3982"/>
                      </a:cubicBezTo>
                      <a:lnTo>
                        <a:pt x="228" y="3982"/>
                      </a:lnTo>
                      <a:lnTo>
                        <a:pt x="228" y="4324"/>
                      </a:lnTo>
                      <a:lnTo>
                        <a:pt x="114" y="4324"/>
                      </a:lnTo>
                      <a:cubicBezTo>
                        <a:pt x="51" y="4324"/>
                        <a:pt x="0" y="4374"/>
                        <a:pt x="0" y="4437"/>
                      </a:cubicBezTo>
                      <a:cubicBezTo>
                        <a:pt x="0" y="4500"/>
                        <a:pt x="51" y="4551"/>
                        <a:pt x="114" y="4551"/>
                      </a:cubicBezTo>
                      <a:lnTo>
                        <a:pt x="228" y="4551"/>
                      </a:lnTo>
                      <a:lnTo>
                        <a:pt x="228" y="4892"/>
                      </a:lnTo>
                      <a:lnTo>
                        <a:pt x="114" y="4892"/>
                      </a:lnTo>
                      <a:cubicBezTo>
                        <a:pt x="51" y="4892"/>
                        <a:pt x="0" y="4943"/>
                        <a:pt x="0" y="5006"/>
                      </a:cubicBezTo>
                      <a:cubicBezTo>
                        <a:pt x="0" y="5069"/>
                        <a:pt x="51" y="5120"/>
                        <a:pt x="114" y="5120"/>
                      </a:cubicBezTo>
                      <a:lnTo>
                        <a:pt x="228" y="5120"/>
                      </a:lnTo>
                      <a:lnTo>
                        <a:pt x="228" y="5461"/>
                      </a:lnTo>
                      <a:lnTo>
                        <a:pt x="114" y="5461"/>
                      </a:lnTo>
                      <a:cubicBezTo>
                        <a:pt x="51" y="5461"/>
                        <a:pt x="0" y="5512"/>
                        <a:pt x="0" y="5575"/>
                      </a:cubicBezTo>
                      <a:cubicBezTo>
                        <a:pt x="0" y="5638"/>
                        <a:pt x="51" y="5689"/>
                        <a:pt x="114" y="5689"/>
                      </a:cubicBezTo>
                      <a:lnTo>
                        <a:pt x="228" y="5689"/>
                      </a:lnTo>
                      <a:lnTo>
                        <a:pt x="228" y="6030"/>
                      </a:lnTo>
                      <a:lnTo>
                        <a:pt x="114" y="6030"/>
                      </a:lnTo>
                      <a:cubicBezTo>
                        <a:pt x="51" y="6030"/>
                        <a:pt x="0" y="6081"/>
                        <a:pt x="0" y="6144"/>
                      </a:cubicBezTo>
                      <a:cubicBezTo>
                        <a:pt x="0" y="6207"/>
                        <a:pt x="51" y="6258"/>
                        <a:pt x="114" y="6258"/>
                      </a:cubicBezTo>
                      <a:lnTo>
                        <a:pt x="228" y="6258"/>
                      </a:lnTo>
                      <a:lnTo>
                        <a:pt x="228" y="6485"/>
                      </a:lnTo>
                      <a:cubicBezTo>
                        <a:pt x="228" y="6548"/>
                        <a:pt x="278" y="6599"/>
                        <a:pt x="341" y="6599"/>
                      </a:cubicBezTo>
                      <a:lnTo>
                        <a:pt x="683" y="6599"/>
                      </a:lnTo>
                      <a:lnTo>
                        <a:pt x="683" y="6713"/>
                      </a:lnTo>
                      <a:cubicBezTo>
                        <a:pt x="683" y="6776"/>
                        <a:pt x="734" y="6827"/>
                        <a:pt x="796" y="6827"/>
                      </a:cubicBezTo>
                      <a:cubicBezTo>
                        <a:pt x="859" y="6827"/>
                        <a:pt x="910" y="6776"/>
                        <a:pt x="910" y="6713"/>
                      </a:cubicBezTo>
                      <a:lnTo>
                        <a:pt x="910" y="6599"/>
                      </a:lnTo>
                      <a:lnTo>
                        <a:pt x="1252" y="6599"/>
                      </a:lnTo>
                      <a:lnTo>
                        <a:pt x="1252" y="6713"/>
                      </a:lnTo>
                      <a:cubicBezTo>
                        <a:pt x="1252" y="6776"/>
                        <a:pt x="1302" y="6827"/>
                        <a:pt x="1365" y="6827"/>
                      </a:cubicBezTo>
                      <a:cubicBezTo>
                        <a:pt x="1428" y="6827"/>
                        <a:pt x="1479" y="6776"/>
                        <a:pt x="1479" y="6713"/>
                      </a:cubicBezTo>
                      <a:lnTo>
                        <a:pt x="1479" y="6599"/>
                      </a:lnTo>
                      <a:lnTo>
                        <a:pt x="1820" y="6599"/>
                      </a:lnTo>
                      <a:lnTo>
                        <a:pt x="1820" y="6713"/>
                      </a:lnTo>
                      <a:cubicBezTo>
                        <a:pt x="1820" y="6776"/>
                        <a:pt x="1871" y="6827"/>
                        <a:pt x="1934" y="6827"/>
                      </a:cubicBezTo>
                      <a:cubicBezTo>
                        <a:pt x="1997" y="6827"/>
                        <a:pt x="2048" y="6776"/>
                        <a:pt x="2048" y="6713"/>
                      </a:cubicBezTo>
                      <a:lnTo>
                        <a:pt x="2048" y="6599"/>
                      </a:lnTo>
                      <a:lnTo>
                        <a:pt x="2389" y="6599"/>
                      </a:lnTo>
                      <a:lnTo>
                        <a:pt x="2389" y="6713"/>
                      </a:lnTo>
                      <a:cubicBezTo>
                        <a:pt x="2389" y="6776"/>
                        <a:pt x="2440" y="6827"/>
                        <a:pt x="2503" y="6827"/>
                      </a:cubicBezTo>
                      <a:cubicBezTo>
                        <a:pt x="2566" y="6827"/>
                        <a:pt x="2617" y="6776"/>
                        <a:pt x="2617" y="6713"/>
                      </a:cubicBezTo>
                      <a:lnTo>
                        <a:pt x="2617" y="6599"/>
                      </a:lnTo>
                      <a:lnTo>
                        <a:pt x="2958" y="6599"/>
                      </a:lnTo>
                      <a:lnTo>
                        <a:pt x="2958" y="6713"/>
                      </a:lnTo>
                      <a:cubicBezTo>
                        <a:pt x="2958" y="6776"/>
                        <a:pt x="3009" y="6827"/>
                        <a:pt x="3072" y="6827"/>
                      </a:cubicBezTo>
                      <a:cubicBezTo>
                        <a:pt x="3135" y="6827"/>
                        <a:pt x="3186" y="6776"/>
                        <a:pt x="3186" y="6713"/>
                      </a:cubicBezTo>
                      <a:lnTo>
                        <a:pt x="3186" y="6599"/>
                      </a:lnTo>
                      <a:lnTo>
                        <a:pt x="3527" y="6599"/>
                      </a:lnTo>
                      <a:lnTo>
                        <a:pt x="3527" y="6713"/>
                      </a:lnTo>
                      <a:cubicBezTo>
                        <a:pt x="3527" y="6776"/>
                        <a:pt x="3578" y="6827"/>
                        <a:pt x="3641" y="6827"/>
                      </a:cubicBezTo>
                      <a:cubicBezTo>
                        <a:pt x="3704" y="6827"/>
                        <a:pt x="3755" y="6776"/>
                        <a:pt x="3755" y="6713"/>
                      </a:cubicBezTo>
                      <a:lnTo>
                        <a:pt x="3755" y="6599"/>
                      </a:lnTo>
                      <a:lnTo>
                        <a:pt x="4096" y="6599"/>
                      </a:lnTo>
                      <a:lnTo>
                        <a:pt x="4096" y="6713"/>
                      </a:lnTo>
                      <a:cubicBezTo>
                        <a:pt x="4096" y="6776"/>
                        <a:pt x="4147" y="6827"/>
                        <a:pt x="4210" y="6827"/>
                      </a:cubicBezTo>
                      <a:cubicBezTo>
                        <a:pt x="4273" y="6827"/>
                        <a:pt x="4323" y="6776"/>
                        <a:pt x="4323" y="6713"/>
                      </a:cubicBezTo>
                      <a:lnTo>
                        <a:pt x="4323" y="6599"/>
                      </a:lnTo>
                      <a:lnTo>
                        <a:pt x="4665" y="6599"/>
                      </a:lnTo>
                      <a:lnTo>
                        <a:pt x="4665" y="6713"/>
                      </a:lnTo>
                      <a:cubicBezTo>
                        <a:pt x="4665" y="6776"/>
                        <a:pt x="4716" y="6827"/>
                        <a:pt x="4779" y="6827"/>
                      </a:cubicBezTo>
                      <a:cubicBezTo>
                        <a:pt x="4842" y="6827"/>
                        <a:pt x="4892" y="6776"/>
                        <a:pt x="4892" y="6713"/>
                      </a:cubicBezTo>
                      <a:lnTo>
                        <a:pt x="4892" y="6599"/>
                      </a:lnTo>
                      <a:lnTo>
                        <a:pt x="5234" y="6599"/>
                      </a:lnTo>
                      <a:lnTo>
                        <a:pt x="5234" y="6713"/>
                      </a:lnTo>
                      <a:cubicBezTo>
                        <a:pt x="5234" y="6776"/>
                        <a:pt x="5285" y="6827"/>
                        <a:pt x="5347" y="6827"/>
                      </a:cubicBezTo>
                      <a:cubicBezTo>
                        <a:pt x="5410" y="6827"/>
                        <a:pt x="5461" y="6776"/>
                        <a:pt x="5461" y="6713"/>
                      </a:cubicBezTo>
                      <a:lnTo>
                        <a:pt x="5461" y="6599"/>
                      </a:lnTo>
                      <a:lnTo>
                        <a:pt x="5803" y="6599"/>
                      </a:lnTo>
                      <a:lnTo>
                        <a:pt x="5803" y="6713"/>
                      </a:lnTo>
                      <a:cubicBezTo>
                        <a:pt x="5803" y="6776"/>
                        <a:pt x="5853" y="6827"/>
                        <a:pt x="5916" y="6827"/>
                      </a:cubicBezTo>
                      <a:cubicBezTo>
                        <a:pt x="5979" y="6827"/>
                        <a:pt x="6030" y="6776"/>
                        <a:pt x="6030" y="6713"/>
                      </a:cubicBezTo>
                      <a:lnTo>
                        <a:pt x="6030" y="6599"/>
                      </a:lnTo>
                      <a:lnTo>
                        <a:pt x="6371" y="6599"/>
                      </a:lnTo>
                      <a:lnTo>
                        <a:pt x="6371" y="6713"/>
                      </a:lnTo>
                      <a:cubicBezTo>
                        <a:pt x="6371" y="6776"/>
                        <a:pt x="6422" y="6827"/>
                        <a:pt x="6485" y="6827"/>
                      </a:cubicBezTo>
                      <a:cubicBezTo>
                        <a:pt x="6548" y="6827"/>
                        <a:pt x="6599" y="6776"/>
                        <a:pt x="6599" y="6713"/>
                      </a:cubicBezTo>
                      <a:lnTo>
                        <a:pt x="6599" y="6599"/>
                      </a:lnTo>
                      <a:lnTo>
                        <a:pt x="6713" y="6599"/>
                      </a:lnTo>
                      <a:cubicBezTo>
                        <a:pt x="6776" y="6599"/>
                        <a:pt x="6827" y="6548"/>
                        <a:pt x="6827" y="6485"/>
                      </a:cubicBezTo>
                      <a:cubicBezTo>
                        <a:pt x="6827" y="6422"/>
                        <a:pt x="6776" y="6372"/>
                        <a:pt x="6713" y="6372"/>
                      </a:cubicBezTo>
                      <a:lnTo>
                        <a:pt x="6599" y="6372"/>
                      </a:lnTo>
                      <a:lnTo>
                        <a:pt x="6599" y="6258"/>
                      </a:lnTo>
                      <a:cubicBezTo>
                        <a:pt x="6599" y="6195"/>
                        <a:pt x="6548" y="6144"/>
                        <a:pt x="6485" y="6144"/>
                      </a:cubicBezTo>
                      <a:cubicBezTo>
                        <a:pt x="6422" y="6144"/>
                        <a:pt x="6371" y="6195"/>
                        <a:pt x="6371" y="6258"/>
                      </a:cubicBezTo>
                      <a:lnTo>
                        <a:pt x="6371" y="6372"/>
                      </a:lnTo>
                      <a:lnTo>
                        <a:pt x="6030" y="6372"/>
                      </a:lnTo>
                      <a:lnTo>
                        <a:pt x="6030" y="6258"/>
                      </a:lnTo>
                      <a:cubicBezTo>
                        <a:pt x="6030" y="6195"/>
                        <a:pt x="5979" y="6144"/>
                        <a:pt x="5916" y="6144"/>
                      </a:cubicBezTo>
                      <a:cubicBezTo>
                        <a:pt x="5853" y="6144"/>
                        <a:pt x="5803" y="6195"/>
                        <a:pt x="5803" y="6258"/>
                      </a:cubicBezTo>
                      <a:lnTo>
                        <a:pt x="5803" y="6372"/>
                      </a:lnTo>
                      <a:lnTo>
                        <a:pt x="5461" y="6372"/>
                      </a:lnTo>
                      <a:lnTo>
                        <a:pt x="5461" y="6258"/>
                      </a:lnTo>
                      <a:cubicBezTo>
                        <a:pt x="5461" y="6195"/>
                        <a:pt x="5410" y="6144"/>
                        <a:pt x="5347" y="6144"/>
                      </a:cubicBezTo>
                      <a:cubicBezTo>
                        <a:pt x="5285" y="6144"/>
                        <a:pt x="5234" y="6195"/>
                        <a:pt x="5234" y="6258"/>
                      </a:cubicBezTo>
                      <a:lnTo>
                        <a:pt x="5234" y="6372"/>
                      </a:lnTo>
                      <a:lnTo>
                        <a:pt x="4892" y="6372"/>
                      </a:lnTo>
                      <a:lnTo>
                        <a:pt x="4892" y="6258"/>
                      </a:lnTo>
                      <a:cubicBezTo>
                        <a:pt x="4892" y="6195"/>
                        <a:pt x="4842" y="6144"/>
                        <a:pt x="4779" y="6144"/>
                      </a:cubicBezTo>
                      <a:cubicBezTo>
                        <a:pt x="4716" y="6144"/>
                        <a:pt x="4665" y="6195"/>
                        <a:pt x="4665" y="6258"/>
                      </a:cubicBezTo>
                      <a:lnTo>
                        <a:pt x="4665" y="6372"/>
                      </a:lnTo>
                      <a:lnTo>
                        <a:pt x="4323" y="6372"/>
                      </a:lnTo>
                      <a:lnTo>
                        <a:pt x="4323" y="6258"/>
                      </a:lnTo>
                      <a:cubicBezTo>
                        <a:pt x="4323" y="6195"/>
                        <a:pt x="4273" y="6144"/>
                        <a:pt x="4210" y="6144"/>
                      </a:cubicBezTo>
                      <a:cubicBezTo>
                        <a:pt x="4147" y="6144"/>
                        <a:pt x="4096" y="6195"/>
                        <a:pt x="4096" y="6258"/>
                      </a:cubicBezTo>
                      <a:lnTo>
                        <a:pt x="4096" y="6372"/>
                      </a:lnTo>
                      <a:lnTo>
                        <a:pt x="3755" y="6372"/>
                      </a:lnTo>
                      <a:lnTo>
                        <a:pt x="3755" y="6258"/>
                      </a:lnTo>
                      <a:cubicBezTo>
                        <a:pt x="3755" y="6195"/>
                        <a:pt x="3704" y="6144"/>
                        <a:pt x="3641" y="6144"/>
                      </a:cubicBezTo>
                      <a:cubicBezTo>
                        <a:pt x="3578" y="6144"/>
                        <a:pt x="3527" y="6195"/>
                        <a:pt x="3527" y="6258"/>
                      </a:cubicBezTo>
                      <a:lnTo>
                        <a:pt x="3527" y="6372"/>
                      </a:lnTo>
                      <a:lnTo>
                        <a:pt x="3186" y="6372"/>
                      </a:lnTo>
                      <a:lnTo>
                        <a:pt x="3186" y="6258"/>
                      </a:lnTo>
                      <a:cubicBezTo>
                        <a:pt x="3186" y="6195"/>
                        <a:pt x="3135" y="6144"/>
                        <a:pt x="3072" y="6144"/>
                      </a:cubicBezTo>
                      <a:cubicBezTo>
                        <a:pt x="3009" y="6144"/>
                        <a:pt x="2958" y="6195"/>
                        <a:pt x="2958" y="6258"/>
                      </a:cubicBezTo>
                      <a:lnTo>
                        <a:pt x="2958" y="6372"/>
                      </a:lnTo>
                      <a:lnTo>
                        <a:pt x="2617" y="6372"/>
                      </a:lnTo>
                      <a:lnTo>
                        <a:pt x="2617" y="6258"/>
                      </a:lnTo>
                      <a:cubicBezTo>
                        <a:pt x="2617" y="6195"/>
                        <a:pt x="2566" y="6144"/>
                        <a:pt x="2503" y="6144"/>
                      </a:cubicBezTo>
                      <a:cubicBezTo>
                        <a:pt x="2440" y="6144"/>
                        <a:pt x="2389" y="6195"/>
                        <a:pt x="2389" y="6258"/>
                      </a:cubicBezTo>
                      <a:lnTo>
                        <a:pt x="2389" y="6372"/>
                      </a:lnTo>
                      <a:lnTo>
                        <a:pt x="2048" y="6372"/>
                      </a:lnTo>
                      <a:lnTo>
                        <a:pt x="2048" y="6258"/>
                      </a:lnTo>
                      <a:cubicBezTo>
                        <a:pt x="2048" y="6195"/>
                        <a:pt x="1997" y="6144"/>
                        <a:pt x="1934" y="6144"/>
                      </a:cubicBezTo>
                      <a:cubicBezTo>
                        <a:pt x="1871" y="6144"/>
                        <a:pt x="1820" y="6195"/>
                        <a:pt x="1820" y="6258"/>
                      </a:cubicBezTo>
                      <a:lnTo>
                        <a:pt x="1820" y="6372"/>
                      </a:lnTo>
                      <a:lnTo>
                        <a:pt x="1479" y="6372"/>
                      </a:lnTo>
                      <a:lnTo>
                        <a:pt x="1479" y="6258"/>
                      </a:lnTo>
                      <a:cubicBezTo>
                        <a:pt x="1479" y="6195"/>
                        <a:pt x="1428" y="6144"/>
                        <a:pt x="1365" y="6144"/>
                      </a:cubicBezTo>
                      <a:cubicBezTo>
                        <a:pt x="1302" y="6144"/>
                        <a:pt x="1252" y="6195"/>
                        <a:pt x="1252" y="6258"/>
                      </a:cubicBezTo>
                      <a:lnTo>
                        <a:pt x="1252" y="6372"/>
                      </a:lnTo>
                      <a:lnTo>
                        <a:pt x="910" y="6372"/>
                      </a:lnTo>
                      <a:lnTo>
                        <a:pt x="910" y="6258"/>
                      </a:lnTo>
                      <a:cubicBezTo>
                        <a:pt x="910" y="6195"/>
                        <a:pt x="859" y="6144"/>
                        <a:pt x="796" y="6144"/>
                      </a:cubicBezTo>
                      <a:cubicBezTo>
                        <a:pt x="734" y="6144"/>
                        <a:pt x="683" y="6195"/>
                        <a:pt x="683" y="6258"/>
                      </a:cubicBezTo>
                      <a:lnTo>
                        <a:pt x="683" y="6372"/>
                      </a:lnTo>
                      <a:lnTo>
                        <a:pt x="455" y="6372"/>
                      </a:lnTo>
                      <a:lnTo>
                        <a:pt x="455" y="5234"/>
                      </a:lnTo>
                      <a:lnTo>
                        <a:pt x="1263" y="523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</p:grpSp>
          <p:grpSp>
            <p:nvGrpSpPr>
              <p:cNvPr id="40" name="ïšľïḓé"/>
              <p:cNvGrpSpPr/>
              <p:nvPr/>
            </p:nvGrpSpPr>
            <p:grpSpPr>
              <a:xfrm>
                <a:off x="4972299" y="5627510"/>
                <a:ext cx="415040" cy="415040"/>
                <a:chOff x="3909160" y="2249137"/>
                <a:chExt cx="648072" cy="648072"/>
              </a:xfrm>
            </p:grpSpPr>
            <p:sp>
              <p:nvSpPr>
                <p:cNvPr id="41" name="íṡlîďè"/>
                <p:cNvSpPr/>
                <p:nvPr/>
              </p:nvSpPr>
              <p:spPr>
                <a:xfrm>
                  <a:off x="3909160" y="2249137"/>
                  <a:ext cx="648072" cy="648072"/>
                </a:xfrm>
                <a:prstGeom prst="ellipse">
                  <a:avLst/>
                </a:prstGeom>
                <a:solidFill>
                  <a:schemeClr val="accent2"/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42" name="ïśḻîḓé"/>
                <p:cNvSpPr/>
                <p:nvPr/>
              </p:nvSpPr>
              <p:spPr bwMode="auto">
                <a:xfrm>
                  <a:off x="4043050" y="2391832"/>
                  <a:ext cx="380293" cy="362683"/>
                </a:xfrm>
                <a:custGeom>
                  <a:avLst/>
                  <a:gdLst>
                    <a:gd name="connsiteX0" fmla="*/ 315778 w 607639"/>
                    <a:gd name="connsiteY0" fmla="*/ 173080 h 579502"/>
                    <a:gd name="connsiteX1" fmla="*/ 315778 w 607639"/>
                    <a:gd name="connsiteY1" fmla="*/ 266058 h 579502"/>
                    <a:gd name="connsiteX2" fmla="*/ 303493 w 607639"/>
                    <a:gd name="connsiteY2" fmla="*/ 278325 h 579502"/>
                    <a:gd name="connsiteX3" fmla="*/ 210375 w 607639"/>
                    <a:gd name="connsiteY3" fmla="*/ 278325 h 579502"/>
                    <a:gd name="connsiteX4" fmla="*/ 303493 w 607639"/>
                    <a:gd name="connsiteY4" fmla="*/ 359925 h 579502"/>
                    <a:gd name="connsiteX5" fmla="*/ 397500 w 607639"/>
                    <a:gd name="connsiteY5" fmla="*/ 266058 h 579502"/>
                    <a:gd name="connsiteX6" fmla="*/ 315778 w 607639"/>
                    <a:gd name="connsiteY6" fmla="*/ 173080 h 579502"/>
                    <a:gd name="connsiteX7" fmla="*/ 249814 w 607639"/>
                    <a:gd name="connsiteY7" fmla="*/ 160816 h 579502"/>
                    <a:gd name="connsiteX8" fmla="*/ 198110 w 607639"/>
                    <a:gd name="connsiteY8" fmla="*/ 212449 h 579502"/>
                    <a:gd name="connsiteX9" fmla="*/ 249814 w 607639"/>
                    <a:gd name="connsiteY9" fmla="*/ 212449 h 579502"/>
                    <a:gd name="connsiteX10" fmla="*/ 303493 w 607639"/>
                    <a:gd name="connsiteY10" fmla="*/ 147835 h 579502"/>
                    <a:gd name="connsiteX11" fmla="*/ 421981 w 607639"/>
                    <a:gd name="connsiteY11" fmla="*/ 266058 h 579502"/>
                    <a:gd name="connsiteX12" fmla="*/ 303493 w 607639"/>
                    <a:gd name="connsiteY12" fmla="*/ 384370 h 579502"/>
                    <a:gd name="connsiteX13" fmla="*/ 185093 w 607639"/>
                    <a:gd name="connsiteY13" fmla="*/ 266058 h 579502"/>
                    <a:gd name="connsiteX14" fmla="*/ 197289 w 607639"/>
                    <a:gd name="connsiteY14" fmla="*/ 253880 h 579502"/>
                    <a:gd name="connsiteX15" fmla="*/ 291297 w 607639"/>
                    <a:gd name="connsiteY15" fmla="*/ 253880 h 579502"/>
                    <a:gd name="connsiteX16" fmla="*/ 291297 w 607639"/>
                    <a:gd name="connsiteY16" fmla="*/ 160013 h 579502"/>
                    <a:gd name="connsiteX17" fmla="*/ 303493 w 607639"/>
                    <a:gd name="connsiteY17" fmla="*/ 147835 h 579502"/>
                    <a:gd name="connsiteX18" fmla="*/ 262095 w 607639"/>
                    <a:gd name="connsiteY18" fmla="*/ 135133 h 579502"/>
                    <a:gd name="connsiteX19" fmla="*/ 274287 w 607639"/>
                    <a:gd name="connsiteY19" fmla="*/ 147397 h 579502"/>
                    <a:gd name="connsiteX20" fmla="*/ 274287 w 607639"/>
                    <a:gd name="connsiteY20" fmla="*/ 224713 h 579502"/>
                    <a:gd name="connsiteX21" fmla="*/ 262095 w 607639"/>
                    <a:gd name="connsiteY21" fmla="*/ 236888 h 579502"/>
                    <a:gd name="connsiteX22" fmla="*/ 184672 w 607639"/>
                    <a:gd name="connsiteY22" fmla="*/ 236888 h 579502"/>
                    <a:gd name="connsiteX23" fmla="*/ 172391 w 607639"/>
                    <a:gd name="connsiteY23" fmla="*/ 224713 h 579502"/>
                    <a:gd name="connsiteX24" fmla="*/ 262095 w 607639"/>
                    <a:gd name="connsiteY24" fmla="*/ 135133 h 579502"/>
                    <a:gd name="connsiteX25" fmla="*/ 58120 w 607639"/>
                    <a:gd name="connsiteY25" fmla="*/ 108514 h 579502"/>
                    <a:gd name="connsiteX26" fmla="*/ 58120 w 607639"/>
                    <a:gd name="connsiteY26" fmla="*/ 413970 h 579502"/>
                    <a:gd name="connsiteX27" fmla="*/ 549430 w 607639"/>
                    <a:gd name="connsiteY27" fmla="*/ 413970 h 579502"/>
                    <a:gd name="connsiteX28" fmla="*/ 549430 w 607639"/>
                    <a:gd name="connsiteY28" fmla="*/ 108514 h 579502"/>
                    <a:gd name="connsiteX29" fmla="*/ 27236 w 607639"/>
                    <a:gd name="connsiteY29" fmla="*/ 56079 h 579502"/>
                    <a:gd name="connsiteX30" fmla="*/ 27236 w 607639"/>
                    <a:gd name="connsiteY30" fmla="*/ 81319 h 579502"/>
                    <a:gd name="connsiteX31" fmla="*/ 580403 w 607639"/>
                    <a:gd name="connsiteY31" fmla="*/ 81319 h 579502"/>
                    <a:gd name="connsiteX32" fmla="*/ 580403 w 607639"/>
                    <a:gd name="connsiteY32" fmla="*/ 56079 h 579502"/>
                    <a:gd name="connsiteX33" fmla="*/ 303775 w 607639"/>
                    <a:gd name="connsiteY33" fmla="*/ 0 h 579502"/>
                    <a:gd name="connsiteX34" fmla="*/ 317393 w 607639"/>
                    <a:gd name="connsiteY34" fmla="*/ 13597 h 579502"/>
                    <a:gd name="connsiteX35" fmla="*/ 317393 w 607639"/>
                    <a:gd name="connsiteY35" fmla="*/ 28884 h 579502"/>
                    <a:gd name="connsiteX36" fmla="*/ 580403 w 607639"/>
                    <a:gd name="connsiteY36" fmla="*/ 28884 h 579502"/>
                    <a:gd name="connsiteX37" fmla="*/ 607639 w 607639"/>
                    <a:gd name="connsiteY37" fmla="*/ 56079 h 579502"/>
                    <a:gd name="connsiteX38" fmla="*/ 607639 w 607639"/>
                    <a:gd name="connsiteY38" fmla="*/ 81319 h 579502"/>
                    <a:gd name="connsiteX39" fmla="*/ 580403 w 607639"/>
                    <a:gd name="connsiteY39" fmla="*/ 108514 h 579502"/>
                    <a:gd name="connsiteX40" fmla="*/ 576665 w 607639"/>
                    <a:gd name="connsiteY40" fmla="*/ 108514 h 579502"/>
                    <a:gd name="connsiteX41" fmla="*/ 576665 w 607639"/>
                    <a:gd name="connsiteY41" fmla="*/ 413970 h 579502"/>
                    <a:gd name="connsiteX42" fmla="*/ 549430 w 607639"/>
                    <a:gd name="connsiteY42" fmla="*/ 441165 h 579502"/>
                    <a:gd name="connsiteX43" fmla="*/ 317393 w 607639"/>
                    <a:gd name="connsiteY43" fmla="*/ 441165 h 579502"/>
                    <a:gd name="connsiteX44" fmla="*/ 317393 w 607639"/>
                    <a:gd name="connsiteY44" fmla="*/ 481069 h 579502"/>
                    <a:gd name="connsiteX45" fmla="*/ 418236 w 607639"/>
                    <a:gd name="connsiteY45" fmla="*/ 554923 h 579502"/>
                    <a:gd name="connsiteX46" fmla="*/ 421173 w 607639"/>
                    <a:gd name="connsiteY46" fmla="*/ 573942 h 579502"/>
                    <a:gd name="connsiteX47" fmla="*/ 410225 w 607639"/>
                    <a:gd name="connsiteY47" fmla="*/ 579452 h 579502"/>
                    <a:gd name="connsiteX48" fmla="*/ 402215 w 607639"/>
                    <a:gd name="connsiteY48" fmla="*/ 576874 h 579502"/>
                    <a:gd name="connsiteX49" fmla="*/ 317393 w 607639"/>
                    <a:gd name="connsiteY49" fmla="*/ 514752 h 579502"/>
                    <a:gd name="connsiteX50" fmla="*/ 317393 w 607639"/>
                    <a:gd name="connsiteY50" fmla="*/ 565854 h 579502"/>
                    <a:gd name="connsiteX51" fmla="*/ 303775 w 607639"/>
                    <a:gd name="connsiteY51" fmla="*/ 579452 h 579502"/>
                    <a:gd name="connsiteX52" fmla="*/ 290157 w 607639"/>
                    <a:gd name="connsiteY52" fmla="*/ 565854 h 579502"/>
                    <a:gd name="connsiteX53" fmla="*/ 290157 w 607639"/>
                    <a:gd name="connsiteY53" fmla="*/ 514752 h 579502"/>
                    <a:gd name="connsiteX54" fmla="*/ 205424 w 607639"/>
                    <a:gd name="connsiteY54" fmla="*/ 576874 h 579502"/>
                    <a:gd name="connsiteX55" fmla="*/ 186377 w 607639"/>
                    <a:gd name="connsiteY55" fmla="*/ 573942 h 579502"/>
                    <a:gd name="connsiteX56" fmla="*/ 189314 w 607639"/>
                    <a:gd name="connsiteY56" fmla="*/ 554923 h 579502"/>
                    <a:gd name="connsiteX57" fmla="*/ 290157 w 607639"/>
                    <a:gd name="connsiteY57" fmla="*/ 481069 h 579502"/>
                    <a:gd name="connsiteX58" fmla="*/ 290157 w 607639"/>
                    <a:gd name="connsiteY58" fmla="*/ 441165 h 579502"/>
                    <a:gd name="connsiteX59" fmla="*/ 58120 w 607639"/>
                    <a:gd name="connsiteY59" fmla="*/ 441165 h 579502"/>
                    <a:gd name="connsiteX60" fmla="*/ 30885 w 607639"/>
                    <a:gd name="connsiteY60" fmla="*/ 413970 h 579502"/>
                    <a:gd name="connsiteX61" fmla="*/ 30885 w 607639"/>
                    <a:gd name="connsiteY61" fmla="*/ 108514 h 579502"/>
                    <a:gd name="connsiteX62" fmla="*/ 27236 w 607639"/>
                    <a:gd name="connsiteY62" fmla="*/ 108514 h 579502"/>
                    <a:gd name="connsiteX63" fmla="*/ 0 w 607639"/>
                    <a:gd name="connsiteY63" fmla="*/ 81319 h 579502"/>
                    <a:gd name="connsiteX64" fmla="*/ 0 w 607639"/>
                    <a:gd name="connsiteY64" fmla="*/ 56079 h 579502"/>
                    <a:gd name="connsiteX65" fmla="*/ 27236 w 607639"/>
                    <a:gd name="connsiteY65" fmla="*/ 28884 h 579502"/>
                    <a:gd name="connsiteX66" fmla="*/ 290157 w 607639"/>
                    <a:gd name="connsiteY66" fmla="*/ 28884 h 579502"/>
                    <a:gd name="connsiteX67" fmla="*/ 290157 w 607639"/>
                    <a:gd name="connsiteY67" fmla="*/ 13597 h 579502"/>
                    <a:gd name="connsiteX68" fmla="*/ 303775 w 607639"/>
                    <a:gd name="connsiteY68" fmla="*/ 0 h 5795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</a:cxnLst>
                  <a:rect l="l" t="t" r="r" b="b"/>
                  <a:pathLst>
                    <a:path w="607639" h="579502">
                      <a:moveTo>
                        <a:pt x="315778" y="173080"/>
                      </a:moveTo>
                      <a:lnTo>
                        <a:pt x="315778" y="266058"/>
                      </a:lnTo>
                      <a:cubicBezTo>
                        <a:pt x="315778" y="272814"/>
                        <a:pt x="310258" y="278325"/>
                        <a:pt x="303493" y="278325"/>
                      </a:cubicBezTo>
                      <a:lnTo>
                        <a:pt x="210375" y="278325"/>
                      </a:lnTo>
                      <a:cubicBezTo>
                        <a:pt x="216429" y="324281"/>
                        <a:pt x="255866" y="359925"/>
                        <a:pt x="303493" y="359925"/>
                      </a:cubicBezTo>
                      <a:cubicBezTo>
                        <a:pt x="355303" y="359925"/>
                        <a:pt x="397500" y="317792"/>
                        <a:pt x="397500" y="266058"/>
                      </a:cubicBezTo>
                      <a:cubicBezTo>
                        <a:pt x="397500" y="218502"/>
                        <a:pt x="361802" y="179124"/>
                        <a:pt x="315778" y="173080"/>
                      </a:cubicBezTo>
                      <a:close/>
                      <a:moveTo>
                        <a:pt x="249814" y="160816"/>
                      </a:moveTo>
                      <a:cubicBezTo>
                        <a:pt x="223740" y="165793"/>
                        <a:pt x="203093" y="186410"/>
                        <a:pt x="198110" y="212449"/>
                      </a:cubicBezTo>
                      <a:lnTo>
                        <a:pt x="249814" y="212449"/>
                      </a:lnTo>
                      <a:close/>
                      <a:moveTo>
                        <a:pt x="303493" y="147835"/>
                      </a:moveTo>
                      <a:cubicBezTo>
                        <a:pt x="368835" y="147835"/>
                        <a:pt x="421981" y="200902"/>
                        <a:pt x="421981" y="266058"/>
                      </a:cubicBezTo>
                      <a:cubicBezTo>
                        <a:pt x="421981" y="331303"/>
                        <a:pt x="368835" y="384370"/>
                        <a:pt x="303493" y="384370"/>
                      </a:cubicBezTo>
                      <a:cubicBezTo>
                        <a:pt x="238239" y="384370"/>
                        <a:pt x="185093" y="331303"/>
                        <a:pt x="185093" y="266058"/>
                      </a:cubicBezTo>
                      <a:cubicBezTo>
                        <a:pt x="185093" y="259303"/>
                        <a:pt x="190523" y="253880"/>
                        <a:pt x="197289" y="253880"/>
                      </a:cubicBezTo>
                      <a:lnTo>
                        <a:pt x="291297" y="253880"/>
                      </a:lnTo>
                      <a:lnTo>
                        <a:pt x="291297" y="160013"/>
                      </a:lnTo>
                      <a:cubicBezTo>
                        <a:pt x="291297" y="153257"/>
                        <a:pt x="296727" y="147835"/>
                        <a:pt x="303493" y="147835"/>
                      </a:cubicBezTo>
                      <a:close/>
                      <a:moveTo>
                        <a:pt x="262095" y="135133"/>
                      </a:moveTo>
                      <a:cubicBezTo>
                        <a:pt x="268859" y="135133"/>
                        <a:pt x="274287" y="140643"/>
                        <a:pt x="274287" y="147397"/>
                      </a:cubicBezTo>
                      <a:lnTo>
                        <a:pt x="274287" y="224713"/>
                      </a:lnTo>
                      <a:cubicBezTo>
                        <a:pt x="274287" y="231467"/>
                        <a:pt x="268859" y="236888"/>
                        <a:pt x="262095" y="236888"/>
                      </a:cubicBezTo>
                      <a:lnTo>
                        <a:pt x="184672" y="236888"/>
                      </a:lnTo>
                      <a:cubicBezTo>
                        <a:pt x="177909" y="236888"/>
                        <a:pt x="172391" y="231467"/>
                        <a:pt x="172391" y="224713"/>
                      </a:cubicBezTo>
                      <a:cubicBezTo>
                        <a:pt x="172391" y="175302"/>
                        <a:pt x="212616" y="135133"/>
                        <a:pt x="262095" y="135133"/>
                      </a:cubicBezTo>
                      <a:close/>
                      <a:moveTo>
                        <a:pt x="58120" y="108514"/>
                      </a:moveTo>
                      <a:lnTo>
                        <a:pt x="58120" y="413970"/>
                      </a:lnTo>
                      <a:lnTo>
                        <a:pt x="549430" y="413970"/>
                      </a:lnTo>
                      <a:lnTo>
                        <a:pt x="549430" y="108514"/>
                      </a:lnTo>
                      <a:close/>
                      <a:moveTo>
                        <a:pt x="27236" y="56079"/>
                      </a:moveTo>
                      <a:lnTo>
                        <a:pt x="27236" y="81319"/>
                      </a:lnTo>
                      <a:lnTo>
                        <a:pt x="580403" y="81319"/>
                      </a:lnTo>
                      <a:lnTo>
                        <a:pt x="580403" y="56079"/>
                      </a:lnTo>
                      <a:close/>
                      <a:moveTo>
                        <a:pt x="303775" y="0"/>
                      </a:moveTo>
                      <a:cubicBezTo>
                        <a:pt x="311341" y="0"/>
                        <a:pt x="317393" y="6132"/>
                        <a:pt x="317393" y="13597"/>
                      </a:cubicBezTo>
                      <a:lnTo>
                        <a:pt x="317393" y="28884"/>
                      </a:lnTo>
                      <a:lnTo>
                        <a:pt x="580403" y="28884"/>
                      </a:lnTo>
                      <a:cubicBezTo>
                        <a:pt x="595356" y="28884"/>
                        <a:pt x="607639" y="41148"/>
                        <a:pt x="607639" y="56079"/>
                      </a:cubicBezTo>
                      <a:lnTo>
                        <a:pt x="607639" y="81319"/>
                      </a:lnTo>
                      <a:cubicBezTo>
                        <a:pt x="607639" y="96338"/>
                        <a:pt x="595356" y="108514"/>
                        <a:pt x="580403" y="108514"/>
                      </a:cubicBezTo>
                      <a:lnTo>
                        <a:pt x="576665" y="108514"/>
                      </a:lnTo>
                      <a:lnTo>
                        <a:pt x="576665" y="413970"/>
                      </a:lnTo>
                      <a:cubicBezTo>
                        <a:pt x="576665" y="428990"/>
                        <a:pt x="564472" y="441165"/>
                        <a:pt x="549430" y="441165"/>
                      </a:cubicBezTo>
                      <a:lnTo>
                        <a:pt x="317393" y="441165"/>
                      </a:lnTo>
                      <a:lnTo>
                        <a:pt x="317393" y="481069"/>
                      </a:lnTo>
                      <a:lnTo>
                        <a:pt x="418236" y="554923"/>
                      </a:lnTo>
                      <a:cubicBezTo>
                        <a:pt x="424377" y="559366"/>
                        <a:pt x="425623" y="567898"/>
                        <a:pt x="421173" y="573942"/>
                      </a:cubicBezTo>
                      <a:cubicBezTo>
                        <a:pt x="418503" y="577585"/>
                        <a:pt x="414409" y="579452"/>
                        <a:pt x="410225" y="579452"/>
                      </a:cubicBezTo>
                      <a:cubicBezTo>
                        <a:pt x="407466" y="579452"/>
                        <a:pt x="404618" y="578652"/>
                        <a:pt x="402215" y="576874"/>
                      </a:cubicBezTo>
                      <a:lnTo>
                        <a:pt x="317393" y="514752"/>
                      </a:lnTo>
                      <a:lnTo>
                        <a:pt x="317393" y="565854"/>
                      </a:lnTo>
                      <a:cubicBezTo>
                        <a:pt x="317393" y="573408"/>
                        <a:pt x="311341" y="579452"/>
                        <a:pt x="303775" y="579452"/>
                      </a:cubicBezTo>
                      <a:cubicBezTo>
                        <a:pt x="296299" y="579452"/>
                        <a:pt x="290157" y="573408"/>
                        <a:pt x="290157" y="565854"/>
                      </a:cubicBezTo>
                      <a:lnTo>
                        <a:pt x="290157" y="514752"/>
                      </a:lnTo>
                      <a:lnTo>
                        <a:pt x="205424" y="576874"/>
                      </a:lnTo>
                      <a:cubicBezTo>
                        <a:pt x="199372" y="581318"/>
                        <a:pt x="190827" y="579985"/>
                        <a:pt x="186377" y="573942"/>
                      </a:cubicBezTo>
                      <a:cubicBezTo>
                        <a:pt x="181927" y="567898"/>
                        <a:pt x="183262" y="559366"/>
                        <a:pt x="189314" y="554923"/>
                      </a:cubicBezTo>
                      <a:lnTo>
                        <a:pt x="290157" y="481069"/>
                      </a:lnTo>
                      <a:lnTo>
                        <a:pt x="290157" y="441165"/>
                      </a:lnTo>
                      <a:lnTo>
                        <a:pt x="58120" y="441165"/>
                      </a:lnTo>
                      <a:cubicBezTo>
                        <a:pt x="43167" y="441165"/>
                        <a:pt x="30885" y="428990"/>
                        <a:pt x="30885" y="413970"/>
                      </a:cubicBezTo>
                      <a:lnTo>
                        <a:pt x="30885" y="108514"/>
                      </a:lnTo>
                      <a:lnTo>
                        <a:pt x="27236" y="108514"/>
                      </a:lnTo>
                      <a:cubicBezTo>
                        <a:pt x="12194" y="108514"/>
                        <a:pt x="0" y="96338"/>
                        <a:pt x="0" y="81319"/>
                      </a:cubicBezTo>
                      <a:lnTo>
                        <a:pt x="0" y="56079"/>
                      </a:lnTo>
                      <a:cubicBezTo>
                        <a:pt x="0" y="41148"/>
                        <a:pt x="12194" y="28884"/>
                        <a:pt x="27236" y="28884"/>
                      </a:cubicBezTo>
                      <a:lnTo>
                        <a:pt x="290157" y="28884"/>
                      </a:lnTo>
                      <a:lnTo>
                        <a:pt x="290157" y="13597"/>
                      </a:lnTo>
                      <a:cubicBezTo>
                        <a:pt x="290157" y="6132"/>
                        <a:pt x="296299" y="0"/>
                        <a:pt x="303775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</p:grpSp>
        </p:grpSp>
        <p:grpSp>
          <p:nvGrpSpPr>
            <p:cNvPr id="24" name="íṥḷíde"/>
            <p:cNvGrpSpPr/>
            <p:nvPr/>
          </p:nvGrpSpPr>
          <p:grpSpPr>
            <a:xfrm>
              <a:off x="5803867" y="1522508"/>
              <a:ext cx="1875055" cy="2471691"/>
              <a:chOff x="6036232" y="1409841"/>
              <a:chExt cx="1875055" cy="2471691"/>
            </a:xfrm>
          </p:grpSpPr>
          <p:sp>
            <p:nvSpPr>
              <p:cNvPr id="27" name="iṥ1ídè"/>
              <p:cNvSpPr/>
              <p:nvPr/>
            </p:nvSpPr>
            <p:spPr>
              <a:xfrm rot="2700000">
                <a:off x="6036232" y="1919790"/>
                <a:ext cx="1440160" cy="1440160"/>
              </a:xfrm>
              <a:custGeom>
                <a:avLst/>
                <a:gdLst>
                  <a:gd name="connsiteX0" fmla="*/ 0 w 1440160"/>
                  <a:gd name="connsiteY0" fmla="*/ 0 h 1440160"/>
                  <a:gd name="connsiteX1" fmla="*/ 1440160 w 1440160"/>
                  <a:gd name="connsiteY1" fmla="*/ 0 h 1440160"/>
                  <a:gd name="connsiteX2" fmla="*/ 1440160 w 1440160"/>
                  <a:gd name="connsiteY2" fmla="*/ 1440160 h 1440160"/>
                  <a:gd name="connsiteX3" fmla="*/ 0 w 1440160"/>
                  <a:gd name="connsiteY3" fmla="*/ 1440160 h 1440160"/>
                  <a:gd name="connsiteX4" fmla="*/ 0 w 1440160"/>
                  <a:gd name="connsiteY4" fmla="*/ 0 h 1440160"/>
                  <a:gd name="connsiteX0-1" fmla="*/ 0 w 1440160"/>
                  <a:gd name="connsiteY0-2" fmla="*/ 1440160 h 1531600"/>
                  <a:gd name="connsiteX1-3" fmla="*/ 0 w 1440160"/>
                  <a:gd name="connsiteY1-4" fmla="*/ 0 h 1531600"/>
                  <a:gd name="connsiteX2-5" fmla="*/ 1440160 w 1440160"/>
                  <a:gd name="connsiteY2-6" fmla="*/ 0 h 1531600"/>
                  <a:gd name="connsiteX3-7" fmla="*/ 1440160 w 1440160"/>
                  <a:gd name="connsiteY3-8" fmla="*/ 1440160 h 1531600"/>
                  <a:gd name="connsiteX4-9" fmla="*/ 91440 w 1440160"/>
                  <a:gd name="connsiteY4-10" fmla="*/ 1531600 h 1531600"/>
                  <a:gd name="connsiteX0-11" fmla="*/ 0 w 1440160"/>
                  <a:gd name="connsiteY0-12" fmla="*/ 0 h 1531600"/>
                  <a:gd name="connsiteX1-13" fmla="*/ 1440160 w 1440160"/>
                  <a:gd name="connsiteY1-14" fmla="*/ 0 h 1531600"/>
                  <a:gd name="connsiteX2-15" fmla="*/ 1440160 w 1440160"/>
                  <a:gd name="connsiteY2-16" fmla="*/ 1440160 h 1531600"/>
                  <a:gd name="connsiteX3-17" fmla="*/ 91440 w 1440160"/>
                  <a:gd name="connsiteY3-18" fmla="*/ 1531600 h 1531600"/>
                  <a:gd name="connsiteX0-19" fmla="*/ 0 w 1440160"/>
                  <a:gd name="connsiteY0-20" fmla="*/ 0 h 1440160"/>
                  <a:gd name="connsiteX1-21" fmla="*/ 1440160 w 1440160"/>
                  <a:gd name="connsiteY1-22" fmla="*/ 0 h 1440160"/>
                  <a:gd name="connsiteX2-23" fmla="*/ 1440160 w 1440160"/>
                  <a:gd name="connsiteY2-24" fmla="*/ 1440160 h 144016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1440160" h="1440160">
                    <a:moveTo>
                      <a:pt x="0" y="0"/>
                    </a:moveTo>
                    <a:lnTo>
                      <a:pt x="1440160" y="0"/>
                    </a:lnTo>
                    <a:lnTo>
                      <a:pt x="1440160" y="1440160"/>
                    </a:lnTo>
                  </a:path>
                </a:pathLst>
              </a:custGeom>
              <a:noFill/>
              <a:ln>
                <a:solidFill>
                  <a:schemeClr val="tx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grpSp>
            <p:nvGrpSpPr>
              <p:cNvPr id="28" name="î$lidè"/>
              <p:cNvGrpSpPr/>
              <p:nvPr/>
            </p:nvGrpSpPr>
            <p:grpSpPr>
              <a:xfrm>
                <a:off x="6537760" y="3466492"/>
                <a:ext cx="415040" cy="415040"/>
                <a:chOff x="6559351" y="2249137"/>
                <a:chExt cx="648072" cy="648072"/>
              </a:xfrm>
            </p:grpSpPr>
            <p:sp>
              <p:nvSpPr>
                <p:cNvPr id="35" name="íŝļïḍé"/>
                <p:cNvSpPr/>
                <p:nvPr/>
              </p:nvSpPr>
              <p:spPr>
                <a:xfrm>
                  <a:off x="6559351" y="2249137"/>
                  <a:ext cx="648072" cy="648072"/>
                </a:xfrm>
                <a:prstGeom prst="ellipse">
                  <a:avLst/>
                </a:prstGeom>
                <a:solidFill>
                  <a:schemeClr val="accent6"/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36" name="îsḻíḋe"/>
                <p:cNvSpPr/>
                <p:nvPr/>
              </p:nvSpPr>
              <p:spPr bwMode="auto">
                <a:xfrm>
                  <a:off x="6693241" y="2390028"/>
                  <a:ext cx="380293" cy="366291"/>
                </a:xfrm>
                <a:custGeom>
                  <a:avLst/>
                  <a:gdLst>
                    <a:gd name="connsiteX0" fmla="*/ 0 w 582235"/>
                    <a:gd name="connsiteY0" fmla="*/ 404481 h 606722"/>
                    <a:gd name="connsiteX1" fmla="*/ 101261 w 582235"/>
                    <a:gd name="connsiteY1" fmla="*/ 404481 h 606722"/>
                    <a:gd name="connsiteX2" fmla="*/ 101261 w 582235"/>
                    <a:gd name="connsiteY2" fmla="*/ 606722 h 606722"/>
                    <a:gd name="connsiteX3" fmla="*/ 0 w 582235"/>
                    <a:gd name="connsiteY3" fmla="*/ 606722 h 606722"/>
                    <a:gd name="connsiteX4" fmla="*/ 151927 w 582235"/>
                    <a:gd name="connsiteY4" fmla="*/ 328623 h 606722"/>
                    <a:gd name="connsiteX5" fmla="*/ 253188 w 582235"/>
                    <a:gd name="connsiteY5" fmla="*/ 328623 h 606722"/>
                    <a:gd name="connsiteX6" fmla="*/ 253188 w 582235"/>
                    <a:gd name="connsiteY6" fmla="*/ 606722 h 606722"/>
                    <a:gd name="connsiteX7" fmla="*/ 151927 w 582235"/>
                    <a:gd name="connsiteY7" fmla="*/ 606722 h 606722"/>
                    <a:gd name="connsiteX8" fmla="*/ 303855 w 582235"/>
                    <a:gd name="connsiteY8" fmla="*/ 252766 h 606722"/>
                    <a:gd name="connsiteX9" fmla="*/ 405046 w 582235"/>
                    <a:gd name="connsiteY9" fmla="*/ 252766 h 606722"/>
                    <a:gd name="connsiteX10" fmla="*/ 405046 w 582235"/>
                    <a:gd name="connsiteY10" fmla="*/ 606722 h 606722"/>
                    <a:gd name="connsiteX11" fmla="*/ 303855 w 582235"/>
                    <a:gd name="connsiteY11" fmla="*/ 606722 h 606722"/>
                    <a:gd name="connsiteX12" fmla="*/ 455711 w 582235"/>
                    <a:gd name="connsiteY12" fmla="*/ 202241 h 606722"/>
                    <a:gd name="connsiteX13" fmla="*/ 556972 w 582235"/>
                    <a:gd name="connsiteY13" fmla="*/ 202241 h 606722"/>
                    <a:gd name="connsiteX14" fmla="*/ 556972 w 582235"/>
                    <a:gd name="connsiteY14" fmla="*/ 606722 h 606722"/>
                    <a:gd name="connsiteX15" fmla="*/ 455711 w 582235"/>
                    <a:gd name="connsiteY15" fmla="*/ 606722 h 606722"/>
                    <a:gd name="connsiteX16" fmla="*/ 455697 w 582235"/>
                    <a:gd name="connsiteY16" fmla="*/ 0 h 606722"/>
                    <a:gd name="connsiteX17" fmla="*/ 556785 w 582235"/>
                    <a:gd name="connsiteY17" fmla="*/ 0 h 606722"/>
                    <a:gd name="connsiteX18" fmla="*/ 556874 w 582235"/>
                    <a:gd name="connsiteY18" fmla="*/ 0 h 606722"/>
                    <a:gd name="connsiteX19" fmla="*/ 556963 w 582235"/>
                    <a:gd name="connsiteY19" fmla="*/ 0 h 606722"/>
                    <a:gd name="connsiteX20" fmla="*/ 557675 w 582235"/>
                    <a:gd name="connsiteY20" fmla="*/ 0 h 606722"/>
                    <a:gd name="connsiteX21" fmla="*/ 559366 w 582235"/>
                    <a:gd name="connsiteY21" fmla="*/ 89 h 606722"/>
                    <a:gd name="connsiteX22" fmla="*/ 560611 w 582235"/>
                    <a:gd name="connsiteY22" fmla="*/ 267 h 606722"/>
                    <a:gd name="connsiteX23" fmla="*/ 561857 w 582235"/>
                    <a:gd name="connsiteY23" fmla="*/ 444 h 606722"/>
                    <a:gd name="connsiteX24" fmla="*/ 563192 w 582235"/>
                    <a:gd name="connsiteY24" fmla="*/ 800 h 606722"/>
                    <a:gd name="connsiteX25" fmla="*/ 564171 w 582235"/>
                    <a:gd name="connsiteY25" fmla="*/ 1067 h 606722"/>
                    <a:gd name="connsiteX26" fmla="*/ 565506 w 582235"/>
                    <a:gd name="connsiteY26" fmla="*/ 1511 h 606722"/>
                    <a:gd name="connsiteX27" fmla="*/ 566574 w 582235"/>
                    <a:gd name="connsiteY27" fmla="*/ 1867 h 606722"/>
                    <a:gd name="connsiteX28" fmla="*/ 567730 w 582235"/>
                    <a:gd name="connsiteY28" fmla="*/ 2400 h 606722"/>
                    <a:gd name="connsiteX29" fmla="*/ 568798 w 582235"/>
                    <a:gd name="connsiteY29" fmla="*/ 2933 h 606722"/>
                    <a:gd name="connsiteX30" fmla="*/ 569777 w 582235"/>
                    <a:gd name="connsiteY30" fmla="*/ 3467 h 606722"/>
                    <a:gd name="connsiteX31" fmla="*/ 570934 w 582235"/>
                    <a:gd name="connsiteY31" fmla="*/ 4178 h 606722"/>
                    <a:gd name="connsiteX32" fmla="*/ 571824 w 582235"/>
                    <a:gd name="connsiteY32" fmla="*/ 4800 h 606722"/>
                    <a:gd name="connsiteX33" fmla="*/ 572891 w 582235"/>
                    <a:gd name="connsiteY33" fmla="*/ 5689 h 606722"/>
                    <a:gd name="connsiteX34" fmla="*/ 573781 w 582235"/>
                    <a:gd name="connsiteY34" fmla="*/ 6489 h 606722"/>
                    <a:gd name="connsiteX35" fmla="*/ 574760 w 582235"/>
                    <a:gd name="connsiteY35" fmla="*/ 7289 h 606722"/>
                    <a:gd name="connsiteX36" fmla="*/ 575917 w 582235"/>
                    <a:gd name="connsiteY36" fmla="*/ 8533 h 606722"/>
                    <a:gd name="connsiteX37" fmla="*/ 576451 w 582235"/>
                    <a:gd name="connsiteY37" fmla="*/ 9066 h 606722"/>
                    <a:gd name="connsiteX38" fmla="*/ 576451 w 582235"/>
                    <a:gd name="connsiteY38" fmla="*/ 9155 h 606722"/>
                    <a:gd name="connsiteX39" fmla="*/ 577964 w 582235"/>
                    <a:gd name="connsiteY39" fmla="*/ 11200 h 606722"/>
                    <a:gd name="connsiteX40" fmla="*/ 578053 w 582235"/>
                    <a:gd name="connsiteY40" fmla="*/ 11289 h 606722"/>
                    <a:gd name="connsiteX41" fmla="*/ 579209 w 582235"/>
                    <a:gd name="connsiteY41" fmla="*/ 13244 h 606722"/>
                    <a:gd name="connsiteX42" fmla="*/ 579743 w 582235"/>
                    <a:gd name="connsiteY42" fmla="*/ 14222 h 606722"/>
                    <a:gd name="connsiteX43" fmla="*/ 580277 w 582235"/>
                    <a:gd name="connsiteY43" fmla="*/ 15555 h 606722"/>
                    <a:gd name="connsiteX44" fmla="*/ 580722 w 582235"/>
                    <a:gd name="connsiteY44" fmla="*/ 16711 h 606722"/>
                    <a:gd name="connsiteX45" fmla="*/ 581167 w 582235"/>
                    <a:gd name="connsiteY45" fmla="*/ 17866 h 606722"/>
                    <a:gd name="connsiteX46" fmla="*/ 581523 w 582235"/>
                    <a:gd name="connsiteY46" fmla="*/ 19199 h 606722"/>
                    <a:gd name="connsiteX47" fmla="*/ 581790 w 582235"/>
                    <a:gd name="connsiteY47" fmla="*/ 20266 h 606722"/>
                    <a:gd name="connsiteX48" fmla="*/ 582146 w 582235"/>
                    <a:gd name="connsiteY48" fmla="*/ 22488 h 606722"/>
                    <a:gd name="connsiteX49" fmla="*/ 582146 w 582235"/>
                    <a:gd name="connsiteY49" fmla="*/ 22666 h 606722"/>
                    <a:gd name="connsiteX50" fmla="*/ 582235 w 582235"/>
                    <a:gd name="connsiteY50" fmla="*/ 25244 h 606722"/>
                    <a:gd name="connsiteX51" fmla="*/ 582235 w 582235"/>
                    <a:gd name="connsiteY51" fmla="*/ 126396 h 606722"/>
                    <a:gd name="connsiteX52" fmla="*/ 556963 w 582235"/>
                    <a:gd name="connsiteY52" fmla="*/ 151728 h 606722"/>
                    <a:gd name="connsiteX53" fmla="*/ 531691 w 582235"/>
                    <a:gd name="connsiteY53" fmla="*/ 126396 h 606722"/>
                    <a:gd name="connsiteX54" fmla="*/ 531691 w 582235"/>
                    <a:gd name="connsiteY54" fmla="*/ 79286 h 606722"/>
                    <a:gd name="connsiteX55" fmla="*/ 421260 w 582235"/>
                    <a:gd name="connsiteY55" fmla="*/ 171106 h 606722"/>
                    <a:gd name="connsiteX56" fmla="*/ 385666 w 582235"/>
                    <a:gd name="connsiteY56" fmla="*/ 167906 h 606722"/>
                    <a:gd name="connsiteX57" fmla="*/ 388869 w 582235"/>
                    <a:gd name="connsiteY57" fmla="*/ 132262 h 606722"/>
                    <a:gd name="connsiteX58" fmla="*/ 487020 w 582235"/>
                    <a:gd name="connsiteY58" fmla="*/ 50576 h 606722"/>
                    <a:gd name="connsiteX59" fmla="*/ 455697 w 582235"/>
                    <a:gd name="connsiteY59" fmla="*/ 50576 h 606722"/>
                    <a:gd name="connsiteX60" fmla="*/ 430425 w 582235"/>
                    <a:gd name="connsiteY60" fmla="*/ 25244 h 606722"/>
                    <a:gd name="connsiteX61" fmla="*/ 455697 w 582235"/>
                    <a:gd name="connsiteY61" fmla="*/ 0 h 6067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</a:cxnLst>
                  <a:rect l="l" t="t" r="r" b="b"/>
                  <a:pathLst>
                    <a:path w="582235" h="606722">
                      <a:moveTo>
                        <a:pt x="0" y="404481"/>
                      </a:moveTo>
                      <a:lnTo>
                        <a:pt x="101261" y="404481"/>
                      </a:lnTo>
                      <a:lnTo>
                        <a:pt x="101261" y="606722"/>
                      </a:lnTo>
                      <a:lnTo>
                        <a:pt x="0" y="606722"/>
                      </a:lnTo>
                      <a:close/>
                      <a:moveTo>
                        <a:pt x="151927" y="328623"/>
                      </a:moveTo>
                      <a:lnTo>
                        <a:pt x="253188" y="328623"/>
                      </a:lnTo>
                      <a:lnTo>
                        <a:pt x="253188" y="606722"/>
                      </a:lnTo>
                      <a:lnTo>
                        <a:pt x="151927" y="606722"/>
                      </a:lnTo>
                      <a:close/>
                      <a:moveTo>
                        <a:pt x="303855" y="252766"/>
                      </a:moveTo>
                      <a:lnTo>
                        <a:pt x="405046" y="252766"/>
                      </a:lnTo>
                      <a:lnTo>
                        <a:pt x="405046" y="606722"/>
                      </a:lnTo>
                      <a:lnTo>
                        <a:pt x="303855" y="606722"/>
                      </a:lnTo>
                      <a:close/>
                      <a:moveTo>
                        <a:pt x="455711" y="202241"/>
                      </a:moveTo>
                      <a:lnTo>
                        <a:pt x="556972" y="202241"/>
                      </a:lnTo>
                      <a:lnTo>
                        <a:pt x="556972" y="606722"/>
                      </a:lnTo>
                      <a:lnTo>
                        <a:pt x="455711" y="606722"/>
                      </a:lnTo>
                      <a:close/>
                      <a:moveTo>
                        <a:pt x="455697" y="0"/>
                      </a:moveTo>
                      <a:lnTo>
                        <a:pt x="556785" y="0"/>
                      </a:lnTo>
                      <a:lnTo>
                        <a:pt x="556874" y="0"/>
                      </a:lnTo>
                      <a:lnTo>
                        <a:pt x="556963" y="0"/>
                      </a:lnTo>
                      <a:cubicBezTo>
                        <a:pt x="557230" y="0"/>
                        <a:pt x="557408" y="0"/>
                        <a:pt x="557675" y="0"/>
                      </a:cubicBezTo>
                      <a:cubicBezTo>
                        <a:pt x="558298" y="89"/>
                        <a:pt x="558832" y="89"/>
                        <a:pt x="559366" y="89"/>
                      </a:cubicBezTo>
                      <a:cubicBezTo>
                        <a:pt x="559811" y="178"/>
                        <a:pt x="560256" y="267"/>
                        <a:pt x="560611" y="267"/>
                      </a:cubicBezTo>
                      <a:cubicBezTo>
                        <a:pt x="561056" y="356"/>
                        <a:pt x="561412" y="444"/>
                        <a:pt x="561857" y="444"/>
                      </a:cubicBezTo>
                      <a:cubicBezTo>
                        <a:pt x="562302" y="533"/>
                        <a:pt x="562747" y="711"/>
                        <a:pt x="563192" y="800"/>
                      </a:cubicBezTo>
                      <a:cubicBezTo>
                        <a:pt x="563548" y="889"/>
                        <a:pt x="563904" y="978"/>
                        <a:pt x="564171" y="1067"/>
                      </a:cubicBezTo>
                      <a:cubicBezTo>
                        <a:pt x="564616" y="1156"/>
                        <a:pt x="565061" y="1333"/>
                        <a:pt x="565506" y="1511"/>
                      </a:cubicBezTo>
                      <a:cubicBezTo>
                        <a:pt x="565862" y="1600"/>
                        <a:pt x="566218" y="1778"/>
                        <a:pt x="566574" y="1867"/>
                      </a:cubicBezTo>
                      <a:cubicBezTo>
                        <a:pt x="566929" y="2044"/>
                        <a:pt x="567285" y="2222"/>
                        <a:pt x="567730" y="2400"/>
                      </a:cubicBezTo>
                      <a:cubicBezTo>
                        <a:pt x="568086" y="2578"/>
                        <a:pt x="568442" y="2755"/>
                        <a:pt x="568798" y="2933"/>
                      </a:cubicBezTo>
                      <a:cubicBezTo>
                        <a:pt x="569154" y="3111"/>
                        <a:pt x="569421" y="3289"/>
                        <a:pt x="569777" y="3467"/>
                      </a:cubicBezTo>
                      <a:cubicBezTo>
                        <a:pt x="570133" y="3733"/>
                        <a:pt x="570578" y="4000"/>
                        <a:pt x="570934" y="4178"/>
                      </a:cubicBezTo>
                      <a:cubicBezTo>
                        <a:pt x="571201" y="4444"/>
                        <a:pt x="571557" y="4622"/>
                        <a:pt x="571824" y="4800"/>
                      </a:cubicBezTo>
                      <a:cubicBezTo>
                        <a:pt x="572180" y="5155"/>
                        <a:pt x="572536" y="5422"/>
                        <a:pt x="572891" y="5689"/>
                      </a:cubicBezTo>
                      <a:cubicBezTo>
                        <a:pt x="573247" y="5955"/>
                        <a:pt x="573514" y="6222"/>
                        <a:pt x="573781" y="6489"/>
                      </a:cubicBezTo>
                      <a:cubicBezTo>
                        <a:pt x="574137" y="6755"/>
                        <a:pt x="574493" y="7022"/>
                        <a:pt x="574760" y="7289"/>
                      </a:cubicBezTo>
                      <a:cubicBezTo>
                        <a:pt x="575205" y="7733"/>
                        <a:pt x="575561" y="8178"/>
                        <a:pt x="575917" y="8533"/>
                      </a:cubicBezTo>
                      <a:cubicBezTo>
                        <a:pt x="576095" y="8711"/>
                        <a:pt x="576273" y="8889"/>
                        <a:pt x="576451" y="9066"/>
                      </a:cubicBezTo>
                      <a:cubicBezTo>
                        <a:pt x="576451" y="9155"/>
                        <a:pt x="576451" y="9155"/>
                        <a:pt x="576451" y="9155"/>
                      </a:cubicBezTo>
                      <a:cubicBezTo>
                        <a:pt x="576985" y="9777"/>
                        <a:pt x="577519" y="10489"/>
                        <a:pt x="577964" y="11200"/>
                      </a:cubicBezTo>
                      <a:cubicBezTo>
                        <a:pt x="577964" y="11200"/>
                        <a:pt x="578053" y="11289"/>
                        <a:pt x="578053" y="11289"/>
                      </a:cubicBezTo>
                      <a:cubicBezTo>
                        <a:pt x="578498" y="12000"/>
                        <a:pt x="578854" y="12622"/>
                        <a:pt x="579209" y="13244"/>
                      </a:cubicBezTo>
                      <a:cubicBezTo>
                        <a:pt x="579387" y="13600"/>
                        <a:pt x="579565" y="13955"/>
                        <a:pt x="579743" y="14222"/>
                      </a:cubicBezTo>
                      <a:cubicBezTo>
                        <a:pt x="579921" y="14666"/>
                        <a:pt x="580099" y="15111"/>
                        <a:pt x="580277" y="15555"/>
                      </a:cubicBezTo>
                      <a:cubicBezTo>
                        <a:pt x="580455" y="15911"/>
                        <a:pt x="580633" y="16266"/>
                        <a:pt x="580722" y="16711"/>
                      </a:cubicBezTo>
                      <a:cubicBezTo>
                        <a:pt x="580900" y="17066"/>
                        <a:pt x="581078" y="17422"/>
                        <a:pt x="581167" y="17866"/>
                      </a:cubicBezTo>
                      <a:cubicBezTo>
                        <a:pt x="581256" y="18311"/>
                        <a:pt x="581434" y="18755"/>
                        <a:pt x="581523" y="19199"/>
                      </a:cubicBezTo>
                      <a:cubicBezTo>
                        <a:pt x="581612" y="19555"/>
                        <a:pt x="581701" y="19910"/>
                        <a:pt x="581790" y="20266"/>
                      </a:cubicBezTo>
                      <a:cubicBezTo>
                        <a:pt x="581879" y="20977"/>
                        <a:pt x="582057" y="21777"/>
                        <a:pt x="582146" y="22488"/>
                      </a:cubicBezTo>
                      <a:cubicBezTo>
                        <a:pt x="582146" y="22577"/>
                        <a:pt x="582146" y="22666"/>
                        <a:pt x="582146" y="22666"/>
                      </a:cubicBezTo>
                      <a:cubicBezTo>
                        <a:pt x="582235" y="23555"/>
                        <a:pt x="582235" y="24355"/>
                        <a:pt x="582235" y="25244"/>
                      </a:cubicBezTo>
                      <a:lnTo>
                        <a:pt x="582235" y="126396"/>
                      </a:lnTo>
                      <a:cubicBezTo>
                        <a:pt x="582235" y="140351"/>
                        <a:pt x="570934" y="151728"/>
                        <a:pt x="556963" y="151728"/>
                      </a:cubicBezTo>
                      <a:cubicBezTo>
                        <a:pt x="542992" y="151728"/>
                        <a:pt x="531691" y="140351"/>
                        <a:pt x="531691" y="126396"/>
                      </a:cubicBezTo>
                      <a:lnTo>
                        <a:pt x="531691" y="79286"/>
                      </a:lnTo>
                      <a:lnTo>
                        <a:pt x="421260" y="171106"/>
                      </a:lnTo>
                      <a:cubicBezTo>
                        <a:pt x="410582" y="180083"/>
                        <a:pt x="394564" y="178572"/>
                        <a:pt x="385666" y="167906"/>
                      </a:cubicBezTo>
                      <a:cubicBezTo>
                        <a:pt x="376678" y="157150"/>
                        <a:pt x="378191" y="141240"/>
                        <a:pt x="388869" y="132262"/>
                      </a:cubicBezTo>
                      <a:lnTo>
                        <a:pt x="487020" y="50576"/>
                      </a:lnTo>
                      <a:lnTo>
                        <a:pt x="455697" y="50576"/>
                      </a:lnTo>
                      <a:cubicBezTo>
                        <a:pt x="441727" y="50576"/>
                        <a:pt x="430425" y="39288"/>
                        <a:pt x="430425" y="25244"/>
                      </a:cubicBezTo>
                      <a:cubicBezTo>
                        <a:pt x="430425" y="11289"/>
                        <a:pt x="441727" y="0"/>
                        <a:pt x="455697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txBody>
                <a:bodyPr anchor="ctr"/>
                <a:lstStyle/>
                <a:p>
                  <a:pPr algn="ctr"/>
                </a:p>
              </p:txBody>
            </p:sp>
          </p:grpSp>
          <p:grpSp>
            <p:nvGrpSpPr>
              <p:cNvPr id="29" name="ïṥḻîdè"/>
              <p:cNvGrpSpPr/>
              <p:nvPr/>
            </p:nvGrpSpPr>
            <p:grpSpPr>
              <a:xfrm>
                <a:off x="6548792" y="1409841"/>
                <a:ext cx="415040" cy="415040"/>
                <a:chOff x="5675954" y="2249137"/>
                <a:chExt cx="648072" cy="648072"/>
              </a:xfrm>
            </p:grpSpPr>
            <p:sp>
              <p:nvSpPr>
                <p:cNvPr id="33" name="íśľiďé"/>
                <p:cNvSpPr/>
                <p:nvPr/>
              </p:nvSpPr>
              <p:spPr>
                <a:xfrm>
                  <a:off x="5675954" y="2249137"/>
                  <a:ext cx="648072" cy="648072"/>
                </a:xfrm>
                <a:prstGeom prst="ellipse">
                  <a:avLst/>
                </a:prstGeom>
                <a:solidFill>
                  <a:schemeClr val="accent4"/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34" name="îsļiḋè"/>
                <p:cNvSpPr/>
                <p:nvPr/>
              </p:nvSpPr>
              <p:spPr bwMode="auto">
                <a:xfrm>
                  <a:off x="5809844" y="2390028"/>
                  <a:ext cx="380293" cy="366291"/>
                </a:xfrm>
                <a:custGeom>
                  <a:avLst/>
                  <a:gdLst>
                    <a:gd name="connsiteX0" fmla="*/ 297615 w 597921"/>
                    <a:gd name="connsiteY0" fmla="*/ 96957 h 598324"/>
                    <a:gd name="connsiteX1" fmla="*/ 323434 w 597921"/>
                    <a:gd name="connsiteY1" fmla="*/ 122740 h 598324"/>
                    <a:gd name="connsiteX2" fmla="*/ 323434 w 597921"/>
                    <a:gd name="connsiteY2" fmla="*/ 289852 h 598324"/>
                    <a:gd name="connsiteX3" fmla="*/ 462572 w 597921"/>
                    <a:gd name="connsiteY3" fmla="*/ 289852 h 598324"/>
                    <a:gd name="connsiteX4" fmla="*/ 487913 w 597921"/>
                    <a:gd name="connsiteY4" fmla="*/ 315157 h 598324"/>
                    <a:gd name="connsiteX5" fmla="*/ 462572 w 597921"/>
                    <a:gd name="connsiteY5" fmla="*/ 340463 h 598324"/>
                    <a:gd name="connsiteX6" fmla="*/ 297615 w 597921"/>
                    <a:gd name="connsiteY6" fmla="*/ 340463 h 598324"/>
                    <a:gd name="connsiteX7" fmla="*/ 272274 w 597921"/>
                    <a:gd name="connsiteY7" fmla="*/ 315157 h 598324"/>
                    <a:gd name="connsiteX8" fmla="*/ 272274 w 597921"/>
                    <a:gd name="connsiteY8" fmla="*/ 122740 h 598324"/>
                    <a:gd name="connsiteX9" fmla="*/ 297615 w 597921"/>
                    <a:gd name="connsiteY9" fmla="*/ 96957 h 598324"/>
                    <a:gd name="connsiteX10" fmla="*/ 298127 w 597921"/>
                    <a:gd name="connsiteY10" fmla="*/ 0 h 598324"/>
                    <a:gd name="connsiteX11" fmla="*/ 597921 w 597921"/>
                    <a:gd name="connsiteY11" fmla="*/ 299401 h 598324"/>
                    <a:gd name="connsiteX12" fmla="*/ 298127 w 597921"/>
                    <a:gd name="connsiteY12" fmla="*/ 598324 h 598324"/>
                    <a:gd name="connsiteX13" fmla="*/ 35150 w 597921"/>
                    <a:gd name="connsiteY13" fmla="*/ 442177 h 598324"/>
                    <a:gd name="connsiteX14" fmla="*/ 34194 w 597921"/>
                    <a:gd name="connsiteY14" fmla="*/ 432149 h 598324"/>
                    <a:gd name="connsiteX15" fmla="*/ 40410 w 597921"/>
                    <a:gd name="connsiteY15" fmla="*/ 424509 h 598324"/>
                    <a:gd name="connsiteX16" fmla="*/ 74836 w 597921"/>
                    <a:gd name="connsiteY16" fmla="*/ 407796 h 598324"/>
                    <a:gd name="connsiteX17" fmla="*/ 91571 w 597921"/>
                    <a:gd name="connsiteY17" fmla="*/ 413049 h 598324"/>
                    <a:gd name="connsiteX18" fmla="*/ 298127 w 597921"/>
                    <a:gd name="connsiteY18" fmla="*/ 534815 h 598324"/>
                    <a:gd name="connsiteX19" fmla="*/ 534328 w 597921"/>
                    <a:gd name="connsiteY19" fmla="*/ 299401 h 598324"/>
                    <a:gd name="connsiteX20" fmla="*/ 298127 w 597921"/>
                    <a:gd name="connsiteY20" fmla="*/ 63509 h 598324"/>
                    <a:gd name="connsiteX21" fmla="*/ 145123 w 597921"/>
                    <a:gd name="connsiteY21" fmla="*/ 120333 h 598324"/>
                    <a:gd name="connsiteX22" fmla="*/ 200587 w 597921"/>
                    <a:gd name="connsiteY22" fmla="*/ 142299 h 598324"/>
                    <a:gd name="connsiteX23" fmla="*/ 208237 w 597921"/>
                    <a:gd name="connsiteY23" fmla="*/ 152327 h 598324"/>
                    <a:gd name="connsiteX24" fmla="*/ 203456 w 597921"/>
                    <a:gd name="connsiteY24" fmla="*/ 164265 h 598324"/>
                    <a:gd name="connsiteX25" fmla="*/ 48060 w 597921"/>
                    <a:gd name="connsiteY25" fmla="*/ 285553 h 598324"/>
                    <a:gd name="connsiteX26" fmla="*/ 35150 w 597921"/>
                    <a:gd name="connsiteY26" fmla="*/ 287463 h 598324"/>
                    <a:gd name="connsiteX27" fmla="*/ 27500 w 597921"/>
                    <a:gd name="connsiteY27" fmla="*/ 277435 h 598324"/>
                    <a:gd name="connsiteX28" fmla="*/ 246 w 597921"/>
                    <a:gd name="connsiteY28" fmla="*/ 82132 h 598324"/>
                    <a:gd name="connsiteX29" fmla="*/ 4550 w 597921"/>
                    <a:gd name="connsiteY29" fmla="*/ 70194 h 598324"/>
                    <a:gd name="connsiteX30" fmla="*/ 17459 w 597921"/>
                    <a:gd name="connsiteY30" fmla="*/ 68762 h 598324"/>
                    <a:gd name="connsiteX31" fmla="*/ 80574 w 597921"/>
                    <a:gd name="connsiteY31" fmla="*/ 94070 h 598324"/>
                    <a:gd name="connsiteX32" fmla="*/ 298127 w 597921"/>
                    <a:gd name="connsiteY32" fmla="*/ 0 h 59832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</a:cxnLst>
                  <a:rect l="l" t="t" r="r" b="b"/>
                  <a:pathLst>
                    <a:path w="597921" h="598324">
                      <a:moveTo>
                        <a:pt x="297615" y="96957"/>
                      </a:moveTo>
                      <a:cubicBezTo>
                        <a:pt x="311959" y="96957"/>
                        <a:pt x="323434" y="108416"/>
                        <a:pt x="323434" y="122740"/>
                      </a:cubicBezTo>
                      <a:lnTo>
                        <a:pt x="323434" y="289852"/>
                      </a:lnTo>
                      <a:lnTo>
                        <a:pt x="462572" y="289852"/>
                      </a:lnTo>
                      <a:cubicBezTo>
                        <a:pt x="476438" y="289852"/>
                        <a:pt x="487913" y="301311"/>
                        <a:pt x="487913" y="315157"/>
                      </a:cubicBezTo>
                      <a:cubicBezTo>
                        <a:pt x="487913" y="329004"/>
                        <a:pt x="476438" y="340463"/>
                        <a:pt x="462572" y="340463"/>
                      </a:cubicBezTo>
                      <a:lnTo>
                        <a:pt x="297615" y="340463"/>
                      </a:lnTo>
                      <a:cubicBezTo>
                        <a:pt x="283749" y="340463"/>
                        <a:pt x="272274" y="329004"/>
                        <a:pt x="272274" y="315157"/>
                      </a:cubicBezTo>
                      <a:lnTo>
                        <a:pt x="272274" y="122740"/>
                      </a:lnTo>
                      <a:cubicBezTo>
                        <a:pt x="272274" y="108416"/>
                        <a:pt x="283749" y="96957"/>
                        <a:pt x="297615" y="96957"/>
                      </a:cubicBezTo>
                      <a:close/>
                      <a:moveTo>
                        <a:pt x="298127" y="0"/>
                      </a:moveTo>
                      <a:cubicBezTo>
                        <a:pt x="463564" y="0"/>
                        <a:pt x="597921" y="134181"/>
                        <a:pt x="597921" y="299401"/>
                      </a:cubicBezTo>
                      <a:cubicBezTo>
                        <a:pt x="597921" y="464143"/>
                        <a:pt x="463564" y="598324"/>
                        <a:pt x="298127" y="598324"/>
                      </a:cubicBezTo>
                      <a:cubicBezTo>
                        <a:pt x="188155" y="598324"/>
                        <a:pt x="87268" y="538635"/>
                        <a:pt x="35150" y="442177"/>
                      </a:cubicBezTo>
                      <a:cubicBezTo>
                        <a:pt x="33238" y="438835"/>
                        <a:pt x="32760" y="435492"/>
                        <a:pt x="34194" y="432149"/>
                      </a:cubicBezTo>
                      <a:cubicBezTo>
                        <a:pt x="35150" y="428807"/>
                        <a:pt x="37541" y="425942"/>
                        <a:pt x="40410" y="424509"/>
                      </a:cubicBezTo>
                      <a:lnTo>
                        <a:pt x="74836" y="407796"/>
                      </a:lnTo>
                      <a:cubicBezTo>
                        <a:pt x="81052" y="404931"/>
                        <a:pt x="88702" y="407319"/>
                        <a:pt x="91571" y="413049"/>
                      </a:cubicBezTo>
                      <a:cubicBezTo>
                        <a:pt x="133169" y="488018"/>
                        <a:pt x="212540" y="534815"/>
                        <a:pt x="298127" y="534815"/>
                      </a:cubicBezTo>
                      <a:cubicBezTo>
                        <a:pt x="428181" y="534815"/>
                        <a:pt x="534328" y="429284"/>
                        <a:pt x="534328" y="299401"/>
                      </a:cubicBezTo>
                      <a:cubicBezTo>
                        <a:pt x="534328" y="169517"/>
                        <a:pt x="428181" y="63509"/>
                        <a:pt x="298127" y="63509"/>
                      </a:cubicBezTo>
                      <a:cubicBezTo>
                        <a:pt x="242185" y="63509"/>
                        <a:pt x="187677" y="83565"/>
                        <a:pt x="145123" y="120333"/>
                      </a:cubicBezTo>
                      <a:lnTo>
                        <a:pt x="200587" y="142299"/>
                      </a:lnTo>
                      <a:cubicBezTo>
                        <a:pt x="204890" y="144209"/>
                        <a:pt x="207759" y="148029"/>
                        <a:pt x="208237" y="152327"/>
                      </a:cubicBezTo>
                      <a:cubicBezTo>
                        <a:pt x="208715" y="157102"/>
                        <a:pt x="207281" y="161399"/>
                        <a:pt x="203456" y="164265"/>
                      </a:cubicBezTo>
                      <a:lnTo>
                        <a:pt x="48060" y="285553"/>
                      </a:lnTo>
                      <a:cubicBezTo>
                        <a:pt x="44235" y="288418"/>
                        <a:pt x="39454" y="289373"/>
                        <a:pt x="35150" y="287463"/>
                      </a:cubicBezTo>
                      <a:cubicBezTo>
                        <a:pt x="31325" y="285553"/>
                        <a:pt x="27978" y="281733"/>
                        <a:pt x="27500" y="277435"/>
                      </a:cubicBezTo>
                      <a:lnTo>
                        <a:pt x="246" y="82132"/>
                      </a:lnTo>
                      <a:cubicBezTo>
                        <a:pt x="-710" y="77835"/>
                        <a:pt x="1203" y="73060"/>
                        <a:pt x="4550" y="70194"/>
                      </a:cubicBezTo>
                      <a:cubicBezTo>
                        <a:pt x="8375" y="67807"/>
                        <a:pt x="13156" y="66852"/>
                        <a:pt x="17459" y="68762"/>
                      </a:cubicBezTo>
                      <a:lnTo>
                        <a:pt x="80574" y="94070"/>
                      </a:lnTo>
                      <a:cubicBezTo>
                        <a:pt x="137472" y="33426"/>
                        <a:pt x="214931" y="0"/>
                        <a:pt x="298127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</p:grpSp>
          <p:grpSp>
            <p:nvGrpSpPr>
              <p:cNvPr id="30" name="ïšḻïḑe"/>
              <p:cNvGrpSpPr/>
              <p:nvPr/>
            </p:nvGrpSpPr>
            <p:grpSpPr>
              <a:xfrm>
                <a:off x="7496247" y="2432350"/>
                <a:ext cx="415040" cy="415040"/>
                <a:chOff x="3909160" y="2249137"/>
                <a:chExt cx="648072" cy="648072"/>
              </a:xfrm>
            </p:grpSpPr>
            <p:sp>
              <p:nvSpPr>
                <p:cNvPr id="31" name="isḻíḋè"/>
                <p:cNvSpPr/>
                <p:nvPr/>
              </p:nvSpPr>
              <p:spPr>
                <a:xfrm>
                  <a:off x="3909160" y="2249137"/>
                  <a:ext cx="648072" cy="648072"/>
                </a:xfrm>
                <a:prstGeom prst="ellipse">
                  <a:avLst/>
                </a:prstGeom>
                <a:solidFill>
                  <a:schemeClr val="accent1"/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32" name="îs1iḑè"/>
                <p:cNvSpPr/>
                <p:nvPr/>
              </p:nvSpPr>
              <p:spPr bwMode="auto">
                <a:xfrm>
                  <a:off x="4043050" y="2390028"/>
                  <a:ext cx="380293" cy="366291"/>
                </a:xfrm>
                <a:custGeom>
                  <a:avLst/>
                  <a:gdLst>
                    <a:gd name="T0" fmla="*/ 3413 w 6827"/>
                    <a:gd name="T1" fmla="*/ 0 h 5912"/>
                    <a:gd name="T2" fmla="*/ 0 w 6827"/>
                    <a:gd name="T3" fmla="*/ 5912 h 5912"/>
                    <a:gd name="T4" fmla="*/ 6827 w 6827"/>
                    <a:gd name="T5" fmla="*/ 5912 h 5912"/>
                    <a:gd name="T6" fmla="*/ 3413 w 6827"/>
                    <a:gd name="T7" fmla="*/ 0 h 5912"/>
                    <a:gd name="T8" fmla="*/ 3413 w 6827"/>
                    <a:gd name="T9" fmla="*/ 972 h 5912"/>
                    <a:gd name="T10" fmla="*/ 4489 w 6827"/>
                    <a:gd name="T11" fmla="*/ 2835 h 5912"/>
                    <a:gd name="T12" fmla="*/ 2338 w 6827"/>
                    <a:gd name="T13" fmla="*/ 2835 h 5912"/>
                    <a:gd name="T14" fmla="*/ 3413 w 6827"/>
                    <a:gd name="T15" fmla="*/ 972 h 5912"/>
                    <a:gd name="T16" fmla="*/ 842 w 6827"/>
                    <a:gd name="T17" fmla="*/ 5426 h 5912"/>
                    <a:gd name="T18" fmla="*/ 1917 w 6827"/>
                    <a:gd name="T19" fmla="*/ 3564 h 5912"/>
                    <a:gd name="T20" fmla="*/ 2993 w 6827"/>
                    <a:gd name="T21" fmla="*/ 5426 h 5912"/>
                    <a:gd name="T22" fmla="*/ 842 w 6827"/>
                    <a:gd name="T23" fmla="*/ 5426 h 5912"/>
                    <a:gd name="T24" fmla="*/ 2338 w 6827"/>
                    <a:gd name="T25" fmla="*/ 3321 h 5912"/>
                    <a:gd name="T26" fmla="*/ 4489 w 6827"/>
                    <a:gd name="T27" fmla="*/ 3321 h 5912"/>
                    <a:gd name="T28" fmla="*/ 3413 w 6827"/>
                    <a:gd name="T29" fmla="*/ 5183 h 5912"/>
                    <a:gd name="T30" fmla="*/ 2338 w 6827"/>
                    <a:gd name="T31" fmla="*/ 3321 h 5912"/>
                    <a:gd name="T32" fmla="*/ 4910 w 6827"/>
                    <a:gd name="T33" fmla="*/ 3564 h 5912"/>
                    <a:gd name="T34" fmla="*/ 5985 w 6827"/>
                    <a:gd name="T35" fmla="*/ 5426 h 5912"/>
                    <a:gd name="T36" fmla="*/ 3834 w 6827"/>
                    <a:gd name="T37" fmla="*/ 5426 h 5912"/>
                    <a:gd name="T38" fmla="*/ 4910 w 6827"/>
                    <a:gd name="T39" fmla="*/ 3564 h 59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6827" h="5912">
                      <a:moveTo>
                        <a:pt x="3413" y="0"/>
                      </a:moveTo>
                      <a:lnTo>
                        <a:pt x="0" y="5912"/>
                      </a:lnTo>
                      <a:lnTo>
                        <a:pt x="6827" y="5912"/>
                      </a:lnTo>
                      <a:lnTo>
                        <a:pt x="3413" y="0"/>
                      </a:lnTo>
                      <a:close/>
                      <a:moveTo>
                        <a:pt x="3413" y="972"/>
                      </a:moveTo>
                      <a:lnTo>
                        <a:pt x="4489" y="2835"/>
                      </a:lnTo>
                      <a:lnTo>
                        <a:pt x="2338" y="2835"/>
                      </a:lnTo>
                      <a:lnTo>
                        <a:pt x="3413" y="972"/>
                      </a:lnTo>
                      <a:close/>
                      <a:moveTo>
                        <a:pt x="842" y="5426"/>
                      </a:moveTo>
                      <a:lnTo>
                        <a:pt x="1917" y="3564"/>
                      </a:lnTo>
                      <a:lnTo>
                        <a:pt x="2993" y="5426"/>
                      </a:lnTo>
                      <a:lnTo>
                        <a:pt x="842" y="5426"/>
                      </a:lnTo>
                      <a:close/>
                      <a:moveTo>
                        <a:pt x="2338" y="3321"/>
                      </a:moveTo>
                      <a:lnTo>
                        <a:pt x="4489" y="3321"/>
                      </a:lnTo>
                      <a:lnTo>
                        <a:pt x="3413" y="5183"/>
                      </a:lnTo>
                      <a:lnTo>
                        <a:pt x="2338" y="3321"/>
                      </a:lnTo>
                      <a:close/>
                      <a:moveTo>
                        <a:pt x="4910" y="3564"/>
                      </a:moveTo>
                      <a:lnTo>
                        <a:pt x="5985" y="5426"/>
                      </a:lnTo>
                      <a:lnTo>
                        <a:pt x="3834" y="5426"/>
                      </a:lnTo>
                      <a:lnTo>
                        <a:pt x="4910" y="356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</p:grpSp>
        </p:grpSp>
        <p:sp>
          <p:nvSpPr>
            <p:cNvPr id="25" name="îṥḻîḓé"/>
            <p:cNvSpPr/>
            <p:nvPr/>
          </p:nvSpPr>
          <p:spPr bwMode="auto">
            <a:xfrm>
              <a:off x="5057090" y="3871193"/>
              <a:ext cx="1855590" cy="1847702"/>
            </a:xfrm>
            <a:custGeom>
              <a:avLst/>
              <a:gdLst>
                <a:gd name="T0" fmla="*/ 0 w 941"/>
                <a:gd name="T1" fmla="*/ 469 h 937"/>
                <a:gd name="T2" fmla="*/ 470 w 941"/>
                <a:gd name="T3" fmla="*/ 0 h 937"/>
                <a:gd name="T4" fmla="*/ 941 w 941"/>
                <a:gd name="T5" fmla="*/ 469 h 937"/>
                <a:gd name="T6" fmla="*/ 470 w 941"/>
                <a:gd name="T7" fmla="*/ 937 h 937"/>
                <a:gd name="T8" fmla="*/ 0 w 941"/>
                <a:gd name="T9" fmla="*/ 469 h 9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1" h="937">
                  <a:moveTo>
                    <a:pt x="0" y="469"/>
                  </a:moveTo>
                  <a:lnTo>
                    <a:pt x="470" y="0"/>
                  </a:lnTo>
                  <a:lnTo>
                    <a:pt x="941" y="469"/>
                  </a:lnTo>
                  <a:lnTo>
                    <a:pt x="470" y="937"/>
                  </a:lnTo>
                  <a:lnTo>
                    <a:pt x="0" y="469"/>
                  </a:lnTo>
                  <a:close/>
                </a:path>
              </a:pathLst>
            </a:custGeom>
            <a:blipFill>
              <a:blip r:embed="rId1"/>
              <a:stretch>
                <a:fillRect l="-24897" r="-24559"/>
              </a:stretch>
            </a:blip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/>
            </a:p>
          </p:txBody>
        </p:sp>
        <p:sp>
          <p:nvSpPr>
            <p:cNvPr id="26" name="íṥ1îḍè"/>
            <p:cNvSpPr/>
            <p:nvPr/>
          </p:nvSpPr>
          <p:spPr bwMode="auto">
            <a:xfrm>
              <a:off x="5057090" y="1834502"/>
              <a:ext cx="1855590" cy="1847702"/>
            </a:xfrm>
            <a:custGeom>
              <a:avLst/>
              <a:gdLst>
                <a:gd name="T0" fmla="*/ 0 w 941"/>
                <a:gd name="T1" fmla="*/ 469 h 937"/>
                <a:gd name="T2" fmla="*/ 470 w 941"/>
                <a:gd name="T3" fmla="*/ 0 h 937"/>
                <a:gd name="T4" fmla="*/ 941 w 941"/>
                <a:gd name="T5" fmla="*/ 469 h 937"/>
                <a:gd name="T6" fmla="*/ 470 w 941"/>
                <a:gd name="T7" fmla="*/ 937 h 937"/>
                <a:gd name="T8" fmla="*/ 0 w 941"/>
                <a:gd name="T9" fmla="*/ 469 h 9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1" h="937">
                  <a:moveTo>
                    <a:pt x="0" y="469"/>
                  </a:moveTo>
                  <a:lnTo>
                    <a:pt x="470" y="0"/>
                  </a:lnTo>
                  <a:lnTo>
                    <a:pt x="941" y="469"/>
                  </a:lnTo>
                  <a:lnTo>
                    <a:pt x="470" y="937"/>
                  </a:lnTo>
                  <a:lnTo>
                    <a:pt x="0" y="469"/>
                  </a:lnTo>
                  <a:close/>
                </a:path>
              </a:pathLst>
            </a:custGeom>
            <a:blipFill>
              <a:blip r:embed="rId2"/>
              <a:stretch>
                <a:fillRect l="-41847" r="-41279"/>
              </a:stretch>
            </a:blip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/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917575" y="1243330"/>
            <a:ext cx="3227705" cy="38461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 algn="l" fontAlgn="auto">
              <a:spcBef>
                <a:spcPts val="1200"/>
              </a:spcBef>
              <a:spcAft>
                <a:spcPts val="1200"/>
              </a:spcAft>
            </a:pPr>
            <a:r>
              <a:rPr lang="zh-CN" altLang="en-US">
                <a:sym typeface="+mn-ea"/>
              </a:rPr>
              <a:t>按照安德森咨询公司的说法，第四方物流存在以下三种可能的应用模式：</a:t>
            </a:r>
            <a:endParaRPr lang="zh-CN" altLang="en-US"/>
          </a:p>
          <a:p>
            <a:pPr indent="0" algn="l" fontAlgn="auto">
              <a:spcBef>
                <a:spcPts val="1200"/>
              </a:spcBef>
              <a:spcAft>
                <a:spcPts val="1200"/>
              </a:spcAft>
            </a:pPr>
            <a:r>
              <a:rPr lang="zh-CN" altLang="en-US"/>
              <a:t>（1）知识密集型模式</a:t>
            </a:r>
            <a:endParaRPr lang="zh-CN" altLang="en-US"/>
          </a:p>
          <a:p>
            <a:pPr indent="0" algn="l" fontAlgn="auto">
              <a:spcBef>
                <a:spcPts val="1200"/>
              </a:spcBef>
              <a:spcAft>
                <a:spcPts val="1200"/>
              </a:spcAft>
            </a:pPr>
            <a:r>
              <a:rPr lang="zh-CN" altLang="en-US">
                <a:sym typeface="+mn-ea"/>
              </a:rPr>
              <a:t>（2）方案定制模式</a:t>
            </a:r>
            <a:endParaRPr lang="zh-CN" altLang="en-US">
              <a:sym typeface="+mn-ea"/>
            </a:endParaRPr>
          </a:p>
          <a:p>
            <a:pPr indent="0" algn="l" fontAlgn="auto">
              <a:spcBef>
                <a:spcPts val="1200"/>
              </a:spcBef>
              <a:spcAft>
                <a:spcPts val="1200"/>
              </a:spcAft>
            </a:pPr>
            <a:r>
              <a:rPr lang="zh-CN" altLang="en-US">
                <a:sym typeface="+mn-ea"/>
              </a:rPr>
              <a:t>（3）整合模式</a:t>
            </a:r>
            <a:endParaRPr lang="zh-CN" altLang="en-US"/>
          </a:p>
          <a:p>
            <a:pPr indent="0" algn="l" fontAlgn="auto">
              <a:spcBef>
                <a:spcPts val="1200"/>
              </a:spcBef>
              <a:spcAft>
                <a:spcPts val="1200"/>
              </a:spcAft>
            </a:pPr>
            <a:endParaRPr lang="zh-CN" altLang="en-US"/>
          </a:p>
          <a:p>
            <a:pPr indent="0" algn="l" fontAlgn="auto">
              <a:spcBef>
                <a:spcPts val="1200"/>
              </a:spcBef>
              <a:spcAft>
                <a:spcPts val="1200"/>
              </a:spcAft>
            </a:pPr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7789545" y="1243330"/>
            <a:ext cx="3559175" cy="34461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0" algn="l" fontAlgn="auto">
              <a:spcBef>
                <a:spcPts val="12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</a:pPr>
            <a:r>
              <a:rPr lang="zh-CN" altLang="en-US"/>
              <a:t>事实上，第四方物流无论采取哪一种模式，它都是在解决企业物流的基础上整合社会资源，解决物流信息充分共享、社会物流资源充分利用的问题。</a:t>
            </a:r>
            <a:endParaRPr lang="zh-CN" altLang="en-US"/>
          </a:p>
          <a:p>
            <a:pPr marL="285750" indent="0" algn="l" fontAlgn="auto">
              <a:spcBef>
                <a:spcPts val="12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</a:pPr>
            <a:r>
              <a:rPr lang="zh-CN" altLang="en-US"/>
              <a:t>第四方物流是中国物流业发展和提升的助力器，随着近几年国内掀起的“物流热”，第四万物流正成为一个新兴的行业热点，国内已经有这方面的实践案例。</a:t>
            </a:r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 userDrawn="1">
            <p:ph type="title"/>
          </p:nvPr>
        </p:nvSpPr>
        <p:spPr>
          <a:xfrm>
            <a:off x="4915625" y="1340679"/>
            <a:ext cx="6604863" cy="656792"/>
          </a:xfrm>
        </p:spPr>
        <p:txBody>
          <a:bodyPr>
            <a:normAutofit/>
          </a:bodyPr>
          <a:lstStyle/>
          <a:p>
            <a:r>
              <a:rPr lang="en-US" altLang="zh-CN"/>
              <a:t>二、绿色物流</a:t>
            </a:r>
            <a:endParaRPr lang="en-US" altLang="zh-CN"/>
          </a:p>
        </p:txBody>
      </p:sp>
      <p:sp>
        <p:nvSpPr>
          <p:cNvPr id="6" name="文本占位符 5"/>
          <p:cNvSpPr>
            <a:spLocks noGrp="1"/>
          </p:cNvSpPr>
          <p:nvPr userDrawn="1">
            <p:ph type="body" idx="1"/>
          </p:nvPr>
        </p:nvSpPr>
        <p:spPr>
          <a:xfrm>
            <a:off x="4915535" y="2048510"/>
            <a:ext cx="6621780" cy="4743450"/>
          </a:xfrm>
        </p:spPr>
        <p:txBody>
          <a:bodyPr>
            <a:normAutofit/>
          </a:bodyPr>
          <a:lstStyle/>
          <a:p>
            <a:pPr lv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</a:pPr>
            <a:r>
              <a:rPr lang="zh-CN" altLang="en-US" sz="1800" b="1"/>
              <a:t>（一）绿色物流产生的现实背景</a:t>
            </a:r>
            <a:endParaRPr lang="zh-CN" altLang="en-US" sz="1800" b="1"/>
          </a:p>
          <a:p>
            <a:pPr lv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</a:pPr>
            <a:r>
              <a:rPr lang="zh-CN" altLang="en-US" sz="1800"/>
              <a:t>（1）企业物流成本中包含巨大的环境污染成本。</a:t>
            </a:r>
            <a:endParaRPr lang="zh-CN" altLang="en-US" sz="1800"/>
          </a:p>
          <a:p>
            <a:pPr lv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</a:pPr>
            <a:r>
              <a:rPr lang="zh-CN" altLang="en-US" sz="1800"/>
              <a:t>（2）企业物流活动中存在的非绿色因素。</a:t>
            </a:r>
            <a:endParaRPr lang="zh-CN" altLang="en-US" sz="1800"/>
          </a:p>
          <a:p>
            <a:pPr marL="285750" lvl="0" indent="-28575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sz="1800"/>
              <a:t>输送过程的非绿色因素</a:t>
            </a:r>
            <a:endParaRPr lang="zh-CN" altLang="en-US" sz="1800"/>
          </a:p>
          <a:p>
            <a:pPr marL="285750" lvl="0" indent="-28575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sz="1800"/>
              <a:t>流通加工对环境也有非绿色影响因素</a:t>
            </a:r>
            <a:endParaRPr lang="zh-CN" altLang="en-US" sz="1800"/>
          </a:p>
          <a:p>
            <a:pPr marL="285750" lvl="0" indent="-28575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sz="1800"/>
              <a:t>包装过程中的非绿色因素</a:t>
            </a:r>
            <a:endParaRPr lang="zh-CN" altLang="en-US" sz="1800"/>
          </a:p>
          <a:p>
            <a:pPr marL="285750" lvl="0" indent="-28575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sz="1800"/>
              <a:t>装卸过程中的非绿色因素</a:t>
            </a:r>
            <a:endParaRPr lang="zh-CN" altLang="en-US" sz="1800"/>
          </a:p>
        </p:txBody>
      </p:sp>
      <p:sp>
        <p:nvSpPr>
          <p:cNvPr id="39" name="文本框 76"/>
          <p:cNvSpPr txBox="1"/>
          <p:nvPr/>
        </p:nvSpPr>
        <p:spPr>
          <a:xfrm>
            <a:off x="2173178" y="1991626"/>
            <a:ext cx="1698172" cy="1783340"/>
          </a:xfrm>
          <a:prstGeom prst="rect">
            <a:avLst/>
          </a:prstGeom>
          <a:noFill/>
        </p:spPr>
        <p:txBody>
          <a:bodyPr wrap="none" numCol="1" rtlCol="0">
            <a:prstTxWarp prst="textPlain">
              <a:avLst/>
            </a:prstTxWarp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6600" dirty="0">
                <a:solidFill>
                  <a:schemeClr val="accent1"/>
                </a:solidFill>
                <a:latin typeface="Impact" panose="020B0806030902050204" pitchFamily="34" charset="0"/>
              </a:rPr>
              <a:t>/02</a:t>
            </a:r>
            <a:endParaRPr lang="en-US" altLang="zh-CN" sz="16600" dirty="0">
              <a:solidFill>
                <a:schemeClr val="accent1"/>
              </a:solidFill>
              <a:latin typeface="Impact" panose="020B0806030902050204" pitchFamily="34" charset="0"/>
            </a:endParaRPr>
          </a:p>
        </p:txBody>
      </p:sp>
      <p:cxnSp>
        <p:nvCxnSpPr>
          <p:cNvPr id="14" name="直接连接符 13"/>
          <p:cNvCxnSpPr/>
          <p:nvPr/>
        </p:nvCxnSpPr>
        <p:spPr>
          <a:xfrm>
            <a:off x="4525248" y="1846384"/>
            <a:ext cx="0" cy="240030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sym typeface="+mn-ea"/>
              </a:rPr>
              <a:t>二、绿色物流</a:t>
            </a:r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www.islide.cc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</a:fld>
            <a:endParaRPr lang="zh-CN" altLang="en-US"/>
          </a:p>
        </p:txBody>
      </p:sp>
      <p:grpSp>
        <p:nvGrpSpPr>
          <p:cNvPr id="22" name="ísļíḓê"/>
          <p:cNvGrpSpPr/>
          <p:nvPr/>
        </p:nvGrpSpPr>
        <p:grpSpPr>
          <a:xfrm rot="0">
            <a:off x="3964305" y="1162685"/>
            <a:ext cx="3388360" cy="4519930"/>
            <a:chOff x="4290846" y="1522508"/>
            <a:chExt cx="3388076" cy="4520042"/>
          </a:xfrm>
        </p:grpSpPr>
        <p:grpSp>
          <p:nvGrpSpPr>
            <p:cNvPr id="23" name="ïśļiḑè"/>
            <p:cNvGrpSpPr/>
            <p:nvPr/>
          </p:nvGrpSpPr>
          <p:grpSpPr>
            <a:xfrm>
              <a:off x="4290846" y="3579159"/>
              <a:ext cx="1951835" cy="2463391"/>
              <a:chOff x="3948064" y="3579159"/>
              <a:chExt cx="1951835" cy="2463391"/>
            </a:xfrm>
          </p:grpSpPr>
          <p:sp>
            <p:nvSpPr>
              <p:cNvPr id="37" name="îṧḻîḋê"/>
              <p:cNvSpPr/>
              <p:nvPr/>
            </p:nvSpPr>
            <p:spPr>
              <a:xfrm rot="13500000">
                <a:off x="4459739" y="4084946"/>
                <a:ext cx="1440160" cy="1440160"/>
              </a:xfrm>
              <a:custGeom>
                <a:avLst/>
                <a:gdLst>
                  <a:gd name="connsiteX0" fmla="*/ 0 w 1440160"/>
                  <a:gd name="connsiteY0" fmla="*/ 0 h 1440160"/>
                  <a:gd name="connsiteX1" fmla="*/ 1440160 w 1440160"/>
                  <a:gd name="connsiteY1" fmla="*/ 0 h 1440160"/>
                  <a:gd name="connsiteX2" fmla="*/ 1440160 w 1440160"/>
                  <a:gd name="connsiteY2" fmla="*/ 1440160 h 1440160"/>
                  <a:gd name="connsiteX3" fmla="*/ 0 w 1440160"/>
                  <a:gd name="connsiteY3" fmla="*/ 1440160 h 1440160"/>
                  <a:gd name="connsiteX4" fmla="*/ 0 w 1440160"/>
                  <a:gd name="connsiteY4" fmla="*/ 0 h 1440160"/>
                  <a:gd name="connsiteX0-1" fmla="*/ 0 w 1440160"/>
                  <a:gd name="connsiteY0-2" fmla="*/ 1440160 h 1531600"/>
                  <a:gd name="connsiteX1-3" fmla="*/ 0 w 1440160"/>
                  <a:gd name="connsiteY1-4" fmla="*/ 0 h 1531600"/>
                  <a:gd name="connsiteX2-5" fmla="*/ 1440160 w 1440160"/>
                  <a:gd name="connsiteY2-6" fmla="*/ 0 h 1531600"/>
                  <a:gd name="connsiteX3-7" fmla="*/ 1440160 w 1440160"/>
                  <a:gd name="connsiteY3-8" fmla="*/ 1440160 h 1531600"/>
                  <a:gd name="connsiteX4-9" fmla="*/ 91440 w 1440160"/>
                  <a:gd name="connsiteY4-10" fmla="*/ 1531600 h 1531600"/>
                  <a:gd name="connsiteX0-11" fmla="*/ 0 w 1440160"/>
                  <a:gd name="connsiteY0-12" fmla="*/ 0 h 1531600"/>
                  <a:gd name="connsiteX1-13" fmla="*/ 1440160 w 1440160"/>
                  <a:gd name="connsiteY1-14" fmla="*/ 0 h 1531600"/>
                  <a:gd name="connsiteX2-15" fmla="*/ 1440160 w 1440160"/>
                  <a:gd name="connsiteY2-16" fmla="*/ 1440160 h 1531600"/>
                  <a:gd name="connsiteX3-17" fmla="*/ 91440 w 1440160"/>
                  <a:gd name="connsiteY3-18" fmla="*/ 1531600 h 1531600"/>
                  <a:gd name="connsiteX0-19" fmla="*/ 0 w 1440160"/>
                  <a:gd name="connsiteY0-20" fmla="*/ 0 h 1440160"/>
                  <a:gd name="connsiteX1-21" fmla="*/ 1440160 w 1440160"/>
                  <a:gd name="connsiteY1-22" fmla="*/ 0 h 1440160"/>
                  <a:gd name="connsiteX2-23" fmla="*/ 1440160 w 1440160"/>
                  <a:gd name="connsiteY2-24" fmla="*/ 1440160 h 144016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1440160" h="1440160">
                    <a:moveTo>
                      <a:pt x="0" y="0"/>
                    </a:moveTo>
                    <a:lnTo>
                      <a:pt x="1440160" y="0"/>
                    </a:lnTo>
                    <a:lnTo>
                      <a:pt x="1440160" y="1440160"/>
                    </a:lnTo>
                  </a:path>
                </a:pathLst>
              </a:custGeom>
              <a:noFill/>
              <a:ln>
                <a:solidFill>
                  <a:schemeClr val="tx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grpSp>
            <p:nvGrpSpPr>
              <p:cNvPr id="38" name="îṡḻîḓe"/>
              <p:cNvGrpSpPr/>
              <p:nvPr/>
            </p:nvGrpSpPr>
            <p:grpSpPr>
              <a:xfrm>
                <a:off x="4972299" y="3579159"/>
                <a:ext cx="415040" cy="415040"/>
                <a:chOff x="7442747" y="2249137"/>
                <a:chExt cx="648072" cy="648072"/>
              </a:xfrm>
            </p:grpSpPr>
            <p:sp>
              <p:nvSpPr>
                <p:cNvPr id="45" name="íṡlíďê"/>
                <p:cNvSpPr/>
                <p:nvPr/>
              </p:nvSpPr>
              <p:spPr>
                <a:xfrm>
                  <a:off x="7442747" y="2249137"/>
                  <a:ext cx="648072" cy="648072"/>
                </a:xfrm>
                <a:prstGeom prst="ellipse">
                  <a:avLst/>
                </a:prstGeom>
                <a:solidFill>
                  <a:schemeClr val="accent5"/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46" name="îṩľiḑe"/>
                <p:cNvSpPr/>
                <p:nvPr/>
              </p:nvSpPr>
              <p:spPr bwMode="auto">
                <a:xfrm>
                  <a:off x="7576637" y="2390028"/>
                  <a:ext cx="380293" cy="366291"/>
                </a:xfrm>
                <a:custGeom>
                  <a:avLst/>
                  <a:gdLst>
                    <a:gd name="connsiteX0" fmla="*/ 304701 w 609473"/>
                    <a:gd name="connsiteY0" fmla="*/ 381618 h 587034"/>
                    <a:gd name="connsiteX1" fmla="*/ 325879 w 609473"/>
                    <a:gd name="connsiteY1" fmla="*/ 394101 h 587034"/>
                    <a:gd name="connsiteX2" fmla="*/ 309542 w 609473"/>
                    <a:gd name="connsiteY2" fmla="*/ 410914 h 587034"/>
                    <a:gd name="connsiteX3" fmla="*/ 331022 w 609473"/>
                    <a:gd name="connsiteY3" fmla="*/ 433867 h 587034"/>
                    <a:gd name="connsiteX4" fmla="*/ 312466 w 609473"/>
                    <a:gd name="connsiteY4" fmla="*/ 468800 h 587034"/>
                    <a:gd name="connsiteX5" fmla="*/ 294112 w 609473"/>
                    <a:gd name="connsiteY5" fmla="*/ 468096 h 587034"/>
                    <a:gd name="connsiteX6" fmla="*/ 278380 w 609473"/>
                    <a:gd name="connsiteY6" fmla="*/ 432055 h 587034"/>
                    <a:gd name="connsiteX7" fmla="*/ 299861 w 609473"/>
                    <a:gd name="connsiteY7" fmla="*/ 410612 h 587034"/>
                    <a:gd name="connsiteX8" fmla="*/ 284028 w 609473"/>
                    <a:gd name="connsiteY8" fmla="*/ 393397 h 587034"/>
                    <a:gd name="connsiteX9" fmla="*/ 224835 w 609473"/>
                    <a:gd name="connsiteY9" fmla="*/ 380559 h 587034"/>
                    <a:gd name="connsiteX10" fmla="*/ 283211 w 609473"/>
                    <a:gd name="connsiteY10" fmla="*/ 483344 h 587034"/>
                    <a:gd name="connsiteX11" fmla="*/ 305190 w 609473"/>
                    <a:gd name="connsiteY11" fmla="*/ 499753 h 587034"/>
                    <a:gd name="connsiteX12" fmla="*/ 327069 w 609473"/>
                    <a:gd name="connsiteY12" fmla="*/ 483646 h 587034"/>
                    <a:gd name="connsiteX13" fmla="*/ 387865 w 609473"/>
                    <a:gd name="connsiteY13" fmla="*/ 380861 h 587034"/>
                    <a:gd name="connsiteX14" fmla="*/ 498972 w 609473"/>
                    <a:gd name="connsiteY14" fmla="*/ 386700 h 587034"/>
                    <a:gd name="connsiteX15" fmla="*/ 581344 w 609473"/>
                    <a:gd name="connsiteY15" fmla="*/ 414485 h 587034"/>
                    <a:gd name="connsiteX16" fmla="*/ 609473 w 609473"/>
                    <a:gd name="connsiteY16" fmla="*/ 494820 h 587034"/>
                    <a:gd name="connsiteX17" fmla="*/ 609473 w 609473"/>
                    <a:gd name="connsiteY17" fmla="*/ 529048 h 587034"/>
                    <a:gd name="connsiteX18" fmla="*/ 551399 w 609473"/>
                    <a:gd name="connsiteY18" fmla="*/ 587034 h 587034"/>
                    <a:gd name="connsiteX19" fmla="*/ 58074 w 609473"/>
                    <a:gd name="connsiteY19" fmla="*/ 587034 h 587034"/>
                    <a:gd name="connsiteX20" fmla="*/ 0 w 609473"/>
                    <a:gd name="connsiteY20" fmla="*/ 529048 h 587034"/>
                    <a:gd name="connsiteX21" fmla="*/ 0 w 609473"/>
                    <a:gd name="connsiteY21" fmla="*/ 494820 h 587034"/>
                    <a:gd name="connsiteX22" fmla="*/ 28129 w 609473"/>
                    <a:gd name="connsiteY22" fmla="*/ 414485 h 587034"/>
                    <a:gd name="connsiteX23" fmla="*/ 110501 w 609473"/>
                    <a:gd name="connsiteY23" fmla="*/ 386700 h 587034"/>
                    <a:gd name="connsiteX24" fmla="*/ 316407 w 609473"/>
                    <a:gd name="connsiteY24" fmla="*/ 206077 h 587034"/>
                    <a:gd name="connsiteX25" fmla="*/ 316407 w 609473"/>
                    <a:gd name="connsiteY25" fmla="*/ 272924 h 587034"/>
                    <a:gd name="connsiteX26" fmla="*/ 335965 w 609473"/>
                    <a:gd name="connsiteY26" fmla="*/ 266783 h 587034"/>
                    <a:gd name="connsiteX27" fmla="*/ 346551 w 609473"/>
                    <a:gd name="connsiteY27" fmla="*/ 239602 h 587034"/>
                    <a:gd name="connsiteX28" fmla="*/ 336570 w 609473"/>
                    <a:gd name="connsiteY28" fmla="*/ 216346 h 587034"/>
                    <a:gd name="connsiteX29" fmla="*/ 316407 w 609473"/>
                    <a:gd name="connsiteY29" fmla="*/ 206077 h 587034"/>
                    <a:gd name="connsiteX30" fmla="*/ 299872 w 609473"/>
                    <a:gd name="connsiteY30" fmla="*/ 94230 h 587034"/>
                    <a:gd name="connsiteX31" fmla="*/ 277793 w 609473"/>
                    <a:gd name="connsiteY31" fmla="*/ 102183 h 587034"/>
                    <a:gd name="connsiteX32" fmla="*/ 270534 w 609473"/>
                    <a:gd name="connsiteY32" fmla="*/ 122922 h 587034"/>
                    <a:gd name="connsiteX33" fmla="*/ 281322 w 609473"/>
                    <a:gd name="connsiteY33" fmla="*/ 145674 h 587034"/>
                    <a:gd name="connsiteX34" fmla="*/ 299872 w 609473"/>
                    <a:gd name="connsiteY34" fmla="*/ 154231 h 587034"/>
                    <a:gd name="connsiteX35" fmla="*/ 316407 w 609473"/>
                    <a:gd name="connsiteY35" fmla="*/ 42585 h 587034"/>
                    <a:gd name="connsiteX36" fmla="*/ 316407 w 609473"/>
                    <a:gd name="connsiteY36" fmla="*/ 56478 h 587034"/>
                    <a:gd name="connsiteX37" fmla="*/ 360061 w 609473"/>
                    <a:gd name="connsiteY37" fmla="*/ 70169 h 587034"/>
                    <a:gd name="connsiteX38" fmla="*/ 389904 w 609473"/>
                    <a:gd name="connsiteY38" fmla="*/ 129465 h 587034"/>
                    <a:gd name="connsiteX39" fmla="*/ 344837 w 609473"/>
                    <a:gd name="connsiteY39" fmla="*/ 129465 h 587034"/>
                    <a:gd name="connsiteX40" fmla="*/ 339797 w 609473"/>
                    <a:gd name="connsiteY40" fmla="*/ 107217 h 587034"/>
                    <a:gd name="connsiteX41" fmla="*/ 316407 w 609473"/>
                    <a:gd name="connsiteY41" fmla="*/ 93928 h 587034"/>
                    <a:gd name="connsiteX42" fmla="*/ 316407 w 609473"/>
                    <a:gd name="connsiteY42" fmla="*/ 159063 h 587034"/>
                    <a:gd name="connsiteX43" fmla="*/ 371050 w 609473"/>
                    <a:gd name="connsiteY43" fmla="*/ 183829 h 587034"/>
                    <a:gd name="connsiteX44" fmla="*/ 394037 w 609473"/>
                    <a:gd name="connsiteY44" fmla="*/ 234467 h 587034"/>
                    <a:gd name="connsiteX45" fmla="*/ 362380 w 609473"/>
                    <a:gd name="connsiteY45" fmla="*/ 297086 h 587034"/>
                    <a:gd name="connsiteX46" fmla="*/ 316407 w 609473"/>
                    <a:gd name="connsiteY46" fmla="*/ 311079 h 587034"/>
                    <a:gd name="connsiteX47" fmla="*/ 316407 w 609473"/>
                    <a:gd name="connsiteY47" fmla="*/ 318328 h 587034"/>
                    <a:gd name="connsiteX48" fmla="*/ 445959 w 609473"/>
                    <a:gd name="connsiteY48" fmla="*/ 180507 h 587034"/>
                    <a:gd name="connsiteX49" fmla="*/ 316407 w 609473"/>
                    <a:gd name="connsiteY49" fmla="*/ 42585 h 587034"/>
                    <a:gd name="connsiteX50" fmla="*/ 299872 w 609473"/>
                    <a:gd name="connsiteY50" fmla="*/ 42484 h 587034"/>
                    <a:gd name="connsiteX51" fmla="*/ 168808 w 609473"/>
                    <a:gd name="connsiteY51" fmla="*/ 180507 h 587034"/>
                    <a:gd name="connsiteX52" fmla="*/ 299872 w 609473"/>
                    <a:gd name="connsiteY52" fmla="*/ 318428 h 587034"/>
                    <a:gd name="connsiteX53" fmla="*/ 299872 w 609473"/>
                    <a:gd name="connsiteY53" fmla="*/ 311381 h 587034"/>
                    <a:gd name="connsiteX54" fmla="*/ 249564 w 609473"/>
                    <a:gd name="connsiteY54" fmla="*/ 296683 h 587034"/>
                    <a:gd name="connsiteX55" fmla="*/ 220729 w 609473"/>
                    <a:gd name="connsiteY55" fmla="*/ 229635 h 587034"/>
                    <a:gd name="connsiteX56" fmla="*/ 266904 w 609473"/>
                    <a:gd name="connsiteY56" fmla="*/ 229635 h 587034"/>
                    <a:gd name="connsiteX57" fmla="*/ 273659 w 609473"/>
                    <a:gd name="connsiteY57" fmla="*/ 258528 h 587034"/>
                    <a:gd name="connsiteX58" fmla="*/ 299872 w 609473"/>
                    <a:gd name="connsiteY58" fmla="*/ 273428 h 587034"/>
                    <a:gd name="connsiteX59" fmla="*/ 299872 w 609473"/>
                    <a:gd name="connsiteY59" fmla="*/ 200440 h 587034"/>
                    <a:gd name="connsiteX60" fmla="*/ 285959 w 609473"/>
                    <a:gd name="connsiteY60" fmla="*/ 196312 h 587034"/>
                    <a:gd name="connsiteX61" fmla="*/ 239784 w 609473"/>
                    <a:gd name="connsiteY61" fmla="*/ 169634 h 587034"/>
                    <a:gd name="connsiteX62" fmla="*/ 226375 w 609473"/>
                    <a:gd name="connsiteY62" fmla="*/ 128459 h 587034"/>
                    <a:gd name="connsiteX63" fmla="*/ 231618 w 609473"/>
                    <a:gd name="connsiteY63" fmla="*/ 99566 h 587034"/>
                    <a:gd name="connsiteX64" fmla="*/ 246237 w 609473"/>
                    <a:gd name="connsiteY64" fmla="*/ 77115 h 587034"/>
                    <a:gd name="connsiteX65" fmla="*/ 273256 w 609473"/>
                    <a:gd name="connsiteY65" fmla="*/ 60404 h 587034"/>
                    <a:gd name="connsiteX66" fmla="*/ 299872 w 609473"/>
                    <a:gd name="connsiteY66" fmla="*/ 56075 h 587034"/>
                    <a:gd name="connsiteX67" fmla="*/ 307333 w 609473"/>
                    <a:gd name="connsiteY67" fmla="*/ 0 h 587034"/>
                    <a:gd name="connsiteX68" fmla="*/ 488101 w 609473"/>
                    <a:gd name="connsiteY68" fmla="*/ 180507 h 587034"/>
                    <a:gd name="connsiteX69" fmla="*/ 307333 w 609473"/>
                    <a:gd name="connsiteY69" fmla="*/ 361013 h 587034"/>
                    <a:gd name="connsiteX70" fmla="*/ 126665 w 609473"/>
                    <a:gd name="connsiteY70" fmla="*/ 180507 h 587034"/>
                    <a:gd name="connsiteX71" fmla="*/ 307333 w 609473"/>
                    <a:gd name="connsiteY71" fmla="*/ 0 h 5870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</a:cxnLst>
                  <a:rect l="l" t="t" r="r" b="b"/>
                  <a:pathLst>
                    <a:path w="609473" h="587034">
                      <a:moveTo>
                        <a:pt x="304701" y="381618"/>
                      </a:moveTo>
                      <a:lnTo>
                        <a:pt x="325879" y="394101"/>
                      </a:lnTo>
                      <a:lnTo>
                        <a:pt x="309542" y="410914"/>
                      </a:lnTo>
                      <a:lnTo>
                        <a:pt x="331022" y="433867"/>
                      </a:lnTo>
                      <a:lnTo>
                        <a:pt x="312466" y="468800"/>
                      </a:lnTo>
                      <a:cubicBezTo>
                        <a:pt x="307021" y="479069"/>
                        <a:pt x="298751" y="478767"/>
                        <a:pt x="294112" y="468096"/>
                      </a:cubicBezTo>
                      <a:lnTo>
                        <a:pt x="278380" y="432055"/>
                      </a:lnTo>
                      <a:lnTo>
                        <a:pt x="299861" y="410612"/>
                      </a:lnTo>
                      <a:lnTo>
                        <a:pt x="284028" y="393397"/>
                      </a:lnTo>
                      <a:close/>
                      <a:moveTo>
                        <a:pt x="224835" y="380559"/>
                      </a:moveTo>
                      <a:lnTo>
                        <a:pt x="283211" y="483344"/>
                      </a:lnTo>
                      <a:cubicBezTo>
                        <a:pt x="289260" y="493914"/>
                        <a:pt x="297024" y="499753"/>
                        <a:pt x="305190" y="499753"/>
                      </a:cubicBezTo>
                      <a:cubicBezTo>
                        <a:pt x="313155" y="499753"/>
                        <a:pt x="320919" y="494015"/>
                        <a:pt x="327069" y="483646"/>
                      </a:cubicBezTo>
                      <a:lnTo>
                        <a:pt x="387865" y="380861"/>
                      </a:lnTo>
                      <a:lnTo>
                        <a:pt x="498972" y="386700"/>
                      </a:lnTo>
                      <a:cubicBezTo>
                        <a:pt x="529521" y="388311"/>
                        <a:pt x="565716" y="400492"/>
                        <a:pt x="581344" y="414485"/>
                      </a:cubicBezTo>
                      <a:cubicBezTo>
                        <a:pt x="597072" y="428679"/>
                        <a:pt x="609473" y="464015"/>
                        <a:pt x="609473" y="494820"/>
                      </a:cubicBezTo>
                      <a:lnTo>
                        <a:pt x="609473" y="529048"/>
                      </a:lnTo>
                      <a:cubicBezTo>
                        <a:pt x="609473" y="561061"/>
                        <a:pt x="583360" y="587034"/>
                        <a:pt x="551399" y="587034"/>
                      </a:cubicBezTo>
                      <a:lnTo>
                        <a:pt x="58074" y="587034"/>
                      </a:lnTo>
                      <a:cubicBezTo>
                        <a:pt x="26012" y="587034"/>
                        <a:pt x="0" y="561061"/>
                        <a:pt x="0" y="529048"/>
                      </a:cubicBezTo>
                      <a:lnTo>
                        <a:pt x="0" y="494820"/>
                      </a:lnTo>
                      <a:cubicBezTo>
                        <a:pt x="0" y="464015"/>
                        <a:pt x="12401" y="428679"/>
                        <a:pt x="28129" y="414485"/>
                      </a:cubicBezTo>
                      <a:cubicBezTo>
                        <a:pt x="43757" y="400492"/>
                        <a:pt x="79851" y="388311"/>
                        <a:pt x="110501" y="386700"/>
                      </a:cubicBezTo>
                      <a:close/>
                      <a:moveTo>
                        <a:pt x="316407" y="206077"/>
                      </a:moveTo>
                      <a:lnTo>
                        <a:pt x="316407" y="272924"/>
                      </a:lnTo>
                      <a:cubicBezTo>
                        <a:pt x="325379" y="271817"/>
                        <a:pt x="331832" y="269703"/>
                        <a:pt x="335965" y="266783"/>
                      </a:cubicBezTo>
                      <a:cubicBezTo>
                        <a:pt x="343023" y="261548"/>
                        <a:pt x="346551" y="252488"/>
                        <a:pt x="346551" y="239602"/>
                      </a:cubicBezTo>
                      <a:cubicBezTo>
                        <a:pt x="346551" y="229736"/>
                        <a:pt x="343224" y="222084"/>
                        <a:pt x="336570" y="216346"/>
                      </a:cubicBezTo>
                      <a:cubicBezTo>
                        <a:pt x="332638" y="213024"/>
                        <a:pt x="325884" y="209601"/>
                        <a:pt x="316407" y="206077"/>
                      </a:cubicBezTo>
                      <a:close/>
                      <a:moveTo>
                        <a:pt x="299872" y="94230"/>
                      </a:moveTo>
                      <a:cubicBezTo>
                        <a:pt x="289891" y="94431"/>
                        <a:pt x="282531" y="97149"/>
                        <a:pt x="277793" y="102183"/>
                      </a:cubicBezTo>
                      <a:cubicBezTo>
                        <a:pt x="272954" y="107317"/>
                        <a:pt x="270534" y="114163"/>
                        <a:pt x="270534" y="122922"/>
                      </a:cubicBezTo>
                      <a:cubicBezTo>
                        <a:pt x="270534" y="132586"/>
                        <a:pt x="274163" y="140137"/>
                        <a:pt x="281322" y="145674"/>
                      </a:cubicBezTo>
                      <a:cubicBezTo>
                        <a:pt x="285354" y="148795"/>
                        <a:pt x="291504" y="151613"/>
                        <a:pt x="299872" y="154231"/>
                      </a:cubicBezTo>
                      <a:close/>
                      <a:moveTo>
                        <a:pt x="316407" y="42585"/>
                      </a:moveTo>
                      <a:lnTo>
                        <a:pt x="316407" y="56478"/>
                      </a:lnTo>
                      <a:cubicBezTo>
                        <a:pt x="334957" y="57887"/>
                        <a:pt x="349576" y="62518"/>
                        <a:pt x="360061" y="70169"/>
                      </a:cubicBezTo>
                      <a:cubicBezTo>
                        <a:pt x="379318" y="82350"/>
                        <a:pt x="389198" y="102082"/>
                        <a:pt x="389904" y="129465"/>
                      </a:cubicBezTo>
                      <a:lnTo>
                        <a:pt x="344837" y="129465"/>
                      </a:lnTo>
                      <a:cubicBezTo>
                        <a:pt x="344031" y="119297"/>
                        <a:pt x="342317" y="111948"/>
                        <a:pt x="339797" y="107217"/>
                      </a:cubicBezTo>
                      <a:cubicBezTo>
                        <a:pt x="335562" y="99163"/>
                        <a:pt x="327698" y="94733"/>
                        <a:pt x="316407" y="93928"/>
                      </a:cubicBezTo>
                      <a:lnTo>
                        <a:pt x="316407" y="159063"/>
                      </a:lnTo>
                      <a:cubicBezTo>
                        <a:pt x="343527" y="168426"/>
                        <a:pt x="361674" y="176681"/>
                        <a:pt x="371050" y="183829"/>
                      </a:cubicBezTo>
                      <a:cubicBezTo>
                        <a:pt x="386375" y="195809"/>
                        <a:pt x="394037" y="212722"/>
                        <a:pt x="394037" y="234467"/>
                      </a:cubicBezTo>
                      <a:cubicBezTo>
                        <a:pt x="394037" y="263159"/>
                        <a:pt x="383451" y="284099"/>
                        <a:pt x="362380" y="297086"/>
                      </a:cubicBezTo>
                      <a:cubicBezTo>
                        <a:pt x="349475" y="305039"/>
                        <a:pt x="334151" y="309670"/>
                        <a:pt x="316407" y="311079"/>
                      </a:cubicBezTo>
                      <a:lnTo>
                        <a:pt x="316407" y="318328"/>
                      </a:lnTo>
                      <a:cubicBezTo>
                        <a:pt x="388593" y="313697"/>
                        <a:pt x="445959" y="253696"/>
                        <a:pt x="445959" y="180507"/>
                      </a:cubicBezTo>
                      <a:cubicBezTo>
                        <a:pt x="445959" y="107217"/>
                        <a:pt x="388593" y="47316"/>
                        <a:pt x="316407" y="42585"/>
                      </a:cubicBezTo>
                      <a:close/>
                      <a:moveTo>
                        <a:pt x="299872" y="42484"/>
                      </a:moveTo>
                      <a:cubicBezTo>
                        <a:pt x="226980" y="46410"/>
                        <a:pt x="168808" y="106713"/>
                        <a:pt x="168808" y="180507"/>
                      </a:cubicBezTo>
                      <a:cubicBezTo>
                        <a:pt x="168808" y="254199"/>
                        <a:pt x="226980" y="314502"/>
                        <a:pt x="299872" y="318428"/>
                      </a:cubicBezTo>
                      <a:lnTo>
                        <a:pt x="299872" y="311381"/>
                      </a:lnTo>
                      <a:cubicBezTo>
                        <a:pt x="277390" y="308864"/>
                        <a:pt x="260553" y="303931"/>
                        <a:pt x="249564" y="296683"/>
                      </a:cubicBezTo>
                      <a:cubicBezTo>
                        <a:pt x="230005" y="283596"/>
                        <a:pt x="220427" y="261246"/>
                        <a:pt x="220729" y="229635"/>
                      </a:cubicBezTo>
                      <a:lnTo>
                        <a:pt x="266904" y="229635"/>
                      </a:lnTo>
                      <a:cubicBezTo>
                        <a:pt x="268518" y="244031"/>
                        <a:pt x="270736" y="253696"/>
                        <a:pt x="273659" y="258528"/>
                      </a:cubicBezTo>
                      <a:cubicBezTo>
                        <a:pt x="278095" y="266179"/>
                        <a:pt x="286867" y="271112"/>
                        <a:pt x="299872" y="273428"/>
                      </a:cubicBezTo>
                      <a:lnTo>
                        <a:pt x="299872" y="200440"/>
                      </a:lnTo>
                      <a:lnTo>
                        <a:pt x="285959" y="196312"/>
                      </a:lnTo>
                      <a:cubicBezTo>
                        <a:pt x="264182" y="189970"/>
                        <a:pt x="248757" y="181010"/>
                        <a:pt x="239784" y="169634"/>
                      </a:cubicBezTo>
                      <a:cubicBezTo>
                        <a:pt x="230811" y="158258"/>
                        <a:pt x="226375" y="144466"/>
                        <a:pt x="226375" y="128459"/>
                      </a:cubicBezTo>
                      <a:cubicBezTo>
                        <a:pt x="226375" y="117787"/>
                        <a:pt x="228089" y="108223"/>
                        <a:pt x="231618" y="99566"/>
                      </a:cubicBezTo>
                      <a:cubicBezTo>
                        <a:pt x="235046" y="90908"/>
                        <a:pt x="239986" y="83357"/>
                        <a:pt x="246237" y="77115"/>
                      </a:cubicBezTo>
                      <a:cubicBezTo>
                        <a:pt x="254302" y="69062"/>
                        <a:pt x="263376" y="63424"/>
                        <a:pt x="273256" y="60404"/>
                      </a:cubicBezTo>
                      <a:cubicBezTo>
                        <a:pt x="279406" y="58390"/>
                        <a:pt x="288177" y="56981"/>
                        <a:pt x="299872" y="56075"/>
                      </a:cubicBezTo>
                      <a:close/>
                      <a:moveTo>
                        <a:pt x="307333" y="0"/>
                      </a:moveTo>
                      <a:cubicBezTo>
                        <a:pt x="407043" y="0"/>
                        <a:pt x="488101" y="80941"/>
                        <a:pt x="488101" y="180507"/>
                      </a:cubicBezTo>
                      <a:cubicBezTo>
                        <a:pt x="488101" y="279971"/>
                        <a:pt x="407043" y="361013"/>
                        <a:pt x="307333" y="361013"/>
                      </a:cubicBezTo>
                      <a:cubicBezTo>
                        <a:pt x="207724" y="361013"/>
                        <a:pt x="126665" y="279971"/>
                        <a:pt x="126665" y="180507"/>
                      </a:cubicBezTo>
                      <a:cubicBezTo>
                        <a:pt x="126665" y="80941"/>
                        <a:pt x="207724" y="0"/>
                        <a:pt x="307333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</p:grpSp>
          <p:grpSp>
            <p:nvGrpSpPr>
              <p:cNvPr id="39" name="iṡḷiḍè"/>
              <p:cNvGrpSpPr/>
              <p:nvPr/>
            </p:nvGrpSpPr>
            <p:grpSpPr>
              <a:xfrm>
                <a:off x="3948064" y="4597506"/>
                <a:ext cx="415040" cy="415040"/>
                <a:chOff x="4792557" y="2249137"/>
                <a:chExt cx="648072" cy="648072"/>
              </a:xfrm>
            </p:grpSpPr>
            <p:sp>
              <p:nvSpPr>
                <p:cNvPr id="43" name="ïṣ1íďé"/>
                <p:cNvSpPr/>
                <p:nvPr/>
              </p:nvSpPr>
              <p:spPr>
                <a:xfrm>
                  <a:off x="4792557" y="2249137"/>
                  <a:ext cx="648072" cy="648072"/>
                </a:xfrm>
                <a:prstGeom prst="ellipse">
                  <a:avLst/>
                </a:prstGeom>
                <a:solidFill>
                  <a:schemeClr val="accent3"/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44" name="îsľïďe"/>
                <p:cNvSpPr/>
                <p:nvPr/>
              </p:nvSpPr>
              <p:spPr bwMode="auto">
                <a:xfrm>
                  <a:off x="4926447" y="2390028"/>
                  <a:ext cx="380293" cy="366291"/>
                </a:xfrm>
                <a:custGeom>
                  <a:avLst/>
                  <a:gdLst>
                    <a:gd name="T0" fmla="*/ 4096 w 6827"/>
                    <a:gd name="T1" fmla="*/ 4551 h 6827"/>
                    <a:gd name="T2" fmla="*/ 6258 w 6827"/>
                    <a:gd name="T3" fmla="*/ 4096 h 6827"/>
                    <a:gd name="T4" fmla="*/ 2348 w 6827"/>
                    <a:gd name="T5" fmla="*/ 4911 h 6827"/>
                    <a:gd name="T6" fmla="*/ 569 w 6827"/>
                    <a:gd name="T7" fmla="*/ 4551 h 6827"/>
                    <a:gd name="T8" fmla="*/ 569 w 6827"/>
                    <a:gd name="T9" fmla="*/ 3982 h 6827"/>
                    <a:gd name="T10" fmla="*/ 1707 w 6827"/>
                    <a:gd name="T11" fmla="*/ 2503 h 6827"/>
                    <a:gd name="T12" fmla="*/ 3868 w 6827"/>
                    <a:gd name="T13" fmla="*/ 2731 h 6827"/>
                    <a:gd name="T14" fmla="*/ 5827 w 6827"/>
                    <a:gd name="T15" fmla="*/ 2004 h 6827"/>
                    <a:gd name="T16" fmla="*/ 6258 w 6827"/>
                    <a:gd name="T17" fmla="*/ 1820 h 6827"/>
                    <a:gd name="T18" fmla="*/ 4779 w 6827"/>
                    <a:gd name="T19" fmla="*/ 0 h 6827"/>
                    <a:gd name="T20" fmla="*/ 2854 w 6827"/>
                    <a:gd name="T21" fmla="*/ 2381 h 6827"/>
                    <a:gd name="T22" fmla="*/ 1239 w 6827"/>
                    <a:gd name="T23" fmla="*/ 2257 h 6827"/>
                    <a:gd name="T24" fmla="*/ 569 w 6827"/>
                    <a:gd name="T25" fmla="*/ 2844 h 6827"/>
                    <a:gd name="T26" fmla="*/ 569 w 6827"/>
                    <a:gd name="T27" fmla="*/ 2276 h 6827"/>
                    <a:gd name="T28" fmla="*/ 569 w 6827"/>
                    <a:gd name="T29" fmla="*/ 1707 h 6827"/>
                    <a:gd name="T30" fmla="*/ 569 w 6827"/>
                    <a:gd name="T31" fmla="*/ 1138 h 6827"/>
                    <a:gd name="T32" fmla="*/ 569 w 6827"/>
                    <a:gd name="T33" fmla="*/ 569 h 6827"/>
                    <a:gd name="T34" fmla="*/ 341 w 6827"/>
                    <a:gd name="T35" fmla="*/ 0 h 6827"/>
                    <a:gd name="T36" fmla="*/ 114 w 6827"/>
                    <a:gd name="T37" fmla="*/ 569 h 6827"/>
                    <a:gd name="T38" fmla="*/ 114 w 6827"/>
                    <a:gd name="T39" fmla="*/ 1138 h 6827"/>
                    <a:gd name="T40" fmla="*/ 114 w 6827"/>
                    <a:gd name="T41" fmla="*/ 1707 h 6827"/>
                    <a:gd name="T42" fmla="*/ 114 w 6827"/>
                    <a:gd name="T43" fmla="*/ 2276 h 6827"/>
                    <a:gd name="T44" fmla="*/ 114 w 6827"/>
                    <a:gd name="T45" fmla="*/ 2844 h 6827"/>
                    <a:gd name="T46" fmla="*/ 114 w 6827"/>
                    <a:gd name="T47" fmla="*/ 3413 h 6827"/>
                    <a:gd name="T48" fmla="*/ 114 w 6827"/>
                    <a:gd name="T49" fmla="*/ 3982 h 6827"/>
                    <a:gd name="T50" fmla="*/ 114 w 6827"/>
                    <a:gd name="T51" fmla="*/ 4551 h 6827"/>
                    <a:gd name="T52" fmla="*/ 114 w 6827"/>
                    <a:gd name="T53" fmla="*/ 5120 h 6827"/>
                    <a:gd name="T54" fmla="*/ 114 w 6827"/>
                    <a:gd name="T55" fmla="*/ 5689 h 6827"/>
                    <a:gd name="T56" fmla="*/ 114 w 6827"/>
                    <a:gd name="T57" fmla="*/ 6258 h 6827"/>
                    <a:gd name="T58" fmla="*/ 683 w 6827"/>
                    <a:gd name="T59" fmla="*/ 6713 h 6827"/>
                    <a:gd name="T60" fmla="*/ 1252 w 6827"/>
                    <a:gd name="T61" fmla="*/ 6713 h 6827"/>
                    <a:gd name="T62" fmla="*/ 1820 w 6827"/>
                    <a:gd name="T63" fmla="*/ 6713 h 6827"/>
                    <a:gd name="T64" fmla="*/ 2389 w 6827"/>
                    <a:gd name="T65" fmla="*/ 6713 h 6827"/>
                    <a:gd name="T66" fmla="*/ 2958 w 6827"/>
                    <a:gd name="T67" fmla="*/ 6713 h 6827"/>
                    <a:gd name="T68" fmla="*/ 3527 w 6827"/>
                    <a:gd name="T69" fmla="*/ 6713 h 6827"/>
                    <a:gd name="T70" fmla="*/ 4096 w 6827"/>
                    <a:gd name="T71" fmla="*/ 6713 h 6827"/>
                    <a:gd name="T72" fmla="*/ 4665 w 6827"/>
                    <a:gd name="T73" fmla="*/ 6713 h 6827"/>
                    <a:gd name="T74" fmla="*/ 5234 w 6827"/>
                    <a:gd name="T75" fmla="*/ 6713 h 6827"/>
                    <a:gd name="T76" fmla="*/ 5803 w 6827"/>
                    <a:gd name="T77" fmla="*/ 6713 h 6827"/>
                    <a:gd name="T78" fmla="*/ 6371 w 6827"/>
                    <a:gd name="T79" fmla="*/ 6713 h 6827"/>
                    <a:gd name="T80" fmla="*/ 6827 w 6827"/>
                    <a:gd name="T81" fmla="*/ 6485 h 6827"/>
                    <a:gd name="T82" fmla="*/ 6371 w 6827"/>
                    <a:gd name="T83" fmla="*/ 6258 h 6827"/>
                    <a:gd name="T84" fmla="*/ 5803 w 6827"/>
                    <a:gd name="T85" fmla="*/ 6258 h 6827"/>
                    <a:gd name="T86" fmla="*/ 5234 w 6827"/>
                    <a:gd name="T87" fmla="*/ 6258 h 6827"/>
                    <a:gd name="T88" fmla="*/ 4665 w 6827"/>
                    <a:gd name="T89" fmla="*/ 6258 h 6827"/>
                    <a:gd name="T90" fmla="*/ 4096 w 6827"/>
                    <a:gd name="T91" fmla="*/ 6258 h 6827"/>
                    <a:gd name="T92" fmla="*/ 3527 w 6827"/>
                    <a:gd name="T93" fmla="*/ 6258 h 6827"/>
                    <a:gd name="T94" fmla="*/ 2958 w 6827"/>
                    <a:gd name="T95" fmla="*/ 6258 h 6827"/>
                    <a:gd name="T96" fmla="*/ 2389 w 6827"/>
                    <a:gd name="T97" fmla="*/ 6258 h 6827"/>
                    <a:gd name="T98" fmla="*/ 1820 w 6827"/>
                    <a:gd name="T99" fmla="*/ 6258 h 6827"/>
                    <a:gd name="T100" fmla="*/ 1252 w 6827"/>
                    <a:gd name="T101" fmla="*/ 6258 h 6827"/>
                    <a:gd name="T102" fmla="*/ 683 w 6827"/>
                    <a:gd name="T103" fmla="*/ 6258 h 68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6827" h="6827">
                      <a:moveTo>
                        <a:pt x="1263" y="5234"/>
                      </a:moveTo>
                      <a:cubicBezTo>
                        <a:pt x="1316" y="5493"/>
                        <a:pt x="1546" y="5689"/>
                        <a:pt x="1820" y="5689"/>
                      </a:cubicBezTo>
                      <a:cubicBezTo>
                        <a:pt x="2114" y="5689"/>
                        <a:pt x="2354" y="5464"/>
                        <a:pt x="2383" y="5178"/>
                      </a:cubicBezTo>
                      <a:lnTo>
                        <a:pt x="3568" y="4191"/>
                      </a:lnTo>
                      <a:cubicBezTo>
                        <a:pt x="3652" y="4401"/>
                        <a:pt x="3856" y="4551"/>
                        <a:pt x="4096" y="4551"/>
                      </a:cubicBezTo>
                      <a:cubicBezTo>
                        <a:pt x="4348" y="4551"/>
                        <a:pt x="4560" y="4385"/>
                        <a:pt x="4635" y="4157"/>
                      </a:cubicBezTo>
                      <a:lnTo>
                        <a:pt x="5696" y="4736"/>
                      </a:lnTo>
                      <a:cubicBezTo>
                        <a:pt x="5732" y="5016"/>
                        <a:pt x="5969" y="5234"/>
                        <a:pt x="6258" y="5234"/>
                      </a:cubicBezTo>
                      <a:cubicBezTo>
                        <a:pt x="6571" y="5234"/>
                        <a:pt x="6827" y="4979"/>
                        <a:pt x="6827" y="4665"/>
                      </a:cubicBezTo>
                      <a:cubicBezTo>
                        <a:pt x="6827" y="4351"/>
                        <a:pt x="6571" y="4096"/>
                        <a:pt x="6258" y="4096"/>
                      </a:cubicBezTo>
                      <a:cubicBezTo>
                        <a:pt x="6006" y="4096"/>
                        <a:pt x="5794" y="4262"/>
                        <a:pt x="5719" y="4490"/>
                      </a:cubicBezTo>
                      <a:lnTo>
                        <a:pt x="4658" y="3911"/>
                      </a:lnTo>
                      <a:cubicBezTo>
                        <a:pt x="4622" y="3631"/>
                        <a:pt x="4385" y="3413"/>
                        <a:pt x="4096" y="3413"/>
                      </a:cubicBezTo>
                      <a:cubicBezTo>
                        <a:pt x="3802" y="3413"/>
                        <a:pt x="3563" y="3638"/>
                        <a:pt x="3533" y="3924"/>
                      </a:cubicBezTo>
                      <a:lnTo>
                        <a:pt x="2348" y="4911"/>
                      </a:lnTo>
                      <a:cubicBezTo>
                        <a:pt x="2265" y="4701"/>
                        <a:pt x="2060" y="4551"/>
                        <a:pt x="1820" y="4551"/>
                      </a:cubicBezTo>
                      <a:cubicBezTo>
                        <a:pt x="1546" y="4551"/>
                        <a:pt x="1316" y="4747"/>
                        <a:pt x="1263" y="5006"/>
                      </a:cubicBezTo>
                      <a:lnTo>
                        <a:pt x="455" y="5006"/>
                      </a:lnTo>
                      <a:lnTo>
                        <a:pt x="455" y="4551"/>
                      </a:lnTo>
                      <a:lnTo>
                        <a:pt x="569" y="4551"/>
                      </a:lnTo>
                      <a:cubicBezTo>
                        <a:pt x="632" y="4551"/>
                        <a:pt x="683" y="4500"/>
                        <a:pt x="683" y="4437"/>
                      </a:cubicBezTo>
                      <a:cubicBezTo>
                        <a:pt x="683" y="4374"/>
                        <a:pt x="632" y="4324"/>
                        <a:pt x="569" y="4324"/>
                      </a:cubicBezTo>
                      <a:lnTo>
                        <a:pt x="455" y="4324"/>
                      </a:lnTo>
                      <a:lnTo>
                        <a:pt x="455" y="3982"/>
                      </a:lnTo>
                      <a:lnTo>
                        <a:pt x="569" y="3982"/>
                      </a:lnTo>
                      <a:cubicBezTo>
                        <a:pt x="632" y="3982"/>
                        <a:pt x="683" y="3931"/>
                        <a:pt x="683" y="3868"/>
                      </a:cubicBezTo>
                      <a:cubicBezTo>
                        <a:pt x="683" y="3806"/>
                        <a:pt x="632" y="3755"/>
                        <a:pt x="569" y="3755"/>
                      </a:cubicBezTo>
                      <a:lnTo>
                        <a:pt x="480" y="3755"/>
                      </a:lnTo>
                      <a:lnTo>
                        <a:pt x="1407" y="2416"/>
                      </a:lnTo>
                      <a:cubicBezTo>
                        <a:pt x="1494" y="2470"/>
                        <a:pt x="1596" y="2503"/>
                        <a:pt x="1707" y="2503"/>
                      </a:cubicBezTo>
                      <a:cubicBezTo>
                        <a:pt x="1888" y="2503"/>
                        <a:pt x="2048" y="2416"/>
                        <a:pt x="2152" y="2284"/>
                      </a:cubicBezTo>
                      <a:lnTo>
                        <a:pt x="2752" y="2584"/>
                      </a:lnTo>
                      <a:cubicBezTo>
                        <a:pt x="2740" y="2631"/>
                        <a:pt x="2731" y="2680"/>
                        <a:pt x="2731" y="2731"/>
                      </a:cubicBezTo>
                      <a:cubicBezTo>
                        <a:pt x="2731" y="3044"/>
                        <a:pt x="2986" y="3300"/>
                        <a:pt x="3300" y="3300"/>
                      </a:cubicBezTo>
                      <a:cubicBezTo>
                        <a:pt x="3613" y="3300"/>
                        <a:pt x="3868" y="3044"/>
                        <a:pt x="3868" y="2731"/>
                      </a:cubicBezTo>
                      <a:cubicBezTo>
                        <a:pt x="3868" y="2608"/>
                        <a:pt x="3829" y="2496"/>
                        <a:pt x="3763" y="2403"/>
                      </a:cubicBezTo>
                      <a:lnTo>
                        <a:pt x="4488" y="1055"/>
                      </a:lnTo>
                      <a:cubicBezTo>
                        <a:pt x="4574" y="1107"/>
                        <a:pt x="4672" y="1138"/>
                        <a:pt x="4779" y="1138"/>
                      </a:cubicBezTo>
                      <a:cubicBezTo>
                        <a:pt x="4891" y="1138"/>
                        <a:pt x="4995" y="1104"/>
                        <a:pt x="5083" y="1048"/>
                      </a:cubicBezTo>
                      <a:lnTo>
                        <a:pt x="5827" y="2004"/>
                      </a:lnTo>
                      <a:cubicBezTo>
                        <a:pt x="5829" y="2007"/>
                        <a:pt x="5833" y="2009"/>
                        <a:pt x="5836" y="2011"/>
                      </a:cubicBezTo>
                      <a:cubicBezTo>
                        <a:pt x="5745" y="2112"/>
                        <a:pt x="5689" y="2244"/>
                        <a:pt x="5689" y="2389"/>
                      </a:cubicBezTo>
                      <a:cubicBezTo>
                        <a:pt x="5689" y="2703"/>
                        <a:pt x="5944" y="2958"/>
                        <a:pt x="6258" y="2958"/>
                      </a:cubicBezTo>
                      <a:cubicBezTo>
                        <a:pt x="6571" y="2958"/>
                        <a:pt x="6827" y="2703"/>
                        <a:pt x="6827" y="2389"/>
                      </a:cubicBezTo>
                      <a:cubicBezTo>
                        <a:pt x="6827" y="2076"/>
                        <a:pt x="6571" y="1820"/>
                        <a:pt x="6258" y="1820"/>
                      </a:cubicBezTo>
                      <a:cubicBezTo>
                        <a:pt x="6170" y="1820"/>
                        <a:pt x="6087" y="1842"/>
                        <a:pt x="6013" y="1878"/>
                      </a:cubicBezTo>
                      <a:cubicBezTo>
                        <a:pt x="6010" y="1874"/>
                        <a:pt x="6010" y="1869"/>
                        <a:pt x="6006" y="1864"/>
                      </a:cubicBezTo>
                      <a:lnTo>
                        <a:pt x="5248" y="890"/>
                      </a:lnTo>
                      <a:cubicBezTo>
                        <a:pt x="5311" y="798"/>
                        <a:pt x="5348" y="688"/>
                        <a:pt x="5348" y="569"/>
                      </a:cubicBezTo>
                      <a:cubicBezTo>
                        <a:pt x="5348" y="255"/>
                        <a:pt x="5092" y="0"/>
                        <a:pt x="4779" y="0"/>
                      </a:cubicBezTo>
                      <a:cubicBezTo>
                        <a:pt x="4465" y="0"/>
                        <a:pt x="4210" y="255"/>
                        <a:pt x="4210" y="569"/>
                      </a:cubicBezTo>
                      <a:cubicBezTo>
                        <a:pt x="4210" y="691"/>
                        <a:pt x="4249" y="804"/>
                        <a:pt x="4315" y="897"/>
                      </a:cubicBezTo>
                      <a:lnTo>
                        <a:pt x="3590" y="2244"/>
                      </a:lnTo>
                      <a:cubicBezTo>
                        <a:pt x="3505" y="2193"/>
                        <a:pt x="3406" y="2162"/>
                        <a:pt x="3300" y="2162"/>
                      </a:cubicBezTo>
                      <a:cubicBezTo>
                        <a:pt x="3118" y="2162"/>
                        <a:pt x="2959" y="2248"/>
                        <a:pt x="2854" y="2381"/>
                      </a:cubicBezTo>
                      <a:lnTo>
                        <a:pt x="2254" y="2081"/>
                      </a:lnTo>
                      <a:cubicBezTo>
                        <a:pt x="2267" y="2034"/>
                        <a:pt x="2276" y="1985"/>
                        <a:pt x="2276" y="1934"/>
                      </a:cubicBezTo>
                      <a:cubicBezTo>
                        <a:pt x="2276" y="1621"/>
                        <a:pt x="2020" y="1365"/>
                        <a:pt x="1707" y="1365"/>
                      </a:cubicBezTo>
                      <a:cubicBezTo>
                        <a:pt x="1393" y="1365"/>
                        <a:pt x="1138" y="1621"/>
                        <a:pt x="1138" y="1934"/>
                      </a:cubicBezTo>
                      <a:cubicBezTo>
                        <a:pt x="1138" y="2054"/>
                        <a:pt x="1176" y="2166"/>
                        <a:pt x="1239" y="2257"/>
                      </a:cubicBezTo>
                      <a:lnTo>
                        <a:pt x="593" y="3191"/>
                      </a:lnTo>
                      <a:cubicBezTo>
                        <a:pt x="585" y="3189"/>
                        <a:pt x="578" y="3186"/>
                        <a:pt x="569" y="3186"/>
                      </a:cubicBezTo>
                      <a:lnTo>
                        <a:pt x="455" y="3186"/>
                      </a:lnTo>
                      <a:lnTo>
                        <a:pt x="455" y="2844"/>
                      </a:lnTo>
                      <a:lnTo>
                        <a:pt x="569" y="2844"/>
                      </a:lnTo>
                      <a:cubicBezTo>
                        <a:pt x="632" y="2844"/>
                        <a:pt x="683" y="2794"/>
                        <a:pt x="683" y="2731"/>
                      </a:cubicBezTo>
                      <a:cubicBezTo>
                        <a:pt x="683" y="2668"/>
                        <a:pt x="632" y="2617"/>
                        <a:pt x="569" y="2617"/>
                      </a:cubicBezTo>
                      <a:lnTo>
                        <a:pt x="455" y="2617"/>
                      </a:lnTo>
                      <a:lnTo>
                        <a:pt x="455" y="2276"/>
                      </a:lnTo>
                      <a:lnTo>
                        <a:pt x="569" y="2276"/>
                      </a:lnTo>
                      <a:cubicBezTo>
                        <a:pt x="632" y="2276"/>
                        <a:pt x="683" y="2225"/>
                        <a:pt x="683" y="2162"/>
                      </a:cubicBezTo>
                      <a:cubicBezTo>
                        <a:pt x="683" y="2099"/>
                        <a:pt x="632" y="2048"/>
                        <a:pt x="569" y="2048"/>
                      </a:cubicBezTo>
                      <a:lnTo>
                        <a:pt x="455" y="2048"/>
                      </a:lnTo>
                      <a:lnTo>
                        <a:pt x="455" y="1707"/>
                      </a:lnTo>
                      <a:lnTo>
                        <a:pt x="569" y="1707"/>
                      </a:lnTo>
                      <a:cubicBezTo>
                        <a:pt x="632" y="1707"/>
                        <a:pt x="683" y="1656"/>
                        <a:pt x="683" y="1593"/>
                      </a:cubicBezTo>
                      <a:cubicBezTo>
                        <a:pt x="683" y="1530"/>
                        <a:pt x="632" y="1479"/>
                        <a:pt x="569" y="1479"/>
                      </a:cubicBezTo>
                      <a:lnTo>
                        <a:pt x="455" y="1479"/>
                      </a:lnTo>
                      <a:lnTo>
                        <a:pt x="455" y="1138"/>
                      </a:lnTo>
                      <a:lnTo>
                        <a:pt x="569" y="1138"/>
                      </a:lnTo>
                      <a:cubicBezTo>
                        <a:pt x="632" y="1138"/>
                        <a:pt x="683" y="1087"/>
                        <a:pt x="683" y="1024"/>
                      </a:cubicBezTo>
                      <a:cubicBezTo>
                        <a:pt x="683" y="961"/>
                        <a:pt x="632" y="910"/>
                        <a:pt x="569" y="910"/>
                      </a:cubicBezTo>
                      <a:lnTo>
                        <a:pt x="455" y="910"/>
                      </a:lnTo>
                      <a:lnTo>
                        <a:pt x="455" y="569"/>
                      </a:lnTo>
                      <a:lnTo>
                        <a:pt x="569" y="569"/>
                      </a:lnTo>
                      <a:cubicBezTo>
                        <a:pt x="632" y="569"/>
                        <a:pt x="683" y="518"/>
                        <a:pt x="683" y="455"/>
                      </a:cubicBezTo>
                      <a:cubicBezTo>
                        <a:pt x="683" y="392"/>
                        <a:pt x="632" y="341"/>
                        <a:pt x="569" y="341"/>
                      </a:cubicBezTo>
                      <a:lnTo>
                        <a:pt x="455" y="341"/>
                      </a:lnTo>
                      <a:lnTo>
                        <a:pt x="455" y="114"/>
                      </a:lnTo>
                      <a:cubicBezTo>
                        <a:pt x="455" y="51"/>
                        <a:pt x="404" y="0"/>
                        <a:pt x="341" y="0"/>
                      </a:cubicBezTo>
                      <a:cubicBezTo>
                        <a:pt x="278" y="0"/>
                        <a:pt x="228" y="51"/>
                        <a:pt x="228" y="114"/>
                      </a:cubicBezTo>
                      <a:lnTo>
                        <a:pt x="228" y="341"/>
                      </a:lnTo>
                      <a:lnTo>
                        <a:pt x="114" y="341"/>
                      </a:lnTo>
                      <a:cubicBezTo>
                        <a:pt x="51" y="341"/>
                        <a:pt x="0" y="392"/>
                        <a:pt x="0" y="455"/>
                      </a:cubicBezTo>
                      <a:cubicBezTo>
                        <a:pt x="0" y="518"/>
                        <a:pt x="51" y="569"/>
                        <a:pt x="114" y="569"/>
                      </a:cubicBezTo>
                      <a:lnTo>
                        <a:pt x="228" y="569"/>
                      </a:lnTo>
                      <a:lnTo>
                        <a:pt x="228" y="910"/>
                      </a:lnTo>
                      <a:lnTo>
                        <a:pt x="114" y="910"/>
                      </a:lnTo>
                      <a:cubicBezTo>
                        <a:pt x="51" y="910"/>
                        <a:pt x="0" y="961"/>
                        <a:pt x="0" y="1024"/>
                      </a:cubicBezTo>
                      <a:cubicBezTo>
                        <a:pt x="0" y="1087"/>
                        <a:pt x="51" y="1138"/>
                        <a:pt x="114" y="1138"/>
                      </a:cubicBezTo>
                      <a:lnTo>
                        <a:pt x="228" y="1138"/>
                      </a:lnTo>
                      <a:lnTo>
                        <a:pt x="228" y="1479"/>
                      </a:lnTo>
                      <a:lnTo>
                        <a:pt x="114" y="1479"/>
                      </a:lnTo>
                      <a:cubicBezTo>
                        <a:pt x="51" y="1479"/>
                        <a:pt x="0" y="1530"/>
                        <a:pt x="0" y="1593"/>
                      </a:cubicBezTo>
                      <a:cubicBezTo>
                        <a:pt x="0" y="1656"/>
                        <a:pt x="51" y="1707"/>
                        <a:pt x="114" y="1707"/>
                      </a:cubicBezTo>
                      <a:lnTo>
                        <a:pt x="228" y="1707"/>
                      </a:lnTo>
                      <a:lnTo>
                        <a:pt x="228" y="2048"/>
                      </a:lnTo>
                      <a:lnTo>
                        <a:pt x="114" y="2048"/>
                      </a:lnTo>
                      <a:cubicBezTo>
                        <a:pt x="51" y="2048"/>
                        <a:pt x="0" y="2099"/>
                        <a:pt x="0" y="2162"/>
                      </a:cubicBezTo>
                      <a:cubicBezTo>
                        <a:pt x="0" y="2225"/>
                        <a:pt x="51" y="2276"/>
                        <a:pt x="114" y="2276"/>
                      </a:cubicBezTo>
                      <a:lnTo>
                        <a:pt x="228" y="2276"/>
                      </a:lnTo>
                      <a:lnTo>
                        <a:pt x="228" y="2617"/>
                      </a:lnTo>
                      <a:lnTo>
                        <a:pt x="114" y="2617"/>
                      </a:lnTo>
                      <a:cubicBezTo>
                        <a:pt x="51" y="2617"/>
                        <a:pt x="0" y="2668"/>
                        <a:pt x="0" y="2731"/>
                      </a:cubicBezTo>
                      <a:cubicBezTo>
                        <a:pt x="0" y="2794"/>
                        <a:pt x="51" y="2844"/>
                        <a:pt x="114" y="2844"/>
                      </a:cubicBezTo>
                      <a:lnTo>
                        <a:pt x="228" y="2844"/>
                      </a:lnTo>
                      <a:lnTo>
                        <a:pt x="228" y="3186"/>
                      </a:lnTo>
                      <a:lnTo>
                        <a:pt x="114" y="3186"/>
                      </a:lnTo>
                      <a:cubicBezTo>
                        <a:pt x="51" y="3186"/>
                        <a:pt x="0" y="3237"/>
                        <a:pt x="0" y="3300"/>
                      </a:cubicBezTo>
                      <a:cubicBezTo>
                        <a:pt x="0" y="3362"/>
                        <a:pt x="51" y="3413"/>
                        <a:pt x="114" y="3413"/>
                      </a:cubicBezTo>
                      <a:lnTo>
                        <a:pt x="228" y="3413"/>
                      </a:lnTo>
                      <a:lnTo>
                        <a:pt x="228" y="3755"/>
                      </a:lnTo>
                      <a:lnTo>
                        <a:pt x="114" y="3755"/>
                      </a:lnTo>
                      <a:cubicBezTo>
                        <a:pt x="51" y="3755"/>
                        <a:pt x="0" y="3806"/>
                        <a:pt x="0" y="3868"/>
                      </a:cubicBezTo>
                      <a:cubicBezTo>
                        <a:pt x="0" y="3931"/>
                        <a:pt x="51" y="3982"/>
                        <a:pt x="114" y="3982"/>
                      </a:cubicBezTo>
                      <a:lnTo>
                        <a:pt x="228" y="3982"/>
                      </a:lnTo>
                      <a:lnTo>
                        <a:pt x="228" y="4324"/>
                      </a:lnTo>
                      <a:lnTo>
                        <a:pt x="114" y="4324"/>
                      </a:lnTo>
                      <a:cubicBezTo>
                        <a:pt x="51" y="4324"/>
                        <a:pt x="0" y="4374"/>
                        <a:pt x="0" y="4437"/>
                      </a:cubicBezTo>
                      <a:cubicBezTo>
                        <a:pt x="0" y="4500"/>
                        <a:pt x="51" y="4551"/>
                        <a:pt x="114" y="4551"/>
                      </a:cubicBezTo>
                      <a:lnTo>
                        <a:pt x="228" y="4551"/>
                      </a:lnTo>
                      <a:lnTo>
                        <a:pt x="228" y="4892"/>
                      </a:lnTo>
                      <a:lnTo>
                        <a:pt x="114" y="4892"/>
                      </a:lnTo>
                      <a:cubicBezTo>
                        <a:pt x="51" y="4892"/>
                        <a:pt x="0" y="4943"/>
                        <a:pt x="0" y="5006"/>
                      </a:cubicBezTo>
                      <a:cubicBezTo>
                        <a:pt x="0" y="5069"/>
                        <a:pt x="51" y="5120"/>
                        <a:pt x="114" y="5120"/>
                      </a:cubicBezTo>
                      <a:lnTo>
                        <a:pt x="228" y="5120"/>
                      </a:lnTo>
                      <a:lnTo>
                        <a:pt x="228" y="5461"/>
                      </a:lnTo>
                      <a:lnTo>
                        <a:pt x="114" y="5461"/>
                      </a:lnTo>
                      <a:cubicBezTo>
                        <a:pt x="51" y="5461"/>
                        <a:pt x="0" y="5512"/>
                        <a:pt x="0" y="5575"/>
                      </a:cubicBezTo>
                      <a:cubicBezTo>
                        <a:pt x="0" y="5638"/>
                        <a:pt x="51" y="5689"/>
                        <a:pt x="114" y="5689"/>
                      </a:cubicBezTo>
                      <a:lnTo>
                        <a:pt x="228" y="5689"/>
                      </a:lnTo>
                      <a:lnTo>
                        <a:pt x="228" y="6030"/>
                      </a:lnTo>
                      <a:lnTo>
                        <a:pt x="114" y="6030"/>
                      </a:lnTo>
                      <a:cubicBezTo>
                        <a:pt x="51" y="6030"/>
                        <a:pt x="0" y="6081"/>
                        <a:pt x="0" y="6144"/>
                      </a:cubicBezTo>
                      <a:cubicBezTo>
                        <a:pt x="0" y="6207"/>
                        <a:pt x="51" y="6258"/>
                        <a:pt x="114" y="6258"/>
                      </a:cubicBezTo>
                      <a:lnTo>
                        <a:pt x="228" y="6258"/>
                      </a:lnTo>
                      <a:lnTo>
                        <a:pt x="228" y="6485"/>
                      </a:lnTo>
                      <a:cubicBezTo>
                        <a:pt x="228" y="6548"/>
                        <a:pt x="278" y="6599"/>
                        <a:pt x="341" y="6599"/>
                      </a:cubicBezTo>
                      <a:lnTo>
                        <a:pt x="683" y="6599"/>
                      </a:lnTo>
                      <a:lnTo>
                        <a:pt x="683" y="6713"/>
                      </a:lnTo>
                      <a:cubicBezTo>
                        <a:pt x="683" y="6776"/>
                        <a:pt x="734" y="6827"/>
                        <a:pt x="796" y="6827"/>
                      </a:cubicBezTo>
                      <a:cubicBezTo>
                        <a:pt x="859" y="6827"/>
                        <a:pt x="910" y="6776"/>
                        <a:pt x="910" y="6713"/>
                      </a:cubicBezTo>
                      <a:lnTo>
                        <a:pt x="910" y="6599"/>
                      </a:lnTo>
                      <a:lnTo>
                        <a:pt x="1252" y="6599"/>
                      </a:lnTo>
                      <a:lnTo>
                        <a:pt x="1252" y="6713"/>
                      </a:lnTo>
                      <a:cubicBezTo>
                        <a:pt x="1252" y="6776"/>
                        <a:pt x="1302" y="6827"/>
                        <a:pt x="1365" y="6827"/>
                      </a:cubicBezTo>
                      <a:cubicBezTo>
                        <a:pt x="1428" y="6827"/>
                        <a:pt x="1479" y="6776"/>
                        <a:pt x="1479" y="6713"/>
                      </a:cubicBezTo>
                      <a:lnTo>
                        <a:pt x="1479" y="6599"/>
                      </a:lnTo>
                      <a:lnTo>
                        <a:pt x="1820" y="6599"/>
                      </a:lnTo>
                      <a:lnTo>
                        <a:pt x="1820" y="6713"/>
                      </a:lnTo>
                      <a:cubicBezTo>
                        <a:pt x="1820" y="6776"/>
                        <a:pt x="1871" y="6827"/>
                        <a:pt x="1934" y="6827"/>
                      </a:cubicBezTo>
                      <a:cubicBezTo>
                        <a:pt x="1997" y="6827"/>
                        <a:pt x="2048" y="6776"/>
                        <a:pt x="2048" y="6713"/>
                      </a:cubicBezTo>
                      <a:lnTo>
                        <a:pt x="2048" y="6599"/>
                      </a:lnTo>
                      <a:lnTo>
                        <a:pt x="2389" y="6599"/>
                      </a:lnTo>
                      <a:lnTo>
                        <a:pt x="2389" y="6713"/>
                      </a:lnTo>
                      <a:cubicBezTo>
                        <a:pt x="2389" y="6776"/>
                        <a:pt x="2440" y="6827"/>
                        <a:pt x="2503" y="6827"/>
                      </a:cubicBezTo>
                      <a:cubicBezTo>
                        <a:pt x="2566" y="6827"/>
                        <a:pt x="2617" y="6776"/>
                        <a:pt x="2617" y="6713"/>
                      </a:cubicBezTo>
                      <a:lnTo>
                        <a:pt x="2617" y="6599"/>
                      </a:lnTo>
                      <a:lnTo>
                        <a:pt x="2958" y="6599"/>
                      </a:lnTo>
                      <a:lnTo>
                        <a:pt x="2958" y="6713"/>
                      </a:lnTo>
                      <a:cubicBezTo>
                        <a:pt x="2958" y="6776"/>
                        <a:pt x="3009" y="6827"/>
                        <a:pt x="3072" y="6827"/>
                      </a:cubicBezTo>
                      <a:cubicBezTo>
                        <a:pt x="3135" y="6827"/>
                        <a:pt x="3186" y="6776"/>
                        <a:pt x="3186" y="6713"/>
                      </a:cubicBezTo>
                      <a:lnTo>
                        <a:pt x="3186" y="6599"/>
                      </a:lnTo>
                      <a:lnTo>
                        <a:pt x="3527" y="6599"/>
                      </a:lnTo>
                      <a:lnTo>
                        <a:pt x="3527" y="6713"/>
                      </a:lnTo>
                      <a:cubicBezTo>
                        <a:pt x="3527" y="6776"/>
                        <a:pt x="3578" y="6827"/>
                        <a:pt x="3641" y="6827"/>
                      </a:cubicBezTo>
                      <a:cubicBezTo>
                        <a:pt x="3704" y="6827"/>
                        <a:pt x="3755" y="6776"/>
                        <a:pt x="3755" y="6713"/>
                      </a:cubicBezTo>
                      <a:lnTo>
                        <a:pt x="3755" y="6599"/>
                      </a:lnTo>
                      <a:lnTo>
                        <a:pt x="4096" y="6599"/>
                      </a:lnTo>
                      <a:lnTo>
                        <a:pt x="4096" y="6713"/>
                      </a:lnTo>
                      <a:cubicBezTo>
                        <a:pt x="4096" y="6776"/>
                        <a:pt x="4147" y="6827"/>
                        <a:pt x="4210" y="6827"/>
                      </a:cubicBezTo>
                      <a:cubicBezTo>
                        <a:pt x="4273" y="6827"/>
                        <a:pt x="4323" y="6776"/>
                        <a:pt x="4323" y="6713"/>
                      </a:cubicBezTo>
                      <a:lnTo>
                        <a:pt x="4323" y="6599"/>
                      </a:lnTo>
                      <a:lnTo>
                        <a:pt x="4665" y="6599"/>
                      </a:lnTo>
                      <a:lnTo>
                        <a:pt x="4665" y="6713"/>
                      </a:lnTo>
                      <a:cubicBezTo>
                        <a:pt x="4665" y="6776"/>
                        <a:pt x="4716" y="6827"/>
                        <a:pt x="4779" y="6827"/>
                      </a:cubicBezTo>
                      <a:cubicBezTo>
                        <a:pt x="4842" y="6827"/>
                        <a:pt x="4892" y="6776"/>
                        <a:pt x="4892" y="6713"/>
                      </a:cubicBezTo>
                      <a:lnTo>
                        <a:pt x="4892" y="6599"/>
                      </a:lnTo>
                      <a:lnTo>
                        <a:pt x="5234" y="6599"/>
                      </a:lnTo>
                      <a:lnTo>
                        <a:pt x="5234" y="6713"/>
                      </a:lnTo>
                      <a:cubicBezTo>
                        <a:pt x="5234" y="6776"/>
                        <a:pt x="5285" y="6827"/>
                        <a:pt x="5347" y="6827"/>
                      </a:cubicBezTo>
                      <a:cubicBezTo>
                        <a:pt x="5410" y="6827"/>
                        <a:pt x="5461" y="6776"/>
                        <a:pt x="5461" y="6713"/>
                      </a:cubicBezTo>
                      <a:lnTo>
                        <a:pt x="5461" y="6599"/>
                      </a:lnTo>
                      <a:lnTo>
                        <a:pt x="5803" y="6599"/>
                      </a:lnTo>
                      <a:lnTo>
                        <a:pt x="5803" y="6713"/>
                      </a:lnTo>
                      <a:cubicBezTo>
                        <a:pt x="5803" y="6776"/>
                        <a:pt x="5853" y="6827"/>
                        <a:pt x="5916" y="6827"/>
                      </a:cubicBezTo>
                      <a:cubicBezTo>
                        <a:pt x="5979" y="6827"/>
                        <a:pt x="6030" y="6776"/>
                        <a:pt x="6030" y="6713"/>
                      </a:cubicBezTo>
                      <a:lnTo>
                        <a:pt x="6030" y="6599"/>
                      </a:lnTo>
                      <a:lnTo>
                        <a:pt x="6371" y="6599"/>
                      </a:lnTo>
                      <a:lnTo>
                        <a:pt x="6371" y="6713"/>
                      </a:lnTo>
                      <a:cubicBezTo>
                        <a:pt x="6371" y="6776"/>
                        <a:pt x="6422" y="6827"/>
                        <a:pt x="6485" y="6827"/>
                      </a:cubicBezTo>
                      <a:cubicBezTo>
                        <a:pt x="6548" y="6827"/>
                        <a:pt x="6599" y="6776"/>
                        <a:pt x="6599" y="6713"/>
                      </a:cubicBezTo>
                      <a:lnTo>
                        <a:pt x="6599" y="6599"/>
                      </a:lnTo>
                      <a:lnTo>
                        <a:pt x="6713" y="6599"/>
                      </a:lnTo>
                      <a:cubicBezTo>
                        <a:pt x="6776" y="6599"/>
                        <a:pt x="6827" y="6548"/>
                        <a:pt x="6827" y="6485"/>
                      </a:cubicBezTo>
                      <a:cubicBezTo>
                        <a:pt x="6827" y="6422"/>
                        <a:pt x="6776" y="6372"/>
                        <a:pt x="6713" y="6372"/>
                      </a:cubicBezTo>
                      <a:lnTo>
                        <a:pt x="6599" y="6372"/>
                      </a:lnTo>
                      <a:lnTo>
                        <a:pt x="6599" y="6258"/>
                      </a:lnTo>
                      <a:cubicBezTo>
                        <a:pt x="6599" y="6195"/>
                        <a:pt x="6548" y="6144"/>
                        <a:pt x="6485" y="6144"/>
                      </a:cubicBezTo>
                      <a:cubicBezTo>
                        <a:pt x="6422" y="6144"/>
                        <a:pt x="6371" y="6195"/>
                        <a:pt x="6371" y="6258"/>
                      </a:cubicBezTo>
                      <a:lnTo>
                        <a:pt x="6371" y="6372"/>
                      </a:lnTo>
                      <a:lnTo>
                        <a:pt x="6030" y="6372"/>
                      </a:lnTo>
                      <a:lnTo>
                        <a:pt x="6030" y="6258"/>
                      </a:lnTo>
                      <a:cubicBezTo>
                        <a:pt x="6030" y="6195"/>
                        <a:pt x="5979" y="6144"/>
                        <a:pt x="5916" y="6144"/>
                      </a:cubicBezTo>
                      <a:cubicBezTo>
                        <a:pt x="5853" y="6144"/>
                        <a:pt x="5803" y="6195"/>
                        <a:pt x="5803" y="6258"/>
                      </a:cubicBezTo>
                      <a:lnTo>
                        <a:pt x="5803" y="6372"/>
                      </a:lnTo>
                      <a:lnTo>
                        <a:pt x="5461" y="6372"/>
                      </a:lnTo>
                      <a:lnTo>
                        <a:pt x="5461" y="6258"/>
                      </a:lnTo>
                      <a:cubicBezTo>
                        <a:pt x="5461" y="6195"/>
                        <a:pt x="5410" y="6144"/>
                        <a:pt x="5347" y="6144"/>
                      </a:cubicBezTo>
                      <a:cubicBezTo>
                        <a:pt x="5285" y="6144"/>
                        <a:pt x="5234" y="6195"/>
                        <a:pt x="5234" y="6258"/>
                      </a:cubicBezTo>
                      <a:lnTo>
                        <a:pt x="5234" y="6372"/>
                      </a:lnTo>
                      <a:lnTo>
                        <a:pt x="4892" y="6372"/>
                      </a:lnTo>
                      <a:lnTo>
                        <a:pt x="4892" y="6258"/>
                      </a:lnTo>
                      <a:cubicBezTo>
                        <a:pt x="4892" y="6195"/>
                        <a:pt x="4842" y="6144"/>
                        <a:pt x="4779" y="6144"/>
                      </a:cubicBezTo>
                      <a:cubicBezTo>
                        <a:pt x="4716" y="6144"/>
                        <a:pt x="4665" y="6195"/>
                        <a:pt x="4665" y="6258"/>
                      </a:cubicBezTo>
                      <a:lnTo>
                        <a:pt x="4665" y="6372"/>
                      </a:lnTo>
                      <a:lnTo>
                        <a:pt x="4323" y="6372"/>
                      </a:lnTo>
                      <a:lnTo>
                        <a:pt x="4323" y="6258"/>
                      </a:lnTo>
                      <a:cubicBezTo>
                        <a:pt x="4323" y="6195"/>
                        <a:pt x="4273" y="6144"/>
                        <a:pt x="4210" y="6144"/>
                      </a:cubicBezTo>
                      <a:cubicBezTo>
                        <a:pt x="4147" y="6144"/>
                        <a:pt x="4096" y="6195"/>
                        <a:pt x="4096" y="6258"/>
                      </a:cubicBezTo>
                      <a:lnTo>
                        <a:pt x="4096" y="6372"/>
                      </a:lnTo>
                      <a:lnTo>
                        <a:pt x="3755" y="6372"/>
                      </a:lnTo>
                      <a:lnTo>
                        <a:pt x="3755" y="6258"/>
                      </a:lnTo>
                      <a:cubicBezTo>
                        <a:pt x="3755" y="6195"/>
                        <a:pt x="3704" y="6144"/>
                        <a:pt x="3641" y="6144"/>
                      </a:cubicBezTo>
                      <a:cubicBezTo>
                        <a:pt x="3578" y="6144"/>
                        <a:pt x="3527" y="6195"/>
                        <a:pt x="3527" y="6258"/>
                      </a:cubicBezTo>
                      <a:lnTo>
                        <a:pt x="3527" y="6372"/>
                      </a:lnTo>
                      <a:lnTo>
                        <a:pt x="3186" y="6372"/>
                      </a:lnTo>
                      <a:lnTo>
                        <a:pt x="3186" y="6258"/>
                      </a:lnTo>
                      <a:cubicBezTo>
                        <a:pt x="3186" y="6195"/>
                        <a:pt x="3135" y="6144"/>
                        <a:pt x="3072" y="6144"/>
                      </a:cubicBezTo>
                      <a:cubicBezTo>
                        <a:pt x="3009" y="6144"/>
                        <a:pt x="2958" y="6195"/>
                        <a:pt x="2958" y="6258"/>
                      </a:cubicBezTo>
                      <a:lnTo>
                        <a:pt x="2958" y="6372"/>
                      </a:lnTo>
                      <a:lnTo>
                        <a:pt x="2617" y="6372"/>
                      </a:lnTo>
                      <a:lnTo>
                        <a:pt x="2617" y="6258"/>
                      </a:lnTo>
                      <a:cubicBezTo>
                        <a:pt x="2617" y="6195"/>
                        <a:pt x="2566" y="6144"/>
                        <a:pt x="2503" y="6144"/>
                      </a:cubicBezTo>
                      <a:cubicBezTo>
                        <a:pt x="2440" y="6144"/>
                        <a:pt x="2389" y="6195"/>
                        <a:pt x="2389" y="6258"/>
                      </a:cubicBezTo>
                      <a:lnTo>
                        <a:pt x="2389" y="6372"/>
                      </a:lnTo>
                      <a:lnTo>
                        <a:pt x="2048" y="6372"/>
                      </a:lnTo>
                      <a:lnTo>
                        <a:pt x="2048" y="6258"/>
                      </a:lnTo>
                      <a:cubicBezTo>
                        <a:pt x="2048" y="6195"/>
                        <a:pt x="1997" y="6144"/>
                        <a:pt x="1934" y="6144"/>
                      </a:cubicBezTo>
                      <a:cubicBezTo>
                        <a:pt x="1871" y="6144"/>
                        <a:pt x="1820" y="6195"/>
                        <a:pt x="1820" y="6258"/>
                      </a:cubicBezTo>
                      <a:lnTo>
                        <a:pt x="1820" y="6372"/>
                      </a:lnTo>
                      <a:lnTo>
                        <a:pt x="1479" y="6372"/>
                      </a:lnTo>
                      <a:lnTo>
                        <a:pt x="1479" y="6258"/>
                      </a:lnTo>
                      <a:cubicBezTo>
                        <a:pt x="1479" y="6195"/>
                        <a:pt x="1428" y="6144"/>
                        <a:pt x="1365" y="6144"/>
                      </a:cubicBezTo>
                      <a:cubicBezTo>
                        <a:pt x="1302" y="6144"/>
                        <a:pt x="1252" y="6195"/>
                        <a:pt x="1252" y="6258"/>
                      </a:cubicBezTo>
                      <a:lnTo>
                        <a:pt x="1252" y="6372"/>
                      </a:lnTo>
                      <a:lnTo>
                        <a:pt x="910" y="6372"/>
                      </a:lnTo>
                      <a:lnTo>
                        <a:pt x="910" y="6258"/>
                      </a:lnTo>
                      <a:cubicBezTo>
                        <a:pt x="910" y="6195"/>
                        <a:pt x="859" y="6144"/>
                        <a:pt x="796" y="6144"/>
                      </a:cubicBezTo>
                      <a:cubicBezTo>
                        <a:pt x="734" y="6144"/>
                        <a:pt x="683" y="6195"/>
                        <a:pt x="683" y="6258"/>
                      </a:cubicBezTo>
                      <a:lnTo>
                        <a:pt x="683" y="6372"/>
                      </a:lnTo>
                      <a:lnTo>
                        <a:pt x="455" y="6372"/>
                      </a:lnTo>
                      <a:lnTo>
                        <a:pt x="455" y="5234"/>
                      </a:lnTo>
                      <a:lnTo>
                        <a:pt x="1263" y="523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</p:grpSp>
          <p:grpSp>
            <p:nvGrpSpPr>
              <p:cNvPr id="40" name="ïšľïḓé"/>
              <p:cNvGrpSpPr/>
              <p:nvPr/>
            </p:nvGrpSpPr>
            <p:grpSpPr>
              <a:xfrm>
                <a:off x="4972299" y="5627510"/>
                <a:ext cx="415040" cy="415040"/>
                <a:chOff x="3909160" y="2249137"/>
                <a:chExt cx="648072" cy="648072"/>
              </a:xfrm>
            </p:grpSpPr>
            <p:sp>
              <p:nvSpPr>
                <p:cNvPr id="41" name="íṡlîďè"/>
                <p:cNvSpPr/>
                <p:nvPr/>
              </p:nvSpPr>
              <p:spPr>
                <a:xfrm>
                  <a:off x="3909160" y="2249137"/>
                  <a:ext cx="648072" cy="648072"/>
                </a:xfrm>
                <a:prstGeom prst="ellipse">
                  <a:avLst/>
                </a:prstGeom>
                <a:solidFill>
                  <a:schemeClr val="accent2"/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42" name="ïśḻîḓé"/>
                <p:cNvSpPr/>
                <p:nvPr/>
              </p:nvSpPr>
              <p:spPr bwMode="auto">
                <a:xfrm>
                  <a:off x="4043050" y="2391832"/>
                  <a:ext cx="380293" cy="362683"/>
                </a:xfrm>
                <a:custGeom>
                  <a:avLst/>
                  <a:gdLst>
                    <a:gd name="connsiteX0" fmla="*/ 315778 w 607639"/>
                    <a:gd name="connsiteY0" fmla="*/ 173080 h 579502"/>
                    <a:gd name="connsiteX1" fmla="*/ 315778 w 607639"/>
                    <a:gd name="connsiteY1" fmla="*/ 266058 h 579502"/>
                    <a:gd name="connsiteX2" fmla="*/ 303493 w 607639"/>
                    <a:gd name="connsiteY2" fmla="*/ 278325 h 579502"/>
                    <a:gd name="connsiteX3" fmla="*/ 210375 w 607639"/>
                    <a:gd name="connsiteY3" fmla="*/ 278325 h 579502"/>
                    <a:gd name="connsiteX4" fmla="*/ 303493 w 607639"/>
                    <a:gd name="connsiteY4" fmla="*/ 359925 h 579502"/>
                    <a:gd name="connsiteX5" fmla="*/ 397500 w 607639"/>
                    <a:gd name="connsiteY5" fmla="*/ 266058 h 579502"/>
                    <a:gd name="connsiteX6" fmla="*/ 315778 w 607639"/>
                    <a:gd name="connsiteY6" fmla="*/ 173080 h 579502"/>
                    <a:gd name="connsiteX7" fmla="*/ 249814 w 607639"/>
                    <a:gd name="connsiteY7" fmla="*/ 160816 h 579502"/>
                    <a:gd name="connsiteX8" fmla="*/ 198110 w 607639"/>
                    <a:gd name="connsiteY8" fmla="*/ 212449 h 579502"/>
                    <a:gd name="connsiteX9" fmla="*/ 249814 w 607639"/>
                    <a:gd name="connsiteY9" fmla="*/ 212449 h 579502"/>
                    <a:gd name="connsiteX10" fmla="*/ 303493 w 607639"/>
                    <a:gd name="connsiteY10" fmla="*/ 147835 h 579502"/>
                    <a:gd name="connsiteX11" fmla="*/ 421981 w 607639"/>
                    <a:gd name="connsiteY11" fmla="*/ 266058 h 579502"/>
                    <a:gd name="connsiteX12" fmla="*/ 303493 w 607639"/>
                    <a:gd name="connsiteY12" fmla="*/ 384370 h 579502"/>
                    <a:gd name="connsiteX13" fmla="*/ 185093 w 607639"/>
                    <a:gd name="connsiteY13" fmla="*/ 266058 h 579502"/>
                    <a:gd name="connsiteX14" fmla="*/ 197289 w 607639"/>
                    <a:gd name="connsiteY14" fmla="*/ 253880 h 579502"/>
                    <a:gd name="connsiteX15" fmla="*/ 291297 w 607639"/>
                    <a:gd name="connsiteY15" fmla="*/ 253880 h 579502"/>
                    <a:gd name="connsiteX16" fmla="*/ 291297 w 607639"/>
                    <a:gd name="connsiteY16" fmla="*/ 160013 h 579502"/>
                    <a:gd name="connsiteX17" fmla="*/ 303493 w 607639"/>
                    <a:gd name="connsiteY17" fmla="*/ 147835 h 579502"/>
                    <a:gd name="connsiteX18" fmla="*/ 262095 w 607639"/>
                    <a:gd name="connsiteY18" fmla="*/ 135133 h 579502"/>
                    <a:gd name="connsiteX19" fmla="*/ 274287 w 607639"/>
                    <a:gd name="connsiteY19" fmla="*/ 147397 h 579502"/>
                    <a:gd name="connsiteX20" fmla="*/ 274287 w 607639"/>
                    <a:gd name="connsiteY20" fmla="*/ 224713 h 579502"/>
                    <a:gd name="connsiteX21" fmla="*/ 262095 w 607639"/>
                    <a:gd name="connsiteY21" fmla="*/ 236888 h 579502"/>
                    <a:gd name="connsiteX22" fmla="*/ 184672 w 607639"/>
                    <a:gd name="connsiteY22" fmla="*/ 236888 h 579502"/>
                    <a:gd name="connsiteX23" fmla="*/ 172391 w 607639"/>
                    <a:gd name="connsiteY23" fmla="*/ 224713 h 579502"/>
                    <a:gd name="connsiteX24" fmla="*/ 262095 w 607639"/>
                    <a:gd name="connsiteY24" fmla="*/ 135133 h 579502"/>
                    <a:gd name="connsiteX25" fmla="*/ 58120 w 607639"/>
                    <a:gd name="connsiteY25" fmla="*/ 108514 h 579502"/>
                    <a:gd name="connsiteX26" fmla="*/ 58120 w 607639"/>
                    <a:gd name="connsiteY26" fmla="*/ 413970 h 579502"/>
                    <a:gd name="connsiteX27" fmla="*/ 549430 w 607639"/>
                    <a:gd name="connsiteY27" fmla="*/ 413970 h 579502"/>
                    <a:gd name="connsiteX28" fmla="*/ 549430 w 607639"/>
                    <a:gd name="connsiteY28" fmla="*/ 108514 h 579502"/>
                    <a:gd name="connsiteX29" fmla="*/ 27236 w 607639"/>
                    <a:gd name="connsiteY29" fmla="*/ 56079 h 579502"/>
                    <a:gd name="connsiteX30" fmla="*/ 27236 w 607639"/>
                    <a:gd name="connsiteY30" fmla="*/ 81319 h 579502"/>
                    <a:gd name="connsiteX31" fmla="*/ 580403 w 607639"/>
                    <a:gd name="connsiteY31" fmla="*/ 81319 h 579502"/>
                    <a:gd name="connsiteX32" fmla="*/ 580403 w 607639"/>
                    <a:gd name="connsiteY32" fmla="*/ 56079 h 579502"/>
                    <a:gd name="connsiteX33" fmla="*/ 303775 w 607639"/>
                    <a:gd name="connsiteY33" fmla="*/ 0 h 579502"/>
                    <a:gd name="connsiteX34" fmla="*/ 317393 w 607639"/>
                    <a:gd name="connsiteY34" fmla="*/ 13597 h 579502"/>
                    <a:gd name="connsiteX35" fmla="*/ 317393 w 607639"/>
                    <a:gd name="connsiteY35" fmla="*/ 28884 h 579502"/>
                    <a:gd name="connsiteX36" fmla="*/ 580403 w 607639"/>
                    <a:gd name="connsiteY36" fmla="*/ 28884 h 579502"/>
                    <a:gd name="connsiteX37" fmla="*/ 607639 w 607639"/>
                    <a:gd name="connsiteY37" fmla="*/ 56079 h 579502"/>
                    <a:gd name="connsiteX38" fmla="*/ 607639 w 607639"/>
                    <a:gd name="connsiteY38" fmla="*/ 81319 h 579502"/>
                    <a:gd name="connsiteX39" fmla="*/ 580403 w 607639"/>
                    <a:gd name="connsiteY39" fmla="*/ 108514 h 579502"/>
                    <a:gd name="connsiteX40" fmla="*/ 576665 w 607639"/>
                    <a:gd name="connsiteY40" fmla="*/ 108514 h 579502"/>
                    <a:gd name="connsiteX41" fmla="*/ 576665 w 607639"/>
                    <a:gd name="connsiteY41" fmla="*/ 413970 h 579502"/>
                    <a:gd name="connsiteX42" fmla="*/ 549430 w 607639"/>
                    <a:gd name="connsiteY42" fmla="*/ 441165 h 579502"/>
                    <a:gd name="connsiteX43" fmla="*/ 317393 w 607639"/>
                    <a:gd name="connsiteY43" fmla="*/ 441165 h 579502"/>
                    <a:gd name="connsiteX44" fmla="*/ 317393 w 607639"/>
                    <a:gd name="connsiteY44" fmla="*/ 481069 h 579502"/>
                    <a:gd name="connsiteX45" fmla="*/ 418236 w 607639"/>
                    <a:gd name="connsiteY45" fmla="*/ 554923 h 579502"/>
                    <a:gd name="connsiteX46" fmla="*/ 421173 w 607639"/>
                    <a:gd name="connsiteY46" fmla="*/ 573942 h 579502"/>
                    <a:gd name="connsiteX47" fmla="*/ 410225 w 607639"/>
                    <a:gd name="connsiteY47" fmla="*/ 579452 h 579502"/>
                    <a:gd name="connsiteX48" fmla="*/ 402215 w 607639"/>
                    <a:gd name="connsiteY48" fmla="*/ 576874 h 579502"/>
                    <a:gd name="connsiteX49" fmla="*/ 317393 w 607639"/>
                    <a:gd name="connsiteY49" fmla="*/ 514752 h 579502"/>
                    <a:gd name="connsiteX50" fmla="*/ 317393 w 607639"/>
                    <a:gd name="connsiteY50" fmla="*/ 565854 h 579502"/>
                    <a:gd name="connsiteX51" fmla="*/ 303775 w 607639"/>
                    <a:gd name="connsiteY51" fmla="*/ 579452 h 579502"/>
                    <a:gd name="connsiteX52" fmla="*/ 290157 w 607639"/>
                    <a:gd name="connsiteY52" fmla="*/ 565854 h 579502"/>
                    <a:gd name="connsiteX53" fmla="*/ 290157 w 607639"/>
                    <a:gd name="connsiteY53" fmla="*/ 514752 h 579502"/>
                    <a:gd name="connsiteX54" fmla="*/ 205424 w 607639"/>
                    <a:gd name="connsiteY54" fmla="*/ 576874 h 579502"/>
                    <a:gd name="connsiteX55" fmla="*/ 186377 w 607639"/>
                    <a:gd name="connsiteY55" fmla="*/ 573942 h 579502"/>
                    <a:gd name="connsiteX56" fmla="*/ 189314 w 607639"/>
                    <a:gd name="connsiteY56" fmla="*/ 554923 h 579502"/>
                    <a:gd name="connsiteX57" fmla="*/ 290157 w 607639"/>
                    <a:gd name="connsiteY57" fmla="*/ 481069 h 579502"/>
                    <a:gd name="connsiteX58" fmla="*/ 290157 w 607639"/>
                    <a:gd name="connsiteY58" fmla="*/ 441165 h 579502"/>
                    <a:gd name="connsiteX59" fmla="*/ 58120 w 607639"/>
                    <a:gd name="connsiteY59" fmla="*/ 441165 h 579502"/>
                    <a:gd name="connsiteX60" fmla="*/ 30885 w 607639"/>
                    <a:gd name="connsiteY60" fmla="*/ 413970 h 579502"/>
                    <a:gd name="connsiteX61" fmla="*/ 30885 w 607639"/>
                    <a:gd name="connsiteY61" fmla="*/ 108514 h 579502"/>
                    <a:gd name="connsiteX62" fmla="*/ 27236 w 607639"/>
                    <a:gd name="connsiteY62" fmla="*/ 108514 h 579502"/>
                    <a:gd name="connsiteX63" fmla="*/ 0 w 607639"/>
                    <a:gd name="connsiteY63" fmla="*/ 81319 h 579502"/>
                    <a:gd name="connsiteX64" fmla="*/ 0 w 607639"/>
                    <a:gd name="connsiteY64" fmla="*/ 56079 h 579502"/>
                    <a:gd name="connsiteX65" fmla="*/ 27236 w 607639"/>
                    <a:gd name="connsiteY65" fmla="*/ 28884 h 579502"/>
                    <a:gd name="connsiteX66" fmla="*/ 290157 w 607639"/>
                    <a:gd name="connsiteY66" fmla="*/ 28884 h 579502"/>
                    <a:gd name="connsiteX67" fmla="*/ 290157 w 607639"/>
                    <a:gd name="connsiteY67" fmla="*/ 13597 h 579502"/>
                    <a:gd name="connsiteX68" fmla="*/ 303775 w 607639"/>
                    <a:gd name="connsiteY68" fmla="*/ 0 h 5795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</a:cxnLst>
                  <a:rect l="l" t="t" r="r" b="b"/>
                  <a:pathLst>
                    <a:path w="607639" h="579502">
                      <a:moveTo>
                        <a:pt x="315778" y="173080"/>
                      </a:moveTo>
                      <a:lnTo>
                        <a:pt x="315778" y="266058"/>
                      </a:lnTo>
                      <a:cubicBezTo>
                        <a:pt x="315778" y="272814"/>
                        <a:pt x="310258" y="278325"/>
                        <a:pt x="303493" y="278325"/>
                      </a:cubicBezTo>
                      <a:lnTo>
                        <a:pt x="210375" y="278325"/>
                      </a:lnTo>
                      <a:cubicBezTo>
                        <a:pt x="216429" y="324281"/>
                        <a:pt x="255866" y="359925"/>
                        <a:pt x="303493" y="359925"/>
                      </a:cubicBezTo>
                      <a:cubicBezTo>
                        <a:pt x="355303" y="359925"/>
                        <a:pt x="397500" y="317792"/>
                        <a:pt x="397500" y="266058"/>
                      </a:cubicBezTo>
                      <a:cubicBezTo>
                        <a:pt x="397500" y="218502"/>
                        <a:pt x="361802" y="179124"/>
                        <a:pt x="315778" y="173080"/>
                      </a:cubicBezTo>
                      <a:close/>
                      <a:moveTo>
                        <a:pt x="249814" y="160816"/>
                      </a:moveTo>
                      <a:cubicBezTo>
                        <a:pt x="223740" y="165793"/>
                        <a:pt x="203093" y="186410"/>
                        <a:pt x="198110" y="212449"/>
                      </a:cubicBezTo>
                      <a:lnTo>
                        <a:pt x="249814" y="212449"/>
                      </a:lnTo>
                      <a:close/>
                      <a:moveTo>
                        <a:pt x="303493" y="147835"/>
                      </a:moveTo>
                      <a:cubicBezTo>
                        <a:pt x="368835" y="147835"/>
                        <a:pt x="421981" y="200902"/>
                        <a:pt x="421981" y="266058"/>
                      </a:cubicBezTo>
                      <a:cubicBezTo>
                        <a:pt x="421981" y="331303"/>
                        <a:pt x="368835" y="384370"/>
                        <a:pt x="303493" y="384370"/>
                      </a:cubicBezTo>
                      <a:cubicBezTo>
                        <a:pt x="238239" y="384370"/>
                        <a:pt x="185093" y="331303"/>
                        <a:pt x="185093" y="266058"/>
                      </a:cubicBezTo>
                      <a:cubicBezTo>
                        <a:pt x="185093" y="259303"/>
                        <a:pt x="190523" y="253880"/>
                        <a:pt x="197289" y="253880"/>
                      </a:cubicBezTo>
                      <a:lnTo>
                        <a:pt x="291297" y="253880"/>
                      </a:lnTo>
                      <a:lnTo>
                        <a:pt x="291297" y="160013"/>
                      </a:lnTo>
                      <a:cubicBezTo>
                        <a:pt x="291297" y="153257"/>
                        <a:pt x="296727" y="147835"/>
                        <a:pt x="303493" y="147835"/>
                      </a:cubicBezTo>
                      <a:close/>
                      <a:moveTo>
                        <a:pt x="262095" y="135133"/>
                      </a:moveTo>
                      <a:cubicBezTo>
                        <a:pt x="268859" y="135133"/>
                        <a:pt x="274287" y="140643"/>
                        <a:pt x="274287" y="147397"/>
                      </a:cubicBezTo>
                      <a:lnTo>
                        <a:pt x="274287" y="224713"/>
                      </a:lnTo>
                      <a:cubicBezTo>
                        <a:pt x="274287" y="231467"/>
                        <a:pt x="268859" y="236888"/>
                        <a:pt x="262095" y="236888"/>
                      </a:cubicBezTo>
                      <a:lnTo>
                        <a:pt x="184672" y="236888"/>
                      </a:lnTo>
                      <a:cubicBezTo>
                        <a:pt x="177909" y="236888"/>
                        <a:pt x="172391" y="231467"/>
                        <a:pt x="172391" y="224713"/>
                      </a:cubicBezTo>
                      <a:cubicBezTo>
                        <a:pt x="172391" y="175302"/>
                        <a:pt x="212616" y="135133"/>
                        <a:pt x="262095" y="135133"/>
                      </a:cubicBezTo>
                      <a:close/>
                      <a:moveTo>
                        <a:pt x="58120" y="108514"/>
                      </a:moveTo>
                      <a:lnTo>
                        <a:pt x="58120" y="413970"/>
                      </a:lnTo>
                      <a:lnTo>
                        <a:pt x="549430" y="413970"/>
                      </a:lnTo>
                      <a:lnTo>
                        <a:pt x="549430" y="108514"/>
                      </a:lnTo>
                      <a:close/>
                      <a:moveTo>
                        <a:pt x="27236" y="56079"/>
                      </a:moveTo>
                      <a:lnTo>
                        <a:pt x="27236" y="81319"/>
                      </a:lnTo>
                      <a:lnTo>
                        <a:pt x="580403" y="81319"/>
                      </a:lnTo>
                      <a:lnTo>
                        <a:pt x="580403" y="56079"/>
                      </a:lnTo>
                      <a:close/>
                      <a:moveTo>
                        <a:pt x="303775" y="0"/>
                      </a:moveTo>
                      <a:cubicBezTo>
                        <a:pt x="311341" y="0"/>
                        <a:pt x="317393" y="6132"/>
                        <a:pt x="317393" y="13597"/>
                      </a:cubicBezTo>
                      <a:lnTo>
                        <a:pt x="317393" y="28884"/>
                      </a:lnTo>
                      <a:lnTo>
                        <a:pt x="580403" y="28884"/>
                      </a:lnTo>
                      <a:cubicBezTo>
                        <a:pt x="595356" y="28884"/>
                        <a:pt x="607639" y="41148"/>
                        <a:pt x="607639" y="56079"/>
                      </a:cubicBezTo>
                      <a:lnTo>
                        <a:pt x="607639" y="81319"/>
                      </a:lnTo>
                      <a:cubicBezTo>
                        <a:pt x="607639" y="96338"/>
                        <a:pt x="595356" y="108514"/>
                        <a:pt x="580403" y="108514"/>
                      </a:cubicBezTo>
                      <a:lnTo>
                        <a:pt x="576665" y="108514"/>
                      </a:lnTo>
                      <a:lnTo>
                        <a:pt x="576665" y="413970"/>
                      </a:lnTo>
                      <a:cubicBezTo>
                        <a:pt x="576665" y="428990"/>
                        <a:pt x="564472" y="441165"/>
                        <a:pt x="549430" y="441165"/>
                      </a:cubicBezTo>
                      <a:lnTo>
                        <a:pt x="317393" y="441165"/>
                      </a:lnTo>
                      <a:lnTo>
                        <a:pt x="317393" y="481069"/>
                      </a:lnTo>
                      <a:lnTo>
                        <a:pt x="418236" y="554923"/>
                      </a:lnTo>
                      <a:cubicBezTo>
                        <a:pt x="424377" y="559366"/>
                        <a:pt x="425623" y="567898"/>
                        <a:pt x="421173" y="573942"/>
                      </a:cubicBezTo>
                      <a:cubicBezTo>
                        <a:pt x="418503" y="577585"/>
                        <a:pt x="414409" y="579452"/>
                        <a:pt x="410225" y="579452"/>
                      </a:cubicBezTo>
                      <a:cubicBezTo>
                        <a:pt x="407466" y="579452"/>
                        <a:pt x="404618" y="578652"/>
                        <a:pt x="402215" y="576874"/>
                      </a:cubicBezTo>
                      <a:lnTo>
                        <a:pt x="317393" y="514752"/>
                      </a:lnTo>
                      <a:lnTo>
                        <a:pt x="317393" y="565854"/>
                      </a:lnTo>
                      <a:cubicBezTo>
                        <a:pt x="317393" y="573408"/>
                        <a:pt x="311341" y="579452"/>
                        <a:pt x="303775" y="579452"/>
                      </a:cubicBezTo>
                      <a:cubicBezTo>
                        <a:pt x="296299" y="579452"/>
                        <a:pt x="290157" y="573408"/>
                        <a:pt x="290157" y="565854"/>
                      </a:cubicBezTo>
                      <a:lnTo>
                        <a:pt x="290157" y="514752"/>
                      </a:lnTo>
                      <a:lnTo>
                        <a:pt x="205424" y="576874"/>
                      </a:lnTo>
                      <a:cubicBezTo>
                        <a:pt x="199372" y="581318"/>
                        <a:pt x="190827" y="579985"/>
                        <a:pt x="186377" y="573942"/>
                      </a:cubicBezTo>
                      <a:cubicBezTo>
                        <a:pt x="181927" y="567898"/>
                        <a:pt x="183262" y="559366"/>
                        <a:pt x="189314" y="554923"/>
                      </a:cubicBezTo>
                      <a:lnTo>
                        <a:pt x="290157" y="481069"/>
                      </a:lnTo>
                      <a:lnTo>
                        <a:pt x="290157" y="441165"/>
                      </a:lnTo>
                      <a:lnTo>
                        <a:pt x="58120" y="441165"/>
                      </a:lnTo>
                      <a:cubicBezTo>
                        <a:pt x="43167" y="441165"/>
                        <a:pt x="30885" y="428990"/>
                        <a:pt x="30885" y="413970"/>
                      </a:cubicBezTo>
                      <a:lnTo>
                        <a:pt x="30885" y="108514"/>
                      </a:lnTo>
                      <a:lnTo>
                        <a:pt x="27236" y="108514"/>
                      </a:lnTo>
                      <a:cubicBezTo>
                        <a:pt x="12194" y="108514"/>
                        <a:pt x="0" y="96338"/>
                        <a:pt x="0" y="81319"/>
                      </a:cubicBezTo>
                      <a:lnTo>
                        <a:pt x="0" y="56079"/>
                      </a:lnTo>
                      <a:cubicBezTo>
                        <a:pt x="0" y="41148"/>
                        <a:pt x="12194" y="28884"/>
                        <a:pt x="27236" y="28884"/>
                      </a:cubicBezTo>
                      <a:lnTo>
                        <a:pt x="290157" y="28884"/>
                      </a:lnTo>
                      <a:lnTo>
                        <a:pt x="290157" y="13597"/>
                      </a:lnTo>
                      <a:cubicBezTo>
                        <a:pt x="290157" y="6132"/>
                        <a:pt x="296299" y="0"/>
                        <a:pt x="303775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</p:grpSp>
        </p:grpSp>
        <p:grpSp>
          <p:nvGrpSpPr>
            <p:cNvPr id="24" name="íṥḷíde"/>
            <p:cNvGrpSpPr/>
            <p:nvPr/>
          </p:nvGrpSpPr>
          <p:grpSpPr>
            <a:xfrm>
              <a:off x="5803867" y="1522508"/>
              <a:ext cx="1875055" cy="2471691"/>
              <a:chOff x="6036232" y="1409841"/>
              <a:chExt cx="1875055" cy="2471691"/>
            </a:xfrm>
          </p:grpSpPr>
          <p:sp>
            <p:nvSpPr>
              <p:cNvPr id="27" name="iṥ1ídè"/>
              <p:cNvSpPr/>
              <p:nvPr/>
            </p:nvSpPr>
            <p:spPr>
              <a:xfrm rot="2700000">
                <a:off x="6036232" y="1919790"/>
                <a:ext cx="1440160" cy="1440160"/>
              </a:xfrm>
              <a:custGeom>
                <a:avLst/>
                <a:gdLst>
                  <a:gd name="connsiteX0" fmla="*/ 0 w 1440160"/>
                  <a:gd name="connsiteY0" fmla="*/ 0 h 1440160"/>
                  <a:gd name="connsiteX1" fmla="*/ 1440160 w 1440160"/>
                  <a:gd name="connsiteY1" fmla="*/ 0 h 1440160"/>
                  <a:gd name="connsiteX2" fmla="*/ 1440160 w 1440160"/>
                  <a:gd name="connsiteY2" fmla="*/ 1440160 h 1440160"/>
                  <a:gd name="connsiteX3" fmla="*/ 0 w 1440160"/>
                  <a:gd name="connsiteY3" fmla="*/ 1440160 h 1440160"/>
                  <a:gd name="connsiteX4" fmla="*/ 0 w 1440160"/>
                  <a:gd name="connsiteY4" fmla="*/ 0 h 1440160"/>
                  <a:gd name="connsiteX0-1" fmla="*/ 0 w 1440160"/>
                  <a:gd name="connsiteY0-2" fmla="*/ 1440160 h 1531600"/>
                  <a:gd name="connsiteX1-3" fmla="*/ 0 w 1440160"/>
                  <a:gd name="connsiteY1-4" fmla="*/ 0 h 1531600"/>
                  <a:gd name="connsiteX2-5" fmla="*/ 1440160 w 1440160"/>
                  <a:gd name="connsiteY2-6" fmla="*/ 0 h 1531600"/>
                  <a:gd name="connsiteX3-7" fmla="*/ 1440160 w 1440160"/>
                  <a:gd name="connsiteY3-8" fmla="*/ 1440160 h 1531600"/>
                  <a:gd name="connsiteX4-9" fmla="*/ 91440 w 1440160"/>
                  <a:gd name="connsiteY4-10" fmla="*/ 1531600 h 1531600"/>
                  <a:gd name="connsiteX0-11" fmla="*/ 0 w 1440160"/>
                  <a:gd name="connsiteY0-12" fmla="*/ 0 h 1531600"/>
                  <a:gd name="connsiteX1-13" fmla="*/ 1440160 w 1440160"/>
                  <a:gd name="connsiteY1-14" fmla="*/ 0 h 1531600"/>
                  <a:gd name="connsiteX2-15" fmla="*/ 1440160 w 1440160"/>
                  <a:gd name="connsiteY2-16" fmla="*/ 1440160 h 1531600"/>
                  <a:gd name="connsiteX3-17" fmla="*/ 91440 w 1440160"/>
                  <a:gd name="connsiteY3-18" fmla="*/ 1531600 h 1531600"/>
                  <a:gd name="connsiteX0-19" fmla="*/ 0 w 1440160"/>
                  <a:gd name="connsiteY0-20" fmla="*/ 0 h 1440160"/>
                  <a:gd name="connsiteX1-21" fmla="*/ 1440160 w 1440160"/>
                  <a:gd name="connsiteY1-22" fmla="*/ 0 h 1440160"/>
                  <a:gd name="connsiteX2-23" fmla="*/ 1440160 w 1440160"/>
                  <a:gd name="connsiteY2-24" fmla="*/ 1440160 h 144016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1440160" h="1440160">
                    <a:moveTo>
                      <a:pt x="0" y="0"/>
                    </a:moveTo>
                    <a:lnTo>
                      <a:pt x="1440160" y="0"/>
                    </a:lnTo>
                    <a:lnTo>
                      <a:pt x="1440160" y="1440160"/>
                    </a:lnTo>
                  </a:path>
                </a:pathLst>
              </a:custGeom>
              <a:noFill/>
              <a:ln>
                <a:solidFill>
                  <a:schemeClr val="tx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grpSp>
            <p:nvGrpSpPr>
              <p:cNvPr id="28" name="î$lidè"/>
              <p:cNvGrpSpPr/>
              <p:nvPr/>
            </p:nvGrpSpPr>
            <p:grpSpPr>
              <a:xfrm>
                <a:off x="6537760" y="3466492"/>
                <a:ext cx="415040" cy="415040"/>
                <a:chOff x="6559351" y="2249137"/>
                <a:chExt cx="648072" cy="648072"/>
              </a:xfrm>
            </p:grpSpPr>
            <p:sp>
              <p:nvSpPr>
                <p:cNvPr id="35" name="íŝļïḍé"/>
                <p:cNvSpPr/>
                <p:nvPr/>
              </p:nvSpPr>
              <p:spPr>
                <a:xfrm>
                  <a:off x="6559351" y="2249137"/>
                  <a:ext cx="648072" cy="648072"/>
                </a:xfrm>
                <a:prstGeom prst="ellipse">
                  <a:avLst/>
                </a:prstGeom>
                <a:solidFill>
                  <a:schemeClr val="accent6"/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36" name="îsḻíḋe"/>
                <p:cNvSpPr/>
                <p:nvPr/>
              </p:nvSpPr>
              <p:spPr bwMode="auto">
                <a:xfrm>
                  <a:off x="6693241" y="2390028"/>
                  <a:ext cx="380293" cy="366291"/>
                </a:xfrm>
                <a:custGeom>
                  <a:avLst/>
                  <a:gdLst>
                    <a:gd name="connsiteX0" fmla="*/ 0 w 582235"/>
                    <a:gd name="connsiteY0" fmla="*/ 404481 h 606722"/>
                    <a:gd name="connsiteX1" fmla="*/ 101261 w 582235"/>
                    <a:gd name="connsiteY1" fmla="*/ 404481 h 606722"/>
                    <a:gd name="connsiteX2" fmla="*/ 101261 w 582235"/>
                    <a:gd name="connsiteY2" fmla="*/ 606722 h 606722"/>
                    <a:gd name="connsiteX3" fmla="*/ 0 w 582235"/>
                    <a:gd name="connsiteY3" fmla="*/ 606722 h 606722"/>
                    <a:gd name="connsiteX4" fmla="*/ 151927 w 582235"/>
                    <a:gd name="connsiteY4" fmla="*/ 328623 h 606722"/>
                    <a:gd name="connsiteX5" fmla="*/ 253188 w 582235"/>
                    <a:gd name="connsiteY5" fmla="*/ 328623 h 606722"/>
                    <a:gd name="connsiteX6" fmla="*/ 253188 w 582235"/>
                    <a:gd name="connsiteY6" fmla="*/ 606722 h 606722"/>
                    <a:gd name="connsiteX7" fmla="*/ 151927 w 582235"/>
                    <a:gd name="connsiteY7" fmla="*/ 606722 h 606722"/>
                    <a:gd name="connsiteX8" fmla="*/ 303855 w 582235"/>
                    <a:gd name="connsiteY8" fmla="*/ 252766 h 606722"/>
                    <a:gd name="connsiteX9" fmla="*/ 405046 w 582235"/>
                    <a:gd name="connsiteY9" fmla="*/ 252766 h 606722"/>
                    <a:gd name="connsiteX10" fmla="*/ 405046 w 582235"/>
                    <a:gd name="connsiteY10" fmla="*/ 606722 h 606722"/>
                    <a:gd name="connsiteX11" fmla="*/ 303855 w 582235"/>
                    <a:gd name="connsiteY11" fmla="*/ 606722 h 606722"/>
                    <a:gd name="connsiteX12" fmla="*/ 455711 w 582235"/>
                    <a:gd name="connsiteY12" fmla="*/ 202241 h 606722"/>
                    <a:gd name="connsiteX13" fmla="*/ 556972 w 582235"/>
                    <a:gd name="connsiteY13" fmla="*/ 202241 h 606722"/>
                    <a:gd name="connsiteX14" fmla="*/ 556972 w 582235"/>
                    <a:gd name="connsiteY14" fmla="*/ 606722 h 606722"/>
                    <a:gd name="connsiteX15" fmla="*/ 455711 w 582235"/>
                    <a:gd name="connsiteY15" fmla="*/ 606722 h 606722"/>
                    <a:gd name="connsiteX16" fmla="*/ 455697 w 582235"/>
                    <a:gd name="connsiteY16" fmla="*/ 0 h 606722"/>
                    <a:gd name="connsiteX17" fmla="*/ 556785 w 582235"/>
                    <a:gd name="connsiteY17" fmla="*/ 0 h 606722"/>
                    <a:gd name="connsiteX18" fmla="*/ 556874 w 582235"/>
                    <a:gd name="connsiteY18" fmla="*/ 0 h 606722"/>
                    <a:gd name="connsiteX19" fmla="*/ 556963 w 582235"/>
                    <a:gd name="connsiteY19" fmla="*/ 0 h 606722"/>
                    <a:gd name="connsiteX20" fmla="*/ 557675 w 582235"/>
                    <a:gd name="connsiteY20" fmla="*/ 0 h 606722"/>
                    <a:gd name="connsiteX21" fmla="*/ 559366 w 582235"/>
                    <a:gd name="connsiteY21" fmla="*/ 89 h 606722"/>
                    <a:gd name="connsiteX22" fmla="*/ 560611 w 582235"/>
                    <a:gd name="connsiteY22" fmla="*/ 267 h 606722"/>
                    <a:gd name="connsiteX23" fmla="*/ 561857 w 582235"/>
                    <a:gd name="connsiteY23" fmla="*/ 444 h 606722"/>
                    <a:gd name="connsiteX24" fmla="*/ 563192 w 582235"/>
                    <a:gd name="connsiteY24" fmla="*/ 800 h 606722"/>
                    <a:gd name="connsiteX25" fmla="*/ 564171 w 582235"/>
                    <a:gd name="connsiteY25" fmla="*/ 1067 h 606722"/>
                    <a:gd name="connsiteX26" fmla="*/ 565506 w 582235"/>
                    <a:gd name="connsiteY26" fmla="*/ 1511 h 606722"/>
                    <a:gd name="connsiteX27" fmla="*/ 566574 w 582235"/>
                    <a:gd name="connsiteY27" fmla="*/ 1867 h 606722"/>
                    <a:gd name="connsiteX28" fmla="*/ 567730 w 582235"/>
                    <a:gd name="connsiteY28" fmla="*/ 2400 h 606722"/>
                    <a:gd name="connsiteX29" fmla="*/ 568798 w 582235"/>
                    <a:gd name="connsiteY29" fmla="*/ 2933 h 606722"/>
                    <a:gd name="connsiteX30" fmla="*/ 569777 w 582235"/>
                    <a:gd name="connsiteY30" fmla="*/ 3467 h 606722"/>
                    <a:gd name="connsiteX31" fmla="*/ 570934 w 582235"/>
                    <a:gd name="connsiteY31" fmla="*/ 4178 h 606722"/>
                    <a:gd name="connsiteX32" fmla="*/ 571824 w 582235"/>
                    <a:gd name="connsiteY32" fmla="*/ 4800 h 606722"/>
                    <a:gd name="connsiteX33" fmla="*/ 572891 w 582235"/>
                    <a:gd name="connsiteY33" fmla="*/ 5689 h 606722"/>
                    <a:gd name="connsiteX34" fmla="*/ 573781 w 582235"/>
                    <a:gd name="connsiteY34" fmla="*/ 6489 h 606722"/>
                    <a:gd name="connsiteX35" fmla="*/ 574760 w 582235"/>
                    <a:gd name="connsiteY35" fmla="*/ 7289 h 606722"/>
                    <a:gd name="connsiteX36" fmla="*/ 575917 w 582235"/>
                    <a:gd name="connsiteY36" fmla="*/ 8533 h 606722"/>
                    <a:gd name="connsiteX37" fmla="*/ 576451 w 582235"/>
                    <a:gd name="connsiteY37" fmla="*/ 9066 h 606722"/>
                    <a:gd name="connsiteX38" fmla="*/ 576451 w 582235"/>
                    <a:gd name="connsiteY38" fmla="*/ 9155 h 606722"/>
                    <a:gd name="connsiteX39" fmla="*/ 577964 w 582235"/>
                    <a:gd name="connsiteY39" fmla="*/ 11200 h 606722"/>
                    <a:gd name="connsiteX40" fmla="*/ 578053 w 582235"/>
                    <a:gd name="connsiteY40" fmla="*/ 11289 h 606722"/>
                    <a:gd name="connsiteX41" fmla="*/ 579209 w 582235"/>
                    <a:gd name="connsiteY41" fmla="*/ 13244 h 606722"/>
                    <a:gd name="connsiteX42" fmla="*/ 579743 w 582235"/>
                    <a:gd name="connsiteY42" fmla="*/ 14222 h 606722"/>
                    <a:gd name="connsiteX43" fmla="*/ 580277 w 582235"/>
                    <a:gd name="connsiteY43" fmla="*/ 15555 h 606722"/>
                    <a:gd name="connsiteX44" fmla="*/ 580722 w 582235"/>
                    <a:gd name="connsiteY44" fmla="*/ 16711 h 606722"/>
                    <a:gd name="connsiteX45" fmla="*/ 581167 w 582235"/>
                    <a:gd name="connsiteY45" fmla="*/ 17866 h 606722"/>
                    <a:gd name="connsiteX46" fmla="*/ 581523 w 582235"/>
                    <a:gd name="connsiteY46" fmla="*/ 19199 h 606722"/>
                    <a:gd name="connsiteX47" fmla="*/ 581790 w 582235"/>
                    <a:gd name="connsiteY47" fmla="*/ 20266 h 606722"/>
                    <a:gd name="connsiteX48" fmla="*/ 582146 w 582235"/>
                    <a:gd name="connsiteY48" fmla="*/ 22488 h 606722"/>
                    <a:gd name="connsiteX49" fmla="*/ 582146 w 582235"/>
                    <a:gd name="connsiteY49" fmla="*/ 22666 h 606722"/>
                    <a:gd name="connsiteX50" fmla="*/ 582235 w 582235"/>
                    <a:gd name="connsiteY50" fmla="*/ 25244 h 606722"/>
                    <a:gd name="connsiteX51" fmla="*/ 582235 w 582235"/>
                    <a:gd name="connsiteY51" fmla="*/ 126396 h 606722"/>
                    <a:gd name="connsiteX52" fmla="*/ 556963 w 582235"/>
                    <a:gd name="connsiteY52" fmla="*/ 151728 h 606722"/>
                    <a:gd name="connsiteX53" fmla="*/ 531691 w 582235"/>
                    <a:gd name="connsiteY53" fmla="*/ 126396 h 606722"/>
                    <a:gd name="connsiteX54" fmla="*/ 531691 w 582235"/>
                    <a:gd name="connsiteY54" fmla="*/ 79286 h 606722"/>
                    <a:gd name="connsiteX55" fmla="*/ 421260 w 582235"/>
                    <a:gd name="connsiteY55" fmla="*/ 171106 h 606722"/>
                    <a:gd name="connsiteX56" fmla="*/ 385666 w 582235"/>
                    <a:gd name="connsiteY56" fmla="*/ 167906 h 606722"/>
                    <a:gd name="connsiteX57" fmla="*/ 388869 w 582235"/>
                    <a:gd name="connsiteY57" fmla="*/ 132262 h 606722"/>
                    <a:gd name="connsiteX58" fmla="*/ 487020 w 582235"/>
                    <a:gd name="connsiteY58" fmla="*/ 50576 h 606722"/>
                    <a:gd name="connsiteX59" fmla="*/ 455697 w 582235"/>
                    <a:gd name="connsiteY59" fmla="*/ 50576 h 606722"/>
                    <a:gd name="connsiteX60" fmla="*/ 430425 w 582235"/>
                    <a:gd name="connsiteY60" fmla="*/ 25244 h 606722"/>
                    <a:gd name="connsiteX61" fmla="*/ 455697 w 582235"/>
                    <a:gd name="connsiteY61" fmla="*/ 0 h 6067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</a:cxnLst>
                  <a:rect l="l" t="t" r="r" b="b"/>
                  <a:pathLst>
                    <a:path w="582235" h="606722">
                      <a:moveTo>
                        <a:pt x="0" y="404481"/>
                      </a:moveTo>
                      <a:lnTo>
                        <a:pt x="101261" y="404481"/>
                      </a:lnTo>
                      <a:lnTo>
                        <a:pt x="101261" y="606722"/>
                      </a:lnTo>
                      <a:lnTo>
                        <a:pt x="0" y="606722"/>
                      </a:lnTo>
                      <a:close/>
                      <a:moveTo>
                        <a:pt x="151927" y="328623"/>
                      </a:moveTo>
                      <a:lnTo>
                        <a:pt x="253188" y="328623"/>
                      </a:lnTo>
                      <a:lnTo>
                        <a:pt x="253188" y="606722"/>
                      </a:lnTo>
                      <a:lnTo>
                        <a:pt x="151927" y="606722"/>
                      </a:lnTo>
                      <a:close/>
                      <a:moveTo>
                        <a:pt x="303855" y="252766"/>
                      </a:moveTo>
                      <a:lnTo>
                        <a:pt x="405046" y="252766"/>
                      </a:lnTo>
                      <a:lnTo>
                        <a:pt x="405046" y="606722"/>
                      </a:lnTo>
                      <a:lnTo>
                        <a:pt x="303855" y="606722"/>
                      </a:lnTo>
                      <a:close/>
                      <a:moveTo>
                        <a:pt x="455711" y="202241"/>
                      </a:moveTo>
                      <a:lnTo>
                        <a:pt x="556972" y="202241"/>
                      </a:lnTo>
                      <a:lnTo>
                        <a:pt x="556972" y="606722"/>
                      </a:lnTo>
                      <a:lnTo>
                        <a:pt x="455711" y="606722"/>
                      </a:lnTo>
                      <a:close/>
                      <a:moveTo>
                        <a:pt x="455697" y="0"/>
                      </a:moveTo>
                      <a:lnTo>
                        <a:pt x="556785" y="0"/>
                      </a:lnTo>
                      <a:lnTo>
                        <a:pt x="556874" y="0"/>
                      </a:lnTo>
                      <a:lnTo>
                        <a:pt x="556963" y="0"/>
                      </a:lnTo>
                      <a:cubicBezTo>
                        <a:pt x="557230" y="0"/>
                        <a:pt x="557408" y="0"/>
                        <a:pt x="557675" y="0"/>
                      </a:cubicBezTo>
                      <a:cubicBezTo>
                        <a:pt x="558298" y="89"/>
                        <a:pt x="558832" y="89"/>
                        <a:pt x="559366" y="89"/>
                      </a:cubicBezTo>
                      <a:cubicBezTo>
                        <a:pt x="559811" y="178"/>
                        <a:pt x="560256" y="267"/>
                        <a:pt x="560611" y="267"/>
                      </a:cubicBezTo>
                      <a:cubicBezTo>
                        <a:pt x="561056" y="356"/>
                        <a:pt x="561412" y="444"/>
                        <a:pt x="561857" y="444"/>
                      </a:cubicBezTo>
                      <a:cubicBezTo>
                        <a:pt x="562302" y="533"/>
                        <a:pt x="562747" y="711"/>
                        <a:pt x="563192" y="800"/>
                      </a:cubicBezTo>
                      <a:cubicBezTo>
                        <a:pt x="563548" y="889"/>
                        <a:pt x="563904" y="978"/>
                        <a:pt x="564171" y="1067"/>
                      </a:cubicBezTo>
                      <a:cubicBezTo>
                        <a:pt x="564616" y="1156"/>
                        <a:pt x="565061" y="1333"/>
                        <a:pt x="565506" y="1511"/>
                      </a:cubicBezTo>
                      <a:cubicBezTo>
                        <a:pt x="565862" y="1600"/>
                        <a:pt x="566218" y="1778"/>
                        <a:pt x="566574" y="1867"/>
                      </a:cubicBezTo>
                      <a:cubicBezTo>
                        <a:pt x="566929" y="2044"/>
                        <a:pt x="567285" y="2222"/>
                        <a:pt x="567730" y="2400"/>
                      </a:cubicBezTo>
                      <a:cubicBezTo>
                        <a:pt x="568086" y="2578"/>
                        <a:pt x="568442" y="2755"/>
                        <a:pt x="568798" y="2933"/>
                      </a:cubicBezTo>
                      <a:cubicBezTo>
                        <a:pt x="569154" y="3111"/>
                        <a:pt x="569421" y="3289"/>
                        <a:pt x="569777" y="3467"/>
                      </a:cubicBezTo>
                      <a:cubicBezTo>
                        <a:pt x="570133" y="3733"/>
                        <a:pt x="570578" y="4000"/>
                        <a:pt x="570934" y="4178"/>
                      </a:cubicBezTo>
                      <a:cubicBezTo>
                        <a:pt x="571201" y="4444"/>
                        <a:pt x="571557" y="4622"/>
                        <a:pt x="571824" y="4800"/>
                      </a:cubicBezTo>
                      <a:cubicBezTo>
                        <a:pt x="572180" y="5155"/>
                        <a:pt x="572536" y="5422"/>
                        <a:pt x="572891" y="5689"/>
                      </a:cubicBezTo>
                      <a:cubicBezTo>
                        <a:pt x="573247" y="5955"/>
                        <a:pt x="573514" y="6222"/>
                        <a:pt x="573781" y="6489"/>
                      </a:cubicBezTo>
                      <a:cubicBezTo>
                        <a:pt x="574137" y="6755"/>
                        <a:pt x="574493" y="7022"/>
                        <a:pt x="574760" y="7289"/>
                      </a:cubicBezTo>
                      <a:cubicBezTo>
                        <a:pt x="575205" y="7733"/>
                        <a:pt x="575561" y="8178"/>
                        <a:pt x="575917" y="8533"/>
                      </a:cubicBezTo>
                      <a:cubicBezTo>
                        <a:pt x="576095" y="8711"/>
                        <a:pt x="576273" y="8889"/>
                        <a:pt x="576451" y="9066"/>
                      </a:cubicBezTo>
                      <a:cubicBezTo>
                        <a:pt x="576451" y="9155"/>
                        <a:pt x="576451" y="9155"/>
                        <a:pt x="576451" y="9155"/>
                      </a:cubicBezTo>
                      <a:cubicBezTo>
                        <a:pt x="576985" y="9777"/>
                        <a:pt x="577519" y="10489"/>
                        <a:pt x="577964" y="11200"/>
                      </a:cubicBezTo>
                      <a:cubicBezTo>
                        <a:pt x="577964" y="11200"/>
                        <a:pt x="578053" y="11289"/>
                        <a:pt x="578053" y="11289"/>
                      </a:cubicBezTo>
                      <a:cubicBezTo>
                        <a:pt x="578498" y="12000"/>
                        <a:pt x="578854" y="12622"/>
                        <a:pt x="579209" y="13244"/>
                      </a:cubicBezTo>
                      <a:cubicBezTo>
                        <a:pt x="579387" y="13600"/>
                        <a:pt x="579565" y="13955"/>
                        <a:pt x="579743" y="14222"/>
                      </a:cubicBezTo>
                      <a:cubicBezTo>
                        <a:pt x="579921" y="14666"/>
                        <a:pt x="580099" y="15111"/>
                        <a:pt x="580277" y="15555"/>
                      </a:cubicBezTo>
                      <a:cubicBezTo>
                        <a:pt x="580455" y="15911"/>
                        <a:pt x="580633" y="16266"/>
                        <a:pt x="580722" y="16711"/>
                      </a:cubicBezTo>
                      <a:cubicBezTo>
                        <a:pt x="580900" y="17066"/>
                        <a:pt x="581078" y="17422"/>
                        <a:pt x="581167" y="17866"/>
                      </a:cubicBezTo>
                      <a:cubicBezTo>
                        <a:pt x="581256" y="18311"/>
                        <a:pt x="581434" y="18755"/>
                        <a:pt x="581523" y="19199"/>
                      </a:cubicBezTo>
                      <a:cubicBezTo>
                        <a:pt x="581612" y="19555"/>
                        <a:pt x="581701" y="19910"/>
                        <a:pt x="581790" y="20266"/>
                      </a:cubicBezTo>
                      <a:cubicBezTo>
                        <a:pt x="581879" y="20977"/>
                        <a:pt x="582057" y="21777"/>
                        <a:pt x="582146" y="22488"/>
                      </a:cubicBezTo>
                      <a:cubicBezTo>
                        <a:pt x="582146" y="22577"/>
                        <a:pt x="582146" y="22666"/>
                        <a:pt x="582146" y="22666"/>
                      </a:cubicBezTo>
                      <a:cubicBezTo>
                        <a:pt x="582235" y="23555"/>
                        <a:pt x="582235" y="24355"/>
                        <a:pt x="582235" y="25244"/>
                      </a:cubicBezTo>
                      <a:lnTo>
                        <a:pt x="582235" y="126396"/>
                      </a:lnTo>
                      <a:cubicBezTo>
                        <a:pt x="582235" y="140351"/>
                        <a:pt x="570934" y="151728"/>
                        <a:pt x="556963" y="151728"/>
                      </a:cubicBezTo>
                      <a:cubicBezTo>
                        <a:pt x="542992" y="151728"/>
                        <a:pt x="531691" y="140351"/>
                        <a:pt x="531691" y="126396"/>
                      </a:cubicBezTo>
                      <a:lnTo>
                        <a:pt x="531691" y="79286"/>
                      </a:lnTo>
                      <a:lnTo>
                        <a:pt x="421260" y="171106"/>
                      </a:lnTo>
                      <a:cubicBezTo>
                        <a:pt x="410582" y="180083"/>
                        <a:pt x="394564" y="178572"/>
                        <a:pt x="385666" y="167906"/>
                      </a:cubicBezTo>
                      <a:cubicBezTo>
                        <a:pt x="376678" y="157150"/>
                        <a:pt x="378191" y="141240"/>
                        <a:pt x="388869" y="132262"/>
                      </a:cubicBezTo>
                      <a:lnTo>
                        <a:pt x="487020" y="50576"/>
                      </a:lnTo>
                      <a:lnTo>
                        <a:pt x="455697" y="50576"/>
                      </a:lnTo>
                      <a:cubicBezTo>
                        <a:pt x="441727" y="50576"/>
                        <a:pt x="430425" y="39288"/>
                        <a:pt x="430425" y="25244"/>
                      </a:cubicBezTo>
                      <a:cubicBezTo>
                        <a:pt x="430425" y="11289"/>
                        <a:pt x="441727" y="0"/>
                        <a:pt x="455697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txBody>
                <a:bodyPr anchor="ctr"/>
                <a:lstStyle/>
                <a:p>
                  <a:pPr algn="ctr"/>
                </a:p>
              </p:txBody>
            </p:sp>
          </p:grpSp>
          <p:grpSp>
            <p:nvGrpSpPr>
              <p:cNvPr id="29" name="ïṥḻîdè"/>
              <p:cNvGrpSpPr/>
              <p:nvPr/>
            </p:nvGrpSpPr>
            <p:grpSpPr>
              <a:xfrm>
                <a:off x="6548792" y="1409841"/>
                <a:ext cx="415040" cy="415040"/>
                <a:chOff x="5675954" y="2249137"/>
                <a:chExt cx="648072" cy="648072"/>
              </a:xfrm>
            </p:grpSpPr>
            <p:sp>
              <p:nvSpPr>
                <p:cNvPr id="33" name="íśľiďé"/>
                <p:cNvSpPr/>
                <p:nvPr/>
              </p:nvSpPr>
              <p:spPr>
                <a:xfrm>
                  <a:off x="5675954" y="2249137"/>
                  <a:ext cx="648072" cy="648072"/>
                </a:xfrm>
                <a:prstGeom prst="ellipse">
                  <a:avLst/>
                </a:prstGeom>
                <a:solidFill>
                  <a:schemeClr val="accent4"/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34" name="îsļiḋè"/>
                <p:cNvSpPr/>
                <p:nvPr/>
              </p:nvSpPr>
              <p:spPr bwMode="auto">
                <a:xfrm>
                  <a:off x="5809844" y="2390028"/>
                  <a:ext cx="380293" cy="366291"/>
                </a:xfrm>
                <a:custGeom>
                  <a:avLst/>
                  <a:gdLst>
                    <a:gd name="connsiteX0" fmla="*/ 297615 w 597921"/>
                    <a:gd name="connsiteY0" fmla="*/ 96957 h 598324"/>
                    <a:gd name="connsiteX1" fmla="*/ 323434 w 597921"/>
                    <a:gd name="connsiteY1" fmla="*/ 122740 h 598324"/>
                    <a:gd name="connsiteX2" fmla="*/ 323434 w 597921"/>
                    <a:gd name="connsiteY2" fmla="*/ 289852 h 598324"/>
                    <a:gd name="connsiteX3" fmla="*/ 462572 w 597921"/>
                    <a:gd name="connsiteY3" fmla="*/ 289852 h 598324"/>
                    <a:gd name="connsiteX4" fmla="*/ 487913 w 597921"/>
                    <a:gd name="connsiteY4" fmla="*/ 315157 h 598324"/>
                    <a:gd name="connsiteX5" fmla="*/ 462572 w 597921"/>
                    <a:gd name="connsiteY5" fmla="*/ 340463 h 598324"/>
                    <a:gd name="connsiteX6" fmla="*/ 297615 w 597921"/>
                    <a:gd name="connsiteY6" fmla="*/ 340463 h 598324"/>
                    <a:gd name="connsiteX7" fmla="*/ 272274 w 597921"/>
                    <a:gd name="connsiteY7" fmla="*/ 315157 h 598324"/>
                    <a:gd name="connsiteX8" fmla="*/ 272274 w 597921"/>
                    <a:gd name="connsiteY8" fmla="*/ 122740 h 598324"/>
                    <a:gd name="connsiteX9" fmla="*/ 297615 w 597921"/>
                    <a:gd name="connsiteY9" fmla="*/ 96957 h 598324"/>
                    <a:gd name="connsiteX10" fmla="*/ 298127 w 597921"/>
                    <a:gd name="connsiteY10" fmla="*/ 0 h 598324"/>
                    <a:gd name="connsiteX11" fmla="*/ 597921 w 597921"/>
                    <a:gd name="connsiteY11" fmla="*/ 299401 h 598324"/>
                    <a:gd name="connsiteX12" fmla="*/ 298127 w 597921"/>
                    <a:gd name="connsiteY12" fmla="*/ 598324 h 598324"/>
                    <a:gd name="connsiteX13" fmla="*/ 35150 w 597921"/>
                    <a:gd name="connsiteY13" fmla="*/ 442177 h 598324"/>
                    <a:gd name="connsiteX14" fmla="*/ 34194 w 597921"/>
                    <a:gd name="connsiteY14" fmla="*/ 432149 h 598324"/>
                    <a:gd name="connsiteX15" fmla="*/ 40410 w 597921"/>
                    <a:gd name="connsiteY15" fmla="*/ 424509 h 598324"/>
                    <a:gd name="connsiteX16" fmla="*/ 74836 w 597921"/>
                    <a:gd name="connsiteY16" fmla="*/ 407796 h 598324"/>
                    <a:gd name="connsiteX17" fmla="*/ 91571 w 597921"/>
                    <a:gd name="connsiteY17" fmla="*/ 413049 h 598324"/>
                    <a:gd name="connsiteX18" fmla="*/ 298127 w 597921"/>
                    <a:gd name="connsiteY18" fmla="*/ 534815 h 598324"/>
                    <a:gd name="connsiteX19" fmla="*/ 534328 w 597921"/>
                    <a:gd name="connsiteY19" fmla="*/ 299401 h 598324"/>
                    <a:gd name="connsiteX20" fmla="*/ 298127 w 597921"/>
                    <a:gd name="connsiteY20" fmla="*/ 63509 h 598324"/>
                    <a:gd name="connsiteX21" fmla="*/ 145123 w 597921"/>
                    <a:gd name="connsiteY21" fmla="*/ 120333 h 598324"/>
                    <a:gd name="connsiteX22" fmla="*/ 200587 w 597921"/>
                    <a:gd name="connsiteY22" fmla="*/ 142299 h 598324"/>
                    <a:gd name="connsiteX23" fmla="*/ 208237 w 597921"/>
                    <a:gd name="connsiteY23" fmla="*/ 152327 h 598324"/>
                    <a:gd name="connsiteX24" fmla="*/ 203456 w 597921"/>
                    <a:gd name="connsiteY24" fmla="*/ 164265 h 598324"/>
                    <a:gd name="connsiteX25" fmla="*/ 48060 w 597921"/>
                    <a:gd name="connsiteY25" fmla="*/ 285553 h 598324"/>
                    <a:gd name="connsiteX26" fmla="*/ 35150 w 597921"/>
                    <a:gd name="connsiteY26" fmla="*/ 287463 h 598324"/>
                    <a:gd name="connsiteX27" fmla="*/ 27500 w 597921"/>
                    <a:gd name="connsiteY27" fmla="*/ 277435 h 598324"/>
                    <a:gd name="connsiteX28" fmla="*/ 246 w 597921"/>
                    <a:gd name="connsiteY28" fmla="*/ 82132 h 598324"/>
                    <a:gd name="connsiteX29" fmla="*/ 4550 w 597921"/>
                    <a:gd name="connsiteY29" fmla="*/ 70194 h 598324"/>
                    <a:gd name="connsiteX30" fmla="*/ 17459 w 597921"/>
                    <a:gd name="connsiteY30" fmla="*/ 68762 h 598324"/>
                    <a:gd name="connsiteX31" fmla="*/ 80574 w 597921"/>
                    <a:gd name="connsiteY31" fmla="*/ 94070 h 598324"/>
                    <a:gd name="connsiteX32" fmla="*/ 298127 w 597921"/>
                    <a:gd name="connsiteY32" fmla="*/ 0 h 59832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</a:cxnLst>
                  <a:rect l="l" t="t" r="r" b="b"/>
                  <a:pathLst>
                    <a:path w="597921" h="598324">
                      <a:moveTo>
                        <a:pt x="297615" y="96957"/>
                      </a:moveTo>
                      <a:cubicBezTo>
                        <a:pt x="311959" y="96957"/>
                        <a:pt x="323434" y="108416"/>
                        <a:pt x="323434" y="122740"/>
                      </a:cubicBezTo>
                      <a:lnTo>
                        <a:pt x="323434" y="289852"/>
                      </a:lnTo>
                      <a:lnTo>
                        <a:pt x="462572" y="289852"/>
                      </a:lnTo>
                      <a:cubicBezTo>
                        <a:pt x="476438" y="289852"/>
                        <a:pt x="487913" y="301311"/>
                        <a:pt x="487913" y="315157"/>
                      </a:cubicBezTo>
                      <a:cubicBezTo>
                        <a:pt x="487913" y="329004"/>
                        <a:pt x="476438" y="340463"/>
                        <a:pt x="462572" y="340463"/>
                      </a:cubicBezTo>
                      <a:lnTo>
                        <a:pt x="297615" y="340463"/>
                      </a:lnTo>
                      <a:cubicBezTo>
                        <a:pt x="283749" y="340463"/>
                        <a:pt x="272274" y="329004"/>
                        <a:pt x="272274" y="315157"/>
                      </a:cubicBezTo>
                      <a:lnTo>
                        <a:pt x="272274" y="122740"/>
                      </a:lnTo>
                      <a:cubicBezTo>
                        <a:pt x="272274" y="108416"/>
                        <a:pt x="283749" y="96957"/>
                        <a:pt x="297615" y="96957"/>
                      </a:cubicBezTo>
                      <a:close/>
                      <a:moveTo>
                        <a:pt x="298127" y="0"/>
                      </a:moveTo>
                      <a:cubicBezTo>
                        <a:pt x="463564" y="0"/>
                        <a:pt x="597921" y="134181"/>
                        <a:pt x="597921" y="299401"/>
                      </a:cubicBezTo>
                      <a:cubicBezTo>
                        <a:pt x="597921" y="464143"/>
                        <a:pt x="463564" y="598324"/>
                        <a:pt x="298127" y="598324"/>
                      </a:cubicBezTo>
                      <a:cubicBezTo>
                        <a:pt x="188155" y="598324"/>
                        <a:pt x="87268" y="538635"/>
                        <a:pt x="35150" y="442177"/>
                      </a:cubicBezTo>
                      <a:cubicBezTo>
                        <a:pt x="33238" y="438835"/>
                        <a:pt x="32760" y="435492"/>
                        <a:pt x="34194" y="432149"/>
                      </a:cubicBezTo>
                      <a:cubicBezTo>
                        <a:pt x="35150" y="428807"/>
                        <a:pt x="37541" y="425942"/>
                        <a:pt x="40410" y="424509"/>
                      </a:cubicBezTo>
                      <a:lnTo>
                        <a:pt x="74836" y="407796"/>
                      </a:lnTo>
                      <a:cubicBezTo>
                        <a:pt x="81052" y="404931"/>
                        <a:pt x="88702" y="407319"/>
                        <a:pt x="91571" y="413049"/>
                      </a:cubicBezTo>
                      <a:cubicBezTo>
                        <a:pt x="133169" y="488018"/>
                        <a:pt x="212540" y="534815"/>
                        <a:pt x="298127" y="534815"/>
                      </a:cubicBezTo>
                      <a:cubicBezTo>
                        <a:pt x="428181" y="534815"/>
                        <a:pt x="534328" y="429284"/>
                        <a:pt x="534328" y="299401"/>
                      </a:cubicBezTo>
                      <a:cubicBezTo>
                        <a:pt x="534328" y="169517"/>
                        <a:pt x="428181" y="63509"/>
                        <a:pt x="298127" y="63509"/>
                      </a:cubicBezTo>
                      <a:cubicBezTo>
                        <a:pt x="242185" y="63509"/>
                        <a:pt x="187677" y="83565"/>
                        <a:pt x="145123" y="120333"/>
                      </a:cubicBezTo>
                      <a:lnTo>
                        <a:pt x="200587" y="142299"/>
                      </a:lnTo>
                      <a:cubicBezTo>
                        <a:pt x="204890" y="144209"/>
                        <a:pt x="207759" y="148029"/>
                        <a:pt x="208237" y="152327"/>
                      </a:cubicBezTo>
                      <a:cubicBezTo>
                        <a:pt x="208715" y="157102"/>
                        <a:pt x="207281" y="161399"/>
                        <a:pt x="203456" y="164265"/>
                      </a:cubicBezTo>
                      <a:lnTo>
                        <a:pt x="48060" y="285553"/>
                      </a:lnTo>
                      <a:cubicBezTo>
                        <a:pt x="44235" y="288418"/>
                        <a:pt x="39454" y="289373"/>
                        <a:pt x="35150" y="287463"/>
                      </a:cubicBezTo>
                      <a:cubicBezTo>
                        <a:pt x="31325" y="285553"/>
                        <a:pt x="27978" y="281733"/>
                        <a:pt x="27500" y="277435"/>
                      </a:cubicBezTo>
                      <a:lnTo>
                        <a:pt x="246" y="82132"/>
                      </a:lnTo>
                      <a:cubicBezTo>
                        <a:pt x="-710" y="77835"/>
                        <a:pt x="1203" y="73060"/>
                        <a:pt x="4550" y="70194"/>
                      </a:cubicBezTo>
                      <a:cubicBezTo>
                        <a:pt x="8375" y="67807"/>
                        <a:pt x="13156" y="66852"/>
                        <a:pt x="17459" y="68762"/>
                      </a:cubicBezTo>
                      <a:lnTo>
                        <a:pt x="80574" y="94070"/>
                      </a:lnTo>
                      <a:cubicBezTo>
                        <a:pt x="137472" y="33426"/>
                        <a:pt x="214931" y="0"/>
                        <a:pt x="298127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</p:grpSp>
          <p:grpSp>
            <p:nvGrpSpPr>
              <p:cNvPr id="30" name="ïšḻïḑe"/>
              <p:cNvGrpSpPr/>
              <p:nvPr/>
            </p:nvGrpSpPr>
            <p:grpSpPr>
              <a:xfrm>
                <a:off x="7496247" y="2432350"/>
                <a:ext cx="415040" cy="415040"/>
                <a:chOff x="3909160" y="2249137"/>
                <a:chExt cx="648072" cy="648072"/>
              </a:xfrm>
            </p:grpSpPr>
            <p:sp>
              <p:nvSpPr>
                <p:cNvPr id="31" name="isḻíḋè"/>
                <p:cNvSpPr/>
                <p:nvPr/>
              </p:nvSpPr>
              <p:spPr>
                <a:xfrm>
                  <a:off x="3909160" y="2249137"/>
                  <a:ext cx="648072" cy="648072"/>
                </a:xfrm>
                <a:prstGeom prst="ellipse">
                  <a:avLst/>
                </a:prstGeom>
                <a:solidFill>
                  <a:schemeClr val="accent1"/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32" name="îs1iḑè"/>
                <p:cNvSpPr/>
                <p:nvPr/>
              </p:nvSpPr>
              <p:spPr bwMode="auto">
                <a:xfrm>
                  <a:off x="4043050" y="2390028"/>
                  <a:ext cx="380293" cy="366291"/>
                </a:xfrm>
                <a:custGeom>
                  <a:avLst/>
                  <a:gdLst>
                    <a:gd name="T0" fmla="*/ 3413 w 6827"/>
                    <a:gd name="T1" fmla="*/ 0 h 5912"/>
                    <a:gd name="T2" fmla="*/ 0 w 6827"/>
                    <a:gd name="T3" fmla="*/ 5912 h 5912"/>
                    <a:gd name="T4" fmla="*/ 6827 w 6827"/>
                    <a:gd name="T5" fmla="*/ 5912 h 5912"/>
                    <a:gd name="T6" fmla="*/ 3413 w 6827"/>
                    <a:gd name="T7" fmla="*/ 0 h 5912"/>
                    <a:gd name="T8" fmla="*/ 3413 w 6827"/>
                    <a:gd name="T9" fmla="*/ 972 h 5912"/>
                    <a:gd name="T10" fmla="*/ 4489 w 6827"/>
                    <a:gd name="T11" fmla="*/ 2835 h 5912"/>
                    <a:gd name="T12" fmla="*/ 2338 w 6827"/>
                    <a:gd name="T13" fmla="*/ 2835 h 5912"/>
                    <a:gd name="T14" fmla="*/ 3413 w 6827"/>
                    <a:gd name="T15" fmla="*/ 972 h 5912"/>
                    <a:gd name="T16" fmla="*/ 842 w 6827"/>
                    <a:gd name="T17" fmla="*/ 5426 h 5912"/>
                    <a:gd name="T18" fmla="*/ 1917 w 6827"/>
                    <a:gd name="T19" fmla="*/ 3564 h 5912"/>
                    <a:gd name="T20" fmla="*/ 2993 w 6827"/>
                    <a:gd name="T21" fmla="*/ 5426 h 5912"/>
                    <a:gd name="T22" fmla="*/ 842 w 6827"/>
                    <a:gd name="T23" fmla="*/ 5426 h 5912"/>
                    <a:gd name="T24" fmla="*/ 2338 w 6827"/>
                    <a:gd name="T25" fmla="*/ 3321 h 5912"/>
                    <a:gd name="T26" fmla="*/ 4489 w 6827"/>
                    <a:gd name="T27" fmla="*/ 3321 h 5912"/>
                    <a:gd name="T28" fmla="*/ 3413 w 6827"/>
                    <a:gd name="T29" fmla="*/ 5183 h 5912"/>
                    <a:gd name="T30" fmla="*/ 2338 w 6827"/>
                    <a:gd name="T31" fmla="*/ 3321 h 5912"/>
                    <a:gd name="T32" fmla="*/ 4910 w 6827"/>
                    <a:gd name="T33" fmla="*/ 3564 h 5912"/>
                    <a:gd name="T34" fmla="*/ 5985 w 6827"/>
                    <a:gd name="T35" fmla="*/ 5426 h 5912"/>
                    <a:gd name="T36" fmla="*/ 3834 w 6827"/>
                    <a:gd name="T37" fmla="*/ 5426 h 5912"/>
                    <a:gd name="T38" fmla="*/ 4910 w 6827"/>
                    <a:gd name="T39" fmla="*/ 3564 h 59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6827" h="5912">
                      <a:moveTo>
                        <a:pt x="3413" y="0"/>
                      </a:moveTo>
                      <a:lnTo>
                        <a:pt x="0" y="5912"/>
                      </a:lnTo>
                      <a:lnTo>
                        <a:pt x="6827" y="5912"/>
                      </a:lnTo>
                      <a:lnTo>
                        <a:pt x="3413" y="0"/>
                      </a:lnTo>
                      <a:close/>
                      <a:moveTo>
                        <a:pt x="3413" y="972"/>
                      </a:moveTo>
                      <a:lnTo>
                        <a:pt x="4489" y="2835"/>
                      </a:lnTo>
                      <a:lnTo>
                        <a:pt x="2338" y="2835"/>
                      </a:lnTo>
                      <a:lnTo>
                        <a:pt x="3413" y="972"/>
                      </a:lnTo>
                      <a:close/>
                      <a:moveTo>
                        <a:pt x="842" y="5426"/>
                      </a:moveTo>
                      <a:lnTo>
                        <a:pt x="1917" y="3564"/>
                      </a:lnTo>
                      <a:lnTo>
                        <a:pt x="2993" y="5426"/>
                      </a:lnTo>
                      <a:lnTo>
                        <a:pt x="842" y="5426"/>
                      </a:lnTo>
                      <a:close/>
                      <a:moveTo>
                        <a:pt x="2338" y="3321"/>
                      </a:moveTo>
                      <a:lnTo>
                        <a:pt x="4489" y="3321"/>
                      </a:lnTo>
                      <a:lnTo>
                        <a:pt x="3413" y="5183"/>
                      </a:lnTo>
                      <a:lnTo>
                        <a:pt x="2338" y="3321"/>
                      </a:lnTo>
                      <a:close/>
                      <a:moveTo>
                        <a:pt x="4910" y="3564"/>
                      </a:moveTo>
                      <a:lnTo>
                        <a:pt x="5985" y="5426"/>
                      </a:lnTo>
                      <a:lnTo>
                        <a:pt x="3834" y="5426"/>
                      </a:lnTo>
                      <a:lnTo>
                        <a:pt x="4910" y="356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</p:grpSp>
        </p:grpSp>
        <p:sp>
          <p:nvSpPr>
            <p:cNvPr id="25" name="îṥḻîḓé"/>
            <p:cNvSpPr/>
            <p:nvPr/>
          </p:nvSpPr>
          <p:spPr bwMode="auto">
            <a:xfrm>
              <a:off x="5057090" y="3871193"/>
              <a:ext cx="1855590" cy="1847702"/>
            </a:xfrm>
            <a:custGeom>
              <a:avLst/>
              <a:gdLst>
                <a:gd name="T0" fmla="*/ 0 w 941"/>
                <a:gd name="T1" fmla="*/ 469 h 937"/>
                <a:gd name="T2" fmla="*/ 470 w 941"/>
                <a:gd name="T3" fmla="*/ 0 h 937"/>
                <a:gd name="T4" fmla="*/ 941 w 941"/>
                <a:gd name="T5" fmla="*/ 469 h 937"/>
                <a:gd name="T6" fmla="*/ 470 w 941"/>
                <a:gd name="T7" fmla="*/ 937 h 937"/>
                <a:gd name="T8" fmla="*/ 0 w 941"/>
                <a:gd name="T9" fmla="*/ 469 h 9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1" h="937">
                  <a:moveTo>
                    <a:pt x="0" y="469"/>
                  </a:moveTo>
                  <a:lnTo>
                    <a:pt x="470" y="0"/>
                  </a:lnTo>
                  <a:lnTo>
                    <a:pt x="941" y="469"/>
                  </a:lnTo>
                  <a:lnTo>
                    <a:pt x="470" y="937"/>
                  </a:lnTo>
                  <a:lnTo>
                    <a:pt x="0" y="469"/>
                  </a:lnTo>
                  <a:close/>
                </a:path>
              </a:pathLst>
            </a:custGeom>
            <a:blipFill>
              <a:blip r:embed="rId1"/>
              <a:stretch>
                <a:fillRect l="-24897" r="-24559"/>
              </a:stretch>
            </a:blip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/>
            </a:p>
          </p:txBody>
        </p:sp>
        <p:sp>
          <p:nvSpPr>
            <p:cNvPr id="26" name="íṥ1îḍè"/>
            <p:cNvSpPr/>
            <p:nvPr/>
          </p:nvSpPr>
          <p:spPr bwMode="auto">
            <a:xfrm>
              <a:off x="5057090" y="1834502"/>
              <a:ext cx="1855590" cy="1847702"/>
            </a:xfrm>
            <a:custGeom>
              <a:avLst/>
              <a:gdLst>
                <a:gd name="T0" fmla="*/ 0 w 941"/>
                <a:gd name="T1" fmla="*/ 469 h 937"/>
                <a:gd name="T2" fmla="*/ 470 w 941"/>
                <a:gd name="T3" fmla="*/ 0 h 937"/>
                <a:gd name="T4" fmla="*/ 941 w 941"/>
                <a:gd name="T5" fmla="*/ 469 h 937"/>
                <a:gd name="T6" fmla="*/ 470 w 941"/>
                <a:gd name="T7" fmla="*/ 937 h 937"/>
                <a:gd name="T8" fmla="*/ 0 w 941"/>
                <a:gd name="T9" fmla="*/ 469 h 9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1" h="937">
                  <a:moveTo>
                    <a:pt x="0" y="469"/>
                  </a:moveTo>
                  <a:lnTo>
                    <a:pt x="470" y="0"/>
                  </a:lnTo>
                  <a:lnTo>
                    <a:pt x="941" y="469"/>
                  </a:lnTo>
                  <a:lnTo>
                    <a:pt x="470" y="937"/>
                  </a:lnTo>
                  <a:lnTo>
                    <a:pt x="0" y="469"/>
                  </a:lnTo>
                  <a:close/>
                </a:path>
              </a:pathLst>
            </a:custGeom>
            <a:blipFill>
              <a:blip r:embed="rId2"/>
              <a:stretch>
                <a:fillRect l="-41847" r="-41279"/>
              </a:stretch>
            </a:blip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/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669925" y="1207135"/>
            <a:ext cx="3293745" cy="37534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spcBef>
                <a:spcPts val="1200"/>
              </a:spcBef>
              <a:spcAft>
                <a:spcPts val="1200"/>
              </a:spcAft>
            </a:pPr>
            <a:r>
              <a:rPr lang="zh-CN" altLang="en-US" b="1">
                <a:sym typeface="+mn-ea"/>
              </a:rPr>
              <a:t>（二）绿色物流的概念</a:t>
            </a:r>
            <a:endParaRPr lang="zh-CN" altLang="en-US" b="1">
              <a:sym typeface="+mn-ea"/>
            </a:endParaRPr>
          </a:p>
          <a:p>
            <a:pPr fontAlgn="auto">
              <a:spcBef>
                <a:spcPts val="1200"/>
              </a:spcBef>
              <a:spcAft>
                <a:spcPts val="1200"/>
              </a:spcAft>
            </a:pPr>
            <a:r>
              <a:rPr lang="zh-CN" altLang="en-US">
                <a:sym typeface="+mn-ea"/>
              </a:rPr>
              <a:t>绿色物流是一个多层次的概念，既包括企业的绿色物流活动，又包括社会对绿色物流活动的管理、规范和控制。</a:t>
            </a:r>
            <a:endParaRPr lang="zh-CN" altLang="en-US">
              <a:sym typeface="+mn-ea"/>
            </a:endParaRPr>
          </a:p>
          <a:p>
            <a:pPr fontAlgn="auto">
              <a:spcBef>
                <a:spcPts val="1200"/>
              </a:spcBef>
              <a:spcAft>
                <a:spcPts val="1200"/>
              </a:spcAft>
            </a:pPr>
            <a:r>
              <a:rPr lang="zh-CN" altLang="en-US">
                <a:sym typeface="+mn-ea"/>
              </a:rPr>
              <a:t>绿色物流是一种能抑制物流活动对环境的污染，减少资源消耗，利用先进的物流技术规划和实施运输、仓储、装卸搬运、流通加工、包装、配送等作业流程的物流活动。</a:t>
            </a:r>
            <a:endParaRPr lang="zh-CN" altLang="en-US"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484745" y="1212215"/>
            <a:ext cx="4345305" cy="54159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spcBef>
                <a:spcPts val="1200"/>
              </a:spcBef>
              <a:spcAft>
                <a:spcPts val="1200"/>
              </a:spcAft>
            </a:pPr>
            <a:r>
              <a:rPr lang="zh-CN" altLang="en-US">
                <a:sym typeface="+mn-ea"/>
              </a:rPr>
              <a:t>内涵包括以下5个方面：</a:t>
            </a:r>
            <a:endParaRPr lang="zh-CN" altLang="en-US">
              <a:sym typeface="+mn-ea"/>
            </a:endParaRPr>
          </a:p>
          <a:p>
            <a:pPr fontAlgn="auto">
              <a:spcBef>
                <a:spcPts val="600"/>
              </a:spcBef>
              <a:spcAft>
                <a:spcPts val="600"/>
              </a:spcAft>
            </a:pPr>
            <a:r>
              <a:rPr lang="zh-CN" altLang="en-US">
                <a:sym typeface="+mn-ea"/>
              </a:rPr>
              <a:t>（1）集约资源。</a:t>
            </a:r>
            <a:endParaRPr lang="zh-CN" altLang="en-US">
              <a:sym typeface="+mn-ea"/>
            </a:endParaRPr>
          </a:p>
          <a:p>
            <a:pPr fontAlgn="auto">
              <a:spcBef>
                <a:spcPts val="600"/>
              </a:spcBef>
              <a:spcAft>
                <a:spcPts val="600"/>
              </a:spcAft>
            </a:pPr>
            <a:r>
              <a:rPr lang="zh-CN" altLang="en-US">
                <a:sym typeface="+mn-ea"/>
              </a:rPr>
              <a:t>（2）绿色运输。</a:t>
            </a:r>
            <a:endParaRPr lang="zh-CN" altLang="en-US">
              <a:sym typeface="+mn-ea"/>
            </a:endParaRPr>
          </a:p>
          <a:p>
            <a:pPr fontAlgn="auto">
              <a:spcBef>
                <a:spcPts val="600"/>
              </a:spcBef>
              <a:spcAft>
                <a:spcPts val="600"/>
              </a:spcAft>
            </a:pPr>
            <a:r>
              <a:rPr lang="zh-CN" altLang="en-US">
                <a:sym typeface="+mn-ea"/>
              </a:rPr>
              <a:t>（3）绿色仓储。</a:t>
            </a:r>
            <a:endParaRPr lang="zh-CN" altLang="en-US">
              <a:sym typeface="+mn-ea"/>
            </a:endParaRPr>
          </a:p>
          <a:p>
            <a:pPr fontAlgn="auto">
              <a:spcBef>
                <a:spcPts val="600"/>
              </a:spcBef>
              <a:spcAft>
                <a:spcPts val="600"/>
              </a:spcAft>
            </a:pPr>
            <a:r>
              <a:rPr lang="zh-CN" altLang="en-US">
                <a:sym typeface="+mn-ea"/>
              </a:rPr>
              <a:t>（4）绿色包装。</a:t>
            </a:r>
            <a:endParaRPr lang="zh-CN" altLang="en-US">
              <a:sym typeface="+mn-ea"/>
            </a:endParaRPr>
          </a:p>
          <a:p>
            <a:pPr fontAlgn="auto">
              <a:spcBef>
                <a:spcPts val="600"/>
              </a:spcBef>
              <a:spcAft>
                <a:spcPts val="600"/>
              </a:spcAft>
            </a:pPr>
            <a:r>
              <a:rPr lang="zh-CN" altLang="en-US">
                <a:sym typeface="+mn-ea"/>
              </a:rPr>
              <a:t>（5）废弃物物流。</a:t>
            </a:r>
            <a:endParaRPr lang="zh-CN" altLang="en-US">
              <a:sym typeface="+mn-ea"/>
            </a:endParaRPr>
          </a:p>
          <a:p>
            <a:pPr lv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</a:pPr>
            <a:r>
              <a:rPr lang="zh-CN" altLang="en-US" b="1">
                <a:sym typeface="+mn-ea"/>
              </a:rPr>
              <a:t>（三）我国绿色物流的发展现状</a:t>
            </a:r>
            <a:endParaRPr lang="zh-CN" altLang="en-US" b="1"/>
          </a:p>
          <a:p>
            <a:pPr lv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</a:pPr>
            <a:r>
              <a:rPr lang="zh-CN" altLang="en-US">
                <a:sym typeface="+mn-ea"/>
              </a:rPr>
              <a:t>（1）观念上的差距。</a:t>
            </a:r>
            <a:endParaRPr lang="zh-CN" altLang="en-US"/>
          </a:p>
          <a:p>
            <a:pPr lv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</a:pPr>
            <a:r>
              <a:rPr lang="zh-CN" altLang="en-US">
                <a:sym typeface="+mn-ea"/>
              </a:rPr>
              <a:t>（2）政策性的差距。</a:t>
            </a:r>
            <a:endParaRPr lang="zh-CN" altLang="en-US"/>
          </a:p>
          <a:p>
            <a:pPr lv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</a:pPr>
            <a:r>
              <a:rPr lang="zh-CN" altLang="en-US">
                <a:sym typeface="+mn-ea"/>
              </a:rPr>
              <a:t>（3）技术上的差距。</a:t>
            </a:r>
            <a:endParaRPr lang="zh-CN" altLang="en-US"/>
          </a:p>
          <a:p>
            <a:pPr fontAlgn="auto">
              <a:spcBef>
                <a:spcPts val="1200"/>
              </a:spcBef>
              <a:spcAft>
                <a:spcPts val="1200"/>
              </a:spcAft>
            </a:pPr>
            <a:endParaRPr lang="zh-CN" altLang="en-US">
              <a:sym typeface="+mn-ea"/>
            </a:endParaRPr>
          </a:p>
          <a:p>
            <a:pPr fontAlgn="auto">
              <a:spcBef>
                <a:spcPts val="1200"/>
              </a:spcBef>
              <a:spcAft>
                <a:spcPts val="1200"/>
              </a:spcAft>
            </a:pPr>
            <a:endParaRPr lang="zh-CN" altLang="en-US"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sym typeface="+mn-ea"/>
              </a:rPr>
              <a:t>二、绿色物流</a:t>
            </a:r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www.islide.cc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</a:fld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669925" y="1252855"/>
            <a:ext cx="4345305" cy="25228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</a:pPr>
            <a:r>
              <a:rPr lang="zh-CN" altLang="en-US" b="1">
                <a:sym typeface="+mn-ea"/>
              </a:rPr>
              <a:t>（四）我国绿色物流的发展战略</a:t>
            </a:r>
            <a:endParaRPr lang="zh-CN" altLang="en-US" b="1"/>
          </a:p>
          <a:p>
            <a:pPr lv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</a:pPr>
            <a:r>
              <a:rPr lang="zh-CN" altLang="en-US">
                <a:sym typeface="+mn-ea"/>
              </a:rPr>
              <a:t>（1）政府管制，制定政策法规。</a:t>
            </a:r>
            <a:endParaRPr lang="zh-CN" altLang="en-US"/>
          </a:p>
          <a:p>
            <a:pPr lv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</a:pPr>
            <a:r>
              <a:rPr lang="zh-CN" altLang="en-US">
                <a:sym typeface="+mn-ea"/>
              </a:rPr>
              <a:t>（2）转变观念，树立全民参与意识。</a:t>
            </a:r>
            <a:endParaRPr lang="zh-CN" altLang="en-US"/>
          </a:p>
          <a:p>
            <a:pPr lv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</a:pPr>
            <a:r>
              <a:rPr lang="zh-CN" altLang="en-US">
                <a:sym typeface="+mn-ea"/>
              </a:rPr>
              <a:t>（3）实施绿色营销战略。</a:t>
            </a:r>
            <a:endParaRPr lang="zh-CN" altLang="en-US"/>
          </a:p>
          <a:p>
            <a:pPr lv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</a:pPr>
            <a:r>
              <a:rPr lang="zh-CN" altLang="en-US">
                <a:sym typeface="+mn-ea"/>
              </a:rPr>
              <a:t>（4）物流企业物流流程的绿色再造。</a:t>
            </a:r>
            <a:endParaRPr lang="zh-CN" altLang="en-US"/>
          </a:p>
          <a:p>
            <a:pPr lv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</a:pPr>
            <a:r>
              <a:rPr lang="zh-CN" altLang="en-US">
                <a:sym typeface="+mn-ea"/>
              </a:rPr>
              <a:t>（5）加强对绿色物流人才的培养。</a:t>
            </a:r>
            <a:endParaRPr lang="zh-CN" altLang="en-US">
              <a:sym typeface="+mn-ea"/>
            </a:endParaRPr>
          </a:p>
        </p:txBody>
      </p:sp>
      <p:grpSp>
        <p:nvGrpSpPr>
          <p:cNvPr id="7" name="iSḷïḑe"/>
          <p:cNvGrpSpPr/>
          <p:nvPr/>
        </p:nvGrpSpPr>
        <p:grpSpPr>
          <a:xfrm rot="0">
            <a:off x="4558030" y="1028700"/>
            <a:ext cx="5514340" cy="5829300"/>
            <a:chOff x="3338932" y="1028700"/>
            <a:chExt cx="5514136" cy="5829300"/>
          </a:xfrm>
        </p:grpSpPr>
        <p:grpSp>
          <p:nvGrpSpPr>
            <p:cNvPr id="18" name="í$ḻídé"/>
            <p:cNvGrpSpPr/>
            <p:nvPr/>
          </p:nvGrpSpPr>
          <p:grpSpPr>
            <a:xfrm>
              <a:off x="4089213" y="5275571"/>
              <a:ext cx="323503" cy="913348"/>
              <a:chOff x="5021074" y="5165013"/>
              <a:chExt cx="346103" cy="977150"/>
            </a:xfrm>
            <a:solidFill>
              <a:schemeClr val="tx2"/>
            </a:solidFill>
          </p:grpSpPr>
          <p:sp>
            <p:nvSpPr>
              <p:cNvPr id="9" name="íšļîḋé"/>
              <p:cNvSpPr/>
              <p:nvPr/>
            </p:nvSpPr>
            <p:spPr bwMode="auto">
              <a:xfrm>
                <a:off x="5123938" y="5165013"/>
                <a:ext cx="140387" cy="154287"/>
              </a:xfrm>
              <a:prstGeom prst="ellips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 w="15875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>
                <a:normAutofit fontScale="25000" lnSpcReduction="20000"/>
              </a:bodyPr>
              <a:lstStyle/>
              <a:p>
                <a:pPr marL="0" marR="0" lvl="0" indent="0" algn="l" defTabSz="9137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" name="ïS1íḑe"/>
              <p:cNvSpPr/>
              <p:nvPr/>
            </p:nvSpPr>
            <p:spPr bwMode="auto">
              <a:xfrm>
                <a:off x="5021074" y="5359608"/>
                <a:ext cx="346103" cy="782555"/>
              </a:xfrm>
              <a:custGeom>
                <a:avLst/>
                <a:gdLst>
                  <a:gd name="T0" fmla="*/ 105 w 105"/>
                  <a:gd name="T1" fmla="*/ 30 h 241"/>
                  <a:gd name="T2" fmla="*/ 52 w 105"/>
                  <a:gd name="T3" fmla="*/ 0 h 241"/>
                  <a:gd name="T4" fmla="*/ 0 w 105"/>
                  <a:gd name="T5" fmla="*/ 30 h 241"/>
                  <a:gd name="T6" fmla="*/ 0 w 105"/>
                  <a:gd name="T7" fmla="*/ 30 h 241"/>
                  <a:gd name="T8" fmla="*/ 0 w 105"/>
                  <a:gd name="T9" fmla="*/ 124 h 241"/>
                  <a:gd name="T10" fmla="*/ 9 w 105"/>
                  <a:gd name="T11" fmla="*/ 134 h 241"/>
                  <a:gd name="T12" fmla="*/ 19 w 105"/>
                  <a:gd name="T13" fmla="*/ 124 h 241"/>
                  <a:gd name="T14" fmla="*/ 19 w 105"/>
                  <a:gd name="T15" fmla="*/ 41 h 241"/>
                  <a:gd name="T16" fmla="*/ 25 w 105"/>
                  <a:gd name="T17" fmla="*/ 41 h 241"/>
                  <a:gd name="T18" fmla="*/ 25 w 105"/>
                  <a:gd name="T19" fmla="*/ 228 h 241"/>
                  <a:gd name="T20" fmla="*/ 25 w 105"/>
                  <a:gd name="T21" fmla="*/ 228 h 241"/>
                  <a:gd name="T22" fmla="*/ 25 w 105"/>
                  <a:gd name="T23" fmla="*/ 229 h 241"/>
                  <a:gd name="T24" fmla="*/ 36 w 105"/>
                  <a:gd name="T25" fmla="*/ 241 h 241"/>
                  <a:gd name="T26" fmla="*/ 47 w 105"/>
                  <a:gd name="T27" fmla="*/ 230 h 241"/>
                  <a:gd name="T28" fmla="*/ 47 w 105"/>
                  <a:gd name="T29" fmla="*/ 229 h 241"/>
                  <a:gd name="T30" fmla="*/ 47 w 105"/>
                  <a:gd name="T31" fmla="*/ 125 h 241"/>
                  <a:gd name="T32" fmla="*/ 52 w 105"/>
                  <a:gd name="T33" fmla="*/ 116 h 241"/>
                  <a:gd name="T34" fmla="*/ 58 w 105"/>
                  <a:gd name="T35" fmla="*/ 125 h 241"/>
                  <a:gd name="T36" fmla="*/ 58 w 105"/>
                  <a:gd name="T37" fmla="*/ 229 h 241"/>
                  <a:gd name="T38" fmla="*/ 58 w 105"/>
                  <a:gd name="T39" fmla="*/ 230 h 241"/>
                  <a:gd name="T40" fmla="*/ 69 w 105"/>
                  <a:gd name="T41" fmla="*/ 241 h 241"/>
                  <a:gd name="T42" fmla="*/ 80 w 105"/>
                  <a:gd name="T43" fmla="*/ 229 h 241"/>
                  <a:gd name="T44" fmla="*/ 80 w 105"/>
                  <a:gd name="T45" fmla="*/ 228 h 241"/>
                  <a:gd name="T46" fmla="*/ 80 w 105"/>
                  <a:gd name="T47" fmla="*/ 228 h 241"/>
                  <a:gd name="T48" fmla="*/ 80 w 105"/>
                  <a:gd name="T49" fmla="*/ 41 h 241"/>
                  <a:gd name="T50" fmla="*/ 86 w 105"/>
                  <a:gd name="T51" fmla="*/ 41 h 241"/>
                  <a:gd name="T52" fmla="*/ 86 w 105"/>
                  <a:gd name="T53" fmla="*/ 124 h 241"/>
                  <a:gd name="T54" fmla="*/ 96 w 105"/>
                  <a:gd name="T55" fmla="*/ 134 h 241"/>
                  <a:gd name="T56" fmla="*/ 105 w 105"/>
                  <a:gd name="T57" fmla="*/ 124 h 241"/>
                  <a:gd name="T58" fmla="*/ 105 w 105"/>
                  <a:gd name="T59" fmla="*/ 30 h 241"/>
                  <a:gd name="T60" fmla="*/ 105 w 105"/>
                  <a:gd name="T61" fmla="*/ 30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05" h="241">
                    <a:moveTo>
                      <a:pt x="105" y="30"/>
                    </a:moveTo>
                    <a:cubicBezTo>
                      <a:pt x="104" y="2"/>
                      <a:pt x="79" y="0"/>
                      <a:pt x="52" y="0"/>
                    </a:cubicBezTo>
                    <a:cubicBezTo>
                      <a:pt x="26" y="0"/>
                      <a:pt x="0" y="2"/>
                      <a:pt x="0" y="30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0" y="130"/>
                      <a:pt x="4" y="134"/>
                      <a:pt x="9" y="134"/>
                    </a:cubicBezTo>
                    <a:cubicBezTo>
                      <a:pt x="14" y="134"/>
                      <a:pt x="19" y="130"/>
                      <a:pt x="19" y="124"/>
                    </a:cubicBezTo>
                    <a:cubicBezTo>
                      <a:pt x="19" y="41"/>
                      <a:pt x="19" y="41"/>
                      <a:pt x="19" y="41"/>
                    </a:cubicBezTo>
                    <a:cubicBezTo>
                      <a:pt x="25" y="41"/>
                      <a:pt x="25" y="41"/>
                      <a:pt x="25" y="41"/>
                    </a:cubicBezTo>
                    <a:cubicBezTo>
                      <a:pt x="25" y="228"/>
                      <a:pt x="25" y="228"/>
                      <a:pt x="25" y="228"/>
                    </a:cubicBezTo>
                    <a:cubicBezTo>
                      <a:pt x="25" y="228"/>
                      <a:pt x="25" y="228"/>
                      <a:pt x="25" y="228"/>
                    </a:cubicBezTo>
                    <a:cubicBezTo>
                      <a:pt x="25" y="228"/>
                      <a:pt x="25" y="229"/>
                      <a:pt x="25" y="229"/>
                    </a:cubicBezTo>
                    <a:cubicBezTo>
                      <a:pt x="25" y="235"/>
                      <a:pt x="30" y="241"/>
                      <a:pt x="36" y="241"/>
                    </a:cubicBezTo>
                    <a:cubicBezTo>
                      <a:pt x="41" y="241"/>
                      <a:pt x="46" y="236"/>
                      <a:pt x="47" y="230"/>
                    </a:cubicBezTo>
                    <a:cubicBezTo>
                      <a:pt x="47" y="230"/>
                      <a:pt x="47" y="230"/>
                      <a:pt x="47" y="229"/>
                    </a:cubicBezTo>
                    <a:cubicBezTo>
                      <a:pt x="47" y="125"/>
                      <a:pt x="47" y="125"/>
                      <a:pt x="47" y="125"/>
                    </a:cubicBezTo>
                    <a:cubicBezTo>
                      <a:pt x="47" y="120"/>
                      <a:pt x="48" y="116"/>
                      <a:pt x="52" y="116"/>
                    </a:cubicBezTo>
                    <a:cubicBezTo>
                      <a:pt x="57" y="116"/>
                      <a:pt x="58" y="120"/>
                      <a:pt x="58" y="125"/>
                    </a:cubicBezTo>
                    <a:cubicBezTo>
                      <a:pt x="58" y="229"/>
                      <a:pt x="58" y="229"/>
                      <a:pt x="58" y="229"/>
                    </a:cubicBezTo>
                    <a:cubicBezTo>
                      <a:pt x="58" y="230"/>
                      <a:pt x="58" y="230"/>
                      <a:pt x="58" y="230"/>
                    </a:cubicBezTo>
                    <a:cubicBezTo>
                      <a:pt x="59" y="236"/>
                      <a:pt x="63" y="241"/>
                      <a:pt x="69" y="241"/>
                    </a:cubicBezTo>
                    <a:cubicBezTo>
                      <a:pt x="75" y="241"/>
                      <a:pt x="80" y="235"/>
                      <a:pt x="80" y="229"/>
                    </a:cubicBezTo>
                    <a:cubicBezTo>
                      <a:pt x="80" y="228"/>
                      <a:pt x="80" y="228"/>
                      <a:pt x="80" y="228"/>
                    </a:cubicBezTo>
                    <a:cubicBezTo>
                      <a:pt x="80" y="228"/>
                      <a:pt x="80" y="228"/>
                      <a:pt x="80" y="228"/>
                    </a:cubicBezTo>
                    <a:cubicBezTo>
                      <a:pt x="80" y="41"/>
                      <a:pt x="80" y="41"/>
                      <a:pt x="80" y="41"/>
                    </a:cubicBezTo>
                    <a:cubicBezTo>
                      <a:pt x="86" y="41"/>
                      <a:pt x="86" y="41"/>
                      <a:pt x="86" y="41"/>
                    </a:cubicBezTo>
                    <a:cubicBezTo>
                      <a:pt x="86" y="124"/>
                      <a:pt x="86" y="124"/>
                      <a:pt x="86" y="124"/>
                    </a:cubicBezTo>
                    <a:cubicBezTo>
                      <a:pt x="86" y="130"/>
                      <a:pt x="91" y="134"/>
                      <a:pt x="96" y="134"/>
                    </a:cubicBezTo>
                    <a:cubicBezTo>
                      <a:pt x="101" y="134"/>
                      <a:pt x="105" y="130"/>
                      <a:pt x="105" y="124"/>
                    </a:cubicBezTo>
                    <a:cubicBezTo>
                      <a:pt x="105" y="30"/>
                      <a:pt x="105" y="30"/>
                      <a:pt x="105" y="30"/>
                    </a:cubicBezTo>
                    <a:cubicBezTo>
                      <a:pt x="105" y="30"/>
                      <a:pt x="105" y="30"/>
                      <a:pt x="105" y="30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 w="15875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>
                <a:normAutofit/>
              </a:bodyPr>
              <a:lstStyle/>
              <a:p>
                <a:pPr marL="0" marR="0" lvl="0" indent="0" algn="l" defTabSz="9137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19" name="îşlïḑé"/>
            <p:cNvGrpSpPr/>
            <p:nvPr/>
          </p:nvGrpSpPr>
          <p:grpSpPr>
            <a:xfrm>
              <a:off x="6471338" y="2761583"/>
              <a:ext cx="436536" cy="913347"/>
              <a:chOff x="7569592" y="2475415"/>
              <a:chExt cx="467031" cy="977151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11" name="íṥļíḍé"/>
              <p:cNvSpPr/>
              <p:nvPr/>
            </p:nvSpPr>
            <p:spPr bwMode="auto">
              <a:xfrm>
                <a:off x="7665500" y="2475415"/>
                <a:ext cx="144557" cy="155677"/>
              </a:xfrm>
              <a:prstGeom prst="ellipse">
                <a:avLst/>
              </a:prstGeom>
              <a:grpFill/>
              <a:ln w="15875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>
                <a:normAutofit fontScale="25000" lnSpcReduction="20000"/>
              </a:bodyPr>
              <a:lstStyle/>
              <a:p>
                <a:pPr marL="0" marR="0" lvl="0" indent="0" algn="l" defTabSz="9137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2" name="îŝḷíḑé"/>
              <p:cNvSpPr/>
              <p:nvPr/>
            </p:nvSpPr>
            <p:spPr bwMode="auto">
              <a:xfrm>
                <a:off x="7569592" y="2660281"/>
                <a:ext cx="467031" cy="792285"/>
              </a:xfrm>
              <a:custGeom>
                <a:avLst/>
                <a:gdLst>
                  <a:gd name="T0" fmla="*/ 139 w 142"/>
                  <a:gd name="T1" fmla="*/ 31 h 241"/>
                  <a:gd name="T2" fmla="*/ 125 w 142"/>
                  <a:gd name="T3" fmla="*/ 32 h 241"/>
                  <a:gd name="T4" fmla="*/ 106 w 142"/>
                  <a:gd name="T5" fmla="*/ 50 h 241"/>
                  <a:gd name="T6" fmla="*/ 106 w 142"/>
                  <a:gd name="T7" fmla="*/ 30 h 241"/>
                  <a:gd name="T8" fmla="*/ 106 w 142"/>
                  <a:gd name="T9" fmla="*/ 30 h 241"/>
                  <a:gd name="T10" fmla="*/ 53 w 142"/>
                  <a:gd name="T11" fmla="*/ 0 h 241"/>
                  <a:gd name="T12" fmla="*/ 0 w 142"/>
                  <a:gd name="T13" fmla="*/ 30 h 241"/>
                  <a:gd name="T14" fmla="*/ 0 w 142"/>
                  <a:gd name="T15" fmla="*/ 30 h 241"/>
                  <a:gd name="T16" fmla="*/ 0 w 142"/>
                  <a:gd name="T17" fmla="*/ 124 h 241"/>
                  <a:gd name="T18" fmla="*/ 10 w 142"/>
                  <a:gd name="T19" fmla="*/ 134 h 241"/>
                  <a:gd name="T20" fmla="*/ 19 w 142"/>
                  <a:gd name="T21" fmla="*/ 124 h 241"/>
                  <a:gd name="T22" fmla="*/ 19 w 142"/>
                  <a:gd name="T23" fmla="*/ 41 h 241"/>
                  <a:gd name="T24" fmla="*/ 25 w 142"/>
                  <a:gd name="T25" fmla="*/ 41 h 241"/>
                  <a:gd name="T26" fmla="*/ 25 w 142"/>
                  <a:gd name="T27" fmla="*/ 228 h 241"/>
                  <a:gd name="T28" fmla="*/ 25 w 142"/>
                  <a:gd name="T29" fmla="*/ 228 h 241"/>
                  <a:gd name="T30" fmla="*/ 25 w 142"/>
                  <a:gd name="T31" fmla="*/ 229 h 241"/>
                  <a:gd name="T32" fmla="*/ 36 w 142"/>
                  <a:gd name="T33" fmla="*/ 241 h 241"/>
                  <a:gd name="T34" fmla="*/ 47 w 142"/>
                  <a:gd name="T35" fmla="*/ 230 h 241"/>
                  <a:gd name="T36" fmla="*/ 47 w 142"/>
                  <a:gd name="T37" fmla="*/ 229 h 241"/>
                  <a:gd name="T38" fmla="*/ 47 w 142"/>
                  <a:gd name="T39" fmla="*/ 125 h 241"/>
                  <a:gd name="T40" fmla="*/ 53 w 142"/>
                  <a:gd name="T41" fmla="*/ 116 h 241"/>
                  <a:gd name="T42" fmla="*/ 58 w 142"/>
                  <a:gd name="T43" fmla="*/ 125 h 241"/>
                  <a:gd name="T44" fmla="*/ 58 w 142"/>
                  <a:gd name="T45" fmla="*/ 229 h 241"/>
                  <a:gd name="T46" fmla="*/ 58 w 142"/>
                  <a:gd name="T47" fmla="*/ 230 h 241"/>
                  <a:gd name="T48" fmla="*/ 69 w 142"/>
                  <a:gd name="T49" fmla="*/ 241 h 241"/>
                  <a:gd name="T50" fmla="*/ 81 w 142"/>
                  <a:gd name="T51" fmla="*/ 229 h 241"/>
                  <a:gd name="T52" fmla="*/ 81 w 142"/>
                  <a:gd name="T53" fmla="*/ 228 h 241"/>
                  <a:gd name="T54" fmla="*/ 81 w 142"/>
                  <a:gd name="T55" fmla="*/ 41 h 241"/>
                  <a:gd name="T56" fmla="*/ 87 w 142"/>
                  <a:gd name="T57" fmla="*/ 41 h 241"/>
                  <a:gd name="T58" fmla="*/ 87 w 142"/>
                  <a:gd name="T59" fmla="*/ 69 h 241"/>
                  <a:gd name="T60" fmla="*/ 87 w 142"/>
                  <a:gd name="T61" fmla="*/ 78 h 241"/>
                  <a:gd name="T62" fmla="*/ 87 w 142"/>
                  <a:gd name="T63" fmla="*/ 96 h 241"/>
                  <a:gd name="T64" fmla="*/ 138 w 142"/>
                  <a:gd name="T65" fmla="*/ 45 h 241"/>
                  <a:gd name="T66" fmla="*/ 139 w 142"/>
                  <a:gd name="T67" fmla="*/ 31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42" h="241">
                    <a:moveTo>
                      <a:pt x="139" y="31"/>
                    </a:moveTo>
                    <a:cubicBezTo>
                      <a:pt x="135" y="27"/>
                      <a:pt x="129" y="28"/>
                      <a:pt x="125" y="32"/>
                    </a:cubicBezTo>
                    <a:cubicBezTo>
                      <a:pt x="106" y="50"/>
                      <a:pt x="106" y="50"/>
                      <a:pt x="106" y="50"/>
                    </a:cubicBezTo>
                    <a:cubicBezTo>
                      <a:pt x="106" y="30"/>
                      <a:pt x="106" y="30"/>
                      <a:pt x="106" y="30"/>
                    </a:cubicBezTo>
                    <a:cubicBezTo>
                      <a:pt x="106" y="30"/>
                      <a:pt x="106" y="30"/>
                      <a:pt x="106" y="30"/>
                    </a:cubicBezTo>
                    <a:cubicBezTo>
                      <a:pt x="105" y="2"/>
                      <a:pt x="79" y="0"/>
                      <a:pt x="53" y="0"/>
                    </a:cubicBezTo>
                    <a:cubicBezTo>
                      <a:pt x="26" y="0"/>
                      <a:pt x="1" y="2"/>
                      <a:pt x="0" y="30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0" y="130"/>
                      <a:pt x="4" y="134"/>
                      <a:pt x="10" y="134"/>
                    </a:cubicBezTo>
                    <a:cubicBezTo>
                      <a:pt x="15" y="134"/>
                      <a:pt x="19" y="130"/>
                      <a:pt x="19" y="124"/>
                    </a:cubicBezTo>
                    <a:cubicBezTo>
                      <a:pt x="19" y="41"/>
                      <a:pt x="19" y="41"/>
                      <a:pt x="19" y="41"/>
                    </a:cubicBezTo>
                    <a:cubicBezTo>
                      <a:pt x="25" y="41"/>
                      <a:pt x="25" y="41"/>
                      <a:pt x="25" y="41"/>
                    </a:cubicBezTo>
                    <a:cubicBezTo>
                      <a:pt x="25" y="228"/>
                      <a:pt x="25" y="228"/>
                      <a:pt x="25" y="228"/>
                    </a:cubicBezTo>
                    <a:cubicBezTo>
                      <a:pt x="25" y="228"/>
                      <a:pt x="25" y="228"/>
                      <a:pt x="25" y="228"/>
                    </a:cubicBezTo>
                    <a:cubicBezTo>
                      <a:pt x="25" y="228"/>
                      <a:pt x="25" y="228"/>
                      <a:pt x="25" y="229"/>
                    </a:cubicBezTo>
                    <a:cubicBezTo>
                      <a:pt x="25" y="235"/>
                      <a:pt x="30" y="241"/>
                      <a:pt x="36" y="241"/>
                    </a:cubicBezTo>
                    <a:cubicBezTo>
                      <a:pt x="42" y="241"/>
                      <a:pt x="47" y="236"/>
                      <a:pt x="47" y="230"/>
                    </a:cubicBezTo>
                    <a:cubicBezTo>
                      <a:pt x="47" y="230"/>
                      <a:pt x="47" y="230"/>
                      <a:pt x="47" y="229"/>
                    </a:cubicBezTo>
                    <a:cubicBezTo>
                      <a:pt x="47" y="125"/>
                      <a:pt x="47" y="125"/>
                      <a:pt x="47" y="125"/>
                    </a:cubicBezTo>
                    <a:cubicBezTo>
                      <a:pt x="47" y="120"/>
                      <a:pt x="48" y="116"/>
                      <a:pt x="53" y="116"/>
                    </a:cubicBezTo>
                    <a:cubicBezTo>
                      <a:pt x="58" y="116"/>
                      <a:pt x="58" y="120"/>
                      <a:pt x="58" y="125"/>
                    </a:cubicBezTo>
                    <a:cubicBezTo>
                      <a:pt x="58" y="229"/>
                      <a:pt x="58" y="229"/>
                      <a:pt x="58" y="229"/>
                    </a:cubicBezTo>
                    <a:cubicBezTo>
                      <a:pt x="58" y="230"/>
                      <a:pt x="58" y="230"/>
                      <a:pt x="58" y="230"/>
                    </a:cubicBezTo>
                    <a:cubicBezTo>
                      <a:pt x="59" y="236"/>
                      <a:pt x="64" y="241"/>
                      <a:pt x="69" y="241"/>
                    </a:cubicBezTo>
                    <a:cubicBezTo>
                      <a:pt x="76" y="241"/>
                      <a:pt x="81" y="235"/>
                      <a:pt x="81" y="229"/>
                    </a:cubicBezTo>
                    <a:cubicBezTo>
                      <a:pt x="81" y="228"/>
                      <a:pt x="81" y="228"/>
                      <a:pt x="81" y="228"/>
                    </a:cubicBezTo>
                    <a:cubicBezTo>
                      <a:pt x="81" y="41"/>
                      <a:pt x="81" y="41"/>
                      <a:pt x="81" y="41"/>
                    </a:cubicBezTo>
                    <a:cubicBezTo>
                      <a:pt x="87" y="41"/>
                      <a:pt x="87" y="41"/>
                      <a:pt x="87" y="41"/>
                    </a:cubicBezTo>
                    <a:cubicBezTo>
                      <a:pt x="87" y="69"/>
                      <a:pt x="87" y="69"/>
                      <a:pt x="87" y="69"/>
                    </a:cubicBezTo>
                    <a:cubicBezTo>
                      <a:pt x="87" y="78"/>
                      <a:pt x="87" y="78"/>
                      <a:pt x="87" y="78"/>
                    </a:cubicBezTo>
                    <a:cubicBezTo>
                      <a:pt x="87" y="96"/>
                      <a:pt x="87" y="96"/>
                      <a:pt x="87" y="96"/>
                    </a:cubicBezTo>
                    <a:cubicBezTo>
                      <a:pt x="138" y="45"/>
                      <a:pt x="138" y="45"/>
                      <a:pt x="138" y="45"/>
                    </a:cubicBezTo>
                    <a:cubicBezTo>
                      <a:pt x="142" y="41"/>
                      <a:pt x="142" y="35"/>
                      <a:pt x="139" y="31"/>
                    </a:cubicBezTo>
                    <a:close/>
                  </a:path>
                </a:pathLst>
              </a:custGeom>
              <a:grpFill/>
              <a:ln w="15875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>
                <a:normAutofit/>
              </a:bodyPr>
              <a:lstStyle/>
              <a:p>
                <a:pPr marL="0" marR="0" lvl="0" indent="0" algn="l" defTabSz="9137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20" name="iṩ1íḍé"/>
            <p:cNvGrpSpPr/>
            <p:nvPr/>
          </p:nvGrpSpPr>
          <p:grpSpPr>
            <a:xfrm>
              <a:off x="7422802" y="1248576"/>
              <a:ext cx="550867" cy="913350"/>
              <a:chOff x="8467515" y="825516"/>
              <a:chExt cx="589349" cy="977152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13" name="íṩ1îḑè"/>
              <p:cNvSpPr/>
              <p:nvPr/>
            </p:nvSpPr>
            <p:spPr bwMode="auto">
              <a:xfrm>
                <a:off x="8691300" y="825516"/>
                <a:ext cx="144557" cy="154287"/>
              </a:xfrm>
              <a:prstGeom prst="ellipse">
                <a:avLst/>
              </a:prstGeom>
              <a:grpFill/>
              <a:ln w="15875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>
                <a:normAutofit fontScale="25000" lnSpcReduction="20000"/>
              </a:bodyPr>
              <a:lstStyle/>
              <a:p>
                <a:pPr marL="0" marR="0" lvl="0" indent="0" algn="l" defTabSz="9137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4" name="îṥliḍê"/>
              <p:cNvSpPr/>
              <p:nvPr/>
            </p:nvSpPr>
            <p:spPr bwMode="auto">
              <a:xfrm>
                <a:off x="8467515" y="1010383"/>
                <a:ext cx="589349" cy="792285"/>
              </a:xfrm>
              <a:custGeom>
                <a:avLst/>
                <a:gdLst>
                  <a:gd name="T0" fmla="*/ 177 w 179"/>
                  <a:gd name="T1" fmla="*/ 45 h 241"/>
                  <a:gd name="T2" fmla="*/ 164 w 179"/>
                  <a:gd name="T3" fmla="*/ 41 h 241"/>
                  <a:gd name="T4" fmla="*/ 143 w 179"/>
                  <a:gd name="T5" fmla="*/ 51 h 241"/>
                  <a:gd name="T6" fmla="*/ 143 w 179"/>
                  <a:gd name="T7" fmla="*/ 30 h 241"/>
                  <a:gd name="T8" fmla="*/ 143 w 179"/>
                  <a:gd name="T9" fmla="*/ 30 h 241"/>
                  <a:gd name="T10" fmla="*/ 90 w 179"/>
                  <a:gd name="T11" fmla="*/ 0 h 241"/>
                  <a:gd name="T12" fmla="*/ 37 w 179"/>
                  <a:gd name="T13" fmla="*/ 30 h 241"/>
                  <a:gd name="T14" fmla="*/ 37 w 179"/>
                  <a:gd name="T15" fmla="*/ 30 h 241"/>
                  <a:gd name="T16" fmla="*/ 37 w 179"/>
                  <a:gd name="T17" fmla="*/ 51 h 241"/>
                  <a:gd name="T18" fmla="*/ 16 w 179"/>
                  <a:gd name="T19" fmla="*/ 41 h 241"/>
                  <a:gd name="T20" fmla="*/ 3 w 179"/>
                  <a:gd name="T21" fmla="*/ 45 h 241"/>
                  <a:gd name="T22" fmla="*/ 8 w 179"/>
                  <a:gd name="T23" fmla="*/ 58 h 241"/>
                  <a:gd name="T24" fmla="*/ 56 w 179"/>
                  <a:gd name="T25" fmla="*/ 82 h 241"/>
                  <a:gd name="T26" fmla="*/ 56 w 179"/>
                  <a:gd name="T27" fmla="*/ 40 h 241"/>
                  <a:gd name="T28" fmla="*/ 62 w 179"/>
                  <a:gd name="T29" fmla="*/ 40 h 241"/>
                  <a:gd name="T30" fmla="*/ 62 w 179"/>
                  <a:gd name="T31" fmla="*/ 228 h 241"/>
                  <a:gd name="T32" fmla="*/ 62 w 179"/>
                  <a:gd name="T33" fmla="*/ 228 h 241"/>
                  <a:gd name="T34" fmla="*/ 62 w 179"/>
                  <a:gd name="T35" fmla="*/ 229 h 241"/>
                  <a:gd name="T36" fmla="*/ 73 w 179"/>
                  <a:gd name="T37" fmla="*/ 241 h 241"/>
                  <a:gd name="T38" fmla="*/ 84 w 179"/>
                  <a:gd name="T39" fmla="*/ 230 h 241"/>
                  <a:gd name="T40" fmla="*/ 84 w 179"/>
                  <a:gd name="T41" fmla="*/ 229 h 241"/>
                  <a:gd name="T42" fmla="*/ 84 w 179"/>
                  <a:gd name="T43" fmla="*/ 125 h 241"/>
                  <a:gd name="T44" fmla="*/ 90 w 179"/>
                  <a:gd name="T45" fmla="*/ 116 h 241"/>
                  <a:gd name="T46" fmla="*/ 95 w 179"/>
                  <a:gd name="T47" fmla="*/ 125 h 241"/>
                  <a:gd name="T48" fmla="*/ 95 w 179"/>
                  <a:gd name="T49" fmla="*/ 229 h 241"/>
                  <a:gd name="T50" fmla="*/ 96 w 179"/>
                  <a:gd name="T51" fmla="*/ 230 h 241"/>
                  <a:gd name="T52" fmla="*/ 106 w 179"/>
                  <a:gd name="T53" fmla="*/ 241 h 241"/>
                  <a:gd name="T54" fmla="*/ 118 w 179"/>
                  <a:gd name="T55" fmla="*/ 229 h 241"/>
                  <a:gd name="T56" fmla="*/ 118 w 179"/>
                  <a:gd name="T57" fmla="*/ 228 h 241"/>
                  <a:gd name="T58" fmla="*/ 118 w 179"/>
                  <a:gd name="T59" fmla="*/ 40 h 241"/>
                  <a:gd name="T60" fmla="*/ 124 w 179"/>
                  <a:gd name="T61" fmla="*/ 40 h 241"/>
                  <a:gd name="T62" fmla="*/ 124 w 179"/>
                  <a:gd name="T63" fmla="*/ 82 h 241"/>
                  <a:gd name="T64" fmla="*/ 172 w 179"/>
                  <a:gd name="T65" fmla="*/ 58 h 241"/>
                  <a:gd name="T66" fmla="*/ 177 w 179"/>
                  <a:gd name="T67" fmla="*/ 45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79" h="241">
                    <a:moveTo>
                      <a:pt x="177" y="45"/>
                    </a:moveTo>
                    <a:cubicBezTo>
                      <a:pt x="175" y="41"/>
                      <a:pt x="169" y="39"/>
                      <a:pt x="164" y="41"/>
                    </a:cubicBezTo>
                    <a:cubicBezTo>
                      <a:pt x="143" y="51"/>
                      <a:pt x="143" y="51"/>
                      <a:pt x="143" y="51"/>
                    </a:cubicBezTo>
                    <a:cubicBezTo>
                      <a:pt x="143" y="30"/>
                      <a:pt x="143" y="30"/>
                      <a:pt x="143" y="30"/>
                    </a:cubicBezTo>
                    <a:cubicBezTo>
                      <a:pt x="143" y="30"/>
                      <a:pt x="143" y="30"/>
                      <a:pt x="143" y="30"/>
                    </a:cubicBezTo>
                    <a:cubicBezTo>
                      <a:pt x="142" y="2"/>
                      <a:pt x="116" y="0"/>
                      <a:pt x="90" y="0"/>
                    </a:cubicBezTo>
                    <a:cubicBezTo>
                      <a:pt x="63" y="0"/>
                      <a:pt x="38" y="2"/>
                      <a:pt x="37" y="30"/>
                    </a:cubicBezTo>
                    <a:cubicBezTo>
                      <a:pt x="37" y="30"/>
                      <a:pt x="37" y="30"/>
                      <a:pt x="37" y="30"/>
                    </a:cubicBezTo>
                    <a:cubicBezTo>
                      <a:pt x="37" y="51"/>
                      <a:pt x="37" y="51"/>
                      <a:pt x="37" y="51"/>
                    </a:cubicBezTo>
                    <a:cubicBezTo>
                      <a:pt x="16" y="41"/>
                      <a:pt x="16" y="41"/>
                      <a:pt x="16" y="41"/>
                    </a:cubicBezTo>
                    <a:cubicBezTo>
                      <a:pt x="11" y="39"/>
                      <a:pt x="5" y="41"/>
                      <a:pt x="3" y="45"/>
                    </a:cubicBezTo>
                    <a:cubicBezTo>
                      <a:pt x="0" y="50"/>
                      <a:pt x="3" y="56"/>
                      <a:pt x="8" y="58"/>
                    </a:cubicBezTo>
                    <a:cubicBezTo>
                      <a:pt x="56" y="82"/>
                      <a:pt x="56" y="82"/>
                      <a:pt x="56" y="82"/>
                    </a:cubicBezTo>
                    <a:cubicBezTo>
                      <a:pt x="56" y="40"/>
                      <a:pt x="56" y="40"/>
                      <a:pt x="56" y="40"/>
                    </a:cubicBezTo>
                    <a:cubicBezTo>
                      <a:pt x="62" y="40"/>
                      <a:pt x="62" y="40"/>
                      <a:pt x="62" y="40"/>
                    </a:cubicBezTo>
                    <a:cubicBezTo>
                      <a:pt x="62" y="228"/>
                      <a:pt x="62" y="228"/>
                      <a:pt x="62" y="228"/>
                    </a:cubicBezTo>
                    <a:cubicBezTo>
                      <a:pt x="62" y="228"/>
                      <a:pt x="62" y="228"/>
                      <a:pt x="62" y="228"/>
                    </a:cubicBezTo>
                    <a:cubicBezTo>
                      <a:pt x="62" y="228"/>
                      <a:pt x="62" y="228"/>
                      <a:pt x="62" y="229"/>
                    </a:cubicBezTo>
                    <a:cubicBezTo>
                      <a:pt x="62" y="235"/>
                      <a:pt x="67" y="241"/>
                      <a:pt x="73" y="241"/>
                    </a:cubicBezTo>
                    <a:cubicBezTo>
                      <a:pt x="79" y="241"/>
                      <a:pt x="84" y="236"/>
                      <a:pt x="84" y="230"/>
                    </a:cubicBezTo>
                    <a:cubicBezTo>
                      <a:pt x="84" y="230"/>
                      <a:pt x="84" y="230"/>
                      <a:pt x="84" y="229"/>
                    </a:cubicBezTo>
                    <a:cubicBezTo>
                      <a:pt x="84" y="125"/>
                      <a:pt x="84" y="125"/>
                      <a:pt x="84" y="125"/>
                    </a:cubicBezTo>
                    <a:cubicBezTo>
                      <a:pt x="84" y="120"/>
                      <a:pt x="85" y="116"/>
                      <a:pt x="90" y="116"/>
                    </a:cubicBezTo>
                    <a:cubicBezTo>
                      <a:pt x="95" y="116"/>
                      <a:pt x="95" y="120"/>
                      <a:pt x="95" y="125"/>
                    </a:cubicBezTo>
                    <a:cubicBezTo>
                      <a:pt x="95" y="229"/>
                      <a:pt x="95" y="229"/>
                      <a:pt x="95" y="229"/>
                    </a:cubicBezTo>
                    <a:cubicBezTo>
                      <a:pt x="95" y="230"/>
                      <a:pt x="95" y="230"/>
                      <a:pt x="96" y="230"/>
                    </a:cubicBezTo>
                    <a:cubicBezTo>
                      <a:pt x="96" y="236"/>
                      <a:pt x="101" y="241"/>
                      <a:pt x="106" y="241"/>
                    </a:cubicBezTo>
                    <a:cubicBezTo>
                      <a:pt x="113" y="241"/>
                      <a:pt x="118" y="235"/>
                      <a:pt x="118" y="229"/>
                    </a:cubicBezTo>
                    <a:cubicBezTo>
                      <a:pt x="118" y="228"/>
                      <a:pt x="118" y="228"/>
                      <a:pt x="118" y="228"/>
                    </a:cubicBezTo>
                    <a:cubicBezTo>
                      <a:pt x="118" y="40"/>
                      <a:pt x="118" y="40"/>
                      <a:pt x="118" y="40"/>
                    </a:cubicBezTo>
                    <a:cubicBezTo>
                      <a:pt x="124" y="40"/>
                      <a:pt x="124" y="40"/>
                      <a:pt x="124" y="40"/>
                    </a:cubicBezTo>
                    <a:cubicBezTo>
                      <a:pt x="124" y="82"/>
                      <a:pt x="124" y="82"/>
                      <a:pt x="124" y="82"/>
                    </a:cubicBezTo>
                    <a:cubicBezTo>
                      <a:pt x="172" y="58"/>
                      <a:pt x="172" y="58"/>
                      <a:pt x="172" y="58"/>
                    </a:cubicBezTo>
                    <a:cubicBezTo>
                      <a:pt x="177" y="56"/>
                      <a:pt x="179" y="50"/>
                      <a:pt x="177" y="45"/>
                    </a:cubicBezTo>
                    <a:close/>
                  </a:path>
                </a:pathLst>
              </a:custGeom>
              <a:grpFill/>
              <a:ln w="15875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>
                <a:normAutofit/>
              </a:bodyPr>
              <a:lstStyle/>
              <a:p>
                <a:pPr marL="0" marR="0" lvl="0" indent="0" algn="l" defTabSz="9137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21" name="ïşľiḑe"/>
            <p:cNvGrpSpPr/>
            <p:nvPr/>
          </p:nvGrpSpPr>
          <p:grpSpPr>
            <a:xfrm>
              <a:off x="5263069" y="4692205"/>
              <a:ext cx="422244" cy="912046"/>
              <a:chOff x="6276918" y="4540915"/>
              <a:chExt cx="451741" cy="975761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15" name="íślíḑé"/>
              <p:cNvSpPr/>
              <p:nvPr/>
            </p:nvSpPr>
            <p:spPr bwMode="auto">
              <a:xfrm>
                <a:off x="6468734" y="4540915"/>
                <a:ext cx="140387" cy="151507"/>
              </a:xfrm>
              <a:custGeom>
                <a:avLst/>
                <a:gdLst>
                  <a:gd name="T0" fmla="*/ 0 w 43"/>
                  <a:gd name="T1" fmla="*/ 23 h 46"/>
                  <a:gd name="T2" fmla="*/ 21 w 43"/>
                  <a:gd name="T3" fmla="*/ 46 h 46"/>
                  <a:gd name="T4" fmla="*/ 43 w 43"/>
                  <a:gd name="T5" fmla="*/ 23 h 46"/>
                  <a:gd name="T6" fmla="*/ 22 w 43"/>
                  <a:gd name="T7" fmla="*/ 0 h 46"/>
                  <a:gd name="T8" fmla="*/ 0 w 43"/>
                  <a:gd name="T9" fmla="*/ 23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46">
                    <a:moveTo>
                      <a:pt x="0" y="23"/>
                    </a:moveTo>
                    <a:cubicBezTo>
                      <a:pt x="0" y="35"/>
                      <a:pt x="10" y="46"/>
                      <a:pt x="21" y="46"/>
                    </a:cubicBezTo>
                    <a:cubicBezTo>
                      <a:pt x="33" y="46"/>
                      <a:pt x="43" y="36"/>
                      <a:pt x="43" y="23"/>
                    </a:cubicBezTo>
                    <a:cubicBezTo>
                      <a:pt x="43" y="10"/>
                      <a:pt x="33" y="0"/>
                      <a:pt x="22" y="0"/>
                    </a:cubicBezTo>
                    <a:cubicBezTo>
                      <a:pt x="10" y="0"/>
                      <a:pt x="0" y="10"/>
                      <a:pt x="0" y="23"/>
                    </a:cubicBezTo>
                    <a:close/>
                  </a:path>
                </a:pathLst>
              </a:custGeom>
              <a:grpFill/>
              <a:ln w="15875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>
                <a:normAutofit fontScale="25000" lnSpcReduction="20000"/>
              </a:bodyPr>
              <a:lstStyle/>
              <a:p>
                <a:pPr marL="0" marR="0" lvl="0" indent="0" algn="l" defTabSz="9137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6" name="íṡḷiďè"/>
              <p:cNvSpPr/>
              <p:nvPr/>
            </p:nvSpPr>
            <p:spPr bwMode="auto">
              <a:xfrm>
                <a:off x="6276918" y="4704931"/>
                <a:ext cx="442011" cy="654678"/>
              </a:xfrm>
              <a:custGeom>
                <a:avLst/>
                <a:gdLst>
                  <a:gd name="T0" fmla="*/ 1 w 134"/>
                  <a:gd name="T1" fmla="*/ 84 h 199"/>
                  <a:gd name="T2" fmla="*/ 10 w 134"/>
                  <a:gd name="T3" fmla="*/ 36 h 199"/>
                  <a:gd name="T4" fmla="*/ 15 w 134"/>
                  <a:gd name="T5" fmla="*/ 29 h 199"/>
                  <a:gd name="T6" fmla="*/ 61 w 134"/>
                  <a:gd name="T7" fmla="*/ 2 h 199"/>
                  <a:gd name="T8" fmla="*/ 62 w 134"/>
                  <a:gd name="T9" fmla="*/ 2 h 199"/>
                  <a:gd name="T10" fmla="*/ 62 w 134"/>
                  <a:gd name="T11" fmla="*/ 1 h 199"/>
                  <a:gd name="T12" fmla="*/ 63 w 134"/>
                  <a:gd name="T13" fmla="*/ 1 h 199"/>
                  <a:gd name="T14" fmla="*/ 63 w 134"/>
                  <a:gd name="T15" fmla="*/ 1 h 199"/>
                  <a:gd name="T16" fmla="*/ 64 w 134"/>
                  <a:gd name="T17" fmla="*/ 1 h 199"/>
                  <a:gd name="T18" fmla="*/ 64 w 134"/>
                  <a:gd name="T19" fmla="*/ 1 h 199"/>
                  <a:gd name="T20" fmla="*/ 65 w 134"/>
                  <a:gd name="T21" fmla="*/ 1 h 199"/>
                  <a:gd name="T22" fmla="*/ 65 w 134"/>
                  <a:gd name="T23" fmla="*/ 0 h 199"/>
                  <a:gd name="T24" fmla="*/ 66 w 134"/>
                  <a:gd name="T25" fmla="*/ 0 h 199"/>
                  <a:gd name="T26" fmla="*/ 66 w 134"/>
                  <a:gd name="T27" fmla="*/ 0 h 199"/>
                  <a:gd name="T28" fmla="*/ 67 w 134"/>
                  <a:gd name="T29" fmla="*/ 0 h 199"/>
                  <a:gd name="T30" fmla="*/ 67 w 134"/>
                  <a:gd name="T31" fmla="*/ 0 h 199"/>
                  <a:gd name="T32" fmla="*/ 68 w 134"/>
                  <a:gd name="T33" fmla="*/ 0 h 199"/>
                  <a:gd name="T34" fmla="*/ 68 w 134"/>
                  <a:gd name="T35" fmla="*/ 0 h 199"/>
                  <a:gd name="T36" fmla="*/ 69 w 134"/>
                  <a:gd name="T37" fmla="*/ 0 h 199"/>
                  <a:gd name="T38" fmla="*/ 69 w 134"/>
                  <a:gd name="T39" fmla="*/ 1 h 199"/>
                  <a:gd name="T40" fmla="*/ 70 w 134"/>
                  <a:gd name="T41" fmla="*/ 1 h 199"/>
                  <a:gd name="T42" fmla="*/ 70 w 134"/>
                  <a:gd name="T43" fmla="*/ 1 h 199"/>
                  <a:gd name="T44" fmla="*/ 92 w 134"/>
                  <a:gd name="T45" fmla="*/ 9 h 199"/>
                  <a:gd name="T46" fmla="*/ 99 w 134"/>
                  <a:gd name="T47" fmla="*/ 21 h 199"/>
                  <a:gd name="T48" fmla="*/ 92 w 134"/>
                  <a:gd name="T49" fmla="*/ 89 h 199"/>
                  <a:gd name="T50" fmla="*/ 92 w 134"/>
                  <a:gd name="T51" fmla="*/ 90 h 199"/>
                  <a:gd name="T52" fmla="*/ 129 w 134"/>
                  <a:gd name="T53" fmla="*/ 113 h 199"/>
                  <a:gd name="T54" fmla="*/ 134 w 134"/>
                  <a:gd name="T55" fmla="*/ 123 h 199"/>
                  <a:gd name="T56" fmla="*/ 127 w 134"/>
                  <a:gd name="T57" fmla="*/ 188 h 199"/>
                  <a:gd name="T58" fmla="*/ 116 w 134"/>
                  <a:gd name="T59" fmla="*/ 199 h 199"/>
                  <a:gd name="T60" fmla="*/ 105 w 134"/>
                  <a:gd name="T61" fmla="*/ 187 h 199"/>
                  <a:gd name="T62" fmla="*/ 112 w 134"/>
                  <a:gd name="T63" fmla="*/ 130 h 199"/>
                  <a:gd name="T64" fmla="*/ 56 w 134"/>
                  <a:gd name="T65" fmla="*/ 96 h 199"/>
                  <a:gd name="T66" fmla="*/ 55 w 134"/>
                  <a:gd name="T67" fmla="*/ 95 h 199"/>
                  <a:gd name="T68" fmla="*/ 55 w 134"/>
                  <a:gd name="T69" fmla="*/ 95 h 199"/>
                  <a:gd name="T70" fmla="*/ 54 w 134"/>
                  <a:gd name="T71" fmla="*/ 95 h 199"/>
                  <a:gd name="T72" fmla="*/ 54 w 134"/>
                  <a:gd name="T73" fmla="*/ 95 h 199"/>
                  <a:gd name="T74" fmla="*/ 53 w 134"/>
                  <a:gd name="T75" fmla="*/ 94 h 199"/>
                  <a:gd name="T76" fmla="*/ 53 w 134"/>
                  <a:gd name="T77" fmla="*/ 94 h 199"/>
                  <a:gd name="T78" fmla="*/ 52 w 134"/>
                  <a:gd name="T79" fmla="*/ 93 h 199"/>
                  <a:gd name="T80" fmla="*/ 52 w 134"/>
                  <a:gd name="T81" fmla="*/ 93 h 199"/>
                  <a:gd name="T82" fmla="*/ 52 w 134"/>
                  <a:gd name="T83" fmla="*/ 93 h 199"/>
                  <a:gd name="T84" fmla="*/ 51 w 134"/>
                  <a:gd name="T85" fmla="*/ 90 h 199"/>
                  <a:gd name="T86" fmla="*/ 51 w 134"/>
                  <a:gd name="T87" fmla="*/ 90 h 199"/>
                  <a:gd name="T88" fmla="*/ 50 w 134"/>
                  <a:gd name="T89" fmla="*/ 89 h 199"/>
                  <a:gd name="T90" fmla="*/ 50 w 134"/>
                  <a:gd name="T91" fmla="*/ 89 h 199"/>
                  <a:gd name="T92" fmla="*/ 50 w 134"/>
                  <a:gd name="T93" fmla="*/ 88 h 199"/>
                  <a:gd name="T94" fmla="*/ 50 w 134"/>
                  <a:gd name="T95" fmla="*/ 87 h 199"/>
                  <a:gd name="T96" fmla="*/ 50 w 134"/>
                  <a:gd name="T97" fmla="*/ 87 h 199"/>
                  <a:gd name="T98" fmla="*/ 50 w 134"/>
                  <a:gd name="T99" fmla="*/ 86 h 199"/>
                  <a:gd name="T100" fmla="*/ 50 w 134"/>
                  <a:gd name="T101" fmla="*/ 85 h 199"/>
                  <a:gd name="T102" fmla="*/ 50 w 134"/>
                  <a:gd name="T103" fmla="*/ 85 h 199"/>
                  <a:gd name="T104" fmla="*/ 50 w 134"/>
                  <a:gd name="T105" fmla="*/ 84 h 199"/>
                  <a:gd name="T106" fmla="*/ 50 w 134"/>
                  <a:gd name="T107" fmla="*/ 84 h 199"/>
                  <a:gd name="T108" fmla="*/ 56 w 134"/>
                  <a:gd name="T109" fmla="*/ 33 h 199"/>
                  <a:gd name="T110" fmla="*/ 31 w 134"/>
                  <a:gd name="T111" fmla="*/ 46 h 199"/>
                  <a:gd name="T112" fmla="*/ 23 w 134"/>
                  <a:gd name="T113" fmla="*/ 89 h 199"/>
                  <a:gd name="T114" fmla="*/ 10 w 134"/>
                  <a:gd name="T115" fmla="*/ 98 h 199"/>
                  <a:gd name="T116" fmla="*/ 1 w 134"/>
                  <a:gd name="T117" fmla="*/ 84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34" h="199">
                    <a:moveTo>
                      <a:pt x="1" y="84"/>
                    </a:moveTo>
                    <a:cubicBezTo>
                      <a:pt x="10" y="36"/>
                      <a:pt x="10" y="36"/>
                      <a:pt x="10" y="36"/>
                    </a:cubicBezTo>
                    <a:cubicBezTo>
                      <a:pt x="11" y="33"/>
                      <a:pt x="13" y="30"/>
                      <a:pt x="15" y="29"/>
                    </a:cubicBezTo>
                    <a:cubicBezTo>
                      <a:pt x="61" y="2"/>
                      <a:pt x="61" y="2"/>
                      <a:pt x="61" y="2"/>
                    </a:cubicBezTo>
                    <a:cubicBezTo>
                      <a:pt x="61" y="2"/>
                      <a:pt x="62" y="2"/>
                      <a:pt x="62" y="2"/>
                    </a:cubicBezTo>
                    <a:cubicBezTo>
                      <a:pt x="62" y="2"/>
                      <a:pt x="62" y="2"/>
                      <a:pt x="62" y="1"/>
                    </a:cubicBezTo>
                    <a:cubicBezTo>
                      <a:pt x="62" y="1"/>
                      <a:pt x="63" y="1"/>
                      <a:pt x="63" y="1"/>
                    </a:cubicBezTo>
                    <a:cubicBezTo>
                      <a:pt x="63" y="1"/>
                      <a:pt x="63" y="1"/>
                      <a:pt x="63" y="1"/>
                    </a:cubicBezTo>
                    <a:cubicBezTo>
                      <a:pt x="63" y="1"/>
                      <a:pt x="64" y="1"/>
                      <a:pt x="64" y="1"/>
                    </a:cubicBezTo>
                    <a:cubicBezTo>
                      <a:pt x="64" y="1"/>
                      <a:pt x="64" y="1"/>
                      <a:pt x="64" y="1"/>
                    </a:cubicBezTo>
                    <a:cubicBezTo>
                      <a:pt x="64" y="1"/>
                      <a:pt x="65" y="1"/>
                      <a:pt x="65" y="1"/>
                    </a:cubicBezTo>
                    <a:cubicBezTo>
                      <a:pt x="65" y="0"/>
                      <a:pt x="65" y="0"/>
                      <a:pt x="65" y="0"/>
                    </a:cubicBezTo>
                    <a:cubicBezTo>
                      <a:pt x="65" y="0"/>
                      <a:pt x="66" y="0"/>
                      <a:pt x="66" y="0"/>
                    </a:cubicBezTo>
                    <a:cubicBezTo>
                      <a:pt x="66" y="0"/>
                      <a:pt x="66" y="0"/>
                      <a:pt x="66" y="0"/>
                    </a:cubicBezTo>
                    <a:cubicBezTo>
                      <a:pt x="66" y="0"/>
                      <a:pt x="67" y="0"/>
                      <a:pt x="67" y="0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67" y="0"/>
                      <a:pt x="68" y="0"/>
                      <a:pt x="68" y="0"/>
                    </a:cubicBezTo>
                    <a:cubicBezTo>
                      <a:pt x="68" y="0"/>
                      <a:pt x="68" y="0"/>
                      <a:pt x="68" y="0"/>
                    </a:cubicBezTo>
                    <a:cubicBezTo>
                      <a:pt x="69" y="0"/>
                      <a:pt x="69" y="0"/>
                      <a:pt x="69" y="0"/>
                    </a:cubicBezTo>
                    <a:cubicBezTo>
                      <a:pt x="69" y="1"/>
                      <a:pt x="69" y="1"/>
                      <a:pt x="69" y="1"/>
                    </a:cubicBezTo>
                    <a:cubicBezTo>
                      <a:pt x="70" y="1"/>
                      <a:pt x="70" y="1"/>
                      <a:pt x="70" y="1"/>
                    </a:cubicBezTo>
                    <a:cubicBezTo>
                      <a:pt x="70" y="1"/>
                      <a:pt x="70" y="1"/>
                      <a:pt x="70" y="1"/>
                    </a:cubicBezTo>
                    <a:cubicBezTo>
                      <a:pt x="92" y="9"/>
                      <a:pt x="92" y="9"/>
                      <a:pt x="92" y="9"/>
                    </a:cubicBezTo>
                    <a:cubicBezTo>
                      <a:pt x="97" y="10"/>
                      <a:pt x="100" y="16"/>
                      <a:pt x="99" y="21"/>
                    </a:cubicBezTo>
                    <a:cubicBezTo>
                      <a:pt x="92" y="89"/>
                      <a:pt x="92" y="89"/>
                      <a:pt x="92" y="89"/>
                    </a:cubicBezTo>
                    <a:cubicBezTo>
                      <a:pt x="92" y="89"/>
                      <a:pt x="92" y="90"/>
                      <a:pt x="92" y="90"/>
                    </a:cubicBezTo>
                    <a:cubicBezTo>
                      <a:pt x="129" y="113"/>
                      <a:pt x="129" y="113"/>
                      <a:pt x="129" y="113"/>
                    </a:cubicBezTo>
                    <a:cubicBezTo>
                      <a:pt x="132" y="115"/>
                      <a:pt x="134" y="119"/>
                      <a:pt x="134" y="123"/>
                    </a:cubicBezTo>
                    <a:cubicBezTo>
                      <a:pt x="127" y="188"/>
                      <a:pt x="127" y="188"/>
                      <a:pt x="127" y="188"/>
                    </a:cubicBezTo>
                    <a:cubicBezTo>
                      <a:pt x="127" y="194"/>
                      <a:pt x="122" y="199"/>
                      <a:pt x="116" y="199"/>
                    </a:cubicBezTo>
                    <a:cubicBezTo>
                      <a:pt x="110" y="199"/>
                      <a:pt x="105" y="194"/>
                      <a:pt x="105" y="187"/>
                    </a:cubicBezTo>
                    <a:cubicBezTo>
                      <a:pt x="112" y="130"/>
                      <a:pt x="112" y="130"/>
                      <a:pt x="112" y="130"/>
                    </a:cubicBezTo>
                    <a:cubicBezTo>
                      <a:pt x="56" y="96"/>
                      <a:pt x="56" y="96"/>
                      <a:pt x="56" y="96"/>
                    </a:cubicBezTo>
                    <a:cubicBezTo>
                      <a:pt x="55" y="96"/>
                      <a:pt x="55" y="95"/>
                      <a:pt x="55" y="95"/>
                    </a:cubicBezTo>
                    <a:cubicBezTo>
                      <a:pt x="55" y="95"/>
                      <a:pt x="55" y="95"/>
                      <a:pt x="55" y="95"/>
                    </a:cubicBezTo>
                    <a:cubicBezTo>
                      <a:pt x="54" y="95"/>
                      <a:pt x="54" y="95"/>
                      <a:pt x="54" y="95"/>
                    </a:cubicBezTo>
                    <a:cubicBezTo>
                      <a:pt x="54" y="95"/>
                      <a:pt x="54" y="95"/>
                      <a:pt x="54" y="95"/>
                    </a:cubicBezTo>
                    <a:cubicBezTo>
                      <a:pt x="54" y="94"/>
                      <a:pt x="53" y="94"/>
                      <a:pt x="53" y="94"/>
                    </a:cubicBezTo>
                    <a:cubicBezTo>
                      <a:pt x="53" y="94"/>
                      <a:pt x="53" y="94"/>
                      <a:pt x="53" y="94"/>
                    </a:cubicBezTo>
                    <a:cubicBezTo>
                      <a:pt x="53" y="93"/>
                      <a:pt x="53" y="93"/>
                      <a:pt x="52" y="93"/>
                    </a:cubicBezTo>
                    <a:cubicBezTo>
                      <a:pt x="52" y="93"/>
                      <a:pt x="52" y="93"/>
                      <a:pt x="52" y="93"/>
                    </a:cubicBezTo>
                    <a:cubicBezTo>
                      <a:pt x="52" y="93"/>
                      <a:pt x="52" y="93"/>
                      <a:pt x="52" y="93"/>
                    </a:cubicBezTo>
                    <a:cubicBezTo>
                      <a:pt x="52" y="92"/>
                      <a:pt x="51" y="91"/>
                      <a:pt x="51" y="90"/>
                    </a:cubicBezTo>
                    <a:cubicBezTo>
                      <a:pt x="51" y="90"/>
                      <a:pt x="51" y="90"/>
                      <a:pt x="51" y="90"/>
                    </a:cubicBezTo>
                    <a:cubicBezTo>
                      <a:pt x="51" y="89"/>
                      <a:pt x="50" y="89"/>
                      <a:pt x="50" y="89"/>
                    </a:cubicBezTo>
                    <a:cubicBezTo>
                      <a:pt x="50" y="89"/>
                      <a:pt x="50" y="89"/>
                      <a:pt x="50" y="89"/>
                    </a:cubicBezTo>
                    <a:cubicBezTo>
                      <a:pt x="50" y="88"/>
                      <a:pt x="50" y="88"/>
                      <a:pt x="50" y="88"/>
                    </a:cubicBezTo>
                    <a:cubicBezTo>
                      <a:pt x="50" y="88"/>
                      <a:pt x="50" y="88"/>
                      <a:pt x="50" y="87"/>
                    </a:cubicBezTo>
                    <a:cubicBezTo>
                      <a:pt x="50" y="87"/>
                      <a:pt x="50" y="87"/>
                      <a:pt x="50" y="87"/>
                    </a:cubicBezTo>
                    <a:cubicBezTo>
                      <a:pt x="50" y="86"/>
                      <a:pt x="50" y="86"/>
                      <a:pt x="50" y="86"/>
                    </a:cubicBezTo>
                    <a:cubicBezTo>
                      <a:pt x="50" y="86"/>
                      <a:pt x="50" y="86"/>
                      <a:pt x="50" y="85"/>
                    </a:cubicBezTo>
                    <a:cubicBezTo>
                      <a:pt x="50" y="85"/>
                      <a:pt x="50" y="85"/>
                      <a:pt x="50" y="85"/>
                    </a:cubicBezTo>
                    <a:cubicBezTo>
                      <a:pt x="50" y="85"/>
                      <a:pt x="50" y="85"/>
                      <a:pt x="50" y="84"/>
                    </a:cubicBezTo>
                    <a:cubicBezTo>
                      <a:pt x="50" y="84"/>
                      <a:pt x="50" y="84"/>
                      <a:pt x="50" y="84"/>
                    </a:cubicBezTo>
                    <a:cubicBezTo>
                      <a:pt x="56" y="33"/>
                      <a:pt x="56" y="33"/>
                      <a:pt x="56" y="33"/>
                    </a:cubicBezTo>
                    <a:cubicBezTo>
                      <a:pt x="31" y="46"/>
                      <a:pt x="31" y="46"/>
                      <a:pt x="31" y="46"/>
                    </a:cubicBezTo>
                    <a:cubicBezTo>
                      <a:pt x="23" y="89"/>
                      <a:pt x="23" y="89"/>
                      <a:pt x="23" y="89"/>
                    </a:cubicBezTo>
                    <a:cubicBezTo>
                      <a:pt x="21" y="95"/>
                      <a:pt x="15" y="99"/>
                      <a:pt x="10" y="98"/>
                    </a:cubicBezTo>
                    <a:cubicBezTo>
                      <a:pt x="4" y="96"/>
                      <a:pt x="0" y="90"/>
                      <a:pt x="1" y="84"/>
                    </a:cubicBezTo>
                    <a:close/>
                  </a:path>
                </a:pathLst>
              </a:custGeom>
              <a:grpFill/>
              <a:ln w="15875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>
                <a:normAutofit/>
              </a:bodyPr>
              <a:lstStyle/>
              <a:p>
                <a:pPr marL="0" marR="0" lvl="0" indent="0" algn="l" defTabSz="9137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" name="îşļïdê"/>
              <p:cNvSpPr/>
              <p:nvPr/>
            </p:nvSpPr>
            <p:spPr bwMode="auto">
              <a:xfrm>
                <a:off x="6389505" y="5039915"/>
                <a:ext cx="132047" cy="476761"/>
              </a:xfrm>
              <a:custGeom>
                <a:avLst/>
                <a:gdLst>
                  <a:gd name="T0" fmla="*/ 1 w 40"/>
                  <a:gd name="T1" fmla="*/ 131 h 145"/>
                  <a:gd name="T2" fmla="*/ 19 w 40"/>
                  <a:gd name="T3" fmla="*/ 1 h 145"/>
                  <a:gd name="T4" fmla="*/ 20 w 40"/>
                  <a:gd name="T5" fmla="*/ 0 h 145"/>
                  <a:gd name="T6" fmla="*/ 40 w 40"/>
                  <a:gd name="T7" fmla="*/ 12 h 145"/>
                  <a:gd name="T8" fmla="*/ 23 w 40"/>
                  <a:gd name="T9" fmla="*/ 135 h 145"/>
                  <a:gd name="T10" fmla="*/ 10 w 40"/>
                  <a:gd name="T11" fmla="*/ 144 h 145"/>
                  <a:gd name="T12" fmla="*/ 1 w 40"/>
                  <a:gd name="T13" fmla="*/ 131 h 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0" h="145">
                    <a:moveTo>
                      <a:pt x="1" y="131"/>
                    </a:moveTo>
                    <a:cubicBezTo>
                      <a:pt x="19" y="1"/>
                      <a:pt x="19" y="1"/>
                      <a:pt x="19" y="1"/>
                    </a:cubicBezTo>
                    <a:cubicBezTo>
                      <a:pt x="19" y="0"/>
                      <a:pt x="20" y="0"/>
                      <a:pt x="20" y="0"/>
                    </a:cubicBezTo>
                    <a:cubicBezTo>
                      <a:pt x="40" y="12"/>
                      <a:pt x="40" y="12"/>
                      <a:pt x="40" y="12"/>
                    </a:cubicBezTo>
                    <a:cubicBezTo>
                      <a:pt x="23" y="135"/>
                      <a:pt x="23" y="135"/>
                      <a:pt x="23" y="135"/>
                    </a:cubicBezTo>
                    <a:cubicBezTo>
                      <a:pt x="22" y="141"/>
                      <a:pt x="16" y="145"/>
                      <a:pt x="10" y="144"/>
                    </a:cubicBezTo>
                    <a:cubicBezTo>
                      <a:pt x="4" y="143"/>
                      <a:pt x="0" y="137"/>
                      <a:pt x="1" y="131"/>
                    </a:cubicBezTo>
                    <a:close/>
                  </a:path>
                </a:pathLst>
              </a:custGeom>
              <a:grpFill/>
              <a:ln w="15875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>
                <a:normAutofit/>
              </a:bodyPr>
              <a:lstStyle/>
              <a:p>
                <a:pPr marL="0" marR="0" lvl="0" indent="0" algn="l" defTabSz="9137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47" name="iSľïḋê"/>
              <p:cNvSpPr/>
              <p:nvPr/>
            </p:nvSpPr>
            <p:spPr bwMode="auto">
              <a:xfrm>
                <a:off x="6603561" y="4849489"/>
                <a:ext cx="125098" cy="141777"/>
              </a:xfrm>
              <a:custGeom>
                <a:avLst/>
                <a:gdLst>
                  <a:gd name="T0" fmla="*/ 3 w 38"/>
                  <a:gd name="T1" fmla="*/ 0 h 43"/>
                  <a:gd name="T2" fmla="*/ 32 w 38"/>
                  <a:gd name="T3" fmla="*/ 20 h 43"/>
                  <a:gd name="T4" fmla="*/ 35 w 38"/>
                  <a:gd name="T5" fmla="*/ 36 h 43"/>
                  <a:gd name="T6" fmla="*/ 20 w 38"/>
                  <a:gd name="T7" fmla="*/ 39 h 43"/>
                  <a:gd name="T8" fmla="*/ 0 w 38"/>
                  <a:gd name="T9" fmla="*/ 25 h 43"/>
                  <a:gd name="T10" fmla="*/ 3 w 38"/>
                  <a:gd name="T11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8" h="43">
                    <a:moveTo>
                      <a:pt x="3" y="0"/>
                    </a:moveTo>
                    <a:cubicBezTo>
                      <a:pt x="32" y="20"/>
                      <a:pt x="32" y="20"/>
                      <a:pt x="32" y="20"/>
                    </a:cubicBezTo>
                    <a:cubicBezTo>
                      <a:pt x="37" y="23"/>
                      <a:pt x="38" y="30"/>
                      <a:pt x="35" y="36"/>
                    </a:cubicBezTo>
                    <a:cubicBezTo>
                      <a:pt x="32" y="41"/>
                      <a:pt x="25" y="43"/>
                      <a:pt x="20" y="39"/>
                    </a:cubicBezTo>
                    <a:cubicBezTo>
                      <a:pt x="0" y="25"/>
                      <a:pt x="0" y="25"/>
                      <a:pt x="0" y="25"/>
                    </a:cubicBezTo>
                    <a:lnTo>
                      <a:pt x="3" y="0"/>
                    </a:lnTo>
                    <a:close/>
                  </a:path>
                </a:pathLst>
              </a:custGeom>
              <a:grpFill/>
              <a:ln w="15875" cap="flat">
                <a:noFill/>
                <a:prstDash val="solid"/>
                <a:miter lim="800000"/>
              </a:ln>
            </p:spPr>
            <p:txBody>
              <a:bodyPr vert="horz" wrap="square" lIns="91440" tIns="45720" rIns="91440" bIns="45720" numCol="1" anchor="t" anchorCtr="0" compatLnSpc="1">
                <a:normAutofit fontScale="25000" lnSpcReduction="20000"/>
              </a:bodyPr>
              <a:lstStyle/>
              <a:p>
                <a:pPr marL="0" marR="0" lvl="0" indent="0" algn="l" defTabSz="913765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48" name="íṡľîḓe"/>
            <p:cNvSpPr/>
            <p:nvPr/>
          </p:nvSpPr>
          <p:spPr bwMode="auto">
            <a:xfrm>
              <a:off x="5190313" y="2144455"/>
              <a:ext cx="1883859" cy="1996891"/>
            </a:xfrm>
            <a:custGeom>
              <a:avLst/>
              <a:gdLst>
                <a:gd name="T0" fmla="*/ 148 w 613"/>
                <a:gd name="T1" fmla="*/ 648 h 650"/>
                <a:gd name="T2" fmla="*/ 108 w 613"/>
                <a:gd name="T3" fmla="*/ 594 h 650"/>
                <a:gd name="T4" fmla="*/ 233 w 613"/>
                <a:gd name="T5" fmla="*/ 80 h 650"/>
                <a:gd name="T6" fmla="*/ 366 w 613"/>
                <a:gd name="T7" fmla="*/ 30 h 650"/>
                <a:gd name="T8" fmla="*/ 534 w 613"/>
                <a:gd name="T9" fmla="*/ 41 h 650"/>
                <a:gd name="T10" fmla="*/ 550 w 613"/>
                <a:gd name="T11" fmla="*/ 0 h 650"/>
                <a:gd name="T12" fmla="*/ 613 w 613"/>
                <a:gd name="T13" fmla="*/ 81 h 650"/>
                <a:gd name="T14" fmla="*/ 512 w 613"/>
                <a:gd name="T15" fmla="*/ 95 h 650"/>
                <a:gd name="T16" fmla="*/ 529 w 613"/>
                <a:gd name="T17" fmla="*/ 51 h 650"/>
                <a:gd name="T18" fmla="*/ 368 w 613"/>
                <a:gd name="T19" fmla="*/ 42 h 650"/>
                <a:gd name="T20" fmla="*/ 239 w 613"/>
                <a:gd name="T21" fmla="*/ 90 h 650"/>
                <a:gd name="T22" fmla="*/ 75 w 613"/>
                <a:gd name="T23" fmla="*/ 314 h 650"/>
                <a:gd name="T24" fmla="*/ 118 w 613"/>
                <a:gd name="T25" fmla="*/ 588 h 650"/>
                <a:gd name="T26" fmla="*/ 156 w 613"/>
                <a:gd name="T27" fmla="*/ 641 h 650"/>
                <a:gd name="T28" fmla="*/ 158 w 613"/>
                <a:gd name="T29" fmla="*/ 642 h 650"/>
                <a:gd name="T30" fmla="*/ 149 w 613"/>
                <a:gd name="T31" fmla="*/ 650 h 650"/>
                <a:gd name="T32" fmla="*/ 148 w 613"/>
                <a:gd name="T33" fmla="*/ 648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13" h="650">
                  <a:moveTo>
                    <a:pt x="148" y="648"/>
                  </a:moveTo>
                  <a:cubicBezTo>
                    <a:pt x="133" y="631"/>
                    <a:pt x="119" y="613"/>
                    <a:pt x="108" y="594"/>
                  </a:cubicBezTo>
                  <a:cubicBezTo>
                    <a:pt x="0" y="418"/>
                    <a:pt x="56" y="187"/>
                    <a:pt x="233" y="80"/>
                  </a:cubicBezTo>
                  <a:cubicBezTo>
                    <a:pt x="274" y="55"/>
                    <a:pt x="319" y="38"/>
                    <a:pt x="366" y="30"/>
                  </a:cubicBezTo>
                  <a:cubicBezTo>
                    <a:pt x="422" y="21"/>
                    <a:pt x="479" y="25"/>
                    <a:pt x="534" y="41"/>
                  </a:cubicBezTo>
                  <a:cubicBezTo>
                    <a:pt x="550" y="0"/>
                    <a:pt x="550" y="0"/>
                    <a:pt x="550" y="0"/>
                  </a:cubicBezTo>
                  <a:cubicBezTo>
                    <a:pt x="613" y="81"/>
                    <a:pt x="613" y="81"/>
                    <a:pt x="613" y="81"/>
                  </a:cubicBezTo>
                  <a:cubicBezTo>
                    <a:pt x="512" y="95"/>
                    <a:pt x="512" y="95"/>
                    <a:pt x="512" y="95"/>
                  </a:cubicBezTo>
                  <a:cubicBezTo>
                    <a:pt x="529" y="51"/>
                    <a:pt x="529" y="51"/>
                    <a:pt x="529" y="51"/>
                  </a:cubicBezTo>
                  <a:cubicBezTo>
                    <a:pt x="477" y="36"/>
                    <a:pt x="421" y="33"/>
                    <a:pt x="368" y="42"/>
                  </a:cubicBezTo>
                  <a:cubicBezTo>
                    <a:pt x="322" y="49"/>
                    <a:pt x="279" y="65"/>
                    <a:pt x="239" y="90"/>
                  </a:cubicBezTo>
                  <a:cubicBezTo>
                    <a:pt x="156" y="140"/>
                    <a:pt x="98" y="220"/>
                    <a:pt x="75" y="314"/>
                  </a:cubicBezTo>
                  <a:cubicBezTo>
                    <a:pt x="52" y="408"/>
                    <a:pt x="67" y="505"/>
                    <a:pt x="118" y="588"/>
                  </a:cubicBezTo>
                  <a:cubicBezTo>
                    <a:pt x="129" y="607"/>
                    <a:pt x="142" y="624"/>
                    <a:pt x="156" y="641"/>
                  </a:cubicBezTo>
                  <a:cubicBezTo>
                    <a:pt x="158" y="642"/>
                    <a:pt x="158" y="642"/>
                    <a:pt x="158" y="642"/>
                  </a:cubicBezTo>
                  <a:cubicBezTo>
                    <a:pt x="149" y="650"/>
                    <a:pt x="149" y="650"/>
                    <a:pt x="149" y="650"/>
                  </a:cubicBezTo>
                  <a:lnTo>
                    <a:pt x="148" y="648"/>
                  </a:lnTo>
                  <a:close/>
                </a:path>
              </a:pathLst>
            </a:custGeom>
            <a:solidFill>
              <a:schemeClr val="accent1"/>
            </a:solidFill>
            <a:ln w="1587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>
              <a:normAutofit/>
            </a:bodyPr>
            <a:lstStyle/>
            <a:p>
              <a:pPr marL="0" marR="0" lvl="0" indent="0" algn="l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49" name="ïṩlîḓe"/>
            <p:cNvSpPr/>
            <p:nvPr/>
          </p:nvSpPr>
          <p:spPr bwMode="auto">
            <a:xfrm>
              <a:off x="3338932" y="6238274"/>
              <a:ext cx="1500591" cy="619726"/>
            </a:xfrm>
            <a:custGeom>
              <a:avLst/>
              <a:gdLst>
                <a:gd name="T0" fmla="*/ 485 w 488"/>
                <a:gd name="T1" fmla="*/ 0 h 202"/>
                <a:gd name="T2" fmla="*/ 249 w 488"/>
                <a:gd name="T3" fmla="*/ 6 h 202"/>
                <a:gd name="T4" fmla="*/ 0 w 488"/>
                <a:gd name="T5" fmla="*/ 183 h 202"/>
                <a:gd name="T6" fmla="*/ 9 w 488"/>
                <a:gd name="T7" fmla="*/ 202 h 202"/>
                <a:gd name="T8" fmla="*/ 254 w 488"/>
                <a:gd name="T9" fmla="*/ 28 h 202"/>
                <a:gd name="T10" fmla="*/ 488 w 488"/>
                <a:gd name="T11" fmla="*/ 21 h 202"/>
                <a:gd name="T12" fmla="*/ 485 w 488"/>
                <a:gd name="T13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8" h="202">
                  <a:moveTo>
                    <a:pt x="485" y="0"/>
                  </a:moveTo>
                  <a:cubicBezTo>
                    <a:pt x="249" y="6"/>
                    <a:pt x="249" y="6"/>
                    <a:pt x="249" y="6"/>
                  </a:cubicBezTo>
                  <a:cubicBezTo>
                    <a:pt x="0" y="183"/>
                    <a:pt x="0" y="183"/>
                    <a:pt x="0" y="183"/>
                  </a:cubicBezTo>
                  <a:cubicBezTo>
                    <a:pt x="9" y="202"/>
                    <a:pt x="9" y="202"/>
                    <a:pt x="9" y="202"/>
                  </a:cubicBezTo>
                  <a:cubicBezTo>
                    <a:pt x="254" y="28"/>
                    <a:pt x="254" y="28"/>
                    <a:pt x="254" y="28"/>
                  </a:cubicBezTo>
                  <a:cubicBezTo>
                    <a:pt x="488" y="21"/>
                    <a:pt x="488" y="21"/>
                    <a:pt x="488" y="21"/>
                  </a:cubicBezTo>
                  <a:cubicBezTo>
                    <a:pt x="487" y="14"/>
                    <a:pt x="486" y="7"/>
                    <a:pt x="485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1587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>
              <a:normAutofit/>
            </a:bodyPr>
            <a:lstStyle/>
            <a:p>
              <a:pPr marL="0" marR="0" lvl="0" indent="0" algn="l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50" name="íṡ1ide"/>
            <p:cNvSpPr/>
            <p:nvPr/>
          </p:nvSpPr>
          <p:spPr bwMode="auto">
            <a:xfrm>
              <a:off x="5190313" y="4553196"/>
              <a:ext cx="1008189" cy="1494095"/>
            </a:xfrm>
            <a:custGeom>
              <a:avLst/>
              <a:gdLst>
                <a:gd name="T0" fmla="*/ 244 w 328"/>
                <a:gd name="T1" fmla="*/ 6 h 486"/>
                <a:gd name="T2" fmla="*/ 303 w 328"/>
                <a:gd name="T3" fmla="*/ 218 h 486"/>
                <a:gd name="T4" fmla="*/ 48 w 328"/>
                <a:gd name="T5" fmla="*/ 373 h 486"/>
                <a:gd name="T6" fmla="*/ 0 w 328"/>
                <a:gd name="T7" fmla="*/ 472 h 486"/>
                <a:gd name="T8" fmla="*/ 17 w 328"/>
                <a:gd name="T9" fmla="*/ 486 h 486"/>
                <a:gd name="T10" fmla="*/ 65 w 328"/>
                <a:gd name="T11" fmla="*/ 388 h 486"/>
                <a:gd name="T12" fmla="*/ 328 w 328"/>
                <a:gd name="T13" fmla="*/ 228 h 486"/>
                <a:gd name="T14" fmla="*/ 264 w 328"/>
                <a:gd name="T15" fmla="*/ 0 h 486"/>
                <a:gd name="T16" fmla="*/ 244 w 328"/>
                <a:gd name="T17" fmla="*/ 6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8" h="486">
                  <a:moveTo>
                    <a:pt x="244" y="6"/>
                  </a:moveTo>
                  <a:cubicBezTo>
                    <a:pt x="303" y="218"/>
                    <a:pt x="303" y="218"/>
                    <a:pt x="303" y="218"/>
                  </a:cubicBezTo>
                  <a:cubicBezTo>
                    <a:pt x="48" y="373"/>
                    <a:pt x="48" y="373"/>
                    <a:pt x="48" y="373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6"/>
                    <a:pt x="12" y="480"/>
                    <a:pt x="17" y="486"/>
                  </a:cubicBezTo>
                  <a:cubicBezTo>
                    <a:pt x="65" y="388"/>
                    <a:pt x="65" y="388"/>
                    <a:pt x="65" y="388"/>
                  </a:cubicBezTo>
                  <a:cubicBezTo>
                    <a:pt x="328" y="228"/>
                    <a:pt x="328" y="228"/>
                    <a:pt x="328" y="228"/>
                  </a:cubicBezTo>
                  <a:cubicBezTo>
                    <a:pt x="264" y="0"/>
                    <a:pt x="264" y="0"/>
                    <a:pt x="264" y="0"/>
                  </a:cubicBezTo>
                  <a:cubicBezTo>
                    <a:pt x="258" y="3"/>
                    <a:pt x="251" y="5"/>
                    <a:pt x="244" y="6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1587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>
              <a:normAutofit/>
            </a:bodyPr>
            <a:lstStyle/>
            <a:p>
              <a:pPr marL="0" marR="0" lvl="0" indent="0" algn="l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51" name="ï$ļïďé"/>
            <p:cNvSpPr/>
            <p:nvPr/>
          </p:nvSpPr>
          <p:spPr bwMode="auto">
            <a:xfrm>
              <a:off x="6065982" y="2810952"/>
              <a:ext cx="1278425" cy="1392756"/>
            </a:xfrm>
            <a:custGeom>
              <a:avLst/>
              <a:gdLst>
                <a:gd name="T0" fmla="*/ 403 w 416"/>
                <a:gd name="T1" fmla="*/ 1 h 453"/>
                <a:gd name="T2" fmla="*/ 395 w 416"/>
                <a:gd name="T3" fmla="*/ 1 h 453"/>
                <a:gd name="T4" fmla="*/ 395 w 416"/>
                <a:gd name="T5" fmla="*/ 187 h 453"/>
                <a:gd name="T6" fmla="*/ 0 w 416"/>
                <a:gd name="T7" fmla="*/ 435 h 453"/>
                <a:gd name="T8" fmla="*/ 12 w 416"/>
                <a:gd name="T9" fmla="*/ 453 h 453"/>
                <a:gd name="T10" fmla="*/ 416 w 416"/>
                <a:gd name="T11" fmla="*/ 199 h 453"/>
                <a:gd name="T12" fmla="*/ 416 w 416"/>
                <a:gd name="T13" fmla="*/ 0 h 453"/>
                <a:gd name="T14" fmla="*/ 403 w 416"/>
                <a:gd name="T15" fmla="*/ 1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6" h="453">
                  <a:moveTo>
                    <a:pt x="403" y="1"/>
                  </a:moveTo>
                  <a:cubicBezTo>
                    <a:pt x="400" y="1"/>
                    <a:pt x="397" y="1"/>
                    <a:pt x="395" y="1"/>
                  </a:cubicBezTo>
                  <a:cubicBezTo>
                    <a:pt x="395" y="187"/>
                    <a:pt x="395" y="187"/>
                    <a:pt x="395" y="187"/>
                  </a:cubicBezTo>
                  <a:cubicBezTo>
                    <a:pt x="0" y="435"/>
                    <a:pt x="0" y="435"/>
                    <a:pt x="0" y="435"/>
                  </a:cubicBezTo>
                  <a:cubicBezTo>
                    <a:pt x="5" y="440"/>
                    <a:pt x="9" y="446"/>
                    <a:pt x="12" y="453"/>
                  </a:cubicBezTo>
                  <a:cubicBezTo>
                    <a:pt x="416" y="199"/>
                    <a:pt x="416" y="199"/>
                    <a:pt x="416" y="199"/>
                  </a:cubicBezTo>
                  <a:cubicBezTo>
                    <a:pt x="416" y="0"/>
                    <a:pt x="416" y="0"/>
                    <a:pt x="416" y="0"/>
                  </a:cubicBezTo>
                  <a:cubicBezTo>
                    <a:pt x="412" y="1"/>
                    <a:pt x="407" y="1"/>
                    <a:pt x="403" y="1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1587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>
              <a:normAutofit/>
            </a:bodyPr>
            <a:lstStyle/>
            <a:p>
              <a:pPr marL="0" marR="0" lvl="0" indent="0" algn="l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52" name="ïṣľíḓè"/>
            <p:cNvSpPr/>
            <p:nvPr/>
          </p:nvSpPr>
          <p:spPr bwMode="auto">
            <a:xfrm rot="2540026">
              <a:off x="7688697" y="1028700"/>
              <a:ext cx="543071" cy="1559056"/>
            </a:xfrm>
            <a:custGeom>
              <a:avLst/>
              <a:gdLst>
                <a:gd name="T0" fmla="*/ 156 w 177"/>
                <a:gd name="T1" fmla="*/ 0 h 507"/>
                <a:gd name="T2" fmla="*/ 156 w 177"/>
                <a:gd name="T3" fmla="*/ 364 h 507"/>
                <a:gd name="T4" fmla="*/ 0 w 177"/>
                <a:gd name="T5" fmla="*/ 490 h 507"/>
                <a:gd name="T6" fmla="*/ 13 w 177"/>
                <a:gd name="T7" fmla="*/ 507 h 507"/>
                <a:gd name="T8" fmla="*/ 177 w 177"/>
                <a:gd name="T9" fmla="*/ 374 h 507"/>
                <a:gd name="T10" fmla="*/ 177 w 177"/>
                <a:gd name="T11" fmla="*/ 0 h 507"/>
                <a:gd name="T12" fmla="*/ 156 w 177"/>
                <a:gd name="T13" fmla="*/ 0 h 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7" h="507">
                  <a:moveTo>
                    <a:pt x="156" y="0"/>
                  </a:moveTo>
                  <a:cubicBezTo>
                    <a:pt x="156" y="364"/>
                    <a:pt x="156" y="364"/>
                    <a:pt x="156" y="364"/>
                  </a:cubicBezTo>
                  <a:cubicBezTo>
                    <a:pt x="0" y="490"/>
                    <a:pt x="0" y="490"/>
                    <a:pt x="0" y="490"/>
                  </a:cubicBezTo>
                  <a:cubicBezTo>
                    <a:pt x="5" y="495"/>
                    <a:pt x="10" y="501"/>
                    <a:pt x="13" y="507"/>
                  </a:cubicBezTo>
                  <a:cubicBezTo>
                    <a:pt x="177" y="374"/>
                    <a:pt x="177" y="374"/>
                    <a:pt x="177" y="374"/>
                  </a:cubicBezTo>
                  <a:cubicBezTo>
                    <a:pt x="177" y="0"/>
                    <a:pt x="177" y="0"/>
                    <a:pt x="177" y="0"/>
                  </a:cubicBezTo>
                  <a:lnTo>
                    <a:pt x="156" y="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1587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>
              <a:normAutofit/>
            </a:bodyPr>
            <a:lstStyle/>
            <a:p>
              <a:pPr marL="0" marR="0" lvl="0" indent="0" algn="l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53" name="íṣ1íḓe"/>
            <p:cNvSpPr/>
            <p:nvPr/>
          </p:nvSpPr>
          <p:spPr bwMode="auto">
            <a:xfrm>
              <a:off x="5687911" y="4129653"/>
              <a:ext cx="409252" cy="409254"/>
            </a:xfrm>
            <a:custGeom>
              <a:avLst/>
              <a:gdLst>
                <a:gd name="T0" fmla="*/ 66 w 133"/>
                <a:gd name="T1" fmla="*/ 0 h 133"/>
                <a:gd name="T2" fmla="*/ 0 w 133"/>
                <a:gd name="T3" fmla="*/ 66 h 133"/>
                <a:gd name="T4" fmla="*/ 66 w 133"/>
                <a:gd name="T5" fmla="*/ 133 h 133"/>
                <a:gd name="T6" fmla="*/ 133 w 133"/>
                <a:gd name="T7" fmla="*/ 66 h 133"/>
                <a:gd name="T8" fmla="*/ 66 w 133"/>
                <a:gd name="T9" fmla="*/ 0 h 133"/>
                <a:gd name="T10" fmla="*/ 110 w 133"/>
                <a:gd name="T11" fmla="*/ 76 h 133"/>
                <a:gd name="T12" fmla="*/ 76 w 133"/>
                <a:gd name="T13" fmla="*/ 76 h 133"/>
                <a:gd name="T14" fmla="*/ 76 w 133"/>
                <a:gd name="T15" fmla="*/ 111 h 133"/>
                <a:gd name="T16" fmla="*/ 57 w 133"/>
                <a:gd name="T17" fmla="*/ 111 h 133"/>
                <a:gd name="T18" fmla="*/ 57 w 133"/>
                <a:gd name="T19" fmla="*/ 76 h 133"/>
                <a:gd name="T20" fmla="*/ 22 w 133"/>
                <a:gd name="T21" fmla="*/ 76 h 133"/>
                <a:gd name="T22" fmla="*/ 22 w 133"/>
                <a:gd name="T23" fmla="*/ 57 h 133"/>
                <a:gd name="T24" fmla="*/ 57 w 133"/>
                <a:gd name="T25" fmla="*/ 57 h 133"/>
                <a:gd name="T26" fmla="*/ 57 w 133"/>
                <a:gd name="T27" fmla="*/ 22 h 133"/>
                <a:gd name="T28" fmla="*/ 76 w 133"/>
                <a:gd name="T29" fmla="*/ 22 h 133"/>
                <a:gd name="T30" fmla="*/ 76 w 133"/>
                <a:gd name="T31" fmla="*/ 57 h 133"/>
                <a:gd name="T32" fmla="*/ 110 w 133"/>
                <a:gd name="T33" fmla="*/ 57 h 133"/>
                <a:gd name="T34" fmla="*/ 110 w 133"/>
                <a:gd name="T35" fmla="*/ 76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3" h="133">
                  <a:moveTo>
                    <a:pt x="66" y="0"/>
                  </a:moveTo>
                  <a:cubicBezTo>
                    <a:pt x="29" y="0"/>
                    <a:pt x="0" y="30"/>
                    <a:pt x="0" y="66"/>
                  </a:cubicBezTo>
                  <a:cubicBezTo>
                    <a:pt x="0" y="103"/>
                    <a:pt x="29" y="133"/>
                    <a:pt x="66" y="133"/>
                  </a:cubicBezTo>
                  <a:cubicBezTo>
                    <a:pt x="103" y="133"/>
                    <a:pt x="133" y="103"/>
                    <a:pt x="133" y="66"/>
                  </a:cubicBezTo>
                  <a:cubicBezTo>
                    <a:pt x="133" y="30"/>
                    <a:pt x="103" y="0"/>
                    <a:pt x="66" y="0"/>
                  </a:cubicBezTo>
                  <a:close/>
                  <a:moveTo>
                    <a:pt x="110" y="76"/>
                  </a:moveTo>
                  <a:cubicBezTo>
                    <a:pt x="76" y="76"/>
                    <a:pt x="76" y="76"/>
                    <a:pt x="76" y="76"/>
                  </a:cubicBezTo>
                  <a:cubicBezTo>
                    <a:pt x="76" y="111"/>
                    <a:pt x="76" y="111"/>
                    <a:pt x="76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76"/>
                    <a:pt x="57" y="76"/>
                    <a:pt x="57" y="76"/>
                  </a:cubicBezTo>
                  <a:cubicBezTo>
                    <a:pt x="22" y="76"/>
                    <a:pt x="22" y="76"/>
                    <a:pt x="22" y="76"/>
                  </a:cubicBezTo>
                  <a:cubicBezTo>
                    <a:pt x="22" y="57"/>
                    <a:pt x="22" y="57"/>
                    <a:pt x="22" y="57"/>
                  </a:cubicBezTo>
                  <a:cubicBezTo>
                    <a:pt x="57" y="57"/>
                    <a:pt x="57" y="57"/>
                    <a:pt x="57" y="57"/>
                  </a:cubicBezTo>
                  <a:cubicBezTo>
                    <a:pt x="57" y="22"/>
                    <a:pt x="57" y="22"/>
                    <a:pt x="57" y="22"/>
                  </a:cubicBezTo>
                  <a:cubicBezTo>
                    <a:pt x="76" y="22"/>
                    <a:pt x="76" y="22"/>
                    <a:pt x="76" y="22"/>
                  </a:cubicBezTo>
                  <a:cubicBezTo>
                    <a:pt x="76" y="57"/>
                    <a:pt x="76" y="57"/>
                    <a:pt x="76" y="57"/>
                  </a:cubicBezTo>
                  <a:cubicBezTo>
                    <a:pt x="110" y="57"/>
                    <a:pt x="110" y="57"/>
                    <a:pt x="110" y="57"/>
                  </a:cubicBezTo>
                  <a:lnTo>
                    <a:pt x="110" y="76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587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>
              <a:normAutofit/>
            </a:bodyPr>
            <a:lstStyle/>
            <a:p>
              <a:pPr marL="0" marR="0" lvl="0" indent="0" algn="l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54" name="iṣļîḍè"/>
            <p:cNvSpPr/>
            <p:nvPr/>
          </p:nvSpPr>
          <p:spPr bwMode="auto">
            <a:xfrm>
              <a:off x="4866808" y="6016109"/>
              <a:ext cx="406653" cy="409254"/>
            </a:xfrm>
            <a:custGeom>
              <a:avLst/>
              <a:gdLst>
                <a:gd name="T0" fmla="*/ 66 w 132"/>
                <a:gd name="T1" fmla="*/ 0 h 133"/>
                <a:gd name="T2" fmla="*/ 0 w 132"/>
                <a:gd name="T3" fmla="*/ 66 h 133"/>
                <a:gd name="T4" fmla="*/ 66 w 132"/>
                <a:gd name="T5" fmla="*/ 133 h 133"/>
                <a:gd name="T6" fmla="*/ 132 w 132"/>
                <a:gd name="T7" fmla="*/ 66 h 133"/>
                <a:gd name="T8" fmla="*/ 66 w 132"/>
                <a:gd name="T9" fmla="*/ 0 h 133"/>
                <a:gd name="T10" fmla="*/ 110 w 132"/>
                <a:gd name="T11" fmla="*/ 76 h 133"/>
                <a:gd name="T12" fmla="*/ 76 w 132"/>
                <a:gd name="T13" fmla="*/ 76 h 133"/>
                <a:gd name="T14" fmla="*/ 76 w 132"/>
                <a:gd name="T15" fmla="*/ 111 h 133"/>
                <a:gd name="T16" fmla="*/ 56 w 132"/>
                <a:gd name="T17" fmla="*/ 111 h 133"/>
                <a:gd name="T18" fmla="*/ 56 w 132"/>
                <a:gd name="T19" fmla="*/ 76 h 133"/>
                <a:gd name="T20" fmla="*/ 22 w 132"/>
                <a:gd name="T21" fmla="*/ 76 h 133"/>
                <a:gd name="T22" fmla="*/ 22 w 132"/>
                <a:gd name="T23" fmla="*/ 57 h 133"/>
                <a:gd name="T24" fmla="*/ 56 w 132"/>
                <a:gd name="T25" fmla="*/ 57 h 133"/>
                <a:gd name="T26" fmla="*/ 56 w 132"/>
                <a:gd name="T27" fmla="*/ 22 h 133"/>
                <a:gd name="T28" fmla="*/ 76 w 132"/>
                <a:gd name="T29" fmla="*/ 22 h 133"/>
                <a:gd name="T30" fmla="*/ 76 w 132"/>
                <a:gd name="T31" fmla="*/ 57 h 133"/>
                <a:gd name="T32" fmla="*/ 110 w 132"/>
                <a:gd name="T33" fmla="*/ 57 h 133"/>
                <a:gd name="T34" fmla="*/ 110 w 132"/>
                <a:gd name="T35" fmla="*/ 76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2" h="133">
                  <a:moveTo>
                    <a:pt x="66" y="0"/>
                  </a:moveTo>
                  <a:cubicBezTo>
                    <a:pt x="29" y="0"/>
                    <a:pt x="0" y="30"/>
                    <a:pt x="0" y="66"/>
                  </a:cubicBezTo>
                  <a:cubicBezTo>
                    <a:pt x="0" y="103"/>
                    <a:pt x="29" y="133"/>
                    <a:pt x="66" y="133"/>
                  </a:cubicBezTo>
                  <a:cubicBezTo>
                    <a:pt x="103" y="133"/>
                    <a:pt x="132" y="103"/>
                    <a:pt x="132" y="66"/>
                  </a:cubicBezTo>
                  <a:cubicBezTo>
                    <a:pt x="132" y="30"/>
                    <a:pt x="103" y="0"/>
                    <a:pt x="66" y="0"/>
                  </a:cubicBezTo>
                  <a:close/>
                  <a:moveTo>
                    <a:pt x="110" y="76"/>
                  </a:moveTo>
                  <a:cubicBezTo>
                    <a:pt x="76" y="76"/>
                    <a:pt x="76" y="76"/>
                    <a:pt x="76" y="76"/>
                  </a:cubicBezTo>
                  <a:cubicBezTo>
                    <a:pt x="76" y="111"/>
                    <a:pt x="76" y="111"/>
                    <a:pt x="76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76"/>
                    <a:pt x="56" y="76"/>
                    <a:pt x="56" y="76"/>
                  </a:cubicBezTo>
                  <a:cubicBezTo>
                    <a:pt x="22" y="76"/>
                    <a:pt x="22" y="76"/>
                    <a:pt x="22" y="76"/>
                  </a:cubicBezTo>
                  <a:cubicBezTo>
                    <a:pt x="22" y="57"/>
                    <a:pt x="22" y="57"/>
                    <a:pt x="22" y="57"/>
                  </a:cubicBezTo>
                  <a:cubicBezTo>
                    <a:pt x="56" y="57"/>
                    <a:pt x="56" y="57"/>
                    <a:pt x="56" y="57"/>
                  </a:cubicBezTo>
                  <a:cubicBezTo>
                    <a:pt x="56" y="22"/>
                    <a:pt x="56" y="22"/>
                    <a:pt x="56" y="22"/>
                  </a:cubicBezTo>
                  <a:cubicBezTo>
                    <a:pt x="76" y="22"/>
                    <a:pt x="76" y="22"/>
                    <a:pt x="76" y="22"/>
                  </a:cubicBezTo>
                  <a:cubicBezTo>
                    <a:pt x="76" y="57"/>
                    <a:pt x="76" y="57"/>
                    <a:pt x="76" y="57"/>
                  </a:cubicBezTo>
                  <a:cubicBezTo>
                    <a:pt x="110" y="57"/>
                    <a:pt x="110" y="57"/>
                    <a:pt x="110" y="57"/>
                  </a:cubicBezTo>
                  <a:lnTo>
                    <a:pt x="110" y="76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587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>
              <a:normAutofit/>
            </a:bodyPr>
            <a:lstStyle/>
            <a:p>
              <a:pPr marL="0" marR="0" lvl="0" indent="0" algn="l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55" name="iş1íḑê"/>
            <p:cNvSpPr/>
            <p:nvPr/>
          </p:nvSpPr>
          <p:spPr bwMode="auto">
            <a:xfrm>
              <a:off x="7107952" y="2369219"/>
              <a:ext cx="409252" cy="405355"/>
            </a:xfrm>
            <a:custGeom>
              <a:avLst/>
              <a:gdLst>
                <a:gd name="T0" fmla="*/ 66 w 133"/>
                <a:gd name="T1" fmla="*/ 0 h 132"/>
                <a:gd name="T2" fmla="*/ 0 w 133"/>
                <a:gd name="T3" fmla="*/ 66 h 132"/>
                <a:gd name="T4" fmla="*/ 66 w 133"/>
                <a:gd name="T5" fmla="*/ 132 h 132"/>
                <a:gd name="T6" fmla="*/ 133 w 133"/>
                <a:gd name="T7" fmla="*/ 66 h 132"/>
                <a:gd name="T8" fmla="*/ 66 w 133"/>
                <a:gd name="T9" fmla="*/ 0 h 132"/>
                <a:gd name="T10" fmla="*/ 111 w 133"/>
                <a:gd name="T11" fmla="*/ 75 h 132"/>
                <a:gd name="T12" fmla="*/ 76 w 133"/>
                <a:gd name="T13" fmla="*/ 75 h 132"/>
                <a:gd name="T14" fmla="*/ 76 w 133"/>
                <a:gd name="T15" fmla="*/ 110 h 132"/>
                <a:gd name="T16" fmla="*/ 57 w 133"/>
                <a:gd name="T17" fmla="*/ 110 h 132"/>
                <a:gd name="T18" fmla="*/ 57 w 133"/>
                <a:gd name="T19" fmla="*/ 75 h 132"/>
                <a:gd name="T20" fmla="*/ 22 w 133"/>
                <a:gd name="T21" fmla="*/ 75 h 132"/>
                <a:gd name="T22" fmla="*/ 22 w 133"/>
                <a:gd name="T23" fmla="*/ 56 h 132"/>
                <a:gd name="T24" fmla="*/ 57 w 133"/>
                <a:gd name="T25" fmla="*/ 56 h 132"/>
                <a:gd name="T26" fmla="*/ 57 w 133"/>
                <a:gd name="T27" fmla="*/ 22 h 132"/>
                <a:gd name="T28" fmla="*/ 76 w 133"/>
                <a:gd name="T29" fmla="*/ 22 h 132"/>
                <a:gd name="T30" fmla="*/ 76 w 133"/>
                <a:gd name="T31" fmla="*/ 56 h 132"/>
                <a:gd name="T32" fmla="*/ 111 w 133"/>
                <a:gd name="T33" fmla="*/ 56 h 132"/>
                <a:gd name="T34" fmla="*/ 111 w 133"/>
                <a:gd name="T35" fmla="*/ 75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3" h="132">
                  <a:moveTo>
                    <a:pt x="66" y="0"/>
                  </a:moveTo>
                  <a:cubicBezTo>
                    <a:pt x="30" y="0"/>
                    <a:pt x="0" y="29"/>
                    <a:pt x="0" y="66"/>
                  </a:cubicBezTo>
                  <a:cubicBezTo>
                    <a:pt x="0" y="103"/>
                    <a:pt x="30" y="132"/>
                    <a:pt x="66" y="132"/>
                  </a:cubicBezTo>
                  <a:cubicBezTo>
                    <a:pt x="103" y="132"/>
                    <a:pt x="133" y="103"/>
                    <a:pt x="133" y="66"/>
                  </a:cubicBezTo>
                  <a:cubicBezTo>
                    <a:pt x="133" y="29"/>
                    <a:pt x="103" y="0"/>
                    <a:pt x="66" y="0"/>
                  </a:cubicBezTo>
                  <a:close/>
                  <a:moveTo>
                    <a:pt x="111" y="75"/>
                  </a:moveTo>
                  <a:cubicBezTo>
                    <a:pt x="76" y="75"/>
                    <a:pt x="76" y="75"/>
                    <a:pt x="76" y="75"/>
                  </a:cubicBezTo>
                  <a:cubicBezTo>
                    <a:pt x="76" y="110"/>
                    <a:pt x="76" y="110"/>
                    <a:pt x="76" y="110"/>
                  </a:cubicBezTo>
                  <a:cubicBezTo>
                    <a:pt x="57" y="110"/>
                    <a:pt x="57" y="110"/>
                    <a:pt x="57" y="110"/>
                  </a:cubicBezTo>
                  <a:cubicBezTo>
                    <a:pt x="57" y="75"/>
                    <a:pt x="57" y="75"/>
                    <a:pt x="57" y="75"/>
                  </a:cubicBezTo>
                  <a:cubicBezTo>
                    <a:pt x="22" y="75"/>
                    <a:pt x="22" y="75"/>
                    <a:pt x="22" y="75"/>
                  </a:cubicBezTo>
                  <a:cubicBezTo>
                    <a:pt x="22" y="56"/>
                    <a:pt x="22" y="56"/>
                    <a:pt x="22" y="56"/>
                  </a:cubicBezTo>
                  <a:cubicBezTo>
                    <a:pt x="57" y="56"/>
                    <a:pt x="57" y="56"/>
                    <a:pt x="57" y="56"/>
                  </a:cubicBezTo>
                  <a:cubicBezTo>
                    <a:pt x="57" y="22"/>
                    <a:pt x="57" y="22"/>
                    <a:pt x="57" y="22"/>
                  </a:cubicBezTo>
                  <a:cubicBezTo>
                    <a:pt x="76" y="22"/>
                    <a:pt x="76" y="22"/>
                    <a:pt x="76" y="22"/>
                  </a:cubicBezTo>
                  <a:cubicBezTo>
                    <a:pt x="76" y="56"/>
                    <a:pt x="76" y="56"/>
                    <a:pt x="76" y="56"/>
                  </a:cubicBezTo>
                  <a:cubicBezTo>
                    <a:pt x="111" y="56"/>
                    <a:pt x="111" y="56"/>
                    <a:pt x="111" y="56"/>
                  </a:cubicBezTo>
                  <a:lnTo>
                    <a:pt x="111" y="75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587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>
              <a:normAutofit/>
            </a:bodyPr>
            <a:lstStyle/>
            <a:p>
              <a:pPr marL="0" marR="0" lvl="0" indent="0" algn="l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56" name="ïSḻíďe"/>
            <p:cNvSpPr/>
            <p:nvPr/>
          </p:nvSpPr>
          <p:spPr bwMode="auto">
            <a:xfrm rot="2273136">
              <a:off x="8432123" y="1167110"/>
              <a:ext cx="420945" cy="479410"/>
            </a:xfrm>
            <a:custGeom>
              <a:avLst/>
              <a:gdLst>
                <a:gd name="T0" fmla="*/ 0 w 324"/>
                <a:gd name="T1" fmla="*/ 369 h 369"/>
                <a:gd name="T2" fmla="*/ 163 w 324"/>
                <a:gd name="T3" fmla="*/ 0 h 369"/>
                <a:gd name="T4" fmla="*/ 324 w 324"/>
                <a:gd name="T5" fmla="*/ 364 h 369"/>
                <a:gd name="T6" fmla="*/ 0 w 324"/>
                <a:gd name="T7" fmla="*/ 369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4" h="369">
                  <a:moveTo>
                    <a:pt x="0" y="369"/>
                  </a:moveTo>
                  <a:lnTo>
                    <a:pt x="163" y="0"/>
                  </a:lnTo>
                  <a:lnTo>
                    <a:pt x="324" y="364"/>
                  </a:lnTo>
                  <a:lnTo>
                    <a:pt x="0" y="369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1587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>
              <a:normAutofit/>
            </a:bodyPr>
            <a:lstStyle/>
            <a:p>
              <a:pPr marL="0" marR="0" lvl="0" indent="0" algn="l" defTabSz="91376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 userDrawn="1">
            <p:ph type="title"/>
          </p:nvPr>
        </p:nvSpPr>
        <p:spPr>
          <a:xfrm>
            <a:off x="4915625" y="1340679"/>
            <a:ext cx="6604863" cy="656792"/>
          </a:xfrm>
        </p:spPr>
        <p:txBody>
          <a:bodyPr>
            <a:normAutofit/>
          </a:bodyPr>
          <a:lstStyle/>
          <a:p>
            <a:r>
              <a:rPr lang="en-US" altLang="zh-CN"/>
              <a:t>三、冷链物流</a:t>
            </a:r>
            <a:endParaRPr lang="en-US" altLang="zh-CN"/>
          </a:p>
        </p:txBody>
      </p:sp>
      <p:sp>
        <p:nvSpPr>
          <p:cNvPr id="6" name="文本占位符 5"/>
          <p:cNvSpPr>
            <a:spLocks noGrp="1"/>
          </p:cNvSpPr>
          <p:nvPr userDrawn="1">
            <p:ph type="body" idx="1"/>
          </p:nvPr>
        </p:nvSpPr>
        <p:spPr>
          <a:xfrm>
            <a:off x="4915535" y="2048510"/>
            <a:ext cx="6621780" cy="4743450"/>
          </a:xfrm>
        </p:spPr>
        <p:txBody>
          <a:bodyPr>
            <a:normAutofit lnSpcReduction="10000"/>
          </a:bodyPr>
          <a:lstStyle/>
          <a:p>
            <a:pPr lv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</a:pPr>
            <a:r>
              <a:rPr lang="zh-CN" altLang="en-US" sz="1800" b="1"/>
              <a:t>（一）冷链物流的概念</a:t>
            </a:r>
            <a:endParaRPr lang="zh-CN" altLang="en-US" sz="1800" b="1"/>
          </a:p>
          <a:p>
            <a:pPr lv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</a:pPr>
            <a:r>
              <a:rPr lang="zh-CN" altLang="en-US" sz="1800"/>
              <a:t>冷链物流泛指冷藏冷冻类食品在生产、储藏运输、销售，到消费前的各个环节中始终处于规定的低温环境下，以保证食品质量，减少食品损耗的一项系统工程。</a:t>
            </a:r>
            <a:endParaRPr lang="zh-CN" altLang="en-US" sz="1800"/>
          </a:p>
          <a:p>
            <a:pPr lv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</a:pPr>
            <a:r>
              <a:rPr lang="zh-CN" altLang="en-US" sz="1800"/>
              <a:t>冷链物流的适用范围包括：初级农产品：蔬菜、水果；肉、禽、蛋：水产品、花卉产品。加工食品：速冻食品、禽、肉、水产等包装熟食、冰激凌和奶制品；快餐原料以及特殊商品：药品。</a:t>
            </a:r>
            <a:endParaRPr lang="zh-CN" altLang="en-US" sz="1800"/>
          </a:p>
          <a:p>
            <a:pPr lv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</a:pPr>
            <a:endParaRPr lang="zh-CN" altLang="en-US" sz="1800"/>
          </a:p>
        </p:txBody>
      </p:sp>
      <p:sp>
        <p:nvSpPr>
          <p:cNvPr id="39" name="文本框 76"/>
          <p:cNvSpPr txBox="1"/>
          <p:nvPr/>
        </p:nvSpPr>
        <p:spPr>
          <a:xfrm>
            <a:off x="2173178" y="1991626"/>
            <a:ext cx="1698172" cy="1783340"/>
          </a:xfrm>
          <a:prstGeom prst="rect">
            <a:avLst/>
          </a:prstGeom>
          <a:noFill/>
        </p:spPr>
        <p:txBody>
          <a:bodyPr wrap="none" numCol="1" rtlCol="0">
            <a:prstTxWarp prst="textPlain">
              <a:avLst/>
            </a:prstTxWarp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6600" dirty="0">
                <a:solidFill>
                  <a:schemeClr val="accent1"/>
                </a:solidFill>
                <a:latin typeface="Impact" panose="020B0806030902050204" pitchFamily="34" charset="0"/>
              </a:rPr>
              <a:t>/03</a:t>
            </a:r>
            <a:endParaRPr lang="en-US" altLang="zh-CN" sz="16600" dirty="0">
              <a:solidFill>
                <a:schemeClr val="accent1"/>
              </a:solidFill>
              <a:latin typeface="Impact" panose="020B0806030902050204" pitchFamily="34" charset="0"/>
            </a:endParaRPr>
          </a:p>
        </p:txBody>
      </p:sp>
      <p:cxnSp>
        <p:nvCxnSpPr>
          <p:cNvPr id="14" name="直接连接符 13"/>
          <p:cNvCxnSpPr/>
          <p:nvPr/>
        </p:nvCxnSpPr>
        <p:spPr>
          <a:xfrm>
            <a:off x="4525248" y="1846384"/>
            <a:ext cx="0" cy="240030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>
                <a:sym typeface="+mn-ea"/>
              </a:rPr>
              <a:t>三、冷链物流</a:t>
            </a:r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www.islide.cc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</a:fld>
            <a:endParaRPr lang="zh-CN" altLang="en-US"/>
          </a:p>
        </p:txBody>
      </p:sp>
      <p:grpSp>
        <p:nvGrpSpPr>
          <p:cNvPr id="22" name="ísļíḓê"/>
          <p:cNvGrpSpPr/>
          <p:nvPr/>
        </p:nvGrpSpPr>
        <p:grpSpPr>
          <a:xfrm rot="0">
            <a:off x="4250690" y="1202690"/>
            <a:ext cx="3388360" cy="4519930"/>
            <a:chOff x="4290846" y="1522508"/>
            <a:chExt cx="3388076" cy="4520042"/>
          </a:xfrm>
        </p:grpSpPr>
        <p:grpSp>
          <p:nvGrpSpPr>
            <p:cNvPr id="23" name="ïśļiḑè"/>
            <p:cNvGrpSpPr/>
            <p:nvPr/>
          </p:nvGrpSpPr>
          <p:grpSpPr>
            <a:xfrm>
              <a:off x="4290846" y="3579159"/>
              <a:ext cx="1951835" cy="2463391"/>
              <a:chOff x="3948064" y="3579159"/>
              <a:chExt cx="1951835" cy="2463391"/>
            </a:xfrm>
          </p:grpSpPr>
          <p:sp>
            <p:nvSpPr>
              <p:cNvPr id="37" name="îṧḻîḋê"/>
              <p:cNvSpPr/>
              <p:nvPr/>
            </p:nvSpPr>
            <p:spPr>
              <a:xfrm rot="13500000">
                <a:off x="4459739" y="4084946"/>
                <a:ext cx="1440160" cy="1440160"/>
              </a:xfrm>
              <a:custGeom>
                <a:avLst/>
                <a:gdLst>
                  <a:gd name="connsiteX0" fmla="*/ 0 w 1440160"/>
                  <a:gd name="connsiteY0" fmla="*/ 0 h 1440160"/>
                  <a:gd name="connsiteX1" fmla="*/ 1440160 w 1440160"/>
                  <a:gd name="connsiteY1" fmla="*/ 0 h 1440160"/>
                  <a:gd name="connsiteX2" fmla="*/ 1440160 w 1440160"/>
                  <a:gd name="connsiteY2" fmla="*/ 1440160 h 1440160"/>
                  <a:gd name="connsiteX3" fmla="*/ 0 w 1440160"/>
                  <a:gd name="connsiteY3" fmla="*/ 1440160 h 1440160"/>
                  <a:gd name="connsiteX4" fmla="*/ 0 w 1440160"/>
                  <a:gd name="connsiteY4" fmla="*/ 0 h 1440160"/>
                  <a:gd name="connsiteX0-1" fmla="*/ 0 w 1440160"/>
                  <a:gd name="connsiteY0-2" fmla="*/ 1440160 h 1531600"/>
                  <a:gd name="connsiteX1-3" fmla="*/ 0 w 1440160"/>
                  <a:gd name="connsiteY1-4" fmla="*/ 0 h 1531600"/>
                  <a:gd name="connsiteX2-5" fmla="*/ 1440160 w 1440160"/>
                  <a:gd name="connsiteY2-6" fmla="*/ 0 h 1531600"/>
                  <a:gd name="connsiteX3-7" fmla="*/ 1440160 w 1440160"/>
                  <a:gd name="connsiteY3-8" fmla="*/ 1440160 h 1531600"/>
                  <a:gd name="connsiteX4-9" fmla="*/ 91440 w 1440160"/>
                  <a:gd name="connsiteY4-10" fmla="*/ 1531600 h 1531600"/>
                  <a:gd name="connsiteX0-11" fmla="*/ 0 w 1440160"/>
                  <a:gd name="connsiteY0-12" fmla="*/ 0 h 1531600"/>
                  <a:gd name="connsiteX1-13" fmla="*/ 1440160 w 1440160"/>
                  <a:gd name="connsiteY1-14" fmla="*/ 0 h 1531600"/>
                  <a:gd name="connsiteX2-15" fmla="*/ 1440160 w 1440160"/>
                  <a:gd name="connsiteY2-16" fmla="*/ 1440160 h 1531600"/>
                  <a:gd name="connsiteX3-17" fmla="*/ 91440 w 1440160"/>
                  <a:gd name="connsiteY3-18" fmla="*/ 1531600 h 1531600"/>
                  <a:gd name="connsiteX0-19" fmla="*/ 0 w 1440160"/>
                  <a:gd name="connsiteY0-20" fmla="*/ 0 h 1440160"/>
                  <a:gd name="connsiteX1-21" fmla="*/ 1440160 w 1440160"/>
                  <a:gd name="connsiteY1-22" fmla="*/ 0 h 1440160"/>
                  <a:gd name="connsiteX2-23" fmla="*/ 1440160 w 1440160"/>
                  <a:gd name="connsiteY2-24" fmla="*/ 1440160 h 144016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1440160" h="1440160">
                    <a:moveTo>
                      <a:pt x="0" y="0"/>
                    </a:moveTo>
                    <a:lnTo>
                      <a:pt x="1440160" y="0"/>
                    </a:lnTo>
                    <a:lnTo>
                      <a:pt x="1440160" y="1440160"/>
                    </a:lnTo>
                  </a:path>
                </a:pathLst>
              </a:custGeom>
              <a:noFill/>
              <a:ln>
                <a:solidFill>
                  <a:schemeClr val="tx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grpSp>
            <p:nvGrpSpPr>
              <p:cNvPr id="38" name="îṡḻîḓe"/>
              <p:cNvGrpSpPr/>
              <p:nvPr/>
            </p:nvGrpSpPr>
            <p:grpSpPr>
              <a:xfrm>
                <a:off x="4972299" y="3579159"/>
                <a:ext cx="415040" cy="415040"/>
                <a:chOff x="7442747" y="2249137"/>
                <a:chExt cx="648072" cy="648072"/>
              </a:xfrm>
            </p:grpSpPr>
            <p:sp>
              <p:nvSpPr>
                <p:cNvPr id="45" name="íṡlíďê"/>
                <p:cNvSpPr/>
                <p:nvPr/>
              </p:nvSpPr>
              <p:spPr>
                <a:xfrm>
                  <a:off x="7442747" y="2249137"/>
                  <a:ext cx="648072" cy="648072"/>
                </a:xfrm>
                <a:prstGeom prst="ellipse">
                  <a:avLst/>
                </a:prstGeom>
                <a:solidFill>
                  <a:schemeClr val="accent5"/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46" name="îṩľiḑe"/>
                <p:cNvSpPr/>
                <p:nvPr/>
              </p:nvSpPr>
              <p:spPr bwMode="auto">
                <a:xfrm>
                  <a:off x="7576637" y="2390028"/>
                  <a:ext cx="380293" cy="366291"/>
                </a:xfrm>
                <a:custGeom>
                  <a:avLst/>
                  <a:gdLst>
                    <a:gd name="connsiteX0" fmla="*/ 304701 w 609473"/>
                    <a:gd name="connsiteY0" fmla="*/ 381618 h 587034"/>
                    <a:gd name="connsiteX1" fmla="*/ 325879 w 609473"/>
                    <a:gd name="connsiteY1" fmla="*/ 394101 h 587034"/>
                    <a:gd name="connsiteX2" fmla="*/ 309542 w 609473"/>
                    <a:gd name="connsiteY2" fmla="*/ 410914 h 587034"/>
                    <a:gd name="connsiteX3" fmla="*/ 331022 w 609473"/>
                    <a:gd name="connsiteY3" fmla="*/ 433867 h 587034"/>
                    <a:gd name="connsiteX4" fmla="*/ 312466 w 609473"/>
                    <a:gd name="connsiteY4" fmla="*/ 468800 h 587034"/>
                    <a:gd name="connsiteX5" fmla="*/ 294112 w 609473"/>
                    <a:gd name="connsiteY5" fmla="*/ 468096 h 587034"/>
                    <a:gd name="connsiteX6" fmla="*/ 278380 w 609473"/>
                    <a:gd name="connsiteY6" fmla="*/ 432055 h 587034"/>
                    <a:gd name="connsiteX7" fmla="*/ 299861 w 609473"/>
                    <a:gd name="connsiteY7" fmla="*/ 410612 h 587034"/>
                    <a:gd name="connsiteX8" fmla="*/ 284028 w 609473"/>
                    <a:gd name="connsiteY8" fmla="*/ 393397 h 587034"/>
                    <a:gd name="connsiteX9" fmla="*/ 224835 w 609473"/>
                    <a:gd name="connsiteY9" fmla="*/ 380559 h 587034"/>
                    <a:gd name="connsiteX10" fmla="*/ 283211 w 609473"/>
                    <a:gd name="connsiteY10" fmla="*/ 483344 h 587034"/>
                    <a:gd name="connsiteX11" fmla="*/ 305190 w 609473"/>
                    <a:gd name="connsiteY11" fmla="*/ 499753 h 587034"/>
                    <a:gd name="connsiteX12" fmla="*/ 327069 w 609473"/>
                    <a:gd name="connsiteY12" fmla="*/ 483646 h 587034"/>
                    <a:gd name="connsiteX13" fmla="*/ 387865 w 609473"/>
                    <a:gd name="connsiteY13" fmla="*/ 380861 h 587034"/>
                    <a:gd name="connsiteX14" fmla="*/ 498972 w 609473"/>
                    <a:gd name="connsiteY14" fmla="*/ 386700 h 587034"/>
                    <a:gd name="connsiteX15" fmla="*/ 581344 w 609473"/>
                    <a:gd name="connsiteY15" fmla="*/ 414485 h 587034"/>
                    <a:gd name="connsiteX16" fmla="*/ 609473 w 609473"/>
                    <a:gd name="connsiteY16" fmla="*/ 494820 h 587034"/>
                    <a:gd name="connsiteX17" fmla="*/ 609473 w 609473"/>
                    <a:gd name="connsiteY17" fmla="*/ 529048 h 587034"/>
                    <a:gd name="connsiteX18" fmla="*/ 551399 w 609473"/>
                    <a:gd name="connsiteY18" fmla="*/ 587034 h 587034"/>
                    <a:gd name="connsiteX19" fmla="*/ 58074 w 609473"/>
                    <a:gd name="connsiteY19" fmla="*/ 587034 h 587034"/>
                    <a:gd name="connsiteX20" fmla="*/ 0 w 609473"/>
                    <a:gd name="connsiteY20" fmla="*/ 529048 h 587034"/>
                    <a:gd name="connsiteX21" fmla="*/ 0 w 609473"/>
                    <a:gd name="connsiteY21" fmla="*/ 494820 h 587034"/>
                    <a:gd name="connsiteX22" fmla="*/ 28129 w 609473"/>
                    <a:gd name="connsiteY22" fmla="*/ 414485 h 587034"/>
                    <a:gd name="connsiteX23" fmla="*/ 110501 w 609473"/>
                    <a:gd name="connsiteY23" fmla="*/ 386700 h 587034"/>
                    <a:gd name="connsiteX24" fmla="*/ 316407 w 609473"/>
                    <a:gd name="connsiteY24" fmla="*/ 206077 h 587034"/>
                    <a:gd name="connsiteX25" fmla="*/ 316407 w 609473"/>
                    <a:gd name="connsiteY25" fmla="*/ 272924 h 587034"/>
                    <a:gd name="connsiteX26" fmla="*/ 335965 w 609473"/>
                    <a:gd name="connsiteY26" fmla="*/ 266783 h 587034"/>
                    <a:gd name="connsiteX27" fmla="*/ 346551 w 609473"/>
                    <a:gd name="connsiteY27" fmla="*/ 239602 h 587034"/>
                    <a:gd name="connsiteX28" fmla="*/ 336570 w 609473"/>
                    <a:gd name="connsiteY28" fmla="*/ 216346 h 587034"/>
                    <a:gd name="connsiteX29" fmla="*/ 316407 w 609473"/>
                    <a:gd name="connsiteY29" fmla="*/ 206077 h 587034"/>
                    <a:gd name="connsiteX30" fmla="*/ 299872 w 609473"/>
                    <a:gd name="connsiteY30" fmla="*/ 94230 h 587034"/>
                    <a:gd name="connsiteX31" fmla="*/ 277793 w 609473"/>
                    <a:gd name="connsiteY31" fmla="*/ 102183 h 587034"/>
                    <a:gd name="connsiteX32" fmla="*/ 270534 w 609473"/>
                    <a:gd name="connsiteY32" fmla="*/ 122922 h 587034"/>
                    <a:gd name="connsiteX33" fmla="*/ 281322 w 609473"/>
                    <a:gd name="connsiteY33" fmla="*/ 145674 h 587034"/>
                    <a:gd name="connsiteX34" fmla="*/ 299872 w 609473"/>
                    <a:gd name="connsiteY34" fmla="*/ 154231 h 587034"/>
                    <a:gd name="connsiteX35" fmla="*/ 316407 w 609473"/>
                    <a:gd name="connsiteY35" fmla="*/ 42585 h 587034"/>
                    <a:gd name="connsiteX36" fmla="*/ 316407 w 609473"/>
                    <a:gd name="connsiteY36" fmla="*/ 56478 h 587034"/>
                    <a:gd name="connsiteX37" fmla="*/ 360061 w 609473"/>
                    <a:gd name="connsiteY37" fmla="*/ 70169 h 587034"/>
                    <a:gd name="connsiteX38" fmla="*/ 389904 w 609473"/>
                    <a:gd name="connsiteY38" fmla="*/ 129465 h 587034"/>
                    <a:gd name="connsiteX39" fmla="*/ 344837 w 609473"/>
                    <a:gd name="connsiteY39" fmla="*/ 129465 h 587034"/>
                    <a:gd name="connsiteX40" fmla="*/ 339797 w 609473"/>
                    <a:gd name="connsiteY40" fmla="*/ 107217 h 587034"/>
                    <a:gd name="connsiteX41" fmla="*/ 316407 w 609473"/>
                    <a:gd name="connsiteY41" fmla="*/ 93928 h 587034"/>
                    <a:gd name="connsiteX42" fmla="*/ 316407 w 609473"/>
                    <a:gd name="connsiteY42" fmla="*/ 159063 h 587034"/>
                    <a:gd name="connsiteX43" fmla="*/ 371050 w 609473"/>
                    <a:gd name="connsiteY43" fmla="*/ 183829 h 587034"/>
                    <a:gd name="connsiteX44" fmla="*/ 394037 w 609473"/>
                    <a:gd name="connsiteY44" fmla="*/ 234467 h 587034"/>
                    <a:gd name="connsiteX45" fmla="*/ 362380 w 609473"/>
                    <a:gd name="connsiteY45" fmla="*/ 297086 h 587034"/>
                    <a:gd name="connsiteX46" fmla="*/ 316407 w 609473"/>
                    <a:gd name="connsiteY46" fmla="*/ 311079 h 587034"/>
                    <a:gd name="connsiteX47" fmla="*/ 316407 w 609473"/>
                    <a:gd name="connsiteY47" fmla="*/ 318328 h 587034"/>
                    <a:gd name="connsiteX48" fmla="*/ 445959 w 609473"/>
                    <a:gd name="connsiteY48" fmla="*/ 180507 h 587034"/>
                    <a:gd name="connsiteX49" fmla="*/ 316407 w 609473"/>
                    <a:gd name="connsiteY49" fmla="*/ 42585 h 587034"/>
                    <a:gd name="connsiteX50" fmla="*/ 299872 w 609473"/>
                    <a:gd name="connsiteY50" fmla="*/ 42484 h 587034"/>
                    <a:gd name="connsiteX51" fmla="*/ 168808 w 609473"/>
                    <a:gd name="connsiteY51" fmla="*/ 180507 h 587034"/>
                    <a:gd name="connsiteX52" fmla="*/ 299872 w 609473"/>
                    <a:gd name="connsiteY52" fmla="*/ 318428 h 587034"/>
                    <a:gd name="connsiteX53" fmla="*/ 299872 w 609473"/>
                    <a:gd name="connsiteY53" fmla="*/ 311381 h 587034"/>
                    <a:gd name="connsiteX54" fmla="*/ 249564 w 609473"/>
                    <a:gd name="connsiteY54" fmla="*/ 296683 h 587034"/>
                    <a:gd name="connsiteX55" fmla="*/ 220729 w 609473"/>
                    <a:gd name="connsiteY55" fmla="*/ 229635 h 587034"/>
                    <a:gd name="connsiteX56" fmla="*/ 266904 w 609473"/>
                    <a:gd name="connsiteY56" fmla="*/ 229635 h 587034"/>
                    <a:gd name="connsiteX57" fmla="*/ 273659 w 609473"/>
                    <a:gd name="connsiteY57" fmla="*/ 258528 h 587034"/>
                    <a:gd name="connsiteX58" fmla="*/ 299872 w 609473"/>
                    <a:gd name="connsiteY58" fmla="*/ 273428 h 587034"/>
                    <a:gd name="connsiteX59" fmla="*/ 299872 w 609473"/>
                    <a:gd name="connsiteY59" fmla="*/ 200440 h 587034"/>
                    <a:gd name="connsiteX60" fmla="*/ 285959 w 609473"/>
                    <a:gd name="connsiteY60" fmla="*/ 196312 h 587034"/>
                    <a:gd name="connsiteX61" fmla="*/ 239784 w 609473"/>
                    <a:gd name="connsiteY61" fmla="*/ 169634 h 587034"/>
                    <a:gd name="connsiteX62" fmla="*/ 226375 w 609473"/>
                    <a:gd name="connsiteY62" fmla="*/ 128459 h 587034"/>
                    <a:gd name="connsiteX63" fmla="*/ 231618 w 609473"/>
                    <a:gd name="connsiteY63" fmla="*/ 99566 h 587034"/>
                    <a:gd name="connsiteX64" fmla="*/ 246237 w 609473"/>
                    <a:gd name="connsiteY64" fmla="*/ 77115 h 587034"/>
                    <a:gd name="connsiteX65" fmla="*/ 273256 w 609473"/>
                    <a:gd name="connsiteY65" fmla="*/ 60404 h 587034"/>
                    <a:gd name="connsiteX66" fmla="*/ 299872 w 609473"/>
                    <a:gd name="connsiteY66" fmla="*/ 56075 h 587034"/>
                    <a:gd name="connsiteX67" fmla="*/ 307333 w 609473"/>
                    <a:gd name="connsiteY67" fmla="*/ 0 h 587034"/>
                    <a:gd name="connsiteX68" fmla="*/ 488101 w 609473"/>
                    <a:gd name="connsiteY68" fmla="*/ 180507 h 587034"/>
                    <a:gd name="connsiteX69" fmla="*/ 307333 w 609473"/>
                    <a:gd name="connsiteY69" fmla="*/ 361013 h 587034"/>
                    <a:gd name="connsiteX70" fmla="*/ 126665 w 609473"/>
                    <a:gd name="connsiteY70" fmla="*/ 180507 h 587034"/>
                    <a:gd name="connsiteX71" fmla="*/ 307333 w 609473"/>
                    <a:gd name="connsiteY71" fmla="*/ 0 h 5870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</a:cxnLst>
                  <a:rect l="l" t="t" r="r" b="b"/>
                  <a:pathLst>
                    <a:path w="609473" h="587034">
                      <a:moveTo>
                        <a:pt x="304701" y="381618"/>
                      </a:moveTo>
                      <a:lnTo>
                        <a:pt x="325879" y="394101"/>
                      </a:lnTo>
                      <a:lnTo>
                        <a:pt x="309542" y="410914"/>
                      </a:lnTo>
                      <a:lnTo>
                        <a:pt x="331022" y="433867"/>
                      </a:lnTo>
                      <a:lnTo>
                        <a:pt x="312466" y="468800"/>
                      </a:lnTo>
                      <a:cubicBezTo>
                        <a:pt x="307021" y="479069"/>
                        <a:pt x="298751" y="478767"/>
                        <a:pt x="294112" y="468096"/>
                      </a:cubicBezTo>
                      <a:lnTo>
                        <a:pt x="278380" y="432055"/>
                      </a:lnTo>
                      <a:lnTo>
                        <a:pt x="299861" y="410612"/>
                      </a:lnTo>
                      <a:lnTo>
                        <a:pt x="284028" y="393397"/>
                      </a:lnTo>
                      <a:close/>
                      <a:moveTo>
                        <a:pt x="224835" y="380559"/>
                      </a:moveTo>
                      <a:lnTo>
                        <a:pt x="283211" y="483344"/>
                      </a:lnTo>
                      <a:cubicBezTo>
                        <a:pt x="289260" y="493914"/>
                        <a:pt x="297024" y="499753"/>
                        <a:pt x="305190" y="499753"/>
                      </a:cubicBezTo>
                      <a:cubicBezTo>
                        <a:pt x="313155" y="499753"/>
                        <a:pt x="320919" y="494015"/>
                        <a:pt x="327069" y="483646"/>
                      </a:cubicBezTo>
                      <a:lnTo>
                        <a:pt x="387865" y="380861"/>
                      </a:lnTo>
                      <a:lnTo>
                        <a:pt x="498972" y="386700"/>
                      </a:lnTo>
                      <a:cubicBezTo>
                        <a:pt x="529521" y="388311"/>
                        <a:pt x="565716" y="400492"/>
                        <a:pt x="581344" y="414485"/>
                      </a:cubicBezTo>
                      <a:cubicBezTo>
                        <a:pt x="597072" y="428679"/>
                        <a:pt x="609473" y="464015"/>
                        <a:pt x="609473" y="494820"/>
                      </a:cubicBezTo>
                      <a:lnTo>
                        <a:pt x="609473" y="529048"/>
                      </a:lnTo>
                      <a:cubicBezTo>
                        <a:pt x="609473" y="561061"/>
                        <a:pt x="583360" y="587034"/>
                        <a:pt x="551399" y="587034"/>
                      </a:cubicBezTo>
                      <a:lnTo>
                        <a:pt x="58074" y="587034"/>
                      </a:lnTo>
                      <a:cubicBezTo>
                        <a:pt x="26012" y="587034"/>
                        <a:pt x="0" y="561061"/>
                        <a:pt x="0" y="529048"/>
                      </a:cubicBezTo>
                      <a:lnTo>
                        <a:pt x="0" y="494820"/>
                      </a:lnTo>
                      <a:cubicBezTo>
                        <a:pt x="0" y="464015"/>
                        <a:pt x="12401" y="428679"/>
                        <a:pt x="28129" y="414485"/>
                      </a:cubicBezTo>
                      <a:cubicBezTo>
                        <a:pt x="43757" y="400492"/>
                        <a:pt x="79851" y="388311"/>
                        <a:pt x="110501" y="386700"/>
                      </a:cubicBezTo>
                      <a:close/>
                      <a:moveTo>
                        <a:pt x="316407" y="206077"/>
                      </a:moveTo>
                      <a:lnTo>
                        <a:pt x="316407" y="272924"/>
                      </a:lnTo>
                      <a:cubicBezTo>
                        <a:pt x="325379" y="271817"/>
                        <a:pt x="331832" y="269703"/>
                        <a:pt x="335965" y="266783"/>
                      </a:cubicBezTo>
                      <a:cubicBezTo>
                        <a:pt x="343023" y="261548"/>
                        <a:pt x="346551" y="252488"/>
                        <a:pt x="346551" y="239602"/>
                      </a:cubicBezTo>
                      <a:cubicBezTo>
                        <a:pt x="346551" y="229736"/>
                        <a:pt x="343224" y="222084"/>
                        <a:pt x="336570" y="216346"/>
                      </a:cubicBezTo>
                      <a:cubicBezTo>
                        <a:pt x="332638" y="213024"/>
                        <a:pt x="325884" y="209601"/>
                        <a:pt x="316407" y="206077"/>
                      </a:cubicBezTo>
                      <a:close/>
                      <a:moveTo>
                        <a:pt x="299872" y="94230"/>
                      </a:moveTo>
                      <a:cubicBezTo>
                        <a:pt x="289891" y="94431"/>
                        <a:pt x="282531" y="97149"/>
                        <a:pt x="277793" y="102183"/>
                      </a:cubicBezTo>
                      <a:cubicBezTo>
                        <a:pt x="272954" y="107317"/>
                        <a:pt x="270534" y="114163"/>
                        <a:pt x="270534" y="122922"/>
                      </a:cubicBezTo>
                      <a:cubicBezTo>
                        <a:pt x="270534" y="132586"/>
                        <a:pt x="274163" y="140137"/>
                        <a:pt x="281322" y="145674"/>
                      </a:cubicBezTo>
                      <a:cubicBezTo>
                        <a:pt x="285354" y="148795"/>
                        <a:pt x="291504" y="151613"/>
                        <a:pt x="299872" y="154231"/>
                      </a:cubicBezTo>
                      <a:close/>
                      <a:moveTo>
                        <a:pt x="316407" y="42585"/>
                      </a:moveTo>
                      <a:lnTo>
                        <a:pt x="316407" y="56478"/>
                      </a:lnTo>
                      <a:cubicBezTo>
                        <a:pt x="334957" y="57887"/>
                        <a:pt x="349576" y="62518"/>
                        <a:pt x="360061" y="70169"/>
                      </a:cubicBezTo>
                      <a:cubicBezTo>
                        <a:pt x="379318" y="82350"/>
                        <a:pt x="389198" y="102082"/>
                        <a:pt x="389904" y="129465"/>
                      </a:cubicBezTo>
                      <a:lnTo>
                        <a:pt x="344837" y="129465"/>
                      </a:lnTo>
                      <a:cubicBezTo>
                        <a:pt x="344031" y="119297"/>
                        <a:pt x="342317" y="111948"/>
                        <a:pt x="339797" y="107217"/>
                      </a:cubicBezTo>
                      <a:cubicBezTo>
                        <a:pt x="335562" y="99163"/>
                        <a:pt x="327698" y="94733"/>
                        <a:pt x="316407" y="93928"/>
                      </a:cubicBezTo>
                      <a:lnTo>
                        <a:pt x="316407" y="159063"/>
                      </a:lnTo>
                      <a:cubicBezTo>
                        <a:pt x="343527" y="168426"/>
                        <a:pt x="361674" y="176681"/>
                        <a:pt x="371050" y="183829"/>
                      </a:cubicBezTo>
                      <a:cubicBezTo>
                        <a:pt x="386375" y="195809"/>
                        <a:pt x="394037" y="212722"/>
                        <a:pt x="394037" y="234467"/>
                      </a:cubicBezTo>
                      <a:cubicBezTo>
                        <a:pt x="394037" y="263159"/>
                        <a:pt x="383451" y="284099"/>
                        <a:pt x="362380" y="297086"/>
                      </a:cubicBezTo>
                      <a:cubicBezTo>
                        <a:pt x="349475" y="305039"/>
                        <a:pt x="334151" y="309670"/>
                        <a:pt x="316407" y="311079"/>
                      </a:cubicBezTo>
                      <a:lnTo>
                        <a:pt x="316407" y="318328"/>
                      </a:lnTo>
                      <a:cubicBezTo>
                        <a:pt x="388593" y="313697"/>
                        <a:pt x="445959" y="253696"/>
                        <a:pt x="445959" y="180507"/>
                      </a:cubicBezTo>
                      <a:cubicBezTo>
                        <a:pt x="445959" y="107217"/>
                        <a:pt x="388593" y="47316"/>
                        <a:pt x="316407" y="42585"/>
                      </a:cubicBezTo>
                      <a:close/>
                      <a:moveTo>
                        <a:pt x="299872" y="42484"/>
                      </a:moveTo>
                      <a:cubicBezTo>
                        <a:pt x="226980" y="46410"/>
                        <a:pt x="168808" y="106713"/>
                        <a:pt x="168808" y="180507"/>
                      </a:cubicBezTo>
                      <a:cubicBezTo>
                        <a:pt x="168808" y="254199"/>
                        <a:pt x="226980" y="314502"/>
                        <a:pt x="299872" y="318428"/>
                      </a:cubicBezTo>
                      <a:lnTo>
                        <a:pt x="299872" y="311381"/>
                      </a:lnTo>
                      <a:cubicBezTo>
                        <a:pt x="277390" y="308864"/>
                        <a:pt x="260553" y="303931"/>
                        <a:pt x="249564" y="296683"/>
                      </a:cubicBezTo>
                      <a:cubicBezTo>
                        <a:pt x="230005" y="283596"/>
                        <a:pt x="220427" y="261246"/>
                        <a:pt x="220729" y="229635"/>
                      </a:cubicBezTo>
                      <a:lnTo>
                        <a:pt x="266904" y="229635"/>
                      </a:lnTo>
                      <a:cubicBezTo>
                        <a:pt x="268518" y="244031"/>
                        <a:pt x="270736" y="253696"/>
                        <a:pt x="273659" y="258528"/>
                      </a:cubicBezTo>
                      <a:cubicBezTo>
                        <a:pt x="278095" y="266179"/>
                        <a:pt x="286867" y="271112"/>
                        <a:pt x="299872" y="273428"/>
                      </a:cubicBezTo>
                      <a:lnTo>
                        <a:pt x="299872" y="200440"/>
                      </a:lnTo>
                      <a:lnTo>
                        <a:pt x="285959" y="196312"/>
                      </a:lnTo>
                      <a:cubicBezTo>
                        <a:pt x="264182" y="189970"/>
                        <a:pt x="248757" y="181010"/>
                        <a:pt x="239784" y="169634"/>
                      </a:cubicBezTo>
                      <a:cubicBezTo>
                        <a:pt x="230811" y="158258"/>
                        <a:pt x="226375" y="144466"/>
                        <a:pt x="226375" y="128459"/>
                      </a:cubicBezTo>
                      <a:cubicBezTo>
                        <a:pt x="226375" y="117787"/>
                        <a:pt x="228089" y="108223"/>
                        <a:pt x="231618" y="99566"/>
                      </a:cubicBezTo>
                      <a:cubicBezTo>
                        <a:pt x="235046" y="90908"/>
                        <a:pt x="239986" y="83357"/>
                        <a:pt x="246237" y="77115"/>
                      </a:cubicBezTo>
                      <a:cubicBezTo>
                        <a:pt x="254302" y="69062"/>
                        <a:pt x="263376" y="63424"/>
                        <a:pt x="273256" y="60404"/>
                      </a:cubicBezTo>
                      <a:cubicBezTo>
                        <a:pt x="279406" y="58390"/>
                        <a:pt x="288177" y="56981"/>
                        <a:pt x="299872" y="56075"/>
                      </a:cubicBezTo>
                      <a:close/>
                      <a:moveTo>
                        <a:pt x="307333" y="0"/>
                      </a:moveTo>
                      <a:cubicBezTo>
                        <a:pt x="407043" y="0"/>
                        <a:pt x="488101" y="80941"/>
                        <a:pt x="488101" y="180507"/>
                      </a:cubicBezTo>
                      <a:cubicBezTo>
                        <a:pt x="488101" y="279971"/>
                        <a:pt x="407043" y="361013"/>
                        <a:pt x="307333" y="361013"/>
                      </a:cubicBezTo>
                      <a:cubicBezTo>
                        <a:pt x="207724" y="361013"/>
                        <a:pt x="126665" y="279971"/>
                        <a:pt x="126665" y="180507"/>
                      </a:cubicBezTo>
                      <a:cubicBezTo>
                        <a:pt x="126665" y="80941"/>
                        <a:pt x="207724" y="0"/>
                        <a:pt x="307333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</p:grpSp>
          <p:grpSp>
            <p:nvGrpSpPr>
              <p:cNvPr id="39" name="iṡḷiḍè"/>
              <p:cNvGrpSpPr/>
              <p:nvPr/>
            </p:nvGrpSpPr>
            <p:grpSpPr>
              <a:xfrm>
                <a:off x="3948064" y="4597506"/>
                <a:ext cx="415040" cy="415040"/>
                <a:chOff x="4792557" y="2249137"/>
                <a:chExt cx="648072" cy="648072"/>
              </a:xfrm>
            </p:grpSpPr>
            <p:sp>
              <p:nvSpPr>
                <p:cNvPr id="43" name="ïṣ1íďé"/>
                <p:cNvSpPr/>
                <p:nvPr/>
              </p:nvSpPr>
              <p:spPr>
                <a:xfrm>
                  <a:off x="4792557" y="2249137"/>
                  <a:ext cx="648072" cy="648072"/>
                </a:xfrm>
                <a:prstGeom prst="ellipse">
                  <a:avLst/>
                </a:prstGeom>
                <a:solidFill>
                  <a:schemeClr val="accent3"/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44" name="îsľïďe"/>
                <p:cNvSpPr/>
                <p:nvPr/>
              </p:nvSpPr>
              <p:spPr bwMode="auto">
                <a:xfrm>
                  <a:off x="4926447" y="2390028"/>
                  <a:ext cx="380293" cy="366291"/>
                </a:xfrm>
                <a:custGeom>
                  <a:avLst/>
                  <a:gdLst>
                    <a:gd name="T0" fmla="*/ 4096 w 6827"/>
                    <a:gd name="T1" fmla="*/ 4551 h 6827"/>
                    <a:gd name="T2" fmla="*/ 6258 w 6827"/>
                    <a:gd name="T3" fmla="*/ 4096 h 6827"/>
                    <a:gd name="T4" fmla="*/ 2348 w 6827"/>
                    <a:gd name="T5" fmla="*/ 4911 h 6827"/>
                    <a:gd name="T6" fmla="*/ 569 w 6827"/>
                    <a:gd name="T7" fmla="*/ 4551 h 6827"/>
                    <a:gd name="T8" fmla="*/ 569 w 6827"/>
                    <a:gd name="T9" fmla="*/ 3982 h 6827"/>
                    <a:gd name="T10" fmla="*/ 1707 w 6827"/>
                    <a:gd name="T11" fmla="*/ 2503 h 6827"/>
                    <a:gd name="T12" fmla="*/ 3868 w 6827"/>
                    <a:gd name="T13" fmla="*/ 2731 h 6827"/>
                    <a:gd name="T14" fmla="*/ 5827 w 6827"/>
                    <a:gd name="T15" fmla="*/ 2004 h 6827"/>
                    <a:gd name="T16" fmla="*/ 6258 w 6827"/>
                    <a:gd name="T17" fmla="*/ 1820 h 6827"/>
                    <a:gd name="T18" fmla="*/ 4779 w 6827"/>
                    <a:gd name="T19" fmla="*/ 0 h 6827"/>
                    <a:gd name="T20" fmla="*/ 2854 w 6827"/>
                    <a:gd name="T21" fmla="*/ 2381 h 6827"/>
                    <a:gd name="T22" fmla="*/ 1239 w 6827"/>
                    <a:gd name="T23" fmla="*/ 2257 h 6827"/>
                    <a:gd name="T24" fmla="*/ 569 w 6827"/>
                    <a:gd name="T25" fmla="*/ 2844 h 6827"/>
                    <a:gd name="T26" fmla="*/ 569 w 6827"/>
                    <a:gd name="T27" fmla="*/ 2276 h 6827"/>
                    <a:gd name="T28" fmla="*/ 569 w 6827"/>
                    <a:gd name="T29" fmla="*/ 1707 h 6827"/>
                    <a:gd name="T30" fmla="*/ 569 w 6827"/>
                    <a:gd name="T31" fmla="*/ 1138 h 6827"/>
                    <a:gd name="T32" fmla="*/ 569 w 6827"/>
                    <a:gd name="T33" fmla="*/ 569 h 6827"/>
                    <a:gd name="T34" fmla="*/ 341 w 6827"/>
                    <a:gd name="T35" fmla="*/ 0 h 6827"/>
                    <a:gd name="T36" fmla="*/ 114 w 6827"/>
                    <a:gd name="T37" fmla="*/ 569 h 6827"/>
                    <a:gd name="T38" fmla="*/ 114 w 6827"/>
                    <a:gd name="T39" fmla="*/ 1138 h 6827"/>
                    <a:gd name="T40" fmla="*/ 114 w 6827"/>
                    <a:gd name="T41" fmla="*/ 1707 h 6827"/>
                    <a:gd name="T42" fmla="*/ 114 w 6827"/>
                    <a:gd name="T43" fmla="*/ 2276 h 6827"/>
                    <a:gd name="T44" fmla="*/ 114 w 6827"/>
                    <a:gd name="T45" fmla="*/ 2844 h 6827"/>
                    <a:gd name="T46" fmla="*/ 114 w 6827"/>
                    <a:gd name="T47" fmla="*/ 3413 h 6827"/>
                    <a:gd name="T48" fmla="*/ 114 w 6827"/>
                    <a:gd name="T49" fmla="*/ 3982 h 6827"/>
                    <a:gd name="T50" fmla="*/ 114 w 6827"/>
                    <a:gd name="T51" fmla="*/ 4551 h 6827"/>
                    <a:gd name="T52" fmla="*/ 114 w 6827"/>
                    <a:gd name="T53" fmla="*/ 5120 h 6827"/>
                    <a:gd name="T54" fmla="*/ 114 w 6827"/>
                    <a:gd name="T55" fmla="*/ 5689 h 6827"/>
                    <a:gd name="T56" fmla="*/ 114 w 6827"/>
                    <a:gd name="T57" fmla="*/ 6258 h 6827"/>
                    <a:gd name="T58" fmla="*/ 683 w 6827"/>
                    <a:gd name="T59" fmla="*/ 6713 h 6827"/>
                    <a:gd name="T60" fmla="*/ 1252 w 6827"/>
                    <a:gd name="T61" fmla="*/ 6713 h 6827"/>
                    <a:gd name="T62" fmla="*/ 1820 w 6827"/>
                    <a:gd name="T63" fmla="*/ 6713 h 6827"/>
                    <a:gd name="T64" fmla="*/ 2389 w 6827"/>
                    <a:gd name="T65" fmla="*/ 6713 h 6827"/>
                    <a:gd name="T66" fmla="*/ 2958 w 6827"/>
                    <a:gd name="T67" fmla="*/ 6713 h 6827"/>
                    <a:gd name="T68" fmla="*/ 3527 w 6827"/>
                    <a:gd name="T69" fmla="*/ 6713 h 6827"/>
                    <a:gd name="T70" fmla="*/ 4096 w 6827"/>
                    <a:gd name="T71" fmla="*/ 6713 h 6827"/>
                    <a:gd name="T72" fmla="*/ 4665 w 6827"/>
                    <a:gd name="T73" fmla="*/ 6713 h 6827"/>
                    <a:gd name="T74" fmla="*/ 5234 w 6827"/>
                    <a:gd name="T75" fmla="*/ 6713 h 6827"/>
                    <a:gd name="T76" fmla="*/ 5803 w 6827"/>
                    <a:gd name="T77" fmla="*/ 6713 h 6827"/>
                    <a:gd name="T78" fmla="*/ 6371 w 6827"/>
                    <a:gd name="T79" fmla="*/ 6713 h 6827"/>
                    <a:gd name="T80" fmla="*/ 6827 w 6827"/>
                    <a:gd name="T81" fmla="*/ 6485 h 6827"/>
                    <a:gd name="T82" fmla="*/ 6371 w 6827"/>
                    <a:gd name="T83" fmla="*/ 6258 h 6827"/>
                    <a:gd name="T84" fmla="*/ 5803 w 6827"/>
                    <a:gd name="T85" fmla="*/ 6258 h 6827"/>
                    <a:gd name="T86" fmla="*/ 5234 w 6827"/>
                    <a:gd name="T87" fmla="*/ 6258 h 6827"/>
                    <a:gd name="T88" fmla="*/ 4665 w 6827"/>
                    <a:gd name="T89" fmla="*/ 6258 h 6827"/>
                    <a:gd name="T90" fmla="*/ 4096 w 6827"/>
                    <a:gd name="T91" fmla="*/ 6258 h 6827"/>
                    <a:gd name="T92" fmla="*/ 3527 w 6827"/>
                    <a:gd name="T93" fmla="*/ 6258 h 6827"/>
                    <a:gd name="T94" fmla="*/ 2958 w 6827"/>
                    <a:gd name="T95" fmla="*/ 6258 h 6827"/>
                    <a:gd name="T96" fmla="*/ 2389 w 6827"/>
                    <a:gd name="T97" fmla="*/ 6258 h 6827"/>
                    <a:gd name="T98" fmla="*/ 1820 w 6827"/>
                    <a:gd name="T99" fmla="*/ 6258 h 6827"/>
                    <a:gd name="T100" fmla="*/ 1252 w 6827"/>
                    <a:gd name="T101" fmla="*/ 6258 h 6827"/>
                    <a:gd name="T102" fmla="*/ 683 w 6827"/>
                    <a:gd name="T103" fmla="*/ 6258 h 68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6827" h="6827">
                      <a:moveTo>
                        <a:pt x="1263" y="5234"/>
                      </a:moveTo>
                      <a:cubicBezTo>
                        <a:pt x="1316" y="5493"/>
                        <a:pt x="1546" y="5689"/>
                        <a:pt x="1820" y="5689"/>
                      </a:cubicBezTo>
                      <a:cubicBezTo>
                        <a:pt x="2114" y="5689"/>
                        <a:pt x="2354" y="5464"/>
                        <a:pt x="2383" y="5178"/>
                      </a:cubicBezTo>
                      <a:lnTo>
                        <a:pt x="3568" y="4191"/>
                      </a:lnTo>
                      <a:cubicBezTo>
                        <a:pt x="3652" y="4401"/>
                        <a:pt x="3856" y="4551"/>
                        <a:pt x="4096" y="4551"/>
                      </a:cubicBezTo>
                      <a:cubicBezTo>
                        <a:pt x="4348" y="4551"/>
                        <a:pt x="4560" y="4385"/>
                        <a:pt x="4635" y="4157"/>
                      </a:cubicBezTo>
                      <a:lnTo>
                        <a:pt x="5696" y="4736"/>
                      </a:lnTo>
                      <a:cubicBezTo>
                        <a:pt x="5732" y="5016"/>
                        <a:pt x="5969" y="5234"/>
                        <a:pt x="6258" y="5234"/>
                      </a:cubicBezTo>
                      <a:cubicBezTo>
                        <a:pt x="6571" y="5234"/>
                        <a:pt x="6827" y="4979"/>
                        <a:pt x="6827" y="4665"/>
                      </a:cubicBezTo>
                      <a:cubicBezTo>
                        <a:pt x="6827" y="4351"/>
                        <a:pt x="6571" y="4096"/>
                        <a:pt x="6258" y="4096"/>
                      </a:cubicBezTo>
                      <a:cubicBezTo>
                        <a:pt x="6006" y="4096"/>
                        <a:pt x="5794" y="4262"/>
                        <a:pt x="5719" y="4490"/>
                      </a:cubicBezTo>
                      <a:lnTo>
                        <a:pt x="4658" y="3911"/>
                      </a:lnTo>
                      <a:cubicBezTo>
                        <a:pt x="4622" y="3631"/>
                        <a:pt x="4385" y="3413"/>
                        <a:pt x="4096" y="3413"/>
                      </a:cubicBezTo>
                      <a:cubicBezTo>
                        <a:pt x="3802" y="3413"/>
                        <a:pt x="3563" y="3638"/>
                        <a:pt x="3533" y="3924"/>
                      </a:cubicBezTo>
                      <a:lnTo>
                        <a:pt x="2348" y="4911"/>
                      </a:lnTo>
                      <a:cubicBezTo>
                        <a:pt x="2265" y="4701"/>
                        <a:pt x="2060" y="4551"/>
                        <a:pt x="1820" y="4551"/>
                      </a:cubicBezTo>
                      <a:cubicBezTo>
                        <a:pt x="1546" y="4551"/>
                        <a:pt x="1316" y="4747"/>
                        <a:pt x="1263" y="5006"/>
                      </a:cubicBezTo>
                      <a:lnTo>
                        <a:pt x="455" y="5006"/>
                      </a:lnTo>
                      <a:lnTo>
                        <a:pt x="455" y="4551"/>
                      </a:lnTo>
                      <a:lnTo>
                        <a:pt x="569" y="4551"/>
                      </a:lnTo>
                      <a:cubicBezTo>
                        <a:pt x="632" y="4551"/>
                        <a:pt x="683" y="4500"/>
                        <a:pt x="683" y="4437"/>
                      </a:cubicBezTo>
                      <a:cubicBezTo>
                        <a:pt x="683" y="4374"/>
                        <a:pt x="632" y="4324"/>
                        <a:pt x="569" y="4324"/>
                      </a:cubicBezTo>
                      <a:lnTo>
                        <a:pt x="455" y="4324"/>
                      </a:lnTo>
                      <a:lnTo>
                        <a:pt x="455" y="3982"/>
                      </a:lnTo>
                      <a:lnTo>
                        <a:pt x="569" y="3982"/>
                      </a:lnTo>
                      <a:cubicBezTo>
                        <a:pt x="632" y="3982"/>
                        <a:pt x="683" y="3931"/>
                        <a:pt x="683" y="3868"/>
                      </a:cubicBezTo>
                      <a:cubicBezTo>
                        <a:pt x="683" y="3806"/>
                        <a:pt x="632" y="3755"/>
                        <a:pt x="569" y="3755"/>
                      </a:cubicBezTo>
                      <a:lnTo>
                        <a:pt x="480" y="3755"/>
                      </a:lnTo>
                      <a:lnTo>
                        <a:pt x="1407" y="2416"/>
                      </a:lnTo>
                      <a:cubicBezTo>
                        <a:pt x="1494" y="2470"/>
                        <a:pt x="1596" y="2503"/>
                        <a:pt x="1707" y="2503"/>
                      </a:cubicBezTo>
                      <a:cubicBezTo>
                        <a:pt x="1888" y="2503"/>
                        <a:pt x="2048" y="2416"/>
                        <a:pt x="2152" y="2284"/>
                      </a:cubicBezTo>
                      <a:lnTo>
                        <a:pt x="2752" y="2584"/>
                      </a:lnTo>
                      <a:cubicBezTo>
                        <a:pt x="2740" y="2631"/>
                        <a:pt x="2731" y="2680"/>
                        <a:pt x="2731" y="2731"/>
                      </a:cubicBezTo>
                      <a:cubicBezTo>
                        <a:pt x="2731" y="3044"/>
                        <a:pt x="2986" y="3300"/>
                        <a:pt x="3300" y="3300"/>
                      </a:cubicBezTo>
                      <a:cubicBezTo>
                        <a:pt x="3613" y="3300"/>
                        <a:pt x="3868" y="3044"/>
                        <a:pt x="3868" y="2731"/>
                      </a:cubicBezTo>
                      <a:cubicBezTo>
                        <a:pt x="3868" y="2608"/>
                        <a:pt x="3829" y="2496"/>
                        <a:pt x="3763" y="2403"/>
                      </a:cubicBezTo>
                      <a:lnTo>
                        <a:pt x="4488" y="1055"/>
                      </a:lnTo>
                      <a:cubicBezTo>
                        <a:pt x="4574" y="1107"/>
                        <a:pt x="4672" y="1138"/>
                        <a:pt x="4779" y="1138"/>
                      </a:cubicBezTo>
                      <a:cubicBezTo>
                        <a:pt x="4891" y="1138"/>
                        <a:pt x="4995" y="1104"/>
                        <a:pt x="5083" y="1048"/>
                      </a:cubicBezTo>
                      <a:lnTo>
                        <a:pt x="5827" y="2004"/>
                      </a:lnTo>
                      <a:cubicBezTo>
                        <a:pt x="5829" y="2007"/>
                        <a:pt x="5833" y="2009"/>
                        <a:pt x="5836" y="2011"/>
                      </a:cubicBezTo>
                      <a:cubicBezTo>
                        <a:pt x="5745" y="2112"/>
                        <a:pt x="5689" y="2244"/>
                        <a:pt x="5689" y="2389"/>
                      </a:cubicBezTo>
                      <a:cubicBezTo>
                        <a:pt x="5689" y="2703"/>
                        <a:pt x="5944" y="2958"/>
                        <a:pt x="6258" y="2958"/>
                      </a:cubicBezTo>
                      <a:cubicBezTo>
                        <a:pt x="6571" y="2958"/>
                        <a:pt x="6827" y="2703"/>
                        <a:pt x="6827" y="2389"/>
                      </a:cubicBezTo>
                      <a:cubicBezTo>
                        <a:pt x="6827" y="2076"/>
                        <a:pt x="6571" y="1820"/>
                        <a:pt x="6258" y="1820"/>
                      </a:cubicBezTo>
                      <a:cubicBezTo>
                        <a:pt x="6170" y="1820"/>
                        <a:pt x="6087" y="1842"/>
                        <a:pt x="6013" y="1878"/>
                      </a:cubicBezTo>
                      <a:cubicBezTo>
                        <a:pt x="6010" y="1874"/>
                        <a:pt x="6010" y="1869"/>
                        <a:pt x="6006" y="1864"/>
                      </a:cubicBezTo>
                      <a:lnTo>
                        <a:pt x="5248" y="890"/>
                      </a:lnTo>
                      <a:cubicBezTo>
                        <a:pt x="5311" y="798"/>
                        <a:pt x="5348" y="688"/>
                        <a:pt x="5348" y="569"/>
                      </a:cubicBezTo>
                      <a:cubicBezTo>
                        <a:pt x="5348" y="255"/>
                        <a:pt x="5092" y="0"/>
                        <a:pt x="4779" y="0"/>
                      </a:cubicBezTo>
                      <a:cubicBezTo>
                        <a:pt x="4465" y="0"/>
                        <a:pt x="4210" y="255"/>
                        <a:pt x="4210" y="569"/>
                      </a:cubicBezTo>
                      <a:cubicBezTo>
                        <a:pt x="4210" y="691"/>
                        <a:pt x="4249" y="804"/>
                        <a:pt x="4315" y="897"/>
                      </a:cubicBezTo>
                      <a:lnTo>
                        <a:pt x="3590" y="2244"/>
                      </a:lnTo>
                      <a:cubicBezTo>
                        <a:pt x="3505" y="2193"/>
                        <a:pt x="3406" y="2162"/>
                        <a:pt x="3300" y="2162"/>
                      </a:cubicBezTo>
                      <a:cubicBezTo>
                        <a:pt x="3118" y="2162"/>
                        <a:pt x="2959" y="2248"/>
                        <a:pt x="2854" y="2381"/>
                      </a:cubicBezTo>
                      <a:lnTo>
                        <a:pt x="2254" y="2081"/>
                      </a:lnTo>
                      <a:cubicBezTo>
                        <a:pt x="2267" y="2034"/>
                        <a:pt x="2276" y="1985"/>
                        <a:pt x="2276" y="1934"/>
                      </a:cubicBezTo>
                      <a:cubicBezTo>
                        <a:pt x="2276" y="1621"/>
                        <a:pt x="2020" y="1365"/>
                        <a:pt x="1707" y="1365"/>
                      </a:cubicBezTo>
                      <a:cubicBezTo>
                        <a:pt x="1393" y="1365"/>
                        <a:pt x="1138" y="1621"/>
                        <a:pt x="1138" y="1934"/>
                      </a:cubicBezTo>
                      <a:cubicBezTo>
                        <a:pt x="1138" y="2054"/>
                        <a:pt x="1176" y="2166"/>
                        <a:pt x="1239" y="2257"/>
                      </a:cubicBezTo>
                      <a:lnTo>
                        <a:pt x="593" y="3191"/>
                      </a:lnTo>
                      <a:cubicBezTo>
                        <a:pt x="585" y="3189"/>
                        <a:pt x="578" y="3186"/>
                        <a:pt x="569" y="3186"/>
                      </a:cubicBezTo>
                      <a:lnTo>
                        <a:pt x="455" y="3186"/>
                      </a:lnTo>
                      <a:lnTo>
                        <a:pt x="455" y="2844"/>
                      </a:lnTo>
                      <a:lnTo>
                        <a:pt x="569" y="2844"/>
                      </a:lnTo>
                      <a:cubicBezTo>
                        <a:pt x="632" y="2844"/>
                        <a:pt x="683" y="2794"/>
                        <a:pt x="683" y="2731"/>
                      </a:cubicBezTo>
                      <a:cubicBezTo>
                        <a:pt x="683" y="2668"/>
                        <a:pt x="632" y="2617"/>
                        <a:pt x="569" y="2617"/>
                      </a:cubicBezTo>
                      <a:lnTo>
                        <a:pt x="455" y="2617"/>
                      </a:lnTo>
                      <a:lnTo>
                        <a:pt x="455" y="2276"/>
                      </a:lnTo>
                      <a:lnTo>
                        <a:pt x="569" y="2276"/>
                      </a:lnTo>
                      <a:cubicBezTo>
                        <a:pt x="632" y="2276"/>
                        <a:pt x="683" y="2225"/>
                        <a:pt x="683" y="2162"/>
                      </a:cubicBezTo>
                      <a:cubicBezTo>
                        <a:pt x="683" y="2099"/>
                        <a:pt x="632" y="2048"/>
                        <a:pt x="569" y="2048"/>
                      </a:cubicBezTo>
                      <a:lnTo>
                        <a:pt x="455" y="2048"/>
                      </a:lnTo>
                      <a:lnTo>
                        <a:pt x="455" y="1707"/>
                      </a:lnTo>
                      <a:lnTo>
                        <a:pt x="569" y="1707"/>
                      </a:lnTo>
                      <a:cubicBezTo>
                        <a:pt x="632" y="1707"/>
                        <a:pt x="683" y="1656"/>
                        <a:pt x="683" y="1593"/>
                      </a:cubicBezTo>
                      <a:cubicBezTo>
                        <a:pt x="683" y="1530"/>
                        <a:pt x="632" y="1479"/>
                        <a:pt x="569" y="1479"/>
                      </a:cubicBezTo>
                      <a:lnTo>
                        <a:pt x="455" y="1479"/>
                      </a:lnTo>
                      <a:lnTo>
                        <a:pt x="455" y="1138"/>
                      </a:lnTo>
                      <a:lnTo>
                        <a:pt x="569" y="1138"/>
                      </a:lnTo>
                      <a:cubicBezTo>
                        <a:pt x="632" y="1138"/>
                        <a:pt x="683" y="1087"/>
                        <a:pt x="683" y="1024"/>
                      </a:cubicBezTo>
                      <a:cubicBezTo>
                        <a:pt x="683" y="961"/>
                        <a:pt x="632" y="910"/>
                        <a:pt x="569" y="910"/>
                      </a:cubicBezTo>
                      <a:lnTo>
                        <a:pt x="455" y="910"/>
                      </a:lnTo>
                      <a:lnTo>
                        <a:pt x="455" y="569"/>
                      </a:lnTo>
                      <a:lnTo>
                        <a:pt x="569" y="569"/>
                      </a:lnTo>
                      <a:cubicBezTo>
                        <a:pt x="632" y="569"/>
                        <a:pt x="683" y="518"/>
                        <a:pt x="683" y="455"/>
                      </a:cubicBezTo>
                      <a:cubicBezTo>
                        <a:pt x="683" y="392"/>
                        <a:pt x="632" y="341"/>
                        <a:pt x="569" y="341"/>
                      </a:cubicBezTo>
                      <a:lnTo>
                        <a:pt x="455" y="341"/>
                      </a:lnTo>
                      <a:lnTo>
                        <a:pt x="455" y="114"/>
                      </a:lnTo>
                      <a:cubicBezTo>
                        <a:pt x="455" y="51"/>
                        <a:pt x="404" y="0"/>
                        <a:pt x="341" y="0"/>
                      </a:cubicBezTo>
                      <a:cubicBezTo>
                        <a:pt x="278" y="0"/>
                        <a:pt x="228" y="51"/>
                        <a:pt x="228" y="114"/>
                      </a:cubicBezTo>
                      <a:lnTo>
                        <a:pt x="228" y="341"/>
                      </a:lnTo>
                      <a:lnTo>
                        <a:pt x="114" y="341"/>
                      </a:lnTo>
                      <a:cubicBezTo>
                        <a:pt x="51" y="341"/>
                        <a:pt x="0" y="392"/>
                        <a:pt x="0" y="455"/>
                      </a:cubicBezTo>
                      <a:cubicBezTo>
                        <a:pt x="0" y="518"/>
                        <a:pt x="51" y="569"/>
                        <a:pt x="114" y="569"/>
                      </a:cubicBezTo>
                      <a:lnTo>
                        <a:pt x="228" y="569"/>
                      </a:lnTo>
                      <a:lnTo>
                        <a:pt x="228" y="910"/>
                      </a:lnTo>
                      <a:lnTo>
                        <a:pt x="114" y="910"/>
                      </a:lnTo>
                      <a:cubicBezTo>
                        <a:pt x="51" y="910"/>
                        <a:pt x="0" y="961"/>
                        <a:pt x="0" y="1024"/>
                      </a:cubicBezTo>
                      <a:cubicBezTo>
                        <a:pt x="0" y="1087"/>
                        <a:pt x="51" y="1138"/>
                        <a:pt x="114" y="1138"/>
                      </a:cubicBezTo>
                      <a:lnTo>
                        <a:pt x="228" y="1138"/>
                      </a:lnTo>
                      <a:lnTo>
                        <a:pt x="228" y="1479"/>
                      </a:lnTo>
                      <a:lnTo>
                        <a:pt x="114" y="1479"/>
                      </a:lnTo>
                      <a:cubicBezTo>
                        <a:pt x="51" y="1479"/>
                        <a:pt x="0" y="1530"/>
                        <a:pt x="0" y="1593"/>
                      </a:cubicBezTo>
                      <a:cubicBezTo>
                        <a:pt x="0" y="1656"/>
                        <a:pt x="51" y="1707"/>
                        <a:pt x="114" y="1707"/>
                      </a:cubicBezTo>
                      <a:lnTo>
                        <a:pt x="228" y="1707"/>
                      </a:lnTo>
                      <a:lnTo>
                        <a:pt x="228" y="2048"/>
                      </a:lnTo>
                      <a:lnTo>
                        <a:pt x="114" y="2048"/>
                      </a:lnTo>
                      <a:cubicBezTo>
                        <a:pt x="51" y="2048"/>
                        <a:pt x="0" y="2099"/>
                        <a:pt x="0" y="2162"/>
                      </a:cubicBezTo>
                      <a:cubicBezTo>
                        <a:pt x="0" y="2225"/>
                        <a:pt x="51" y="2276"/>
                        <a:pt x="114" y="2276"/>
                      </a:cubicBezTo>
                      <a:lnTo>
                        <a:pt x="228" y="2276"/>
                      </a:lnTo>
                      <a:lnTo>
                        <a:pt x="228" y="2617"/>
                      </a:lnTo>
                      <a:lnTo>
                        <a:pt x="114" y="2617"/>
                      </a:lnTo>
                      <a:cubicBezTo>
                        <a:pt x="51" y="2617"/>
                        <a:pt x="0" y="2668"/>
                        <a:pt x="0" y="2731"/>
                      </a:cubicBezTo>
                      <a:cubicBezTo>
                        <a:pt x="0" y="2794"/>
                        <a:pt x="51" y="2844"/>
                        <a:pt x="114" y="2844"/>
                      </a:cubicBezTo>
                      <a:lnTo>
                        <a:pt x="228" y="2844"/>
                      </a:lnTo>
                      <a:lnTo>
                        <a:pt x="228" y="3186"/>
                      </a:lnTo>
                      <a:lnTo>
                        <a:pt x="114" y="3186"/>
                      </a:lnTo>
                      <a:cubicBezTo>
                        <a:pt x="51" y="3186"/>
                        <a:pt x="0" y="3237"/>
                        <a:pt x="0" y="3300"/>
                      </a:cubicBezTo>
                      <a:cubicBezTo>
                        <a:pt x="0" y="3362"/>
                        <a:pt x="51" y="3413"/>
                        <a:pt x="114" y="3413"/>
                      </a:cubicBezTo>
                      <a:lnTo>
                        <a:pt x="228" y="3413"/>
                      </a:lnTo>
                      <a:lnTo>
                        <a:pt x="228" y="3755"/>
                      </a:lnTo>
                      <a:lnTo>
                        <a:pt x="114" y="3755"/>
                      </a:lnTo>
                      <a:cubicBezTo>
                        <a:pt x="51" y="3755"/>
                        <a:pt x="0" y="3806"/>
                        <a:pt x="0" y="3868"/>
                      </a:cubicBezTo>
                      <a:cubicBezTo>
                        <a:pt x="0" y="3931"/>
                        <a:pt x="51" y="3982"/>
                        <a:pt x="114" y="3982"/>
                      </a:cubicBezTo>
                      <a:lnTo>
                        <a:pt x="228" y="3982"/>
                      </a:lnTo>
                      <a:lnTo>
                        <a:pt x="228" y="4324"/>
                      </a:lnTo>
                      <a:lnTo>
                        <a:pt x="114" y="4324"/>
                      </a:lnTo>
                      <a:cubicBezTo>
                        <a:pt x="51" y="4324"/>
                        <a:pt x="0" y="4374"/>
                        <a:pt x="0" y="4437"/>
                      </a:cubicBezTo>
                      <a:cubicBezTo>
                        <a:pt x="0" y="4500"/>
                        <a:pt x="51" y="4551"/>
                        <a:pt x="114" y="4551"/>
                      </a:cubicBezTo>
                      <a:lnTo>
                        <a:pt x="228" y="4551"/>
                      </a:lnTo>
                      <a:lnTo>
                        <a:pt x="228" y="4892"/>
                      </a:lnTo>
                      <a:lnTo>
                        <a:pt x="114" y="4892"/>
                      </a:lnTo>
                      <a:cubicBezTo>
                        <a:pt x="51" y="4892"/>
                        <a:pt x="0" y="4943"/>
                        <a:pt x="0" y="5006"/>
                      </a:cubicBezTo>
                      <a:cubicBezTo>
                        <a:pt x="0" y="5069"/>
                        <a:pt x="51" y="5120"/>
                        <a:pt x="114" y="5120"/>
                      </a:cubicBezTo>
                      <a:lnTo>
                        <a:pt x="228" y="5120"/>
                      </a:lnTo>
                      <a:lnTo>
                        <a:pt x="228" y="5461"/>
                      </a:lnTo>
                      <a:lnTo>
                        <a:pt x="114" y="5461"/>
                      </a:lnTo>
                      <a:cubicBezTo>
                        <a:pt x="51" y="5461"/>
                        <a:pt x="0" y="5512"/>
                        <a:pt x="0" y="5575"/>
                      </a:cubicBezTo>
                      <a:cubicBezTo>
                        <a:pt x="0" y="5638"/>
                        <a:pt x="51" y="5689"/>
                        <a:pt x="114" y="5689"/>
                      </a:cubicBezTo>
                      <a:lnTo>
                        <a:pt x="228" y="5689"/>
                      </a:lnTo>
                      <a:lnTo>
                        <a:pt x="228" y="6030"/>
                      </a:lnTo>
                      <a:lnTo>
                        <a:pt x="114" y="6030"/>
                      </a:lnTo>
                      <a:cubicBezTo>
                        <a:pt x="51" y="6030"/>
                        <a:pt x="0" y="6081"/>
                        <a:pt x="0" y="6144"/>
                      </a:cubicBezTo>
                      <a:cubicBezTo>
                        <a:pt x="0" y="6207"/>
                        <a:pt x="51" y="6258"/>
                        <a:pt x="114" y="6258"/>
                      </a:cubicBezTo>
                      <a:lnTo>
                        <a:pt x="228" y="6258"/>
                      </a:lnTo>
                      <a:lnTo>
                        <a:pt x="228" y="6485"/>
                      </a:lnTo>
                      <a:cubicBezTo>
                        <a:pt x="228" y="6548"/>
                        <a:pt x="278" y="6599"/>
                        <a:pt x="341" y="6599"/>
                      </a:cubicBezTo>
                      <a:lnTo>
                        <a:pt x="683" y="6599"/>
                      </a:lnTo>
                      <a:lnTo>
                        <a:pt x="683" y="6713"/>
                      </a:lnTo>
                      <a:cubicBezTo>
                        <a:pt x="683" y="6776"/>
                        <a:pt x="734" y="6827"/>
                        <a:pt x="796" y="6827"/>
                      </a:cubicBezTo>
                      <a:cubicBezTo>
                        <a:pt x="859" y="6827"/>
                        <a:pt x="910" y="6776"/>
                        <a:pt x="910" y="6713"/>
                      </a:cubicBezTo>
                      <a:lnTo>
                        <a:pt x="910" y="6599"/>
                      </a:lnTo>
                      <a:lnTo>
                        <a:pt x="1252" y="6599"/>
                      </a:lnTo>
                      <a:lnTo>
                        <a:pt x="1252" y="6713"/>
                      </a:lnTo>
                      <a:cubicBezTo>
                        <a:pt x="1252" y="6776"/>
                        <a:pt x="1302" y="6827"/>
                        <a:pt x="1365" y="6827"/>
                      </a:cubicBezTo>
                      <a:cubicBezTo>
                        <a:pt x="1428" y="6827"/>
                        <a:pt x="1479" y="6776"/>
                        <a:pt x="1479" y="6713"/>
                      </a:cubicBezTo>
                      <a:lnTo>
                        <a:pt x="1479" y="6599"/>
                      </a:lnTo>
                      <a:lnTo>
                        <a:pt x="1820" y="6599"/>
                      </a:lnTo>
                      <a:lnTo>
                        <a:pt x="1820" y="6713"/>
                      </a:lnTo>
                      <a:cubicBezTo>
                        <a:pt x="1820" y="6776"/>
                        <a:pt x="1871" y="6827"/>
                        <a:pt x="1934" y="6827"/>
                      </a:cubicBezTo>
                      <a:cubicBezTo>
                        <a:pt x="1997" y="6827"/>
                        <a:pt x="2048" y="6776"/>
                        <a:pt x="2048" y="6713"/>
                      </a:cubicBezTo>
                      <a:lnTo>
                        <a:pt x="2048" y="6599"/>
                      </a:lnTo>
                      <a:lnTo>
                        <a:pt x="2389" y="6599"/>
                      </a:lnTo>
                      <a:lnTo>
                        <a:pt x="2389" y="6713"/>
                      </a:lnTo>
                      <a:cubicBezTo>
                        <a:pt x="2389" y="6776"/>
                        <a:pt x="2440" y="6827"/>
                        <a:pt x="2503" y="6827"/>
                      </a:cubicBezTo>
                      <a:cubicBezTo>
                        <a:pt x="2566" y="6827"/>
                        <a:pt x="2617" y="6776"/>
                        <a:pt x="2617" y="6713"/>
                      </a:cubicBezTo>
                      <a:lnTo>
                        <a:pt x="2617" y="6599"/>
                      </a:lnTo>
                      <a:lnTo>
                        <a:pt x="2958" y="6599"/>
                      </a:lnTo>
                      <a:lnTo>
                        <a:pt x="2958" y="6713"/>
                      </a:lnTo>
                      <a:cubicBezTo>
                        <a:pt x="2958" y="6776"/>
                        <a:pt x="3009" y="6827"/>
                        <a:pt x="3072" y="6827"/>
                      </a:cubicBezTo>
                      <a:cubicBezTo>
                        <a:pt x="3135" y="6827"/>
                        <a:pt x="3186" y="6776"/>
                        <a:pt x="3186" y="6713"/>
                      </a:cubicBezTo>
                      <a:lnTo>
                        <a:pt x="3186" y="6599"/>
                      </a:lnTo>
                      <a:lnTo>
                        <a:pt x="3527" y="6599"/>
                      </a:lnTo>
                      <a:lnTo>
                        <a:pt x="3527" y="6713"/>
                      </a:lnTo>
                      <a:cubicBezTo>
                        <a:pt x="3527" y="6776"/>
                        <a:pt x="3578" y="6827"/>
                        <a:pt x="3641" y="6827"/>
                      </a:cubicBezTo>
                      <a:cubicBezTo>
                        <a:pt x="3704" y="6827"/>
                        <a:pt x="3755" y="6776"/>
                        <a:pt x="3755" y="6713"/>
                      </a:cubicBezTo>
                      <a:lnTo>
                        <a:pt x="3755" y="6599"/>
                      </a:lnTo>
                      <a:lnTo>
                        <a:pt x="4096" y="6599"/>
                      </a:lnTo>
                      <a:lnTo>
                        <a:pt x="4096" y="6713"/>
                      </a:lnTo>
                      <a:cubicBezTo>
                        <a:pt x="4096" y="6776"/>
                        <a:pt x="4147" y="6827"/>
                        <a:pt x="4210" y="6827"/>
                      </a:cubicBezTo>
                      <a:cubicBezTo>
                        <a:pt x="4273" y="6827"/>
                        <a:pt x="4323" y="6776"/>
                        <a:pt x="4323" y="6713"/>
                      </a:cubicBezTo>
                      <a:lnTo>
                        <a:pt x="4323" y="6599"/>
                      </a:lnTo>
                      <a:lnTo>
                        <a:pt x="4665" y="6599"/>
                      </a:lnTo>
                      <a:lnTo>
                        <a:pt x="4665" y="6713"/>
                      </a:lnTo>
                      <a:cubicBezTo>
                        <a:pt x="4665" y="6776"/>
                        <a:pt x="4716" y="6827"/>
                        <a:pt x="4779" y="6827"/>
                      </a:cubicBezTo>
                      <a:cubicBezTo>
                        <a:pt x="4842" y="6827"/>
                        <a:pt x="4892" y="6776"/>
                        <a:pt x="4892" y="6713"/>
                      </a:cubicBezTo>
                      <a:lnTo>
                        <a:pt x="4892" y="6599"/>
                      </a:lnTo>
                      <a:lnTo>
                        <a:pt x="5234" y="6599"/>
                      </a:lnTo>
                      <a:lnTo>
                        <a:pt x="5234" y="6713"/>
                      </a:lnTo>
                      <a:cubicBezTo>
                        <a:pt x="5234" y="6776"/>
                        <a:pt x="5285" y="6827"/>
                        <a:pt x="5347" y="6827"/>
                      </a:cubicBezTo>
                      <a:cubicBezTo>
                        <a:pt x="5410" y="6827"/>
                        <a:pt x="5461" y="6776"/>
                        <a:pt x="5461" y="6713"/>
                      </a:cubicBezTo>
                      <a:lnTo>
                        <a:pt x="5461" y="6599"/>
                      </a:lnTo>
                      <a:lnTo>
                        <a:pt x="5803" y="6599"/>
                      </a:lnTo>
                      <a:lnTo>
                        <a:pt x="5803" y="6713"/>
                      </a:lnTo>
                      <a:cubicBezTo>
                        <a:pt x="5803" y="6776"/>
                        <a:pt x="5853" y="6827"/>
                        <a:pt x="5916" y="6827"/>
                      </a:cubicBezTo>
                      <a:cubicBezTo>
                        <a:pt x="5979" y="6827"/>
                        <a:pt x="6030" y="6776"/>
                        <a:pt x="6030" y="6713"/>
                      </a:cubicBezTo>
                      <a:lnTo>
                        <a:pt x="6030" y="6599"/>
                      </a:lnTo>
                      <a:lnTo>
                        <a:pt x="6371" y="6599"/>
                      </a:lnTo>
                      <a:lnTo>
                        <a:pt x="6371" y="6713"/>
                      </a:lnTo>
                      <a:cubicBezTo>
                        <a:pt x="6371" y="6776"/>
                        <a:pt x="6422" y="6827"/>
                        <a:pt x="6485" y="6827"/>
                      </a:cubicBezTo>
                      <a:cubicBezTo>
                        <a:pt x="6548" y="6827"/>
                        <a:pt x="6599" y="6776"/>
                        <a:pt x="6599" y="6713"/>
                      </a:cubicBezTo>
                      <a:lnTo>
                        <a:pt x="6599" y="6599"/>
                      </a:lnTo>
                      <a:lnTo>
                        <a:pt x="6713" y="6599"/>
                      </a:lnTo>
                      <a:cubicBezTo>
                        <a:pt x="6776" y="6599"/>
                        <a:pt x="6827" y="6548"/>
                        <a:pt x="6827" y="6485"/>
                      </a:cubicBezTo>
                      <a:cubicBezTo>
                        <a:pt x="6827" y="6422"/>
                        <a:pt x="6776" y="6372"/>
                        <a:pt x="6713" y="6372"/>
                      </a:cubicBezTo>
                      <a:lnTo>
                        <a:pt x="6599" y="6372"/>
                      </a:lnTo>
                      <a:lnTo>
                        <a:pt x="6599" y="6258"/>
                      </a:lnTo>
                      <a:cubicBezTo>
                        <a:pt x="6599" y="6195"/>
                        <a:pt x="6548" y="6144"/>
                        <a:pt x="6485" y="6144"/>
                      </a:cubicBezTo>
                      <a:cubicBezTo>
                        <a:pt x="6422" y="6144"/>
                        <a:pt x="6371" y="6195"/>
                        <a:pt x="6371" y="6258"/>
                      </a:cubicBezTo>
                      <a:lnTo>
                        <a:pt x="6371" y="6372"/>
                      </a:lnTo>
                      <a:lnTo>
                        <a:pt x="6030" y="6372"/>
                      </a:lnTo>
                      <a:lnTo>
                        <a:pt x="6030" y="6258"/>
                      </a:lnTo>
                      <a:cubicBezTo>
                        <a:pt x="6030" y="6195"/>
                        <a:pt x="5979" y="6144"/>
                        <a:pt x="5916" y="6144"/>
                      </a:cubicBezTo>
                      <a:cubicBezTo>
                        <a:pt x="5853" y="6144"/>
                        <a:pt x="5803" y="6195"/>
                        <a:pt x="5803" y="6258"/>
                      </a:cubicBezTo>
                      <a:lnTo>
                        <a:pt x="5803" y="6372"/>
                      </a:lnTo>
                      <a:lnTo>
                        <a:pt x="5461" y="6372"/>
                      </a:lnTo>
                      <a:lnTo>
                        <a:pt x="5461" y="6258"/>
                      </a:lnTo>
                      <a:cubicBezTo>
                        <a:pt x="5461" y="6195"/>
                        <a:pt x="5410" y="6144"/>
                        <a:pt x="5347" y="6144"/>
                      </a:cubicBezTo>
                      <a:cubicBezTo>
                        <a:pt x="5285" y="6144"/>
                        <a:pt x="5234" y="6195"/>
                        <a:pt x="5234" y="6258"/>
                      </a:cubicBezTo>
                      <a:lnTo>
                        <a:pt x="5234" y="6372"/>
                      </a:lnTo>
                      <a:lnTo>
                        <a:pt x="4892" y="6372"/>
                      </a:lnTo>
                      <a:lnTo>
                        <a:pt x="4892" y="6258"/>
                      </a:lnTo>
                      <a:cubicBezTo>
                        <a:pt x="4892" y="6195"/>
                        <a:pt x="4842" y="6144"/>
                        <a:pt x="4779" y="6144"/>
                      </a:cubicBezTo>
                      <a:cubicBezTo>
                        <a:pt x="4716" y="6144"/>
                        <a:pt x="4665" y="6195"/>
                        <a:pt x="4665" y="6258"/>
                      </a:cubicBezTo>
                      <a:lnTo>
                        <a:pt x="4665" y="6372"/>
                      </a:lnTo>
                      <a:lnTo>
                        <a:pt x="4323" y="6372"/>
                      </a:lnTo>
                      <a:lnTo>
                        <a:pt x="4323" y="6258"/>
                      </a:lnTo>
                      <a:cubicBezTo>
                        <a:pt x="4323" y="6195"/>
                        <a:pt x="4273" y="6144"/>
                        <a:pt x="4210" y="6144"/>
                      </a:cubicBezTo>
                      <a:cubicBezTo>
                        <a:pt x="4147" y="6144"/>
                        <a:pt x="4096" y="6195"/>
                        <a:pt x="4096" y="6258"/>
                      </a:cubicBezTo>
                      <a:lnTo>
                        <a:pt x="4096" y="6372"/>
                      </a:lnTo>
                      <a:lnTo>
                        <a:pt x="3755" y="6372"/>
                      </a:lnTo>
                      <a:lnTo>
                        <a:pt x="3755" y="6258"/>
                      </a:lnTo>
                      <a:cubicBezTo>
                        <a:pt x="3755" y="6195"/>
                        <a:pt x="3704" y="6144"/>
                        <a:pt x="3641" y="6144"/>
                      </a:cubicBezTo>
                      <a:cubicBezTo>
                        <a:pt x="3578" y="6144"/>
                        <a:pt x="3527" y="6195"/>
                        <a:pt x="3527" y="6258"/>
                      </a:cubicBezTo>
                      <a:lnTo>
                        <a:pt x="3527" y="6372"/>
                      </a:lnTo>
                      <a:lnTo>
                        <a:pt x="3186" y="6372"/>
                      </a:lnTo>
                      <a:lnTo>
                        <a:pt x="3186" y="6258"/>
                      </a:lnTo>
                      <a:cubicBezTo>
                        <a:pt x="3186" y="6195"/>
                        <a:pt x="3135" y="6144"/>
                        <a:pt x="3072" y="6144"/>
                      </a:cubicBezTo>
                      <a:cubicBezTo>
                        <a:pt x="3009" y="6144"/>
                        <a:pt x="2958" y="6195"/>
                        <a:pt x="2958" y="6258"/>
                      </a:cubicBezTo>
                      <a:lnTo>
                        <a:pt x="2958" y="6372"/>
                      </a:lnTo>
                      <a:lnTo>
                        <a:pt x="2617" y="6372"/>
                      </a:lnTo>
                      <a:lnTo>
                        <a:pt x="2617" y="6258"/>
                      </a:lnTo>
                      <a:cubicBezTo>
                        <a:pt x="2617" y="6195"/>
                        <a:pt x="2566" y="6144"/>
                        <a:pt x="2503" y="6144"/>
                      </a:cubicBezTo>
                      <a:cubicBezTo>
                        <a:pt x="2440" y="6144"/>
                        <a:pt x="2389" y="6195"/>
                        <a:pt x="2389" y="6258"/>
                      </a:cubicBezTo>
                      <a:lnTo>
                        <a:pt x="2389" y="6372"/>
                      </a:lnTo>
                      <a:lnTo>
                        <a:pt x="2048" y="6372"/>
                      </a:lnTo>
                      <a:lnTo>
                        <a:pt x="2048" y="6258"/>
                      </a:lnTo>
                      <a:cubicBezTo>
                        <a:pt x="2048" y="6195"/>
                        <a:pt x="1997" y="6144"/>
                        <a:pt x="1934" y="6144"/>
                      </a:cubicBezTo>
                      <a:cubicBezTo>
                        <a:pt x="1871" y="6144"/>
                        <a:pt x="1820" y="6195"/>
                        <a:pt x="1820" y="6258"/>
                      </a:cubicBezTo>
                      <a:lnTo>
                        <a:pt x="1820" y="6372"/>
                      </a:lnTo>
                      <a:lnTo>
                        <a:pt x="1479" y="6372"/>
                      </a:lnTo>
                      <a:lnTo>
                        <a:pt x="1479" y="6258"/>
                      </a:lnTo>
                      <a:cubicBezTo>
                        <a:pt x="1479" y="6195"/>
                        <a:pt x="1428" y="6144"/>
                        <a:pt x="1365" y="6144"/>
                      </a:cubicBezTo>
                      <a:cubicBezTo>
                        <a:pt x="1302" y="6144"/>
                        <a:pt x="1252" y="6195"/>
                        <a:pt x="1252" y="6258"/>
                      </a:cubicBezTo>
                      <a:lnTo>
                        <a:pt x="1252" y="6372"/>
                      </a:lnTo>
                      <a:lnTo>
                        <a:pt x="910" y="6372"/>
                      </a:lnTo>
                      <a:lnTo>
                        <a:pt x="910" y="6258"/>
                      </a:lnTo>
                      <a:cubicBezTo>
                        <a:pt x="910" y="6195"/>
                        <a:pt x="859" y="6144"/>
                        <a:pt x="796" y="6144"/>
                      </a:cubicBezTo>
                      <a:cubicBezTo>
                        <a:pt x="734" y="6144"/>
                        <a:pt x="683" y="6195"/>
                        <a:pt x="683" y="6258"/>
                      </a:cubicBezTo>
                      <a:lnTo>
                        <a:pt x="683" y="6372"/>
                      </a:lnTo>
                      <a:lnTo>
                        <a:pt x="455" y="6372"/>
                      </a:lnTo>
                      <a:lnTo>
                        <a:pt x="455" y="5234"/>
                      </a:lnTo>
                      <a:lnTo>
                        <a:pt x="1263" y="523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</p:grpSp>
          <p:grpSp>
            <p:nvGrpSpPr>
              <p:cNvPr id="40" name="ïšľïḓé"/>
              <p:cNvGrpSpPr/>
              <p:nvPr/>
            </p:nvGrpSpPr>
            <p:grpSpPr>
              <a:xfrm>
                <a:off x="4972299" y="5627510"/>
                <a:ext cx="415040" cy="415040"/>
                <a:chOff x="3909160" y="2249137"/>
                <a:chExt cx="648072" cy="648072"/>
              </a:xfrm>
            </p:grpSpPr>
            <p:sp>
              <p:nvSpPr>
                <p:cNvPr id="41" name="íṡlîďè"/>
                <p:cNvSpPr/>
                <p:nvPr/>
              </p:nvSpPr>
              <p:spPr>
                <a:xfrm>
                  <a:off x="3909160" y="2249137"/>
                  <a:ext cx="648072" cy="648072"/>
                </a:xfrm>
                <a:prstGeom prst="ellipse">
                  <a:avLst/>
                </a:prstGeom>
                <a:solidFill>
                  <a:schemeClr val="accent2"/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42" name="ïśḻîḓé"/>
                <p:cNvSpPr/>
                <p:nvPr/>
              </p:nvSpPr>
              <p:spPr bwMode="auto">
                <a:xfrm>
                  <a:off x="4043050" y="2391832"/>
                  <a:ext cx="380293" cy="362683"/>
                </a:xfrm>
                <a:custGeom>
                  <a:avLst/>
                  <a:gdLst>
                    <a:gd name="connsiteX0" fmla="*/ 315778 w 607639"/>
                    <a:gd name="connsiteY0" fmla="*/ 173080 h 579502"/>
                    <a:gd name="connsiteX1" fmla="*/ 315778 w 607639"/>
                    <a:gd name="connsiteY1" fmla="*/ 266058 h 579502"/>
                    <a:gd name="connsiteX2" fmla="*/ 303493 w 607639"/>
                    <a:gd name="connsiteY2" fmla="*/ 278325 h 579502"/>
                    <a:gd name="connsiteX3" fmla="*/ 210375 w 607639"/>
                    <a:gd name="connsiteY3" fmla="*/ 278325 h 579502"/>
                    <a:gd name="connsiteX4" fmla="*/ 303493 w 607639"/>
                    <a:gd name="connsiteY4" fmla="*/ 359925 h 579502"/>
                    <a:gd name="connsiteX5" fmla="*/ 397500 w 607639"/>
                    <a:gd name="connsiteY5" fmla="*/ 266058 h 579502"/>
                    <a:gd name="connsiteX6" fmla="*/ 315778 w 607639"/>
                    <a:gd name="connsiteY6" fmla="*/ 173080 h 579502"/>
                    <a:gd name="connsiteX7" fmla="*/ 249814 w 607639"/>
                    <a:gd name="connsiteY7" fmla="*/ 160816 h 579502"/>
                    <a:gd name="connsiteX8" fmla="*/ 198110 w 607639"/>
                    <a:gd name="connsiteY8" fmla="*/ 212449 h 579502"/>
                    <a:gd name="connsiteX9" fmla="*/ 249814 w 607639"/>
                    <a:gd name="connsiteY9" fmla="*/ 212449 h 579502"/>
                    <a:gd name="connsiteX10" fmla="*/ 303493 w 607639"/>
                    <a:gd name="connsiteY10" fmla="*/ 147835 h 579502"/>
                    <a:gd name="connsiteX11" fmla="*/ 421981 w 607639"/>
                    <a:gd name="connsiteY11" fmla="*/ 266058 h 579502"/>
                    <a:gd name="connsiteX12" fmla="*/ 303493 w 607639"/>
                    <a:gd name="connsiteY12" fmla="*/ 384370 h 579502"/>
                    <a:gd name="connsiteX13" fmla="*/ 185093 w 607639"/>
                    <a:gd name="connsiteY13" fmla="*/ 266058 h 579502"/>
                    <a:gd name="connsiteX14" fmla="*/ 197289 w 607639"/>
                    <a:gd name="connsiteY14" fmla="*/ 253880 h 579502"/>
                    <a:gd name="connsiteX15" fmla="*/ 291297 w 607639"/>
                    <a:gd name="connsiteY15" fmla="*/ 253880 h 579502"/>
                    <a:gd name="connsiteX16" fmla="*/ 291297 w 607639"/>
                    <a:gd name="connsiteY16" fmla="*/ 160013 h 579502"/>
                    <a:gd name="connsiteX17" fmla="*/ 303493 w 607639"/>
                    <a:gd name="connsiteY17" fmla="*/ 147835 h 579502"/>
                    <a:gd name="connsiteX18" fmla="*/ 262095 w 607639"/>
                    <a:gd name="connsiteY18" fmla="*/ 135133 h 579502"/>
                    <a:gd name="connsiteX19" fmla="*/ 274287 w 607639"/>
                    <a:gd name="connsiteY19" fmla="*/ 147397 h 579502"/>
                    <a:gd name="connsiteX20" fmla="*/ 274287 w 607639"/>
                    <a:gd name="connsiteY20" fmla="*/ 224713 h 579502"/>
                    <a:gd name="connsiteX21" fmla="*/ 262095 w 607639"/>
                    <a:gd name="connsiteY21" fmla="*/ 236888 h 579502"/>
                    <a:gd name="connsiteX22" fmla="*/ 184672 w 607639"/>
                    <a:gd name="connsiteY22" fmla="*/ 236888 h 579502"/>
                    <a:gd name="connsiteX23" fmla="*/ 172391 w 607639"/>
                    <a:gd name="connsiteY23" fmla="*/ 224713 h 579502"/>
                    <a:gd name="connsiteX24" fmla="*/ 262095 w 607639"/>
                    <a:gd name="connsiteY24" fmla="*/ 135133 h 579502"/>
                    <a:gd name="connsiteX25" fmla="*/ 58120 w 607639"/>
                    <a:gd name="connsiteY25" fmla="*/ 108514 h 579502"/>
                    <a:gd name="connsiteX26" fmla="*/ 58120 w 607639"/>
                    <a:gd name="connsiteY26" fmla="*/ 413970 h 579502"/>
                    <a:gd name="connsiteX27" fmla="*/ 549430 w 607639"/>
                    <a:gd name="connsiteY27" fmla="*/ 413970 h 579502"/>
                    <a:gd name="connsiteX28" fmla="*/ 549430 w 607639"/>
                    <a:gd name="connsiteY28" fmla="*/ 108514 h 579502"/>
                    <a:gd name="connsiteX29" fmla="*/ 27236 w 607639"/>
                    <a:gd name="connsiteY29" fmla="*/ 56079 h 579502"/>
                    <a:gd name="connsiteX30" fmla="*/ 27236 w 607639"/>
                    <a:gd name="connsiteY30" fmla="*/ 81319 h 579502"/>
                    <a:gd name="connsiteX31" fmla="*/ 580403 w 607639"/>
                    <a:gd name="connsiteY31" fmla="*/ 81319 h 579502"/>
                    <a:gd name="connsiteX32" fmla="*/ 580403 w 607639"/>
                    <a:gd name="connsiteY32" fmla="*/ 56079 h 579502"/>
                    <a:gd name="connsiteX33" fmla="*/ 303775 w 607639"/>
                    <a:gd name="connsiteY33" fmla="*/ 0 h 579502"/>
                    <a:gd name="connsiteX34" fmla="*/ 317393 w 607639"/>
                    <a:gd name="connsiteY34" fmla="*/ 13597 h 579502"/>
                    <a:gd name="connsiteX35" fmla="*/ 317393 w 607639"/>
                    <a:gd name="connsiteY35" fmla="*/ 28884 h 579502"/>
                    <a:gd name="connsiteX36" fmla="*/ 580403 w 607639"/>
                    <a:gd name="connsiteY36" fmla="*/ 28884 h 579502"/>
                    <a:gd name="connsiteX37" fmla="*/ 607639 w 607639"/>
                    <a:gd name="connsiteY37" fmla="*/ 56079 h 579502"/>
                    <a:gd name="connsiteX38" fmla="*/ 607639 w 607639"/>
                    <a:gd name="connsiteY38" fmla="*/ 81319 h 579502"/>
                    <a:gd name="connsiteX39" fmla="*/ 580403 w 607639"/>
                    <a:gd name="connsiteY39" fmla="*/ 108514 h 579502"/>
                    <a:gd name="connsiteX40" fmla="*/ 576665 w 607639"/>
                    <a:gd name="connsiteY40" fmla="*/ 108514 h 579502"/>
                    <a:gd name="connsiteX41" fmla="*/ 576665 w 607639"/>
                    <a:gd name="connsiteY41" fmla="*/ 413970 h 579502"/>
                    <a:gd name="connsiteX42" fmla="*/ 549430 w 607639"/>
                    <a:gd name="connsiteY42" fmla="*/ 441165 h 579502"/>
                    <a:gd name="connsiteX43" fmla="*/ 317393 w 607639"/>
                    <a:gd name="connsiteY43" fmla="*/ 441165 h 579502"/>
                    <a:gd name="connsiteX44" fmla="*/ 317393 w 607639"/>
                    <a:gd name="connsiteY44" fmla="*/ 481069 h 579502"/>
                    <a:gd name="connsiteX45" fmla="*/ 418236 w 607639"/>
                    <a:gd name="connsiteY45" fmla="*/ 554923 h 579502"/>
                    <a:gd name="connsiteX46" fmla="*/ 421173 w 607639"/>
                    <a:gd name="connsiteY46" fmla="*/ 573942 h 579502"/>
                    <a:gd name="connsiteX47" fmla="*/ 410225 w 607639"/>
                    <a:gd name="connsiteY47" fmla="*/ 579452 h 579502"/>
                    <a:gd name="connsiteX48" fmla="*/ 402215 w 607639"/>
                    <a:gd name="connsiteY48" fmla="*/ 576874 h 579502"/>
                    <a:gd name="connsiteX49" fmla="*/ 317393 w 607639"/>
                    <a:gd name="connsiteY49" fmla="*/ 514752 h 579502"/>
                    <a:gd name="connsiteX50" fmla="*/ 317393 w 607639"/>
                    <a:gd name="connsiteY50" fmla="*/ 565854 h 579502"/>
                    <a:gd name="connsiteX51" fmla="*/ 303775 w 607639"/>
                    <a:gd name="connsiteY51" fmla="*/ 579452 h 579502"/>
                    <a:gd name="connsiteX52" fmla="*/ 290157 w 607639"/>
                    <a:gd name="connsiteY52" fmla="*/ 565854 h 579502"/>
                    <a:gd name="connsiteX53" fmla="*/ 290157 w 607639"/>
                    <a:gd name="connsiteY53" fmla="*/ 514752 h 579502"/>
                    <a:gd name="connsiteX54" fmla="*/ 205424 w 607639"/>
                    <a:gd name="connsiteY54" fmla="*/ 576874 h 579502"/>
                    <a:gd name="connsiteX55" fmla="*/ 186377 w 607639"/>
                    <a:gd name="connsiteY55" fmla="*/ 573942 h 579502"/>
                    <a:gd name="connsiteX56" fmla="*/ 189314 w 607639"/>
                    <a:gd name="connsiteY56" fmla="*/ 554923 h 579502"/>
                    <a:gd name="connsiteX57" fmla="*/ 290157 w 607639"/>
                    <a:gd name="connsiteY57" fmla="*/ 481069 h 579502"/>
                    <a:gd name="connsiteX58" fmla="*/ 290157 w 607639"/>
                    <a:gd name="connsiteY58" fmla="*/ 441165 h 579502"/>
                    <a:gd name="connsiteX59" fmla="*/ 58120 w 607639"/>
                    <a:gd name="connsiteY59" fmla="*/ 441165 h 579502"/>
                    <a:gd name="connsiteX60" fmla="*/ 30885 w 607639"/>
                    <a:gd name="connsiteY60" fmla="*/ 413970 h 579502"/>
                    <a:gd name="connsiteX61" fmla="*/ 30885 w 607639"/>
                    <a:gd name="connsiteY61" fmla="*/ 108514 h 579502"/>
                    <a:gd name="connsiteX62" fmla="*/ 27236 w 607639"/>
                    <a:gd name="connsiteY62" fmla="*/ 108514 h 579502"/>
                    <a:gd name="connsiteX63" fmla="*/ 0 w 607639"/>
                    <a:gd name="connsiteY63" fmla="*/ 81319 h 579502"/>
                    <a:gd name="connsiteX64" fmla="*/ 0 w 607639"/>
                    <a:gd name="connsiteY64" fmla="*/ 56079 h 579502"/>
                    <a:gd name="connsiteX65" fmla="*/ 27236 w 607639"/>
                    <a:gd name="connsiteY65" fmla="*/ 28884 h 579502"/>
                    <a:gd name="connsiteX66" fmla="*/ 290157 w 607639"/>
                    <a:gd name="connsiteY66" fmla="*/ 28884 h 579502"/>
                    <a:gd name="connsiteX67" fmla="*/ 290157 w 607639"/>
                    <a:gd name="connsiteY67" fmla="*/ 13597 h 579502"/>
                    <a:gd name="connsiteX68" fmla="*/ 303775 w 607639"/>
                    <a:gd name="connsiteY68" fmla="*/ 0 h 5795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</a:cxnLst>
                  <a:rect l="l" t="t" r="r" b="b"/>
                  <a:pathLst>
                    <a:path w="607639" h="579502">
                      <a:moveTo>
                        <a:pt x="315778" y="173080"/>
                      </a:moveTo>
                      <a:lnTo>
                        <a:pt x="315778" y="266058"/>
                      </a:lnTo>
                      <a:cubicBezTo>
                        <a:pt x="315778" y="272814"/>
                        <a:pt x="310258" y="278325"/>
                        <a:pt x="303493" y="278325"/>
                      </a:cubicBezTo>
                      <a:lnTo>
                        <a:pt x="210375" y="278325"/>
                      </a:lnTo>
                      <a:cubicBezTo>
                        <a:pt x="216429" y="324281"/>
                        <a:pt x="255866" y="359925"/>
                        <a:pt x="303493" y="359925"/>
                      </a:cubicBezTo>
                      <a:cubicBezTo>
                        <a:pt x="355303" y="359925"/>
                        <a:pt x="397500" y="317792"/>
                        <a:pt x="397500" y="266058"/>
                      </a:cubicBezTo>
                      <a:cubicBezTo>
                        <a:pt x="397500" y="218502"/>
                        <a:pt x="361802" y="179124"/>
                        <a:pt x="315778" y="173080"/>
                      </a:cubicBezTo>
                      <a:close/>
                      <a:moveTo>
                        <a:pt x="249814" y="160816"/>
                      </a:moveTo>
                      <a:cubicBezTo>
                        <a:pt x="223740" y="165793"/>
                        <a:pt x="203093" y="186410"/>
                        <a:pt x="198110" y="212449"/>
                      </a:cubicBezTo>
                      <a:lnTo>
                        <a:pt x="249814" y="212449"/>
                      </a:lnTo>
                      <a:close/>
                      <a:moveTo>
                        <a:pt x="303493" y="147835"/>
                      </a:moveTo>
                      <a:cubicBezTo>
                        <a:pt x="368835" y="147835"/>
                        <a:pt x="421981" y="200902"/>
                        <a:pt x="421981" y="266058"/>
                      </a:cubicBezTo>
                      <a:cubicBezTo>
                        <a:pt x="421981" y="331303"/>
                        <a:pt x="368835" y="384370"/>
                        <a:pt x="303493" y="384370"/>
                      </a:cubicBezTo>
                      <a:cubicBezTo>
                        <a:pt x="238239" y="384370"/>
                        <a:pt x="185093" y="331303"/>
                        <a:pt x="185093" y="266058"/>
                      </a:cubicBezTo>
                      <a:cubicBezTo>
                        <a:pt x="185093" y="259303"/>
                        <a:pt x="190523" y="253880"/>
                        <a:pt x="197289" y="253880"/>
                      </a:cubicBezTo>
                      <a:lnTo>
                        <a:pt x="291297" y="253880"/>
                      </a:lnTo>
                      <a:lnTo>
                        <a:pt x="291297" y="160013"/>
                      </a:lnTo>
                      <a:cubicBezTo>
                        <a:pt x="291297" y="153257"/>
                        <a:pt x="296727" y="147835"/>
                        <a:pt x="303493" y="147835"/>
                      </a:cubicBezTo>
                      <a:close/>
                      <a:moveTo>
                        <a:pt x="262095" y="135133"/>
                      </a:moveTo>
                      <a:cubicBezTo>
                        <a:pt x="268859" y="135133"/>
                        <a:pt x="274287" y="140643"/>
                        <a:pt x="274287" y="147397"/>
                      </a:cubicBezTo>
                      <a:lnTo>
                        <a:pt x="274287" y="224713"/>
                      </a:lnTo>
                      <a:cubicBezTo>
                        <a:pt x="274287" y="231467"/>
                        <a:pt x="268859" y="236888"/>
                        <a:pt x="262095" y="236888"/>
                      </a:cubicBezTo>
                      <a:lnTo>
                        <a:pt x="184672" y="236888"/>
                      </a:lnTo>
                      <a:cubicBezTo>
                        <a:pt x="177909" y="236888"/>
                        <a:pt x="172391" y="231467"/>
                        <a:pt x="172391" y="224713"/>
                      </a:cubicBezTo>
                      <a:cubicBezTo>
                        <a:pt x="172391" y="175302"/>
                        <a:pt x="212616" y="135133"/>
                        <a:pt x="262095" y="135133"/>
                      </a:cubicBezTo>
                      <a:close/>
                      <a:moveTo>
                        <a:pt x="58120" y="108514"/>
                      </a:moveTo>
                      <a:lnTo>
                        <a:pt x="58120" y="413970"/>
                      </a:lnTo>
                      <a:lnTo>
                        <a:pt x="549430" y="413970"/>
                      </a:lnTo>
                      <a:lnTo>
                        <a:pt x="549430" y="108514"/>
                      </a:lnTo>
                      <a:close/>
                      <a:moveTo>
                        <a:pt x="27236" y="56079"/>
                      </a:moveTo>
                      <a:lnTo>
                        <a:pt x="27236" y="81319"/>
                      </a:lnTo>
                      <a:lnTo>
                        <a:pt x="580403" y="81319"/>
                      </a:lnTo>
                      <a:lnTo>
                        <a:pt x="580403" y="56079"/>
                      </a:lnTo>
                      <a:close/>
                      <a:moveTo>
                        <a:pt x="303775" y="0"/>
                      </a:moveTo>
                      <a:cubicBezTo>
                        <a:pt x="311341" y="0"/>
                        <a:pt x="317393" y="6132"/>
                        <a:pt x="317393" y="13597"/>
                      </a:cubicBezTo>
                      <a:lnTo>
                        <a:pt x="317393" y="28884"/>
                      </a:lnTo>
                      <a:lnTo>
                        <a:pt x="580403" y="28884"/>
                      </a:lnTo>
                      <a:cubicBezTo>
                        <a:pt x="595356" y="28884"/>
                        <a:pt x="607639" y="41148"/>
                        <a:pt x="607639" y="56079"/>
                      </a:cubicBezTo>
                      <a:lnTo>
                        <a:pt x="607639" y="81319"/>
                      </a:lnTo>
                      <a:cubicBezTo>
                        <a:pt x="607639" y="96338"/>
                        <a:pt x="595356" y="108514"/>
                        <a:pt x="580403" y="108514"/>
                      </a:cubicBezTo>
                      <a:lnTo>
                        <a:pt x="576665" y="108514"/>
                      </a:lnTo>
                      <a:lnTo>
                        <a:pt x="576665" y="413970"/>
                      </a:lnTo>
                      <a:cubicBezTo>
                        <a:pt x="576665" y="428990"/>
                        <a:pt x="564472" y="441165"/>
                        <a:pt x="549430" y="441165"/>
                      </a:cubicBezTo>
                      <a:lnTo>
                        <a:pt x="317393" y="441165"/>
                      </a:lnTo>
                      <a:lnTo>
                        <a:pt x="317393" y="481069"/>
                      </a:lnTo>
                      <a:lnTo>
                        <a:pt x="418236" y="554923"/>
                      </a:lnTo>
                      <a:cubicBezTo>
                        <a:pt x="424377" y="559366"/>
                        <a:pt x="425623" y="567898"/>
                        <a:pt x="421173" y="573942"/>
                      </a:cubicBezTo>
                      <a:cubicBezTo>
                        <a:pt x="418503" y="577585"/>
                        <a:pt x="414409" y="579452"/>
                        <a:pt x="410225" y="579452"/>
                      </a:cubicBezTo>
                      <a:cubicBezTo>
                        <a:pt x="407466" y="579452"/>
                        <a:pt x="404618" y="578652"/>
                        <a:pt x="402215" y="576874"/>
                      </a:cubicBezTo>
                      <a:lnTo>
                        <a:pt x="317393" y="514752"/>
                      </a:lnTo>
                      <a:lnTo>
                        <a:pt x="317393" y="565854"/>
                      </a:lnTo>
                      <a:cubicBezTo>
                        <a:pt x="317393" y="573408"/>
                        <a:pt x="311341" y="579452"/>
                        <a:pt x="303775" y="579452"/>
                      </a:cubicBezTo>
                      <a:cubicBezTo>
                        <a:pt x="296299" y="579452"/>
                        <a:pt x="290157" y="573408"/>
                        <a:pt x="290157" y="565854"/>
                      </a:cubicBezTo>
                      <a:lnTo>
                        <a:pt x="290157" y="514752"/>
                      </a:lnTo>
                      <a:lnTo>
                        <a:pt x="205424" y="576874"/>
                      </a:lnTo>
                      <a:cubicBezTo>
                        <a:pt x="199372" y="581318"/>
                        <a:pt x="190827" y="579985"/>
                        <a:pt x="186377" y="573942"/>
                      </a:cubicBezTo>
                      <a:cubicBezTo>
                        <a:pt x="181927" y="567898"/>
                        <a:pt x="183262" y="559366"/>
                        <a:pt x="189314" y="554923"/>
                      </a:cubicBezTo>
                      <a:lnTo>
                        <a:pt x="290157" y="481069"/>
                      </a:lnTo>
                      <a:lnTo>
                        <a:pt x="290157" y="441165"/>
                      </a:lnTo>
                      <a:lnTo>
                        <a:pt x="58120" y="441165"/>
                      </a:lnTo>
                      <a:cubicBezTo>
                        <a:pt x="43167" y="441165"/>
                        <a:pt x="30885" y="428990"/>
                        <a:pt x="30885" y="413970"/>
                      </a:cubicBezTo>
                      <a:lnTo>
                        <a:pt x="30885" y="108514"/>
                      </a:lnTo>
                      <a:lnTo>
                        <a:pt x="27236" y="108514"/>
                      </a:lnTo>
                      <a:cubicBezTo>
                        <a:pt x="12194" y="108514"/>
                        <a:pt x="0" y="96338"/>
                        <a:pt x="0" y="81319"/>
                      </a:cubicBezTo>
                      <a:lnTo>
                        <a:pt x="0" y="56079"/>
                      </a:lnTo>
                      <a:cubicBezTo>
                        <a:pt x="0" y="41148"/>
                        <a:pt x="12194" y="28884"/>
                        <a:pt x="27236" y="28884"/>
                      </a:cubicBezTo>
                      <a:lnTo>
                        <a:pt x="290157" y="28884"/>
                      </a:lnTo>
                      <a:lnTo>
                        <a:pt x="290157" y="13597"/>
                      </a:lnTo>
                      <a:cubicBezTo>
                        <a:pt x="290157" y="6132"/>
                        <a:pt x="296299" y="0"/>
                        <a:pt x="303775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</p:grpSp>
        </p:grpSp>
        <p:grpSp>
          <p:nvGrpSpPr>
            <p:cNvPr id="24" name="íṥḷíde"/>
            <p:cNvGrpSpPr/>
            <p:nvPr/>
          </p:nvGrpSpPr>
          <p:grpSpPr>
            <a:xfrm>
              <a:off x="5803867" y="1522508"/>
              <a:ext cx="1875055" cy="2471691"/>
              <a:chOff x="6036232" y="1409841"/>
              <a:chExt cx="1875055" cy="2471691"/>
            </a:xfrm>
          </p:grpSpPr>
          <p:sp>
            <p:nvSpPr>
              <p:cNvPr id="27" name="iṥ1ídè"/>
              <p:cNvSpPr/>
              <p:nvPr/>
            </p:nvSpPr>
            <p:spPr>
              <a:xfrm rot="2700000">
                <a:off x="6036232" y="1919790"/>
                <a:ext cx="1440160" cy="1440160"/>
              </a:xfrm>
              <a:custGeom>
                <a:avLst/>
                <a:gdLst>
                  <a:gd name="connsiteX0" fmla="*/ 0 w 1440160"/>
                  <a:gd name="connsiteY0" fmla="*/ 0 h 1440160"/>
                  <a:gd name="connsiteX1" fmla="*/ 1440160 w 1440160"/>
                  <a:gd name="connsiteY1" fmla="*/ 0 h 1440160"/>
                  <a:gd name="connsiteX2" fmla="*/ 1440160 w 1440160"/>
                  <a:gd name="connsiteY2" fmla="*/ 1440160 h 1440160"/>
                  <a:gd name="connsiteX3" fmla="*/ 0 w 1440160"/>
                  <a:gd name="connsiteY3" fmla="*/ 1440160 h 1440160"/>
                  <a:gd name="connsiteX4" fmla="*/ 0 w 1440160"/>
                  <a:gd name="connsiteY4" fmla="*/ 0 h 1440160"/>
                  <a:gd name="connsiteX0-1" fmla="*/ 0 w 1440160"/>
                  <a:gd name="connsiteY0-2" fmla="*/ 1440160 h 1531600"/>
                  <a:gd name="connsiteX1-3" fmla="*/ 0 w 1440160"/>
                  <a:gd name="connsiteY1-4" fmla="*/ 0 h 1531600"/>
                  <a:gd name="connsiteX2-5" fmla="*/ 1440160 w 1440160"/>
                  <a:gd name="connsiteY2-6" fmla="*/ 0 h 1531600"/>
                  <a:gd name="connsiteX3-7" fmla="*/ 1440160 w 1440160"/>
                  <a:gd name="connsiteY3-8" fmla="*/ 1440160 h 1531600"/>
                  <a:gd name="connsiteX4-9" fmla="*/ 91440 w 1440160"/>
                  <a:gd name="connsiteY4-10" fmla="*/ 1531600 h 1531600"/>
                  <a:gd name="connsiteX0-11" fmla="*/ 0 w 1440160"/>
                  <a:gd name="connsiteY0-12" fmla="*/ 0 h 1531600"/>
                  <a:gd name="connsiteX1-13" fmla="*/ 1440160 w 1440160"/>
                  <a:gd name="connsiteY1-14" fmla="*/ 0 h 1531600"/>
                  <a:gd name="connsiteX2-15" fmla="*/ 1440160 w 1440160"/>
                  <a:gd name="connsiteY2-16" fmla="*/ 1440160 h 1531600"/>
                  <a:gd name="connsiteX3-17" fmla="*/ 91440 w 1440160"/>
                  <a:gd name="connsiteY3-18" fmla="*/ 1531600 h 1531600"/>
                  <a:gd name="connsiteX0-19" fmla="*/ 0 w 1440160"/>
                  <a:gd name="connsiteY0-20" fmla="*/ 0 h 1440160"/>
                  <a:gd name="connsiteX1-21" fmla="*/ 1440160 w 1440160"/>
                  <a:gd name="connsiteY1-22" fmla="*/ 0 h 1440160"/>
                  <a:gd name="connsiteX2-23" fmla="*/ 1440160 w 1440160"/>
                  <a:gd name="connsiteY2-24" fmla="*/ 1440160 h 144016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</a:cxnLst>
                <a:rect l="l" t="t" r="r" b="b"/>
                <a:pathLst>
                  <a:path w="1440160" h="1440160">
                    <a:moveTo>
                      <a:pt x="0" y="0"/>
                    </a:moveTo>
                    <a:lnTo>
                      <a:pt x="1440160" y="0"/>
                    </a:lnTo>
                    <a:lnTo>
                      <a:pt x="1440160" y="1440160"/>
                    </a:lnTo>
                  </a:path>
                </a:pathLst>
              </a:custGeom>
              <a:noFill/>
              <a:ln>
                <a:solidFill>
                  <a:schemeClr val="tx1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grpSp>
            <p:nvGrpSpPr>
              <p:cNvPr id="28" name="î$lidè"/>
              <p:cNvGrpSpPr/>
              <p:nvPr/>
            </p:nvGrpSpPr>
            <p:grpSpPr>
              <a:xfrm>
                <a:off x="6537760" y="3466492"/>
                <a:ext cx="415040" cy="415040"/>
                <a:chOff x="6559351" y="2249137"/>
                <a:chExt cx="648072" cy="648072"/>
              </a:xfrm>
            </p:grpSpPr>
            <p:sp>
              <p:nvSpPr>
                <p:cNvPr id="35" name="íŝļïḍé"/>
                <p:cNvSpPr/>
                <p:nvPr/>
              </p:nvSpPr>
              <p:spPr>
                <a:xfrm>
                  <a:off x="6559351" y="2249137"/>
                  <a:ext cx="648072" cy="648072"/>
                </a:xfrm>
                <a:prstGeom prst="ellipse">
                  <a:avLst/>
                </a:prstGeom>
                <a:solidFill>
                  <a:schemeClr val="accent6"/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36" name="îsḻíḋe"/>
                <p:cNvSpPr/>
                <p:nvPr/>
              </p:nvSpPr>
              <p:spPr bwMode="auto">
                <a:xfrm>
                  <a:off x="6693241" y="2390028"/>
                  <a:ext cx="380293" cy="366291"/>
                </a:xfrm>
                <a:custGeom>
                  <a:avLst/>
                  <a:gdLst>
                    <a:gd name="connsiteX0" fmla="*/ 0 w 582235"/>
                    <a:gd name="connsiteY0" fmla="*/ 404481 h 606722"/>
                    <a:gd name="connsiteX1" fmla="*/ 101261 w 582235"/>
                    <a:gd name="connsiteY1" fmla="*/ 404481 h 606722"/>
                    <a:gd name="connsiteX2" fmla="*/ 101261 w 582235"/>
                    <a:gd name="connsiteY2" fmla="*/ 606722 h 606722"/>
                    <a:gd name="connsiteX3" fmla="*/ 0 w 582235"/>
                    <a:gd name="connsiteY3" fmla="*/ 606722 h 606722"/>
                    <a:gd name="connsiteX4" fmla="*/ 151927 w 582235"/>
                    <a:gd name="connsiteY4" fmla="*/ 328623 h 606722"/>
                    <a:gd name="connsiteX5" fmla="*/ 253188 w 582235"/>
                    <a:gd name="connsiteY5" fmla="*/ 328623 h 606722"/>
                    <a:gd name="connsiteX6" fmla="*/ 253188 w 582235"/>
                    <a:gd name="connsiteY6" fmla="*/ 606722 h 606722"/>
                    <a:gd name="connsiteX7" fmla="*/ 151927 w 582235"/>
                    <a:gd name="connsiteY7" fmla="*/ 606722 h 606722"/>
                    <a:gd name="connsiteX8" fmla="*/ 303855 w 582235"/>
                    <a:gd name="connsiteY8" fmla="*/ 252766 h 606722"/>
                    <a:gd name="connsiteX9" fmla="*/ 405046 w 582235"/>
                    <a:gd name="connsiteY9" fmla="*/ 252766 h 606722"/>
                    <a:gd name="connsiteX10" fmla="*/ 405046 w 582235"/>
                    <a:gd name="connsiteY10" fmla="*/ 606722 h 606722"/>
                    <a:gd name="connsiteX11" fmla="*/ 303855 w 582235"/>
                    <a:gd name="connsiteY11" fmla="*/ 606722 h 606722"/>
                    <a:gd name="connsiteX12" fmla="*/ 455711 w 582235"/>
                    <a:gd name="connsiteY12" fmla="*/ 202241 h 606722"/>
                    <a:gd name="connsiteX13" fmla="*/ 556972 w 582235"/>
                    <a:gd name="connsiteY13" fmla="*/ 202241 h 606722"/>
                    <a:gd name="connsiteX14" fmla="*/ 556972 w 582235"/>
                    <a:gd name="connsiteY14" fmla="*/ 606722 h 606722"/>
                    <a:gd name="connsiteX15" fmla="*/ 455711 w 582235"/>
                    <a:gd name="connsiteY15" fmla="*/ 606722 h 606722"/>
                    <a:gd name="connsiteX16" fmla="*/ 455697 w 582235"/>
                    <a:gd name="connsiteY16" fmla="*/ 0 h 606722"/>
                    <a:gd name="connsiteX17" fmla="*/ 556785 w 582235"/>
                    <a:gd name="connsiteY17" fmla="*/ 0 h 606722"/>
                    <a:gd name="connsiteX18" fmla="*/ 556874 w 582235"/>
                    <a:gd name="connsiteY18" fmla="*/ 0 h 606722"/>
                    <a:gd name="connsiteX19" fmla="*/ 556963 w 582235"/>
                    <a:gd name="connsiteY19" fmla="*/ 0 h 606722"/>
                    <a:gd name="connsiteX20" fmla="*/ 557675 w 582235"/>
                    <a:gd name="connsiteY20" fmla="*/ 0 h 606722"/>
                    <a:gd name="connsiteX21" fmla="*/ 559366 w 582235"/>
                    <a:gd name="connsiteY21" fmla="*/ 89 h 606722"/>
                    <a:gd name="connsiteX22" fmla="*/ 560611 w 582235"/>
                    <a:gd name="connsiteY22" fmla="*/ 267 h 606722"/>
                    <a:gd name="connsiteX23" fmla="*/ 561857 w 582235"/>
                    <a:gd name="connsiteY23" fmla="*/ 444 h 606722"/>
                    <a:gd name="connsiteX24" fmla="*/ 563192 w 582235"/>
                    <a:gd name="connsiteY24" fmla="*/ 800 h 606722"/>
                    <a:gd name="connsiteX25" fmla="*/ 564171 w 582235"/>
                    <a:gd name="connsiteY25" fmla="*/ 1067 h 606722"/>
                    <a:gd name="connsiteX26" fmla="*/ 565506 w 582235"/>
                    <a:gd name="connsiteY26" fmla="*/ 1511 h 606722"/>
                    <a:gd name="connsiteX27" fmla="*/ 566574 w 582235"/>
                    <a:gd name="connsiteY27" fmla="*/ 1867 h 606722"/>
                    <a:gd name="connsiteX28" fmla="*/ 567730 w 582235"/>
                    <a:gd name="connsiteY28" fmla="*/ 2400 h 606722"/>
                    <a:gd name="connsiteX29" fmla="*/ 568798 w 582235"/>
                    <a:gd name="connsiteY29" fmla="*/ 2933 h 606722"/>
                    <a:gd name="connsiteX30" fmla="*/ 569777 w 582235"/>
                    <a:gd name="connsiteY30" fmla="*/ 3467 h 606722"/>
                    <a:gd name="connsiteX31" fmla="*/ 570934 w 582235"/>
                    <a:gd name="connsiteY31" fmla="*/ 4178 h 606722"/>
                    <a:gd name="connsiteX32" fmla="*/ 571824 w 582235"/>
                    <a:gd name="connsiteY32" fmla="*/ 4800 h 606722"/>
                    <a:gd name="connsiteX33" fmla="*/ 572891 w 582235"/>
                    <a:gd name="connsiteY33" fmla="*/ 5689 h 606722"/>
                    <a:gd name="connsiteX34" fmla="*/ 573781 w 582235"/>
                    <a:gd name="connsiteY34" fmla="*/ 6489 h 606722"/>
                    <a:gd name="connsiteX35" fmla="*/ 574760 w 582235"/>
                    <a:gd name="connsiteY35" fmla="*/ 7289 h 606722"/>
                    <a:gd name="connsiteX36" fmla="*/ 575917 w 582235"/>
                    <a:gd name="connsiteY36" fmla="*/ 8533 h 606722"/>
                    <a:gd name="connsiteX37" fmla="*/ 576451 w 582235"/>
                    <a:gd name="connsiteY37" fmla="*/ 9066 h 606722"/>
                    <a:gd name="connsiteX38" fmla="*/ 576451 w 582235"/>
                    <a:gd name="connsiteY38" fmla="*/ 9155 h 606722"/>
                    <a:gd name="connsiteX39" fmla="*/ 577964 w 582235"/>
                    <a:gd name="connsiteY39" fmla="*/ 11200 h 606722"/>
                    <a:gd name="connsiteX40" fmla="*/ 578053 w 582235"/>
                    <a:gd name="connsiteY40" fmla="*/ 11289 h 606722"/>
                    <a:gd name="connsiteX41" fmla="*/ 579209 w 582235"/>
                    <a:gd name="connsiteY41" fmla="*/ 13244 h 606722"/>
                    <a:gd name="connsiteX42" fmla="*/ 579743 w 582235"/>
                    <a:gd name="connsiteY42" fmla="*/ 14222 h 606722"/>
                    <a:gd name="connsiteX43" fmla="*/ 580277 w 582235"/>
                    <a:gd name="connsiteY43" fmla="*/ 15555 h 606722"/>
                    <a:gd name="connsiteX44" fmla="*/ 580722 w 582235"/>
                    <a:gd name="connsiteY44" fmla="*/ 16711 h 606722"/>
                    <a:gd name="connsiteX45" fmla="*/ 581167 w 582235"/>
                    <a:gd name="connsiteY45" fmla="*/ 17866 h 606722"/>
                    <a:gd name="connsiteX46" fmla="*/ 581523 w 582235"/>
                    <a:gd name="connsiteY46" fmla="*/ 19199 h 606722"/>
                    <a:gd name="connsiteX47" fmla="*/ 581790 w 582235"/>
                    <a:gd name="connsiteY47" fmla="*/ 20266 h 606722"/>
                    <a:gd name="connsiteX48" fmla="*/ 582146 w 582235"/>
                    <a:gd name="connsiteY48" fmla="*/ 22488 h 606722"/>
                    <a:gd name="connsiteX49" fmla="*/ 582146 w 582235"/>
                    <a:gd name="connsiteY49" fmla="*/ 22666 h 606722"/>
                    <a:gd name="connsiteX50" fmla="*/ 582235 w 582235"/>
                    <a:gd name="connsiteY50" fmla="*/ 25244 h 606722"/>
                    <a:gd name="connsiteX51" fmla="*/ 582235 w 582235"/>
                    <a:gd name="connsiteY51" fmla="*/ 126396 h 606722"/>
                    <a:gd name="connsiteX52" fmla="*/ 556963 w 582235"/>
                    <a:gd name="connsiteY52" fmla="*/ 151728 h 606722"/>
                    <a:gd name="connsiteX53" fmla="*/ 531691 w 582235"/>
                    <a:gd name="connsiteY53" fmla="*/ 126396 h 606722"/>
                    <a:gd name="connsiteX54" fmla="*/ 531691 w 582235"/>
                    <a:gd name="connsiteY54" fmla="*/ 79286 h 606722"/>
                    <a:gd name="connsiteX55" fmla="*/ 421260 w 582235"/>
                    <a:gd name="connsiteY55" fmla="*/ 171106 h 606722"/>
                    <a:gd name="connsiteX56" fmla="*/ 385666 w 582235"/>
                    <a:gd name="connsiteY56" fmla="*/ 167906 h 606722"/>
                    <a:gd name="connsiteX57" fmla="*/ 388869 w 582235"/>
                    <a:gd name="connsiteY57" fmla="*/ 132262 h 606722"/>
                    <a:gd name="connsiteX58" fmla="*/ 487020 w 582235"/>
                    <a:gd name="connsiteY58" fmla="*/ 50576 h 606722"/>
                    <a:gd name="connsiteX59" fmla="*/ 455697 w 582235"/>
                    <a:gd name="connsiteY59" fmla="*/ 50576 h 606722"/>
                    <a:gd name="connsiteX60" fmla="*/ 430425 w 582235"/>
                    <a:gd name="connsiteY60" fmla="*/ 25244 h 606722"/>
                    <a:gd name="connsiteX61" fmla="*/ 455697 w 582235"/>
                    <a:gd name="connsiteY61" fmla="*/ 0 h 6067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</a:cxnLst>
                  <a:rect l="l" t="t" r="r" b="b"/>
                  <a:pathLst>
                    <a:path w="582235" h="606722">
                      <a:moveTo>
                        <a:pt x="0" y="404481"/>
                      </a:moveTo>
                      <a:lnTo>
                        <a:pt x="101261" y="404481"/>
                      </a:lnTo>
                      <a:lnTo>
                        <a:pt x="101261" y="606722"/>
                      </a:lnTo>
                      <a:lnTo>
                        <a:pt x="0" y="606722"/>
                      </a:lnTo>
                      <a:close/>
                      <a:moveTo>
                        <a:pt x="151927" y="328623"/>
                      </a:moveTo>
                      <a:lnTo>
                        <a:pt x="253188" y="328623"/>
                      </a:lnTo>
                      <a:lnTo>
                        <a:pt x="253188" y="606722"/>
                      </a:lnTo>
                      <a:lnTo>
                        <a:pt x="151927" y="606722"/>
                      </a:lnTo>
                      <a:close/>
                      <a:moveTo>
                        <a:pt x="303855" y="252766"/>
                      </a:moveTo>
                      <a:lnTo>
                        <a:pt x="405046" y="252766"/>
                      </a:lnTo>
                      <a:lnTo>
                        <a:pt x="405046" y="606722"/>
                      </a:lnTo>
                      <a:lnTo>
                        <a:pt x="303855" y="606722"/>
                      </a:lnTo>
                      <a:close/>
                      <a:moveTo>
                        <a:pt x="455711" y="202241"/>
                      </a:moveTo>
                      <a:lnTo>
                        <a:pt x="556972" y="202241"/>
                      </a:lnTo>
                      <a:lnTo>
                        <a:pt x="556972" y="606722"/>
                      </a:lnTo>
                      <a:lnTo>
                        <a:pt x="455711" y="606722"/>
                      </a:lnTo>
                      <a:close/>
                      <a:moveTo>
                        <a:pt x="455697" y="0"/>
                      </a:moveTo>
                      <a:lnTo>
                        <a:pt x="556785" y="0"/>
                      </a:lnTo>
                      <a:lnTo>
                        <a:pt x="556874" y="0"/>
                      </a:lnTo>
                      <a:lnTo>
                        <a:pt x="556963" y="0"/>
                      </a:lnTo>
                      <a:cubicBezTo>
                        <a:pt x="557230" y="0"/>
                        <a:pt x="557408" y="0"/>
                        <a:pt x="557675" y="0"/>
                      </a:cubicBezTo>
                      <a:cubicBezTo>
                        <a:pt x="558298" y="89"/>
                        <a:pt x="558832" y="89"/>
                        <a:pt x="559366" y="89"/>
                      </a:cubicBezTo>
                      <a:cubicBezTo>
                        <a:pt x="559811" y="178"/>
                        <a:pt x="560256" y="267"/>
                        <a:pt x="560611" y="267"/>
                      </a:cubicBezTo>
                      <a:cubicBezTo>
                        <a:pt x="561056" y="356"/>
                        <a:pt x="561412" y="444"/>
                        <a:pt x="561857" y="444"/>
                      </a:cubicBezTo>
                      <a:cubicBezTo>
                        <a:pt x="562302" y="533"/>
                        <a:pt x="562747" y="711"/>
                        <a:pt x="563192" y="800"/>
                      </a:cubicBezTo>
                      <a:cubicBezTo>
                        <a:pt x="563548" y="889"/>
                        <a:pt x="563904" y="978"/>
                        <a:pt x="564171" y="1067"/>
                      </a:cubicBezTo>
                      <a:cubicBezTo>
                        <a:pt x="564616" y="1156"/>
                        <a:pt x="565061" y="1333"/>
                        <a:pt x="565506" y="1511"/>
                      </a:cubicBezTo>
                      <a:cubicBezTo>
                        <a:pt x="565862" y="1600"/>
                        <a:pt x="566218" y="1778"/>
                        <a:pt x="566574" y="1867"/>
                      </a:cubicBezTo>
                      <a:cubicBezTo>
                        <a:pt x="566929" y="2044"/>
                        <a:pt x="567285" y="2222"/>
                        <a:pt x="567730" y="2400"/>
                      </a:cubicBezTo>
                      <a:cubicBezTo>
                        <a:pt x="568086" y="2578"/>
                        <a:pt x="568442" y="2755"/>
                        <a:pt x="568798" y="2933"/>
                      </a:cubicBezTo>
                      <a:cubicBezTo>
                        <a:pt x="569154" y="3111"/>
                        <a:pt x="569421" y="3289"/>
                        <a:pt x="569777" y="3467"/>
                      </a:cubicBezTo>
                      <a:cubicBezTo>
                        <a:pt x="570133" y="3733"/>
                        <a:pt x="570578" y="4000"/>
                        <a:pt x="570934" y="4178"/>
                      </a:cubicBezTo>
                      <a:cubicBezTo>
                        <a:pt x="571201" y="4444"/>
                        <a:pt x="571557" y="4622"/>
                        <a:pt x="571824" y="4800"/>
                      </a:cubicBezTo>
                      <a:cubicBezTo>
                        <a:pt x="572180" y="5155"/>
                        <a:pt x="572536" y="5422"/>
                        <a:pt x="572891" y="5689"/>
                      </a:cubicBezTo>
                      <a:cubicBezTo>
                        <a:pt x="573247" y="5955"/>
                        <a:pt x="573514" y="6222"/>
                        <a:pt x="573781" y="6489"/>
                      </a:cubicBezTo>
                      <a:cubicBezTo>
                        <a:pt x="574137" y="6755"/>
                        <a:pt x="574493" y="7022"/>
                        <a:pt x="574760" y="7289"/>
                      </a:cubicBezTo>
                      <a:cubicBezTo>
                        <a:pt x="575205" y="7733"/>
                        <a:pt x="575561" y="8178"/>
                        <a:pt x="575917" y="8533"/>
                      </a:cubicBezTo>
                      <a:cubicBezTo>
                        <a:pt x="576095" y="8711"/>
                        <a:pt x="576273" y="8889"/>
                        <a:pt x="576451" y="9066"/>
                      </a:cubicBezTo>
                      <a:cubicBezTo>
                        <a:pt x="576451" y="9155"/>
                        <a:pt x="576451" y="9155"/>
                        <a:pt x="576451" y="9155"/>
                      </a:cubicBezTo>
                      <a:cubicBezTo>
                        <a:pt x="576985" y="9777"/>
                        <a:pt x="577519" y="10489"/>
                        <a:pt x="577964" y="11200"/>
                      </a:cubicBezTo>
                      <a:cubicBezTo>
                        <a:pt x="577964" y="11200"/>
                        <a:pt x="578053" y="11289"/>
                        <a:pt x="578053" y="11289"/>
                      </a:cubicBezTo>
                      <a:cubicBezTo>
                        <a:pt x="578498" y="12000"/>
                        <a:pt x="578854" y="12622"/>
                        <a:pt x="579209" y="13244"/>
                      </a:cubicBezTo>
                      <a:cubicBezTo>
                        <a:pt x="579387" y="13600"/>
                        <a:pt x="579565" y="13955"/>
                        <a:pt x="579743" y="14222"/>
                      </a:cubicBezTo>
                      <a:cubicBezTo>
                        <a:pt x="579921" y="14666"/>
                        <a:pt x="580099" y="15111"/>
                        <a:pt x="580277" y="15555"/>
                      </a:cubicBezTo>
                      <a:cubicBezTo>
                        <a:pt x="580455" y="15911"/>
                        <a:pt x="580633" y="16266"/>
                        <a:pt x="580722" y="16711"/>
                      </a:cubicBezTo>
                      <a:cubicBezTo>
                        <a:pt x="580900" y="17066"/>
                        <a:pt x="581078" y="17422"/>
                        <a:pt x="581167" y="17866"/>
                      </a:cubicBezTo>
                      <a:cubicBezTo>
                        <a:pt x="581256" y="18311"/>
                        <a:pt x="581434" y="18755"/>
                        <a:pt x="581523" y="19199"/>
                      </a:cubicBezTo>
                      <a:cubicBezTo>
                        <a:pt x="581612" y="19555"/>
                        <a:pt x="581701" y="19910"/>
                        <a:pt x="581790" y="20266"/>
                      </a:cubicBezTo>
                      <a:cubicBezTo>
                        <a:pt x="581879" y="20977"/>
                        <a:pt x="582057" y="21777"/>
                        <a:pt x="582146" y="22488"/>
                      </a:cubicBezTo>
                      <a:cubicBezTo>
                        <a:pt x="582146" y="22577"/>
                        <a:pt x="582146" y="22666"/>
                        <a:pt x="582146" y="22666"/>
                      </a:cubicBezTo>
                      <a:cubicBezTo>
                        <a:pt x="582235" y="23555"/>
                        <a:pt x="582235" y="24355"/>
                        <a:pt x="582235" y="25244"/>
                      </a:cubicBezTo>
                      <a:lnTo>
                        <a:pt x="582235" y="126396"/>
                      </a:lnTo>
                      <a:cubicBezTo>
                        <a:pt x="582235" y="140351"/>
                        <a:pt x="570934" y="151728"/>
                        <a:pt x="556963" y="151728"/>
                      </a:cubicBezTo>
                      <a:cubicBezTo>
                        <a:pt x="542992" y="151728"/>
                        <a:pt x="531691" y="140351"/>
                        <a:pt x="531691" y="126396"/>
                      </a:cubicBezTo>
                      <a:lnTo>
                        <a:pt x="531691" y="79286"/>
                      </a:lnTo>
                      <a:lnTo>
                        <a:pt x="421260" y="171106"/>
                      </a:lnTo>
                      <a:cubicBezTo>
                        <a:pt x="410582" y="180083"/>
                        <a:pt x="394564" y="178572"/>
                        <a:pt x="385666" y="167906"/>
                      </a:cubicBezTo>
                      <a:cubicBezTo>
                        <a:pt x="376678" y="157150"/>
                        <a:pt x="378191" y="141240"/>
                        <a:pt x="388869" y="132262"/>
                      </a:cubicBezTo>
                      <a:lnTo>
                        <a:pt x="487020" y="50576"/>
                      </a:lnTo>
                      <a:lnTo>
                        <a:pt x="455697" y="50576"/>
                      </a:lnTo>
                      <a:cubicBezTo>
                        <a:pt x="441727" y="50576"/>
                        <a:pt x="430425" y="39288"/>
                        <a:pt x="430425" y="25244"/>
                      </a:cubicBezTo>
                      <a:cubicBezTo>
                        <a:pt x="430425" y="11289"/>
                        <a:pt x="441727" y="0"/>
                        <a:pt x="455697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</p:spPr>
              <p:txBody>
                <a:bodyPr anchor="ctr"/>
                <a:lstStyle/>
                <a:p>
                  <a:pPr algn="ctr"/>
                </a:p>
              </p:txBody>
            </p:sp>
          </p:grpSp>
          <p:grpSp>
            <p:nvGrpSpPr>
              <p:cNvPr id="29" name="ïṥḻîdè"/>
              <p:cNvGrpSpPr/>
              <p:nvPr/>
            </p:nvGrpSpPr>
            <p:grpSpPr>
              <a:xfrm>
                <a:off x="6548792" y="1409841"/>
                <a:ext cx="415040" cy="415040"/>
                <a:chOff x="5675954" y="2249137"/>
                <a:chExt cx="648072" cy="648072"/>
              </a:xfrm>
            </p:grpSpPr>
            <p:sp>
              <p:nvSpPr>
                <p:cNvPr id="33" name="íśľiďé"/>
                <p:cNvSpPr/>
                <p:nvPr/>
              </p:nvSpPr>
              <p:spPr>
                <a:xfrm>
                  <a:off x="5675954" y="2249137"/>
                  <a:ext cx="648072" cy="648072"/>
                </a:xfrm>
                <a:prstGeom prst="ellipse">
                  <a:avLst/>
                </a:prstGeom>
                <a:solidFill>
                  <a:schemeClr val="accent4"/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34" name="îsļiḋè"/>
                <p:cNvSpPr/>
                <p:nvPr/>
              </p:nvSpPr>
              <p:spPr bwMode="auto">
                <a:xfrm>
                  <a:off x="5809844" y="2390028"/>
                  <a:ext cx="380293" cy="366291"/>
                </a:xfrm>
                <a:custGeom>
                  <a:avLst/>
                  <a:gdLst>
                    <a:gd name="connsiteX0" fmla="*/ 297615 w 597921"/>
                    <a:gd name="connsiteY0" fmla="*/ 96957 h 598324"/>
                    <a:gd name="connsiteX1" fmla="*/ 323434 w 597921"/>
                    <a:gd name="connsiteY1" fmla="*/ 122740 h 598324"/>
                    <a:gd name="connsiteX2" fmla="*/ 323434 w 597921"/>
                    <a:gd name="connsiteY2" fmla="*/ 289852 h 598324"/>
                    <a:gd name="connsiteX3" fmla="*/ 462572 w 597921"/>
                    <a:gd name="connsiteY3" fmla="*/ 289852 h 598324"/>
                    <a:gd name="connsiteX4" fmla="*/ 487913 w 597921"/>
                    <a:gd name="connsiteY4" fmla="*/ 315157 h 598324"/>
                    <a:gd name="connsiteX5" fmla="*/ 462572 w 597921"/>
                    <a:gd name="connsiteY5" fmla="*/ 340463 h 598324"/>
                    <a:gd name="connsiteX6" fmla="*/ 297615 w 597921"/>
                    <a:gd name="connsiteY6" fmla="*/ 340463 h 598324"/>
                    <a:gd name="connsiteX7" fmla="*/ 272274 w 597921"/>
                    <a:gd name="connsiteY7" fmla="*/ 315157 h 598324"/>
                    <a:gd name="connsiteX8" fmla="*/ 272274 w 597921"/>
                    <a:gd name="connsiteY8" fmla="*/ 122740 h 598324"/>
                    <a:gd name="connsiteX9" fmla="*/ 297615 w 597921"/>
                    <a:gd name="connsiteY9" fmla="*/ 96957 h 598324"/>
                    <a:gd name="connsiteX10" fmla="*/ 298127 w 597921"/>
                    <a:gd name="connsiteY10" fmla="*/ 0 h 598324"/>
                    <a:gd name="connsiteX11" fmla="*/ 597921 w 597921"/>
                    <a:gd name="connsiteY11" fmla="*/ 299401 h 598324"/>
                    <a:gd name="connsiteX12" fmla="*/ 298127 w 597921"/>
                    <a:gd name="connsiteY12" fmla="*/ 598324 h 598324"/>
                    <a:gd name="connsiteX13" fmla="*/ 35150 w 597921"/>
                    <a:gd name="connsiteY13" fmla="*/ 442177 h 598324"/>
                    <a:gd name="connsiteX14" fmla="*/ 34194 w 597921"/>
                    <a:gd name="connsiteY14" fmla="*/ 432149 h 598324"/>
                    <a:gd name="connsiteX15" fmla="*/ 40410 w 597921"/>
                    <a:gd name="connsiteY15" fmla="*/ 424509 h 598324"/>
                    <a:gd name="connsiteX16" fmla="*/ 74836 w 597921"/>
                    <a:gd name="connsiteY16" fmla="*/ 407796 h 598324"/>
                    <a:gd name="connsiteX17" fmla="*/ 91571 w 597921"/>
                    <a:gd name="connsiteY17" fmla="*/ 413049 h 598324"/>
                    <a:gd name="connsiteX18" fmla="*/ 298127 w 597921"/>
                    <a:gd name="connsiteY18" fmla="*/ 534815 h 598324"/>
                    <a:gd name="connsiteX19" fmla="*/ 534328 w 597921"/>
                    <a:gd name="connsiteY19" fmla="*/ 299401 h 598324"/>
                    <a:gd name="connsiteX20" fmla="*/ 298127 w 597921"/>
                    <a:gd name="connsiteY20" fmla="*/ 63509 h 598324"/>
                    <a:gd name="connsiteX21" fmla="*/ 145123 w 597921"/>
                    <a:gd name="connsiteY21" fmla="*/ 120333 h 598324"/>
                    <a:gd name="connsiteX22" fmla="*/ 200587 w 597921"/>
                    <a:gd name="connsiteY22" fmla="*/ 142299 h 598324"/>
                    <a:gd name="connsiteX23" fmla="*/ 208237 w 597921"/>
                    <a:gd name="connsiteY23" fmla="*/ 152327 h 598324"/>
                    <a:gd name="connsiteX24" fmla="*/ 203456 w 597921"/>
                    <a:gd name="connsiteY24" fmla="*/ 164265 h 598324"/>
                    <a:gd name="connsiteX25" fmla="*/ 48060 w 597921"/>
                    <a:gd name="connsiteY25" fmla="*/ 285553 h 598324"/>
                    <a:gd name="connsiteX26" fmla="*/ 35150 w 597921"/>
                    <a:gd name="connsiteY26" fmla="*/ 287463 h 598324"/>
                    <a:gd name="connsiteX27" fmla="*/ 27500 w 597921"/>
                    <a:gd name="connsiteY27" fmla="*/ 277435 h 598324"/>
                    <a:gd name="connsiteX28" fmla="*/ 246 w 597921"/>
                    <a:gd name="connsiteY28" fmla="*/ 82132 h 598324"/>
                    <a:gd name="connsiteX29" fmla="*/ 4550 w 597921"/>
                    <a:gd name="connsiteY29" fmla="*/ 70194 h 598324"/>
                    <a:gd name="connsiteX30" fmla="*/ 17459 w 597921"/>
                    <a:gd name="connsiteY30" fmla="*/ 68762 h 598324"/>
                    <a:gd name="connsiteX31" fmla="*/ 80574 w 597921"/>
                    <a:gd name="connsiteY31" fmla="*/ 94070 h 598324"/>
                    <a:gd name="connsiteX32" fmla="*/ 298127 w 597921"/>
                    <a:gd name="connsiteY32" fmla="*/ 0 h 59832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</a:cxnLst>
                  <a:rect l="l" t="t" r="r" b="b"/>
                  <a:pathLst>
                    <a:path w="597921" h="598324">
                      <a:moveTo>
                        <a:pt x="297615" y="96957"/>
                      </a:moveTo>
                      <a:cubicBezTo>
                        <a:pt x="311959" y="96957"/>
                        <a:pt x="323434" y="108416"/>
                        <a:pt x="323434" y="122740"/>
                      </a:cubicBezTo>
                      <a:lnTo>
                        <a:pt x="323434" y="289852"/>
                      </a:lnTo>
                      <a:lnTo>
                        <a:pt x="462572" y="289852"/>
                      </a:lnTo>
                      <a:cubicBezTo>
                        <a:pt x="476438" y="289852"/>
                        <a:pt x="487913" y="301311"/>
                        <a:pt x="487913" y="315157"/>
                      </a:cubicBezTo>
                      <a:cubicBezTo>
                        <a:pt x="487913" y="329004"/>
                        <a:pt x="476438" y="340463"/>
                        <a:pt x="462572" y="340463"/>
                      </a:cubicBezTo>
                      <a:lnTo>
                        <a:pt x="297615" y="340463"/>
                      </a:lnTo>
                      <a:cubicBezTo>
                        <a:pt x="283749" y="340463"/>
                        <a:pt x="272274" y="329004"/>
                        <a:pt x="272274" y="315157"/>
                      </a:cubicBezTo>
                      <a:lnTo>
                        <a:pt x="272274" y="122740"/>
                      </a:lnTo>
                      <a:cubicBezTo>
                        <a:pt x="272274" y="108416"/>
                        <a:pt x="283749" y="96957"/>
                        <a:pt x="297615" y="96957"/>
                      </a:cubicBezTo>
                      <a:close/>
                      <a:moveTo>
                        <a:pt x="298127" y="0"/>
                      </a:moveTo>
                      <a:cubicBezTo>
                        <a:pt x="463564" y="0"/>
                        <a:pt x="597921" y="134181"/>
                        <a:pt x="597921" y="299401"/>
                      </a:cubicBezTo>
                      <a:cubicBezTo>
                        <a:pt x="597921" y="464143"/>
                        <a:pt x="463564" y="598324"/>
                        <a:pt x="298127" y="598324"/>
                      </a:cubicBezTo>
                      <a:cubicBezTo>
                        <a:pt x="188155" y="598324"/>
                        <a:pt x="87268" y="538635"/>
                        <a:pt x="35150" y="442177"/>
                      </a:cubicBezTo>
                      <a:cubicBezTo>
                        <a:pt x="33238" y="438835"/>
                        <a:pt x="32760" y="435492"/>
                        <a:pt x="34194" y="432149"/>
                      </a:cubicBezTo>
                      <a:cubicBezTo>
                        <a:pt x="35150" y="428807"/>
                        <a:pt x="37541" y="425942"/>
                        <a:pt x="40410" y="424509"/>
                      </a:cubicBezTo>
                      <a:lnTo>
                        <a:pt x="74836" y="407796"/>
                      </a:lnTo>
                      <a:cubicBezTo>
                        <a:pt x="81052" y="404931"/>
                        <a:pt x="88702" y="407319"/>
                        <a:pt x="91571" y="413049"/>
                      </a:cubicBezTo>
                      <a:cubicBezTo>
                        <a:pt x="133169" y="488018"/>
                        <a:pt x="212540" y="534815"/>
                        <a:pt x="298127" y="534815"/>
                      </a:cubicBezTo>
                      <a:cubicBezTo>
                        <a:pt x="428181" y="534815"/>
                        <a:pt x="534328" y="429284"/>
                        <a:pt x="534328" y="299401"/>
                      </a:cubicBezTo>
                      <a:cubicBezTo>
                        <a:pt x="534328" y="169517"/>
                        <a:pt x="428181" y="63509"/>
                        <a:pt x="298127" y="63509"/>
                      </a:cubicBezTo>
                      <a:cubicBezTo>
                        <a:pt x="242185" y="63509"/>
                        <a:pt x="187677" y="83565"/>
                        <a:pt x="145123" y="120333"/>
                      </a:cubicBezTo>
                      <a:lnTo>
                        <a:pt x="200587" y="142299"/>
                      </a:lnTo>
                      <a:cubicBezTo>
                        <a:pt x="204890" y="144209"/>
                        <a:pt x="207759" y="148029"/>
                        <a:pt x="208237" y="152327"/>
                      </a:cubicBezTo>
                      <a:cubicBezTo>
                        <a:pt x="208715" y="157102"/>
                        <a:pt x="207281" y="161399"/>
                        <a:pt x="203456" y="164265"/>
                      </a:cubicBezTo>
                      <a:lnTo>
                        <a:pt x="48060" y="285553"/>
                      </a:lnTo>
                      <a:cubicBezTo>
                        <a:pt x="44235" y="288418"/>
                        <a:pt x="39454" y="289373"/>
                        <a:pt x="35150" y="287463"/>
                      </a:cubicBezTo>
                      <a:cubicBezTo>
                        <a:pt x="31325" y="285553"/>
                        <a:pt x="27978" y="281733"/>
                        <a:pt x="27500" y="277435"/>
                      </a:cubicBezTo>
                      <a:lnTo>
                        <a:pt x="246" y="82132"/>
                      </a:lnTo>
                      <a:cubicBezTo>
                        <a:pt x="-710" y="77835"/>
                        <a:pt x="1203" y="73060"/>
                        <a:pt x="4550" y="70194"/>
                      </a:cubicBezTo>
                      <a:cubicBezTo>
                        <a:pt x="8375" y="67807"/>
                        <a:pt x="13156" y="66852"/>
                        <a:pt x="17459" y="68762"/>
                      </a:cubicBezTo>
                      <a:lnTo>
                        <a:pt x="80574" y="94070"/>
                      </a:lnTo>
                      <a:cubicBezTo>
                        <a:pt x="137472" y="33426"/>
                        <a:pt x="214931" y="0"/>
                        <a:pt x="298127" y="0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</p:grpSp>
          <p:grpSp>
            <p:nvGrpSpPr>
              <p:cNvPr id="30" name="ïšḻïḑe"/>
              <p:cNvGrpSpPr/>
              <p:nvPr/>
            </p:nvGrpSpPr>
            <p:grpSpPr>
              <a:xfrm>
                <a:off x="7496247" y="2432350"/>
                <a:ext cx="415040" cy="415040"/>
                <a:chOff x="3909160" y="2249137"/>
                <a:chExt cx="648072" cy="648072"/>
              </a:xfrm>
            </p:grpSpPr>
            <p:sp>
              <p:nvSpPr>
                <p:cNvPr id="31" name="isḻíḋè"/>
                <p:cNvSpPr/>
                <p:nvPr/>
              </p:nvSpPr>
              <p:spPr>
                <a:xfrm>
                  <a:off x="3909160" y="2249137"/>
                  <a:ext cx="648072" cy="648072"/>
                </a:xfrm>
                <a:prstGeom prst="ellipse">
                  <a:avLst/>
                </a:prstGeom>
                <a:solidFill>
                  <a:schemeClr val="accent1"/>
                </a:solidFill>
                <a:ln w="381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</a:p>
              </p:txBody>
            </p:sp>
            <p:sp>
              <p:nvSpPr>
                <p:cNvPr id="32" name="îs1iḑè"/>
                <p:cNvSpPr/>
                <p:nvPr/>
              </p:nvSpPr>
              <p:spPr bwMode="auto">
                <a:xfrm>
                  <a:off x="4043050" y="2390028"/>
                  <a:ext cx="380293" cy="366291"/>
                </a:xfrm>
                <a:custGeom>
                  <a:avLst/>
                  <a:gdLst>
                    <a:gd name="T0" fmla="*/ 3413 w 6827"/>
                    <a:gd name="T1" fmla="*/ 0 h 5912"/>
                    <a:gd name="T2" fmla="*/ 0 w 6827"/>
                    <a:gd name="T3" fmla="*/ 5912 h 5912"/>
                    <a:gd name="T4" fmla="*/ 6827 w 6827"/>
                    <a:gd name="T5" fmla="*/ 5912 h 5912"/>
                    <a:gd name="T6" fmla="*/ 3413 w 6827"/>
                    <a:gd name="T7" fmla="*/ 0 h 5912"/>
                    <a:gd name="T8" fmla="*/ 3413 w 6827"/>
                    <a:gd name="T9" fmla="*/ 972 h 5912"/>
                    <a:gd name="T10" fmla="*/ 4489 w 6827"/>
                    <a:gd name="T11" fmla="*/ 2835 h 5912"/>
                    <a:gd name="T12" fmla="*/ 2338 w 6827"/>
                    <a:gd name="T13" fmla="*/ 2835 h 5912"/>
                    <a:gd name="T14" fmla="*/ 3413 w 6827"/>
                    <a:gd name="T15" fmla="*/ 972 h 5912"/>
                    <a:gd name="T16" fmla="*/ 842 w 6827"/>
                    <a:gd name="T17" fmla="*/ 5426 h 5912"/>
                    <a:gd name="T18" fmla="*/ 1917 w 6827"/>
                    <a:gd name="T19" fmla="*/ 3564 h 5912"/>
                    <a:gd name="T20" fmla="*/ 2993 w 6827"/>
                    <a:gd name="T21" fmla="*/ 5426 h 5912"/>
                    <a:gd name="T22" fmla="*/ 842 w 6827"/>
                    <a:gd name="T23" fmla="*/ 5426 h 5912"/>
                    <a:gd name="T24" fmla="*/ 2338 w 6827"/>
                    <a:gd name="T25" fmla="*/ 3321 h 5912"/>
                    <a:gd name="T26" fmla="*/ 4489 w 6827"/>
                    <a:gd name="T27" fmla="*/ 3321 h 5912"/>
                    <a:gd name="T28" fmla="*/ 3413 w 6827"/>
                    <a:gd name="T29" fmla="*/ 5183 h 5912"/>
                    <a:gd name="T30" fmla="*/ 2338 w 6827"/>
                    <a:gd name="T31" fmla="*/ 3321 h 5912"/>
                    <a:gd name="T32" fmla="*/ 4910 w 6827"/>
                    <a:gd name="T33" fmla="*/ 3564 h 5912"/>
                    <a:gd name="T34" fmla="*/ 5985 w 6827"/>
                    <a:gd name="T35" fmla="*/ 5426 h 5912"/>
                    <a:gd name="T36" fmla="*/ 3834 w 6827"/>
                    <a:gd name="T37" fmla="*/ 5426 h 5912"/>
                    <a:gd name="T38" fmla="*/ 4910 w 6827"/>
                    <a:gd name="T39" fmla="*/ 3564 h 59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6827" h="5912">
                      <a:moveTo>
                        <a:pt x="3413" y="0"/>
                      </a:moveTo>
                      <a:lnTo>
                        <a:pt x="0" y="5912"/>
                      </a:lnTo>
                      <a:lnTo>
                        <a:pt x="6827" y="5912"/>
                      </a:lnTo>
                      <a:lnTo>
                        <a:pt x="3413" y="0"/>
                      </a:lnTo>
                      <a:close/>
                      <a:moveTo>
                        <a:pt x="3413" y="972"/>
                      </a:moveTo>
                      <a:lnTo>
                        <a:pt x="4489" y="2835"/>
                      </a:lnTo>
                      <a:lnTo>
                        <a:pt x="2338" y="2835"/>
                      </a:lnTo>
                      <a:lnTo>
                        <a:pt x="3413" y="972"/>
                      </a:lnTo>
                      <a:close/>
                      <a:moveTo>
                        <a:pt x="842" y="5426"/>
                      </a:moveTo>
                      <a:lnTo>
                        <a:pt x="1917" y="3564"/>
                      </a:lnTo>
                      <a:lnTo>
                        <a:pt x="2993" y="5426"/>
                      </a:lnTo>
                      <a:lnTo>
                        <a:pt x="842" y="5426"/>
                      </a:lnTo>
                      <a:close/>
                      <a:moveTo>
                        <a:pt x="2338" y="3321"/>
                      </a:moveTo>
                      <a:lnTo>
                        <a:pt x="4489" y="3321"/>
                      </a:lnTo>
                      <a:lnTo>
                        <a:pt x="3413" y="5183"/>
                      </a:lnTo>
                      <a:lnTo>
                        <a:pt x="2338" y="3321"/>
                      </a:lnTo>
                      <a:close/>
                      <a:moveTo>
                        <a:pt x="4910" y="3564"/>
                      </a:moveTo>
                      <a:lnTo>
                        <a:pt x="5985" y="5426"/>
                      </a:lnTo>
                      <a:lnTo>
                        <a:pt x="3834" y="5426"/>
                      </a:lnTo>
                      <a:lnTo>
                        <a:pt x="4910" y="3564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anchor="ctr"/>
                <a:lstStyle/>
                <a:p>
                  <a:pPr algn="ctr"/>
                </a:p>
              </p:txBody>
            </p:sp>
          </p:grpSp>
        </p:grpSp>
        <p:sp>
          <p:nvSpPr>
            <p:cNvPr id="25" name="îṥḻîḓé"/>
            <p:cNvSpPr/>
            <p:nvPr/>
          </p:nvSpPr>
          <p:spPr bwMode="auto">
            <a:xfrm>
              <a:off x="5057090" y="3871193"/>
              <a:ext cx="1855590" cy="1847702"/>
            </a:xfrm>
            <a:custGeom>
              <a:avLst/>
              <a:gdLst>
                <a:gd name="T0" fmla="*/ 0 w 941"/>
                <a:gd name="T1" fmla="*/ 469 h 937"/>
                <a:gd name="T2" fmla="*/ 470 w 941"/>
                <a:gd name="T3" fmla="*/ 0 h 937"/>
                <a:gd name="T4" fmla="*/ 941 w 941"/>
                <a:gd name="T5" fmla="*/ 469 h 937"/>
                <a:gd name="T6" fmla="*/ 470 w 941"/>
                <a:gd name="T7" fmla="*/ 937 h 937"/>
                <a:gd name="T8" fmla="*/ 0 w 941"/>
                <a:gd name="T9" fmla="*/ 469 h 9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1" h="937">
                  <a:moveTo>
                    <a:pt x="0" y="469"/>
                  </a:moveTo>
                  <a:lnTo>
                    <a:pt x="470" y="0"/>
                  </a:lnTo>
                  <a:lnTo>
                    <a:pt x="941" y="469"/>
                  </a:lnTo>
                  <a:lnTo>
                    <a:pt x="470" y="937"/>
                  </a:lnTo>
                  <a:lnTo>
                    <a:pt x="0" y="469"/>
                  </a:lnTo>
                  <a:close/>
                </a:path>
              </a:pathLst>
            </a:custGeom>
            <a:blipFill>
              <a:blip r:embed="rId1"/>
              <a:stretch>
                <a:fillRect l="-24897" r="-24559"/>
              </a:stretch>
            </a:blip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/>
            </a:p>
          </p:txBody>
        </p:sp>
        <p:sp>
          <p:nvSpPr>
            <p:cNvPr id="26" name="íṥ1îḍè"/>
            <p:cNvSpPr/>
            <p:nvPr/>
          </p:nvSpPr>
          <p:spPr bwMode="auto">
            <a:xfrm>
              <a:off x="5057090" y="1834502"/>
              <a:ext cx="1855590" cy="1847702"/>
            </a:xfrm>
            <a:custGeom>
              <a:avLst/>
              <a:gdLst>
                <a:gd name="T0" fmla="*/ 0 w 941"/>
                <a:gd name="T1" fmla="*/ 469 h 937"/>
                <a:gd name="T2" fmla="*/ 470 w 941"/>
                <a:gd name="T3" fmla="*/ 0 h 937"/>
                <a:gd name="T4" fmla="*/ 941 w 941"/>
                <a:gd name="T5" fmla="*/ 469 h 937"/>
                <a:gd name="T6" fmla="*/ 470 w 941"/>
                <a:gd name="T7" fmla="*/ 937 h 937"/>
                <a:gd name="T8" fmla="*/ 0 w 941"/>
                <a:gd name="T9" fmla="*/ 469 h 9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1" h="937">
                  <a:moveTo>
                    <a:pt x="0" y="469"/>
                  </a:moveTo>
                  <a:lnTo>
                    <a:pt x="470" y="0"/>
                  </a:lnTo>
                  <a:lnTo>
                    <a:pt x="941" y="469"/>
                  </a:lnTo>
                  <a:lnTo>
                    <a:pt x="470" y="937"/>
                  </a:lnTo>
                  <a:lnTo>
                    <a:pt x="0" y="469"/>
                  </a:lnTo>
                  <a:close/>
                </a:path>
              </a:pathLst>
            </a:custGeom>
            <a:blipFill>
              <a:blip r:embed="rId2"/>
              <a:stretch>
                <a:fillRect l="-41847" r="-41279"/>
              </a:stretch>
            </a:blip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/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669925" y="1207135"/>
            <a:ext cx="4060825" cy="33534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</a:pPr>
            <a:r>
              <a:rPr lang="zh-CN" altLang="en-US" b="1">
                <a:sym typeface="+mn-ea"/>
              </a:rPr>
              <a:t>（二）我国冷链物流存在的主要问题</a:t>
            </a:r>
            <a:endParaRPr lang="zh-CN" altLang="en-US" b="1"/>
          </a:p>
          <a:p>
            <a:pPr lv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</a:pPr>
            <a:r>
              <a:rPr lang="zh-CN" altLang="en-US">
                <a:sym typeface="+mn-ea"/>
              </a:rPr>
              <a:t>（1）没有形成完整独立的冷链物流体系。</a:t>
            </a:r>
            <a:endParaRPr lang="zh-CN" altLang="en-US"/>
          </a:p>
          <a:p>
            <a:pPr lv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</a:pPr>
            <a:r>
              <a:rPr lang="zh-CN" altLang="en-US">
                <a:sym typeface="+mn-ea"/>
              </a:rPr>
              <a:t>（2）冷链物流缺乏上下游的整体规划和整合。</a:t>
            </a:r>
            <a:endParaRPr lang="zh-CN" altLang="en-US"/>
          </a:p>
          <a:p>
            <a:pPr lv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</a:pPr>
            <a:r>
              <a:rPr lang="zh-CN" altLang="en-US">
                <a:sym typeface="+mn-ea"/>
              </a:rPr>
              <a:t>（3）冷链物流的硬件设施建设不足。</a:t>
            </a:r>
            <a:endParaRPr lang="zh-CN" altLang="en-US"/>
          </a:p>
          <a:p>
            <a:pPr lv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</a:pPr>
            <a:r>
              <a:rPr lang="zh-CN" altLang="en-US">
                <a:sym typeface="+mn-ea"/>
              </a:rPr>
              <a:t>（4）低价格竞争造成的问题。</a:t>
            </a:r>
            <a:endParaRPr lang="zh-CN" altLang="en-US"/>
          </a:p>
          <a:p>
            <a:pPr lv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</a:pPr>
            <a:r>
              <a:rPr lang="zh-CN" altLang="en-US">
                <a:sym typeface="+mn-ea"/>
              </a:rPr>
              <a:t>（5）第三方物流参与较少，冷链物流的市场化程度很低。</a:t>
            </a:r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7484745" y="1212215"/>
            <a:ext cx="4345305" cy="50463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fontAlgn="auto">
              <a:spcBef>
                <a:spcPts val="600"/>
              </a:spcBef>
              <a:spcAft>
                <a:spcPts val="600"/>
              </a:spcAft>
            </a:pPr>
            <a:r>
              <a:rPr lang="zh-CN" altLang="en-US" b="1">
                <a:sym typeface="+mn-ea"/>
              </a:rPr>
              <a:t>（三）国外冷链物流发展的做法与经验</a:t>
            </a:r>
            <a:endParaRPr lang="zh-CN" altLang="en-US" b="1">
              <a:sym typeface="+mn-ea"/>
            </a:endParaRPr>
          </a:p>
          <a:p>
            <a:pPr fontAlgn="auto">
              <a:spcBef>
                <a:spcPts val="600"/>
              </a:spcBef>
              <a:spcAft>
                <a:spcPts val="600"/>
              </a:spcAft>
            </a:pPr>
            <a:r>
              <a:rPr lang="zh-CN" altLang="en-US">
                <a:sym typeface="+mn-ea"/>
              </a:rPr>
              <a:t>（1）建立了“从田间到餐桌”的一整套体系的冷链物流发展的核心。</a:t>
            </a:r>
            <a:endParaRPr lang="zh-CN" altLang="en-US">
              <a:sym typeface="+mn-ea"/>
            </a:endParaRPr>
          </a:p>
          <a:p>
            <a:pPr fontAlgn="auto">
              <a:spcBef>
                <a:spcPts val="600"/>
              </a:spcBef>
              <a:spcAft>
                <a:spcPts val="600"/>
              </a:spcAft>
            </a:pPr>
            <a:r>
              <a:rPr lang="zh-CN" altLang="en-US">
                <a:sym typeface="+mn-ea"/>
              </a:rPr>
              <a:t>（2）依靠龙头企业，充分发挥市场机制的作用，促进了冷链物流关键环节的发展。</a:t>
            </a:r>
            <a:endParaRPr lang="zh-CN" altLang="en-US">
              <a:sym typeface="+mn-ea"/>
            </a:endParaRPr>
          </a:p>
          <a:p>
            <a:pPr fontAlgn="auto">
              <a:spcBef>
                <a:spcPts val="600"/>
              </a:spcBef>
              <a:spcAft>
                <a:spcPts val="600"/>
              </a:spcAft>
            </a:pPr>
            <a:r>
              <a:rPr lang="zh-CN" altLang="en-US">
                <a:sym typeface="+mn-ea"/>
              </a:rPr>
              <a:t>（3）加大政府投入，创造良好的营运环境，支撑了冷链物流的发展。</a:t>
            </a:r>
            <a:endParaRPr lang="zh-CN" altLang="en-US">
              <a:sym typeface="+mn-ea"/>
            </a:endParaRPr>
          </a:p>
          <a:p>
            <a:pPr fontAlgn="auto">
              <a:spcBef>
                <a:spcPts val="600"/>
              </a:spcBef>
              <a:spcAft>
                <a:spcPts val="600"/>
              </a:spcAft>
            </a:pPr>
            <a:r>
              <a:rPr lang="zh-CN" altLang="en-US">
                <a:sym typeface="+mn-ea"/>
              </a:rPr>
              <a:t>（4）发挥协会作用，加强行业协调和自律，促进了冷链物流基础的发展。</a:t>
            </a:r>
            <a:endParaRPr lang="zh-CN" altLang="en-US">
              <a:sym typeface="+mn-ea"/>
            </a:endParaRPr>
          </a:p>
          <a:p>
            <a:pPr fontAlgn="auto">
              <a:spcBef>
                <a:spcPts val="600"/>
              </a:spcBef>
              <a:spcAft>
                <a:spcPts val="600"/>
              </a:spcAft>
            </a:pPr>
            <a:r>
              <a:rPr lang="zh-CN" altLang="en-US">
                <a:sym typeface="+mn-ea"/>
              </a:rPr>
              <a:t>（5）完善相关法律及标准，推进专业认证是促进冷链物流发展的前提。</a:t>
            </a:r>
            <a:endParaRPr lang="zh-CN" altLang="en-US">
              <a:sym typeface="+mn-ea"/>
            </a:endParaRPr>
          </a:p>
          <a:p>
            <a:pPr fontAlgn="auto">
              <a:spcBef>
                <a:spcPts val="600"/>
              </a:spcBef>
              <a:spcAft>
                <a:spcPts val="600"/>
              </a:spcAft>
            </a:pPr>
            <a:r>
              <a:rPr lang="zh-CN" altLang="en-US">
                <a:sym typeface="+mn-ea"/>
              </a:rPr>
              <a:t>（6）技术创新，推广了先进技术管理手段，保障了冷链物流发展。</a:t>
            </a:r>
            <a:endParaRPr lang="zh-CN" altLang="en-US">
              <a:sym typeface="+mn-ea"/>
            </a:endParaRPr>
          </a:p>
          <a:p>
            <a:pPr fontAlgn="auto">
              <a:spcBef>
                <a:spcPts val="600"/>
              </a:spcBef>
              <a:spcAft>
                <a:spcPts val="600"/>
              </a:spcAft>
            </a:pPr>
            <a:endParaRPr lang="zh-CN" altLang="en-US"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ags/tag1.xml><?xml version="1.0" encoding="utf-8"?>
<p:tagLst xmlns:p="http://schemas.openxmlformats.org/presentationml/2006/main">
  <p:tag name="ISLIDE TOOLS.GUIDESSETTING" val="{&quot;Id&quot;:&quot;2d4375ee-8516-45e0-8956-45702a61a9b6&quot;,&quot;Name&quot;:&quot;iSlide&quot;,&quot;HeaderHeight&quot;:15.0,&quot;FooterHeight&quot;:9.0000000000000036,&quot;SideMargin&quot;:5.4999999999999982,&quot;TopMargin&quot;:0.0,&quot;BottomMargin&quot;:0.0,&quot;IntervalMargin&quot;:1.3999999999999997}"/>
  <p:tag name="ISLIDE.GUIDESSETTING" val="{&quot;Id&quot;:&quot;GuidesStyle_Normal&quot;,&quot;Name&quot;:&quot;正常&quot;,&quot;HeaderHeight&quot;:15.0,&quot;FooterHeight&quot;:9.0,&quot;SideMargin&quot;:5.5,&quot;TopMargin&quot;:0.0,&quot;BottomMargin&quot;:0.0,&quot;IntervalMargin&quot;:1.5}"/>
  <p:tag name="ISLIDE.THEME" val="2c518d62-0651-4258-a5fb-2102942da4b0"/>
</p:tagLst>
</file>

<file path=ppt/theme/theme1.xml><?xml version="1.0" encoding="utf-8"?>
<a:theme xmlns:a="http://schemas.openxmlformats.org/drawingml/2006/main" name="主题5">
  <a:themeElements>
    <a:clrScheme name="自定义 39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2FACB2"/>
      </a:accent1>
      <a:accent2>
        <a:srgbClr val="7B868A"/>
      </a:accent2>
      <a:accent3>
        <a:srgbClr val="77D6DB"/>
      </a:accent3>
      <a:accent4>
        <a:srgbClr val="84B571"/>
      </a:accent4>
      <a:accent5>
        <a:srgbClr val="78989F"/>
      </a:accent5>
      <a:accent6>
        <a:srgbClr val="6F81B0"/>
      </a:accent6>
      <a:hlink>
        <a:srgbClr val="2993A0"/>
      </a:hlink>
      <a:folHlink>
        <a:srgbClr val="BFBFBF"/>
      </a:folHlink>
    </a:clrScheme>
    <a:fontScheme name="Temp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iSlide</Template>
  <TotalTime>0</TotalTime>
  <Words>1809</Words>
  <Application>WPS 演示</Application>
  <PresentationFormat>宽屏</PresentationFormat>
  <Paragraphs>162</Paragraphs>
  <Slides>12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0" baseType="lpstr">
      <vt:lpstr>Arial</vt:lpstr>
      <vt:lpstr>宋体</vt:lpstr>
      <vt:lpstr>Wingdings</vt:lpstr>
      <vt:lpstr>微软雅黑</vt:lpstr>
      <vt:lpstr>Impact</vt:lpstr>
      <vt:lpstr>Arial Unicode MS</vt:lpstr>
      <vt:lpstr>Calibri</vt:lpstr>
      <vt:lpstr>主题5</vt:lpstr>
      <vt:lpstr>项目二  电子商务环境下的              物流模式</vt:lpstr>
      <vt:lpstr>任务一  认识电子商务物流模式</vt:lpstr>
      <vt:lpstr>一、自营物流</vt:lpstr>
      <vt:lpstr>一、自营物流</vt:lpstr>
      <vt:lpstr>二、第三方物流</vt:lpstr>
      <vt:lpstr>一、自营物流</vt:lpstr>
      <vt:lpstr>二、绿色物流</vt:lpstr>
      <vt:lpstr>三、物流联盟</vt:lpstr>
      <vt:lpstr>一、自营物流</vt:lpstr>
      <vt:lpstr>二、绿色物流</vt:lpstr>
      <vt:lpstr>三、冷链物流</vt:lpstr>
      <vt:lpstr>Thanks. </vt:lpstr>
    </vt:vector>
  </TitlesOfParts>
  <Company>iSlide</Company>
  <LinksUpToDate>false</LinksUpToDate>
  <SharedDoc>false</SharedDoc>
  <HyperlinksChanged>false</HyperlinksChanged>
  <AppVersion>14.0000</AppVersion>
  <Manager>iSlide</Manager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iSlide</dc:creator>
  <cp:lastModifiedBy>Administrator</cp:lastModifiedBy>
  <cp:revision>28</cp:revision>
  <cp:lastPrinted>2017-11-22T16:00:00Z</cp:lastPrinted>
  <dcterms:created xsi:type="dcterms:W3CDTF">2017-11-22T16:00:00Z</dcterms:created>
  <dcterms:modified xsi:type="dcterms:W3CDTF">2020-10-09T06:02:12Z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lide.Theme">
    <vt:lpwstr>48706f29-9ca0-418e-876d-de7b156ca083</vt:lpwstr>
  </property>
  <property fmtid="{D5CDD505-2E9C-101B-9397-08002B2CF9AE}" pid="3" name="MSIP_Label_f42aa342-8706-4288-bd11-ebb85995028c_Enabled">
    <vt:lpwstr>True</vt:lpwstr>
  </property>
  <property fmtid="{D5CDD505-2E9C-101B-9397-08002B2CF9AE}" pid="4" name="MSIP_Label_f42aa342-8706-4288-bd11-ebb85995028c_SiteId">
    <vt:lpwstr>72f988bf-86f1-41af-91ab-2d7cd011db47</vt:lpwstr>
  </property>
  <property fmtid="{D5CDD505-2E9C-101B-9397-08002B2CF9AE}" pid="5" name="MSIP_Label_f42aa342-8706-4288-bd11-ebb85995028c_Owner">
    <vt:lpwstr>t-shyu@microsoft.com</vt:lpwstr>
  </property>
  <property fmtid="{D5CDD505-2E9C-101B-9397-08002B2CF9AE}" pid="6" name="MSIP_Label_f42aa342-8706-4288-bd11-ebb85995028c_SetDate">
    <vt:lpwstr>2018-09-05T07:32:19.2711686Z</vt:lpwstr>
  </property>
  <property fmtid="{D5CDD505-2E9C-101B-9397-08002B2CF9AE}" pid="7" name="MSIP_Label_f42aa342-8706-4288-bd11-ebb85995028c_Name">
    <vt:lpwstr>General</vt:lpwstr>
  </property>
  <property fmtid="{D5CDD505-2E9C-101B-9397-08002B2CF9AE}" pid="8" name="MSIP_Label_f42aa342-8706-4288-bd11-ebb85995028c_Application">
    <vt:lpwstr>Microsoft Azure Information Protection</vt:lpwstr>
  </property>
  <property fmtid="{D5CDD505-2E9C-101B-9397-08002B2CF9AE}" pid="9" name="MSIP_Label_f42aa342-8706-4288-bd11-ebb85995028c_Extended_MSFT_Method">
    <vt:lpwstr>Automatic</vt:lpwstr>
  </property>
  <property fmtid="{D5CDD505-2E9C-101B-9397-08002B2CF9AE}" pid="10" name="Sensitivity">
    <vt:lpwstr>General</vt:lpwstr>
  </property>
  <property fmtid="{D5CDD505-2E9C-101B-9397-08002B2CF9AE}" pid="11" name="KSOProductBuildVer">
    <vt:lpwstr>2052-11.1.0.9999</vt:lpwstr>
  </property>
</Properties>
</file>