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379" r:id="rId3"/>
    <p:sldId id="361" r:id="rId4"/>
    <p:sldId id="362" r:id="rId5"/>
    <p:sldId id="363" r:id="rId6"/>
    <p:sldId id="372" r:id="rId7"/>
    <p:sldId id="364" r:id="rId8"/>
    <p:sldId id="365" r:id="rId9"/>
    <p:sldId id="373" r:id="rId10"/>
    <p:sldId id="374" r:id="rId11"/>
    <p:sldId id="366" r:id="rId12"/>
    <p:sldId id="367" r:id="rId13"/>
    <p:sldId id="368" r:id="rId14"/>
    <p:sldId id="369" r:id="rId15"/>
    <p:sldId id="371" r:id="rId16"/>
    <p:sldId id="370" r:id="rId17"/>
    <p:sldId id="375" r:id="rId18"/>
    <p:sldId id="376" r:id="rId19"/>
    <p:sldId id="377" r:id="rId20"/>
  </p:sldIdLst>
  <p:sldSz cx="9144000" cy="6858000" type="screen4x3"/>
  <p:notesSz cx="6858000" cy="9144000"/>
  <p:custDataLst>
    <p:tags r:id="rId26"/>
  </p:custDataLst>
  <p:defaultTextStyle>
    <a:defPPr>
      <a:defRPr lang="en-US"/>
    </a:defPPr>
    <a:lvl1pPr marL="0" lvl="0" indent="0" algn="l" defTabSz="914400" rtl="0" eaLnBrk="1" fontAlgn="base" latinLnBrk="0" hangingPunct="1">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ClrTx/>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ClrTx/>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ClrTx/>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ClrTx/>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2786"/>
    <p:restoredTop sz="90929"/>
  </p:normalViewPr>
  <p:slideViewPr>
    <p:cSldViewPr showGuides="1">
      <p:cViewPr varScale="1">
        <p:scale>
          <a:sx n="65" d="100"/>
          <a:sy n="65" d="100"/>
        </p:scale>
        <p:origin x="-102" y="-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gs" Target="tags/tag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3794" name="Rectangle 2"/>
          <p:cNvSpPr>
            <a:spLocks noGrp="1"/>
          </p:cNvSpPr>
          <p:nvPr>
            <p:ph type="hdr" sz="quarter"/>
          </p:nvPr>
        </p:nvSpPr>
        <p:spPr>
          <a:xfrm>
            <a:off x="0" y="0"/>
            <a:ext cx="2971800" cy="457200"/>
          </a:xfrm>
          <a:prstGeom prst="rect">
            <a:avLst/>
          </a:prstGeom>
          <a:noFill/>
          <a:ln w="9525">
            <a:noFill/>
          </a:ln>
        </p:spPr>
        <p:txBody>
          <a:bodyPr/>
          <a:p>
            <a:pPr marL="0" lvl="0" indent="0" eaLnBrk="1" hangingPunct="1"/>
            <a:r>
              <a:rPr lang="zh-CN" altLang="en-US" sz="1200"/>
              <a:t>-刘志广-</a:t>
            </a:r>
            <a:endParaRPr lang="zh-CN" altLang="en-US" sz="1200"/>
          </a:p>
        </p:txBody>
      </p:sp>
      <p:sp>
        <p:nvSpPr>
          <p:cNvPr id="33795" name="Rectangle 3"/>
          <p:cNvSpPr>
            <a:spLocks noGrp="1"/>
          </p:cNvSpPr>
          <p:nvPr>
            <p:ph type="dt" sz="quarter" idx="2"/>
          </p:nvPr>
        </p:nvSpPr>
        <p:spPr>
          <a:xfrm>
            <a:off x="3886200" y="0"/>
            <a:ext cx="2971800" cy="457200"/>
          </a:xfrm>
          <a:prstGeom prst="rect">
            <a:avLst/>
          </a:prstGeom>
          <a:noFill/>
          <a:ln w="9525">
            <a:noFill/>
          </a:ln>
        </p:spPr>
        <p:txBody>
          <a:bodyPr/>
          <a:p>
            <a:pPr marL="0" lvl="0" indent="0" algn="r" eaLnBrk="1" hangingPunct="1"/>
            <a:endParaRPr lang="zh-CN" altLang="en-US" sz="1200"/>
          </a:p>
        </p:txBody>
      </p:sp>
      <p:sp>
        <p:nvSpPr>
          <p:cNvPr id="33796" name="Rectangle 4"/>
          <p:cNvSpPr>
            <a:spLocks noGrp="1"/>
          </p:cNvSpPr>
          <p:nvPr>
            <p:ph type="ftr" sz="quarter" idx="3"/>
          </p:nvPr>
        </p:nvSpPr>
        <p:spPr>
          <a:xfrm>
            <a:off x="0" y="8686800"/>
            <a:ext cx="2971800" cy="457200"/>
          </a:xfrm>
          <a:prstGeom prst="rect">
            <a:avLst/>
          </a:prstGeom>
          <a:noFill/>
          <a:ln w="9525">
            <a:noFill/>
          </a:ln>
        </p:spPr>
        <p:txBody>
          <a:bodyPr anchor="b" anchorCtr="0"/>
          <a:p>
            <a:pPr marL="0" lvl="0" indent="0" eaLnBrk="1" hangingPunct="1"/>
            <a:r>
              <a:rPr lang="zh-CN" altLang="en-US" sz="1200"/>
              <a:t>第三章 滴定分析法</a:t>
            </a:r>
            <a:endParaRPr lang="zh-CN" altLang="en-US" sz="1200"/>
          </a:p>
        </p:txBody>
      </p:sp>
      <p:sp>
        <p:nvSpPr>
          <p:cNvPr id="33797" name="Rectangle 5"/>
          <p:cNvSpPr>
            <a:spLocks noGrp="1"/>
          </p:cNvSpPr>
          <p:nvPr>
            <p:ph type="sldNum" sz="quarter" idx="4"/>
          </p:nvPr>
        </p:nvSpPr>
        <p:spPr>
          <a:xfrm>
            <a:off x="3886200" y="8686800"/>
            <a:ext cx="2971800" cy="457200"/>
          </a:xfrm>
          <a:prstGeom prst="rect">
            <a:avLst/>
          </a:prstGeom>
          <a:noFill/>
          <a:ln w="9525">
            <a:noFill/>
          </a:ln>
        </p:spPr>
        <p:txBody>
          <a:bodyPr anchor="b" anchorCtr="0"/>
          <a:p>
            <a:pPr marL="0" lvl="0" indent="0" algn="r" eaLnBrk="1" hangingPunct="1"/>
            <a:fld id="{9A0DB2DC-4C9A-4742-B13C-FB6460FD3503}" type="slidenum">
              <a:rPr lang="zh-CN" altLang="en-US" sz="1200"/>
            </a:fld>
            <a:endParaRPr lang="zh-CN" altLang="en-US" sz="120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2770" name="Rectangle 4"/>
          <p:cNvSpPr/>
          <p:nvPr>
            <p:ph type="sldImg" idx="5"/>
          </p:nvPr>
        </p:nvSpPr>
        <p:spPr>
          <a:xfrm>
            <a:off x="1143000" y="685800"/>
            <a:ext cx="4572000" cy="3429000"/>
          </a:xfrm>
          <a:prstGeom prst="rect">
            <a:avLst/>
          </a:prstGeom>
          <a:noFill/>
          <a:ln w="12700" cap="flat" cmpd="sng">
            <a:solidFill>
              <a:schemeClr val="tx1"/>
            </a:solidFill>
            <a:prstDash val="solid"/>
            <a:miter/>
            <a:headEnd type="none" w="med" len="med"/>
            <a:tailEnd type="none" w="med" len="med"/>
          </a:ln>
        </p:spPr>
      </p:sp>
      <p:sp>
        <p:nvSpPr>
          <p:cNvPr id="32771" name="Rectangle 5"/>
          <p:cNvSpPr>
            <a:spLocks noGrp="1"/>
          </p:cNvSpPr>
          <p:nvPr>
            <p:ph type="body" sz="quarter" idx="1"/>
          </p:nvPr>
        </p:nvSpPr>
        <p:spPr>
          <a:xfrm>
            <a:off x="914400" y="4343400"/>
            <a:ext cx="5029200" cy="4114800"/>
          </a:xfrm>
          <a:prstGeom prst="rect">
            <a:avLst/>
          </a:prstGeom>
          <a:noFill/>
          <a:ln w="9525">
            <a:noFill/>
          </a:ln>
        </p:spPr>
        <p:txBody>
          <a:bodyPr lIns="92075" tIns="46038" rIns="92075" bIns="46038"/>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2772" name="Rectangle 8"/>
          <p:cNvSpPr>
            <a:spLocks noGrp="1"/>
          </p:cNvSpPr>
          <p:nvPr>
            <p:ph type="hdr" sz="quarter"/>
          </p:nvPr>
        </p:nvSpPr>
        <p:spPr>
          <a:xfrm>
            <a:off x="0" y="0"/>
            <a:ext cx="2971800" cy="457200"/>
          </a:xfrm>
          <a:prstGeom prst="rect">
            <a:avLst/>
          </a:prstGeom>
          <a:noFill/>
          <a:ln w="9525">
            <a:noFill/>
          </a:ln>
        </p:spPr>
        <p:txBody>
          <a:bodyPr/>
          <a:p>
            <a:pPr marL="0" lvl="0" indent="0" eaLnBrk="1" hangingPunct="1"/>
            <a:endParaRPr lang="zh-CN" altLang="en-US" sz="1200"/>
          </a:p>
        </p:txBody>
      </p:sp>
      <p:sp>
        <p:nvSpPr>
          <p:cNvPr id="32773" name="Rectangle 9"/>
          <p:cNvSpPr>
            <a:spLocks noGrp="1"/>
          </p:cNvSpPr>
          <p:nvPr>
            <p:ph type="dt" idx="2"/>
          </p:nvPr>
        </p:nvSpPr>
        <p:spPr>
          <a:xfrm>
            <a:off x="3886200" y="0"/>
            <a:ext cx="2971800" cy="457200"/>
          </a:xfrm>
          <a:prstGeom prst="rect">
            <a:avLst/>
          </a:prstGeom>
          <a:noFill/>
          <a:ln w="9525">
            <a:noFill/>
          </a:ln>
        </p:spPr>
        <p:txBody>
          <a:bodyPr/>
          <a:p>
            <a:pPr marL="0" lvl="0" indent="0" algn="r" eaLnBrk="1" hangingPunct="1"/>
            <a:endParaRPr lang="zh-CN" altLang="en-US" sz="1200"/>
          </a:p>
        </p:txBody>
      </p:sp>
      <p:sp>
        <p:nvSpPr>
          <p:cNvPr id="32774" name="Rectangle 10"/>
          <p:cNvSpPr>
            <a:spLocks noGrp="1"/>
          </p:cNvSpPr>
          <p:nvPr>
            <p:ph type="ftr" sz="quarter" idx="3"/>
          </p:nvPr>
        </p:nvSpPr>
        <p:spPr>
          <a:xfrm>
            <a:off x="0" y="8686800"/>
            <a:ext cx="2971800" cy="457200"/>
          </a:xfrm>
          <a:prstGeom prst="rect">
            <a:avLst/>
          </a:prstGeom>
          <a:noFill/>
          <a:ln w="9525">
            <a:noFill/>
          </a:ln>
        </p:spPr>
        <p:txBody>
          <a:bodyPr anchor="b" anchorCtr="0"/>
          <a:p>
            <a:pPr marL="0" lvl="0" indent="0" eaLnBrk="1" hangingPunct="1"/>
            <a:endParaRPr lang="zh-CN" altLang="en-US" sz="1200"/>
          </a:p>
        </p:txBody>
      </p:sp>
      <p:sp>
        <p:nvSpPr>
          <p:cNvPr id="32775" name="Rectangle 11"/>
          <p:cNvSpPr>
            <a:spLocks noGrp="1"/>
          </p:cNvSpPr>
          <p:nvPr>
            <p:ph type="sldNum" sz="quarter" idx="4"/>
          </p:nvPr>
        </p:nvSpPr>
        <p:spPr>
          <a:xfrm>
            <a:off x="3886200" y="8686800"/>
            <a:ext cx="2971800" cy="457200"/>
          </a:xfrm>
          <a:prstGeom prst="rect">
            <a:avLst/>
          </a:prstGeom>
          <a:noFill/>
          <a:ln w="9525">
            <a:noFill/>
          </a:ln>
        </p:spPr>
        <p:txBody>
          <a:bodyPr anchor="b" anchorCtr="0"/>
          <a:p>
            <a:pPr marL="0" lvl="0" indent="0" algn="r" eaLnBrk="1" hangingPunct="1"/>
            <a:fld id="{9A0DB2DC-4C9A-4742-B13C-FB6460FD3503}" type="slidenum">
              <a:rPr lang="zh-CN" altLang="en-US" sz="1200"/>
            </a:fld>
            <a:endParaRPr lang="zh-CN" altLang="en-US" sz="1200"/>
          </a:p>
        </p:txBody>
      </p:sp>
    </p:spTree>
  </p:cSld>
  <p:clrMap bg1="lt1" tx1="dk1" bg2="lt2" tx2="dk2" accent1="accent1" accent2="accent2" accent3="accent3" accent4="accent4" accent5="accent5" accent6="accent6" hlink="hlink" folHlink="folHlink"/>
  <p:hf sldNum="0" hdr="0" ftr="0" dt="0"/>
  <p:notesStyle>
    <a:lvl1pPr marL="0" lvl="0"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a:defRPr>
    </a:lvl1pPr>
    <a:lvl2pPr marL="457200" lvl="1"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a:defRPr>
    </a:lvl2pPr>
    <a:lvl3pPr marL="914400" lvl="2"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a:defRPr>
    </a:lvl3pPr>
    <a:lvl4pPr marL="1371600" lvl="3"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a:defRPr>
    </a:lvl4pPr>
    <a:lvl5pPr marL="1828800" lvl="4"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a:defRPr>
    </a:lvl5pPr>
    <a:lvl6pPr marL="2286000" lvl="5"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a:defRPr>
    </a:lvl6pPr>
    <a:lvl7pPr marL="2743200" lvl="6"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a:defRPr>
    </a:lvl7pPr>
    <a:lvl8pPr marL="3200400" lvl="7"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a:defRPr>
    </a:lvl8pPr>
    <a:lvl9pPr marL="3657600" lvl="8"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p:sp>
        <p:nvSpPr>
          <p:cNvPr id="2151" name="Rectangle 108"/>
          <p:cNvSpPr/>
          <p:nvPr/>
        </p:nvSpPr>
        <p:spPr>
          <a:xfrm>
            <a:off x="3017838" y="2120900"/>
            <a:ext cx="5662612" cy="77788"/>
          </a:xfrm>
          <a:prstGeom prst="rect">
            <a:avLst/>
          </a:prstGeom>
          <a:solidFill>
            <a:schemeClr val="hlink"/>
          </a:solidFill>
          <a:ln w="9525">
            <a:noFill/>
          </a:ln>
        </p:spPr>
        <p:txBody>
          <a:bodyPr wrap="none" anchor="ctr" anchorCtr="0"/>
          <a:p>
            <a:pPr marL="0" lvl="0" indent="0" algn="ctr" eaLnBrk="1" hangingPunct="1"/>
            <a:endParaRPr lang="zh-CN" altLang="en-US"/>
          </a:p>
        </p:txBody>
      </p:sp>
      <p:sp>
        <p:nvSpPr>
          <p:cNvPr id="2152" name="Rectangle 109"/>
          <p:cNvSpPr/>
          <p:nvPr/>
        </p:nvSpPr>
        <p:spPr>
          <a:xfrm>
            <a:off x="1098550" y="862013"/>
            <a:ext cx="5662613" cy="77787"/>
          </a:xfrm>
          <a:prstGeom prst="rect">
            <a:avLst/>
          </a:prstGeom>
          <a:solidFill>
            <a:schemeClr val="hlink"/>
          </a:solidFill>
          <a:ln w="9525">
            <a:noFill/>
          </a:ln>
        </p:spPr>
        <p:txBody>
          <a:bodyPr wrap="none" anchor="ctr" anchorCtr="0"/>
          <a:p>
            <a:pPr marL="0" lvl="0" indent="0" algn="ctr" eaLnBrk="1" hangingPunct="1"/>
            <a:endParaRPr lang="zh-CN" altLang="en-US"/>
          </a:p>
        </p:txBody>
      </p:sp>
      <p:sp>
        <p:nvSpPr>
          <p:cNvPr id="220266" name="Rectangle 106"/>
          <p:cNvSpPr>
            <a:spLocks noGrp="1" noChangeArrowheads="1"/>
          </p:cNvSpPr>
          <p:nvPr>
            <p:ph type="ctrTitle"/>
          </p:nvPr>
        </p:nvSpPr>
        <p:spPr>
          <a:xfrm>
            <a:off x="1169988" y="1046163"/>
            <a:ext cx="7380287" cy="1012825"/>
          </a:xfrm>
        </p:spPr>
        <p:txBody>
          <a:bodyPr/>
          <a:lstStyle>
            <a:lvl1pPr>
              <a:defRPr sz="4000"/>
            </a:lvl1pPr>
          </a:lstStyle>
          <a:p>
            <a:r>
              <a:rPr lang="zh-CN" altLang="en-US"/>
              <a:t>单击此处编辑母版标题样式</a:t>
            </a:r>
            <a:endParaRPr lang="zh-CN" altLang="en-US"/>
          </a:p>
        </p:txBody>
      </p:sp>
      <p:sp>
        <p:nvSpPr>
          <p:cNvPr id="220267" name="Rectangle 107"/>
          <p:cNvSpPr>
            <a:spLocks noGrp="1" noChangeArrowheads="1"/>
          </p:cNvSpPr>
          <p:nvPr>
            <p:ph type="subTitle" idx="1"/>
          </p:nvPr>
        </p:nvSpPr>
        <p:spPr>
          <a:xfrm>
            <a:off x="1566863" y="2693988"/>
            <a:ext cx="6662737" cy="2994025"/>
          </a:xfrm>
        </p:spPr>
        <p:txBody>
          <a:bodyPr/>
          <a:lstStyle>
            <a:lvl1pPr marL="0" indent="0" algn="ctr">
              <a:buFont typeface="Wingdings" panose="05000000000000000000" pitchFamily="2" charset="2"/>
              <a:buNone/>
              <a:defRPr/>
            </a:lvl1pPr>
          </a:lstStyle>
          <a:p>
            <a:r>
              <a:rPr lang="zh-CN" altLang="en-US"/>
              <a:t>单击此处编辑母版副标题样式</a:t>
            </a:r>
            <a:endParaRPr lang="zh-CN" altLang="en-US"/>
          </a:p>
        </p:txBody>
      </p:sp>
      <p:sp>
        <p:nvSpPr>
          <p:cNvPr id="2153" name="Rectangle 105"/>
          <p:cNvSpPr>
            <a:spLocks noGrp="1"/>
          </p:cNvSpPr>
          <p:nvPr>
            <p:ph type="sldNum" sz="quarter" idx="4"/>
          </p:nvPr>
        </p:nvSpPr>
        <p:spPr>
          <a:xfrm>
            <a:off x="6464300" y="6361113"/>
            <a:ext cx="1906588" cy="457200"/>
          </a:xfrm>
          <a:prstGeom prst="rect">
            <a:avLst/>
          </a:prstGeom>
          <a:noFill/>
          <a:ln w="9525">
            <a:noFill/>
          </a:ln>
        </p:spPr>
        <p:txBody>
          <a:bodyPr anchor="b" anchorCtr="0"/>
          <a:p>
            <a:pPr algn="r"/>
            <a:fld id="{9A0DB2DC-4C9A-4742-B13C-FB6460FD3503}" type="slidenum">
              <a:rPr lang="zh-CN" altLang="en-US"/>
            </a:fld>
            <a:endParaRPr lang="zh-CN" altLang="en-US"/>
          </a:p>
        </p:txBody>
      </p:sp>
      <p:sp>
        <p:nvSpPr>
          <p:cNvPr id="2156" name="Rectangle 103"/>
          <p:cNvSpPr>
            <a:spLocks noGrp="1"/>
          </p:cNvSpPr>
          <p:nvPr>
            <p:ph type="dt" sz="half" idx="2"/>
          </p:nvPr>
        </p:nvSpPr>
        <p:spPr>
          <a:xfrm>
            <a:off x="1387475" y="6357938"/>
            <a:ext cx="1905000" cy="457200"/>
          </a:xfrm>
          <a:prstGeom prst="rect">
            <a:avLst/>
          </a:prstGeom>
          <a:noFill/>
          <a:ln w="9525">
            <a:noFill/>
          </a:ln>
        </p:spPr>
        <p:txBody>
          <a:bodyPr anchor="b" anchorCtr="0"/>
          <a:p>
            <a:fld id="{BB962C8B-B14F-4D97-AF65-F5344CB8AC3E}" type="datetime1">
              <a:rPr lang="zh-CN" altLang="en-US"/>
            </a:fld>
            <a:endParaRPr lang="zh-CN" altLang="en-US"/>
          </a:p>
        </p:txBody>
      </p:sp>
      <p:sp>
        <p:nvSpPr>
          <p:cNvPr id="2157" name="Rectangle 104"/>
          <p:cNvSpPr>
            <a:spLocks noGrp="1"/>
          </p:cNvSpPr>
          <p:nvPr>
            <p:ph type="ftr" sz="quarter" idx="3"/>
          </p:nvPr>
        </p:nvSpPr>
        <p:spPr>
          <a:xfrm>
            <a:off x="3722688" y="6357938"/>
            <a:ext cx="2271712" cy="457200"/>
          </a:xfrm>
          <a:prstGeom prst="rect">
            <a:avLst/>
          </a:prstGeom>
          <a:noFill/>
          <a:ln w="9525">
            <a:noFill/>
          </a:ln>
        </p:spPr>
        <p:txBody>
          <a:bodyPr anchor="b" anchorCtr="0"/>
          <a:p>
            <a:pPr algn="ctr"/>
            <a:r>
              <a:rPr lang="zh-CN" altLang="en-US"/>
              <a:t>Analytical chemistry</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2152"/>
                                        </p:tgtEl>
                                        <p:attrNameLst>
                                          <p:attrName>style.visibility</p:attrName>
                                        </p:attrNameLst>
                                      </p:cBhvr>
                                      <p:to>
                                        <p:strVal val="visible"/>
                                      </p:to>
                                    </p:set>
                                    <p:animEffect transition="in" filter="slide(fromLeft)">
                                      <p:cBhvr>
                                        <p:cTn id="7" dur="500"/>
                                        <p:tgtEl>
                                          <p:spTgt spid="2152"/>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2151"/>
                                        </p:tgtEl>
                                        <p:attrNameLst>
                                          <p:attrName>style.visibility</p:attrName>
                                        </p:attrNameLst>
                                      </p:cBhvr>
                                      <p:to>
                                        <p:strVal val="visible"/>
                                      </p:to>
                                    </p:set>
                                    <p:animEffect transition="in" filter="slide(fromRight)">
                                      <p:cBhvr>
                                        <p:cTn id="11" dur="500"/>
                                        <p:tgtEl>
                                          <p:spTgt spid="2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 grpId="0" animBg="1"/>
      <p:bldP spid="2152"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1371600" y="609600"/>
            <a:ext cx="7378700" cy="1143000"/>
          </a:xfr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09625" y="2214562"/>
            <a:ext cx="7958138" cy="38814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347" name="Rectangle 110"/>
          <p:cNvSpPr>
            <a:spLocks noGrp="1"/>
          </p:cNvSpPr>
          <p:nvPr>
            <p:ph type="sldNum" sz="quarter" idx="4"/>
          </p:nvPr>
        </p:nvSpPr>
        <p:spPr>
          <a:xfrm>
            <a:off x="6589713" y="6376988"/>
            <a:ext cx="2193925" cy="457200"/>
          </a:xfrm>
          <a:prstGeom prst="rect">
            <a:avLst/>
          </a:prstGeom>
          <a:noFill/>
          <a:ln w="9525">
            <a:noFill/>
          </a:ln>
        </p:spPr>
        <p:txBody>
          <a:bodyPr anchor="b" anchorCtr="0"/>
          <a:p>
            <a:pPr algn="r"/>
            <a:fld id="{9A0DB2DC-4C9A-4742-B13C-FB6460FD3503}" type="slidenum">
              <a:rPr lang="zh-CN" altLang="en-US"/>
            </a:fld>
            <a:endParaRPr lang="zh-CN" altLang="en-US"/>
          </a:p>
        </p:txBody>
      </p:sp>
      <p:sp>
        <p:nvSpPr>
          <p:cNvPr id="10350" name="Rectangle 108"/>
          <p:cNvSpPr>
            <a:spLocks noGrp="1"/>
          </p:cNvSpPr>
          <p:nvPr>
            <p:ph type="dt" sz="half" idx="2"/>
          </p:nvPr>
        </p:nvSpPr>
        <p:spPr>
          <a:xfrm>
            <a:off x="809625" y="6373813"/>
            <a:ext cx="1905000" cy="457200"/>
          </a:xfrm>
          <a:prstGeom prst="rect">
            <a:avLst/>
          </a:prstGeom>
          <a:noFill/>
          <a:ln w="9525">
            <a:noFill/>
          </a:ln>
        </p:spPr>
        <p:txBody>
          <a:bodyPr anchor="b" anchorCtr="0"/>
          <a:p>
            <a:fld id="{BB962C8B-B14F-4D97-AF65-F5344CB8AC3E}" type="datetime1">
              <a:rPr lang="zh-CN" altLang="en-US"/>
            </a:fld>
            <a:endParaRPr lang="zh-CN" altLang="en-US"/>
          </a:p>
        </p:txBody>
      </p:sp>
      <p:sp>
        <p:nvSpPr>
          <p:cNvPr id="10351" name="Rectangle 109"/>
          <p:cNvSpPr>
            <a:spLocks noGrp="1"/>
          </p:cNvSpPr>
          <p:nvPr>
            <p:ph type="ftr" sz="quarter" idx="3"/>
          </p:nvPr>
        </p:nvSpPr>
        <p:spPr>
          <a:xfrm>
            <a:off x="3132138" y="6376988"/>
            <a:ext cx="3086100" cy="457200"/>
          </a:xfrm>
          <a:prstGeom prst="rect">
            <a:avLst/>
          </a:prstGeom>
          <a:noFill/>
          <a:ln w="9525">
            <a:noFill/>
          </a:ln>
        </p:spPr>
        <p:txBody>
          <a:bodyPr anchor="b" anchorCtr="0"/>
          <a:p>
            <a:pPr algn="ctr"/>
            <a:r>
              <a:rPr lang="zh-CN" altLang="en-US"/>
              <a:t>Analytical chemistry</a:t>
            </a:r>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78625" y="609600"/>
            <a:ext cx="1989138"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09625" y="609600"/>
            <a:ext cx="5816600"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1371" name="Rectangle 110"/>
          <p:cNvSpPr>
            <a:spLocks noGrp="1"/>
          </p:cNvSpPr>
          <p:nvPr>
            <p:ph type="sldNum" sz="quarter" idx="4"/>
          </p:nvPr>
        </p:nvSpPr>
        <p:spPr>
          <a:xfrm>
            <a:off x="6589713" y="6376988"/>
            <a:ext cx="2193925" cy="457200"/>
          </a:xfrm>
          <a:prstGeom prst="rect">
            <a:avLst/>
          </a:prstGeom>
          <a:noFill/>
          <a:ln w="9525">
            <a:noFill/>
          </a:ln>
        </p:spPr>
        <p:txBody>
          <a:bodyPr anchor="b" anchorCtr="0"/>
          <a:p>
            <a:pPr algn="r"/>
            <a:fld id="{9A0DB2DC-4C9A-4742-B13C-FB6460FD3503}" type="slidenum">
              <a:rPr lang="zh-CN" altLang="en-US"/>
            </a:fld>
            <a:endParaRPr lang="zh-CN" altLang="en-US"/>
          </a:p>
        </p:txBody>
      </p:sp>
      <p:sp>
        <p:nvSpPr>
          <p:cNvPr id="11374" name="Rectangle 108"/>
          <p:cNvSpPr>
            <a:spLocks noGrp="1"/>
          </p:cNvSpPr>
          <p:nvPr>
            <p:ph type="dt" sz="half" idx="2"/>
          </p:nvPr>
        </p:nvSpPr>
        <p:spPr>
          <a:xfrm>
            <a:off x="809625" y="6373813"/>
            <a:ext cx="1905000" cy="457200"/>
          </a:xfrm>
          <a:prstGeom prst="rect">
            <a:avLst/>
          </a:prstGeom>
          <a:noFill/>
          <a:ln w="9525">
            <a:noFill/>
          </a:ln>
        </p:spPr>
        <p:txBody>
          <a:bodyPr anchor="b" anchorCtr="0"/>
          <a:p>
            <a:fld id="{BB962C8B-B14F-4D97-AF65-F5344CB8AC3E}" type="datetime1">
              <a:rPr lang="zh-CN" altLang="en-US"/>
            </a:fld>
            <a:endParaRPr lang="zh-CN" altLang="en-US"/>
          </a:p>
        </p:txBody>
      </p:sp>
      <p:sp>
        <p:nvSpPr>
          <p:cNvPr id="11375" name="Rectangle 109"/>
          <p:cNvSpPr>
            <a:spLocks noGrp="1"/>
          </p:cNvSpPr>
          <p:nvPr>
            <p:ph type="ftr" sz="quarter" idx="3"/>
          </p:nvPr>
        </p:nvSpPr>
        <p:spPr>
          <a:xfrm>
            <a:off x="3132138" y="6376988"/>
            <a:ext cx="3086100" cy="457200"/>
          </a:xfrm>
          <a:prstGeom prst="rect">
            <a:avLst/>
          </a:prstGeom>
          <a:noFill/>
          <a:ln w="9525">
            <a:noFill/>
          </a:ln>
        </p:spPr>
        <p:txBody>
          <a:bodyPr anchor="b" anchorCtr="0"/>
          <a:p>
            <a:pPr algn="ctr"/>
            <a:r>
              <a:rPr lang="zh-CN" altLang="en-US"/>
              <a:t>Analytical chemistry</a:t>
            </a:r>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371600" y="609600"/>
            <a:ext cx="7378700" cy="1143000"/>
          </a:xfr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809625" y="2214562"/>
            <a:ext cx="7958138" cy="38814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179" name="Rectangle 110"/>
          <p:cNvSpPr>
            <a:spLocks noGrp="1"/>
          </p:cNvSpPr>
          <p:nvPr>
            <p:ph type="sldNum" sz="quarter" idx="4"/>
          </p:nvPr>
        </p:nvSpPr>
        <p:spPr>
          <a:xfrm>
            <a:off x="6589713" y="6376988"/>
            <a:ext cx="2193925" cy="457200"/>
          </a:xfrm>
          <a:prstGeom prst="rect">
            <a:avLst/>
          </a:prstGeom>
          <a:noFill/>
          <a:ln w="9525">
            <a:noFill/>
          </a:ln>
        </p:spPr>
        <p:txBody>
          <a:bodyPr anchor="b" anchorCtr="0"/>
          <a:p>
            <a:pPr algn="r"/>
            <a:fld id="{9A0DB2DC-4C9A-4742-B13C-FB6460FD3503}" type="slidenum">
              <a:rPr lang="zh-CN" altLang="en-US"/>
            </a:fld>
            <a:endParaRPr lang="zh-CN" altLang="en-US"/>
          </a:p>
        </p:txBody>
      </p:sp>
      <p:sp>
        <p:nvSpPr>
          <p:cNvPr id="3182" name="Rectangle 108"/>
          <p:cNvSpPr>
            <a:spLocks noGrp="1"/>
          </p:cNvSpPr>
          <p:nvPr>
            <p:ph type="dt" sz="half" idx="2"/>
          </p:nvPr>
        </p:nvSpPr>
        <p:spPr>
          <a:xfrm>
            <a:off x="809625" y="6373813"/>
            <a:ext cx="1905000" cy="457200"/>
          </a:xfrm>
          <a:prstGeom prst="rect">
            <a:avLst/>
          </a:prstGeom>
          <a:noFill/>
          <a:ln w="9525">
            <a:noFill/>
          </a:ln>
        </p:spPr>
        <p:txBody>
          <a:bodyPr anchor="b" anchorCtr="0"/>
          <a:p>
            <a:fld id="{BB962C8B-B14F-4D97-AF65-F5344CB8AC3E}" type="datetime1">
              <a:rPr lang="zh-CN" altLang="en-US"/>
            </a:fld>
            <a:endParaRPr lang="zh-CN" altLang="en-US"/>
          </a:p>
        </p:txBody>
      </p:sp>
      <p:sp>
        <p:nvSpPr>
          <p:cNvPr id="3183" name="Rectangle 109"/>
          <p:cNvSpPr>
            <a:spLocks noGrp="1"/>
          </p:cNvSpPr>
          <p:nvPr>
            <p:ph type="ftr" sz="quarter" idx="3"/>
          </p:nvPr>
        </p:nvSpPr>
        <p:spPr>
          <a:xfrm>
            <a:off x="3132138" y="6376988"/>
            <a:ext cx="3086100" cy="457200"/>
          </a:xfrm>
          <a:prstGeom prst="rect">
            <a:avLst/>
          </a:prstGeom>
          <a:noFill/>
          <a:ln w="9525">
            <a:noFill/>
          </a:ln>
        </p:spPr>
        <p:txBody>
          <a:bodyPr anchor="b" anchorCtr="0"/>
          <a:p>
            <a:pPr algn="ctr"/>
            <a:r>
              <a:rPr lang="zh-CN" altLang="en-US"/>
              <a:t>Analytical chemistry</a:t>
            </a:r>
            <a:endParaRPr lang="zh-CN" altLang="en-US"/>
          </a:p>
        </p:txBody>
      </p:sp>
      <p:sp>
        <p:nvSpPr>
          <p:cNvPr id="4" name="矩形 3"/>
          <p:cNvSpPr/>
          <p:nvPr userDrawn="1"/>
        </p:nvSpPr>
        <p:spPr>
          <a:xfrm>
            <a:off x="-36195" y="0"/>
            <a:ext cx="791845" cy="6812915"/>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non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Tx/>
              <a:buNone/>
            </a:pPr>
            <a:endParaRPr kumimoji="1" lang="en-US"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203" name="Rectangle 110"/>
          <p:cNvSpPr>
            <a:spLocks noGrp="1"/>
          </p:cNvSpPr>
          <p:nvPr>
            <p:ph type="sldNum" sz="quarter" idx="4"/>
          </p:nvPr>
        </p:nvSpPr>
        <p:spPr>
          <a:xfrm>
            <a:off x="6589713" y="6376988"/>
            <a:ext cx="2193925" cy="457200"/>
          </a:xfrm>
          <a:prstGeom prst="rect">
            <a:avLst/>
          </a:prstGeom>
          <a:noFill/>
          <a:ln w="9525">
            <a:noFill/>
          </a:ln>
        </p:spPr>
        <p:txBody>
          <a:bodyPr anchor="b" anchorCtr="0"/>
          <a:p>
            <a:pPr algn="r"/>
            <a:fld id="{9A0DB2DC-4C9A-4742-B13C-FB6460FD3503}" type="slidenum">
              <a:rPr lang="zh-CN" altLang="en-US"/>
            </a:fld>
            <a:endParaRPr lang="zh-CN" altLang="en-US"/>
          </a:p>
        </p:txBody>
      </p:sp>
      <p:sp>
        <p:nvSpPr>
          <p:cNvPr id="4206" name="Rectangle 108"/>
          <p:cNvSpPr>
            <a:spLocks noGrp="1"/>
          </p:cNvSpPr>
          <p:nvPr>
            <p:ph type="dt" sz="half" idx="2"/>
          </p:nvPr>
        </p:nvSpPr>
        <p:spPr>
          <a:xfrm>
            <a:off x="809625" y="6373813"/>
            <a:ext cx="1905000" cy="457200"/>
          </a:xfrm>
          <a:prstGeom prst="rect">
            <a:avLst/>
          </a:prstGeom>
          <a:noFill/>
          <a:ln w="9525">
            <a:noFill/>
          </a:ln>
        </p:spPr>
        <p:txBody>
          <a:bodyPr anchor="b" anchorCtr="0"/>
          <a:p>
            <a:fld id="{BB962C8B-B14F-4D97-AF65-F5344CB8AC3E}" type="datetime1">
              <a:rPr lang="zh-CN" altLang="en-US"/>
            </a:fld>
            <a:endParaRPr lang="zh-CN" altLang="en-US"/>
          </a:p>
        </p:txBody>
      </p:sp>
      <p:sp>
        <p:nvSpPr>
          <p:cNvPr id="4207" name="Rectangle 109"/>
          <p:cNvSpPr>
            <a:spLocks noGrp="1"/>
          </p:cNvSpPr>
          <p:nvPr>
            <p:ph type="ftr" sz="quarter" idx="3"/>
          </p:nvPr>
        </p:nvSpPr>
        <p:spPr>
          <a:xfrm>
            <a:off x="3132138" y="6376988"/>
            <a:ext cx="3086100" cy="457200"/>
          </a:xfrm>
          <a:prstGeom prst="rect">
            <a:avLst/>
          </a:prstGeom>
          <a:noFill/>
          <a:ln w="9525">
            <a:noFill/>
          </a:ln>
        </p:spPr>
        <p:txBody>
          <a:bodyPr anchor="b" anchorCtr="0"/>
          <a:p>
            <a:pPr algn="ctr"/>
            <a:r>
              <a:rPr lang="zh-CN" altLang="en-US"/>
              <a:t>Analytical chemistry</a:t>
            </a:r>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371600" y="609600"/>
            <a:ext cx="7378700" cy="1143000"/>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227" name="Rectangle 110"/>
          <p:cNvSpPr>
            <a:spLocks noGrp="1"/>
          </p:cNvSpPr>
          <p:nvPr>
            <p:ph type="sldNum" sz="quarter" idx="4"/>
          </p:nvPr>
        </p:nvSpPr>
        <p:spPr>
          <a:xfrm>
            <a:off x="6589713" y="6376988"/>
            <a:ext cx="2193925" cy="457200"/>
          </a:xfrm>
          <a:prstGeom prst="rect">
            <a:avLst/>
          </a:prstGeom>
          <a:noFill/>
          <a:ln w="9525">
            <a:noFill/>
          </a:ln>
        </p:spPr>
        <p:txBody>
          <a:bodyPr anchor="b" anchorCtr="0"/>
          <a:p>
            <a:pPr algn="r"/>
            <a:fld id="{9A0DB2DC-4C9A-4742-B13C-FB6460FD3503}" type="slidenum">
              <a:rPr lang="zh-CN" altLang="en-US"/>
            </a:fld>
            <a:endParaRPr lang="zh-CN" altLang="en-US"/>
          </a:p>
        </p:txBody>
      </p:sp>
      <p:sp>
        <p:nvSpPr>
          <p:cNvPr id="5230" name="Rectangle 108"/>
          <p:cNvSpPr>
            <a:spLocks noGrp="1"/>
          </p:cNvSpPr>
          <p:nvPr>
            <p:ph type="dt" sz="half" idx="2"/>
          </p:nvPr>
        </p:nvSpPr>
        <p:spPr>
          <a:xfrm>
            <a:off x="809625" y="6373813"/>
            <a:ext cx="1905000" cy="457200"/>
          </a:xfrm>
          <a:prstGeom prst="rect">
            <a:avLst/>
          </a:prstGeom>
          <a:noFill/>
          <a:ln w="9525">
            <a:noFill/>
          </a:ln>
        </p:spPr>
        <p:txBody>
          <a:bodyPr anchor="b" anchorCtr="0"/>
          <a:p>
            <a:fld id="{BB962C8B-B14F-4D97-AF65-F5344CB8AC3E}" type="datetime1">
              <a:rPr lang="zh-CN" altLang="en-US"/>
            </a:fld>
            <a:endParaRPr lang="zh-CN" altLang="en-US"/>
          </a:p>
        </p:txBody>
      </p:sp>
      <p:sp>
        <p:nvSpPr>
          <p:cNvPr id="5231" name="Rectangle 109"/>
          <p:cNvSpPr>
            <a:spLocks noGrp="1"/>
          </p:cNvSpPr>
          <p:nvPr>
            <p:ph type="ftr" sz="quarter" idx="3"/>
          </p:nvPr>
        </p:nvSpPr>
        <p:spPr>
          <a:xfrm>
            <a:off x="3132138" y="6376988"/>
            <a:ext cx="3086100" cy="457200"/>
          </a:xfrm>
          <a:prstGeom prst="rect">
            <a:avLst/>
          </a:prstGeom>
          <a:noFill/>
          <a:ln w="9525">
            <a:noFill/>
          </a:ln>
        </p:spPr>
        <p:txBody>
          <a:bodyPr anchor="b" anchorCtr="0"/>
          <a:p>
            <a:pPr algn="ctr"/>
            <a:r>
              <a:rPr lang="zh-CN" altLang="en-US"/>
              <a:t>Analytical chemistry</a:t>
            </a:r>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lvl="0" eaLnBrk="1" hangingPunct="1"/>
            <a:fld id="{BB962C8B-B14F-4D97-AF65-F5344CB8AC3E}" type="datetime1">
              <a:rPr lang="zh-CN" altLang="en-US"/>
            </a:fld>
            <a:endParaRPr lang="zh-CN" altLang="en-US"/>
          </a:p>
        </p:txBody>
      </p:sp>
      <p:sp>
        <p:nvSpPr>
          <p:cNvPr id="8" name="页脚占位符 7"/>
          <p:cNvSpPr>
            <a:spLocks noGrp="1"/>
          </p:cNvSpPr>
          <p:nvPr>
            <p:ph type="ftr" sz="quarter" idx="11"/>
          </p:nvPr>
        </p:nvSpPr>
        <p:spPr/>
        <p:txBody>
          <a:bodyPr/>
          <a:p>
            <a:pPr lvl="0" eaLnBrk="1" hangingPunct="1"/>
            <a:r>
              <a:rPr lang="zh-CN" altLang="en-US"/>
              <a:t>Analytical chemistry</a:t>
            </a:r>
            <a:endParaRPr lang="zh-CN" altLang="en-US" sz="1400">
              <a:solidFill>
                <a:schemeClr val="folHlink"/>
              </a:solidFill>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zh-CN" altLang="en-US"/>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371600" y="609600"/>
            <a:ext cx="7378700" cy="1143000"/>
          </a:xfrm>
        </p:spPr>
        <p:txBody>
          <a:bodyPr/>
          <a:lstStyle/>
          <a:p>
            <a:r>
              <a:rPr lang="zh-CN" altLang="en-US" smtClean="0"/>
              <a:t>单击此处编辑母版标题样式</a:t>
            </a:r>
            <a:endParaRPr lang="zh-CN" altLang="en-US"/>
          </a:p>
        </p:txBody>
      </p:sp>
      <p:sp>
        <p:nvSpPr>
          <p:cNvPr id="6251" name="Rectangle 110"/>
          <p:cNvSpPr>
            <a:spLocks noGrp="1"/>
          </p:cNvSpPr>
          <p:nvPr>
            <p:ph type="sldNum" sz="quarter" idx="4"/>
          </p:nvPr>
        </p:nvSpPr>
        <p:spPr>
          <a:xfrm>
            <a:off x="6589713" y="6376988"/>
            <a:ext cx="2193925" cy="457200"/>
          </a:xfrm>
          <a:prstGeom prst="rect">
            <a:avLst/>
          </a:prstGeom>
          <a:noFill/>
          <a:ln w="9525">
            <a:noFill/>
          </a:ln>
        </p:spPr>
        <p:txBody>
          <a:bodyPr anchor="b" anchorCtr="0"/>
          <a:p>
            <a:pPr algn="r"/>
            <a:fld id="{9A0DB2DC-4C9A-4742-B13C-FB6460FD3503}" type="slidenum">
              <a:rPr lang="zh-CN" altLang="en-US"/>
            </a:fld>
            <a:endParaRPr lang="zh-CN" altLang="en-US"/>
          </a:p>
        </p:txBody>
      </p:sp>
      <p:sp>
        <p:nvSpPr>
          <p:cNvPr id="6254" name="Rectangle 108"/>
          <p:cNvSpPr>
            <a:spLocks noGrp="1"/>
          </p:cNvSpPr>
          <p:nvPr>
            <p:ph type="dt" sz="half" idx="2"/>
          </p:nvPr>
        </p:nvSpPr>
        <p:spPr>
          <a:xfrm>
            <a:off x="809625" y="6373813"/>
            <a:ext cx="1905000" cy="457200"/>
          </a:xfrm>
          <a:prstGeom prst="rect">
            <a:avLst/>
          </a:prstGeom>
          <a:noFill/>
          <a:ln w="9525">
            <a:noFill/>
          </a:ln>
        </p:spPr>
        <p:txBody>
          <a:bodyPr anchor="b" anchorCtr="0"/>
          <a:p>
            <a:fld id="{BB962C8B-B14F-4D97-AF65-F5344CB8AC3E}" type="datetime1">
              <a:rPr lang="zh-CN" altLang="en-US"/>
            </a:fld>
            <a:endParaRPr lang="zh-CN" altLang="en-US"/>
          </a:p>
        </p:txBody>
      </p:sp>
      <p:sp>
        <p:nvSpPr>
          <p:cNvPr id="6255" name="Rectangle 109"/>
          <p:cNvSpPr>
            <a:spLocks noGrp="1"/>
          </p:cNvSpPr>
          <p:nvPr>
            <p:ph type="ftr" sz="quarter" idx="3"/>
          </p:nvPr>
        </p:nvSpPr>
        <p:spPr>
          <a:xfrm>
            <a:off x="3132138" y="6376988"/>
            <a:ext cx="3086100" cy="457200"/>
          </a:xfrm>
          <a:prstGeom prst="rect">
            <a:avLst/>
          </a:prstGeom>
          <a:noFill/>
          <a:ln w="9525">
            <a:noFill/>
          </a:ln>
        </p:spPr>
        <p:txBody>
          <a:bodyPr anchor="b" anchorCtr="0"/>
          <a:p>
            <a:pPr algn="ctr"/>
            <a:r>
              <a:rPr lang="zh-CN" altLang="en-US"/>
              <a:t>Analytical chemistry</a:t>
            </a:r>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7275" name="Rectangle 110"/>
          <p:cNvSpPr>
            <a:spLocks noGrp="1"/>
          </p:cNvSpPr>
          <p:nvPr>
            <p:ph type="sldNum" sz="quarter" idx="4"/>
          </p:nvPr>
        </p:nvSpPr>
        <p:spPr>
          <a:xfrm>
            <a:off x="6589713" y="6376988"/>
            <a:ext cx="2193925" cy="457200"/>
          </a:xfrm>
          <a:prstGeom prst="rect">
            <a:avLst/>
          </a:prstGeom>
          <a:noFill/>
          <a:ln w="9525">
            <a:noFill/>
          </a:ln>
        </p:spPr>
        <p:txBody>
          <a:bodyPr anchor="b" anchorCtr="0"/>
          <a:p>
            <a:pPr algn="r"/>
            <a:fld id="{9A0DB2DC-4C9A-4742-B13C-FB6460FD3503}" type="slidenum">
              <a:rPr lang="zh-CN" altLang="en-US"/>
            </a:fld>
            <a:endParaRPr lang="zh-CN" altLang="en-US"/>
          </a:p>
        </p:txBody>
      </p:sp>
      <p:sp>
        <p:nvSpPr>
          <p:cNvPr id="7278" name="Rectangle 108"/>
          <p:cNvSpPr>
            <a:spLocks noGrp="1"/>
          </p:cNvSpPr>
          <p:nvPr>
            <p:ph type="dt" sz="half" idx="2"/>
          </p:nvPr>
        </p:nvSpPr>
        <p:spPr>
          <a:xfrm>
            <a:off x="809625" y="6373813"/>
            <a:ext cx="1905000" cy="457200"/>
          </a:xfrm>
          <a:prstGeom prst="rect">
            <a:avLst/>
          </a:prstGeom>
          <a:noFill/>
          <a:ln w="9525">
            <a:noFill/>
          </a:ln>
        </p:spPr>
        <p:txBody>
          <a:bodyPr anchor="b" anchorCtr="0"/>
          <a:p>
            <a:fld id="{BB962C8B-B14F-4D97-AF65-F5344CB8AC3E}" type="datetime1">
              <a:rPr lang="zh-CN" altLang="en-US"/>
            </a:fld>
            <a:endParaRPr lang="zh-CN" altLang="en-US"/>
          </a:p>
        </p:txBody>
      </p:sp>
      <p:sp>
        <p:nvSpPr>
          <p:cNvPr id="7279" name="Rectangle 109"/>
          <p:cNvSpPr>
            <a:spLocks noGrp="1"/>
          </p:cNvSpPr>
          <p:nvPr>
            <p:ph type="ftr" sz="quarter" idx="3"/>
          </p:nvPr>
        </p:nvSpPr>
        <p:spPr>
          <a:xfrm>
            <a:off x="3132138" y="6376988"/>
            <a:ext cx="3086100" cy="457200"/>
          </a:xfrm>
          <a:prstGeom prst="rect">
            <a:avLst/>
          </a:prstGeom>
          <a:noFill/>
          <a:ln w="9525">
            <a:noFill/>
          </a:ln>
        </p:spPr>
        <p:txBody>
          <a:bodyPr anchor="b" anchorCtr="0"/>
          <a:p>
            <a:pPr algn="ctr"/>
            <a:r>
              <a:rPr lang="zh-CN" altLang="en-US"/>
              <a:t>Analytical chemistry</a:t>
            </a:r>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8299" name="Rectangle 110"/>
          <p:cNvSpPr>
            <a:spLocks noGrp="1"/>
          </p:cNvSpPr>
          <p:nvPr>
            <p:ph type="sldNum" sz="quarter" idx="4"/>
          </p:nvPr>
        </p:nvSpPr>
        <p:spPr>
          <a:xfrm>
            <a:off x="6589713" y="6376988"/>
            <a:ext cx="2193925" cy="457200"/>
          </a:xfrm>
          <a:prstGeom prst="rect">
            <a:avLst/>
          </a:prstGeom>
          <a:noFill/>
          <a:ln w="9525">
            <a:noFill/>
          </a:ln>
        </p:spPr>
        <p:txBody>
          <a:bodyPr anchor="b" anchorCtr="0"/>
          <a:p>
            <a:pPr algn="r"/>
            <a:fld id="{9A0DB2DC-4C9A-4742-B13C-FB6460FD3503}" type="slidenum">
              <a:rPr lang="zh-CN" altLang="en-US"/>
            </a:fld>
            <a:endParaRPr lang="zh-CN" altLang="en-US"/>
          </a:p>
        </p:txBody>
      </p:sp>
      <p:sp>
        <p:nvSpPr>
          <p:cNvPr id="8302" name="Rectangle 108"/>
          <p:cNvSpPr>
            <a:spLocks noGrp="1"/>
          </p:cNvSpPr>
          <p:nvPr>
            <p:ph type="dt" sz="half" idx="2"/>
          </p:nvPr>
        </p:nvSpPr>
        <p:spPr>
          <a:xfrm>
            <a:off x="809625" y="6373813"/>
            <a:ext cx="1905000" cy="457200"/>
          </a:xfrm>
          <a:prstGeom prst="rect">
            <a:avLst/>
          </a:prstGeom>
          <a:noFill/>
          <a:ln w="9525">
            <a:noFill/>
          </a:ln>
        </p:spPr>
        <p:txBody>
          <a:bodyPr anchor="b" anchorCtr="0"/>
          <a:p>
            <a:fld id="{BB962C8B-B14F-4D97-AF65-F5344CB8AC3E}" type="datetime1">
              <a:rPr lang="zh-CN" altLang="en-US"/>
            </a:fld>
            <a:endParaRPr lang="zh-CN" altLang="en-US"/>
          </a:p>
        </p:txBody>
      </p:sp>
      <p:sp>
        <p:nvSpPr>
          <p:cNvPr id="8303" name="Rectangle 109"/>
          <p:cNvSpPr>
            <a:spLocks noGrp="1"/>
          </p:cNvSpPr>
          <p:nvPr>
            <p:ph type="ftr" sz="quarter" idx="3"/>
          </p:nvPr>
        </p:nvSpPr>
        <p:spPr>
          <a:xfrm>
            <a:off x="3132138" y="6376988"/>
            <a:ext cx="3086100" cy="457200"/>
          </a:xfrm>
          <a:prstGeom prst="rect">
            <a:avLst/>
          </a:prstGeom>
          <a:noFill/>
          <a:ln w="9525">
            <a:noFill/>
          </a:ln>
        </p:spPr>
        <p:txBody>
          <a:bodyPr anchor="b" anchorCtr="0"/>
          <a:p>
            <a:pPr algn="ctr"/>
            <a:r>
              <a:rPr lang="zh-CN" altLang="en-US"/>
              <a:t>Analytical chemistry</a:t>
            </a:r>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9323" name="Rectangle 110"/>
          <p:cNvSpPr>
            <a:spLocks noGrp="1"/>
          </p:cNvSpPr>
          <p:nvPr>
            <p:ph type="sldNum" sz="quarter" idx="4"/>
          </p:nvPr>
        </p:nvSpPr>
        <p:spPr>
          <a:xfrm>
            <a:off x="6589713" y="6376988"/>
            <a:ext cx="2193925" cy="457200"/>
          </a:xfrm>
          <a:prstGeom prst="rect">
            <a:avLst/>
          </a:prstGeom>
          <a:noFill/>
          <a:ln w="9525">
            <a:noFill/>
          </a:ln>
        </p:spPr>
        <p:txBody>
          <a:bodyPr anchor="b" anchorCtr="0"/>
          <a:p>
            <a:pPr algn="r"/>
            <a:fld id="{9A0DB2DC-4C9A-4742-B13C-FB6460FD3503}" type="slidenum">
              <a:rPr lang="zh-CN" altLang="en-US"/>
            </a:fld>
            <a:endParaRPr lang="zh-CN" altLang="en-US"/>
          </a:p>
        </p:txBody>
      </p:sp>
      <p:sp>
        <p:nvSpPr>
          <p:cNvPr id="9326" name="Rectangle 108"/>
          <p:cNvSpPr>
            <a:spLocks noGrp="1"/>
          </p:cNvSpPr>
          <p:nvPr>
            <p:ph type="dt" sz="half" idx="2"/>
          </p:nvPr>
        </p:nvSpPr>
        <p:spPr>
          <a:xfrm>
            <a:off x="809625" y="6373813"/>
            <a:ext cx="1905000" cy="457200"/>
          </a:xfrm>
          <a:prstGeom prst="rect">
            <a:avLst/>
          </a:prstGeom>
          <a:noFill/>
          <a:ln w="9525">
            <a:noFill/>
          </a:ln>
        </p:spPr>
        <p:txBody>
          <a:bodyPr anchor="b" anchorCtr="0"/>
          <a:p>
            <a:fld id="{BB962C8B-B14F-4D97-AF65-F5344CB8AC3E}" type="datetime1">
              <a:rPr lang="zh-CN" altLang="en-US"/>
            </a:fld>
            <a:endParaRPr lang="zh-CN" altLang="en-US"/>
          </a:p>
        </p:txBody>
      </p:sp>
      <p:sp>
        <p:nvSpPr>
          <p:cNvPr id="9327" name="Rectangle 109"/>
          <p:cNvSpPr>
            <a:spLocks noGrp="1"/>
          </p:cNvSpPr>
          <p:nvPr>
            <p:ph type="ftr" sz="quarter" idx="3"/>
          </p:nvPr>
        </p:nvSpPr>
        <p:spPr>
          <a:xfrm>
            <a:off x="3132138" y="6376988"/>
            <a:ext cx="3086100" cy="457200"/>
          </a:xfrm>
          <a:prstGeom prst="rect">
            <a:avLst/>
          </a:prstGeom>
          <a:noFill/>
          <a:ln w="9525">
            <a:noFill/>
          </a:ln>
        </p:spPr>
        <p:txBody>
          <a:bodyPr anchor="b" anchorCtr="0"/>
          <a:p>
            <a:pPr algn="ctr"/>
            <a:r>
              <a:rPr lang="zh-CN" altLang="en-US"/>
              <a:t>Analytical chemistry</a:t>
            </a:r>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131" name="Rectangle 107"/>
          <p:cNvSpPr>
            <a:spLocks noGrp="1"/>
          </p:cNvSpPr>
          <p:nvPr>
            <p:ph type="body" idx="1"/>
          </p:nvPr>
        </p:nvSpPr>
        <p:spPr>
          <a:xfrm>
            <a:off x="809625" y="2214563"/>
            <a:ext cx="7958138" cy="3881437"/>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132" name="Rectangle 108"/>
          <p:cNvSpPr>
            <a:spLocks noGrp="1"/>
          </p:cNvSpPr>
          <p:nvPr>
            <p:ph type="dt" sz="half" idx="2"/>
          </p:nvPr>
        </p:nvSpPr>
        <p:spPr>
          <a:xfrm>
            <a:off x="809625" y="6373813"/>
            <a:ext cx="1905000" cy="457200"/>
          </a:xfrm>
          <a:prstGeom prst="rect">
            <a:avLst/>
          </a:prstGeom>
          <a:noFill/>
          <a:ln w="9525">
            <a:noFill/>
          </a:ln>
        </p:spPr>
        <p:txBody>
          <a:bodyPr anchor="b" anchorCtr="0"/>
          <a:lstStyle>
            <a:lvl1pPr>
              <a:defRPr sz="1400">
                <a:solidFill>
                  <a:schemeClr val="folHlink"/>
                </a:solidFill>
              </a:defRPr>
            </a:lvl1pPr>
          </a:lstStyle>
          <a:p>
            <a:pPr lvl="0" eaLnBrk="1" hangingPunct="1"/>
            <a:fld id="{BB962C8B-B14F-4D97-AF65-F5344CB8AC3E}" type="datetime1">
              <a:rPr lang="zh-CN" altLang="en-US"/>
            </a:fld>
            <a:endParaRPr lang="zh-CN" altLang="en-US"/>
          </a:p>
        </p:txBody>
      </p:sp>
      <p:sp>
        <p:nvSpPr>
          <p:cNvPr id="1133" name="Rectangle 109"/>
          <p:cNvSpPr>
            <a:spLocks noGrp="1"/>
          </p:cNvSpPr>
          <p:nvPr>
            <p:ph type="ftr" sz="quarter" idx="3"/>
          </p:nvPr>
        </p:nvSpPr>
        <p:spPr>
          <a:xfrm>
            <a:off x="3132138" y="6376988"/>
            <a:ext cx="3086100" cy="457200"/>
          </a:xfrm>
          <a:prstGeom prst="rect">
            <a:avLst/>
          </a:prstGeom>
          <a:noFill/>
          <a:ln w="9525">
            <a:noFill/>
          </a:ln>
        </p:spPr>
        <p:txBody>
          <a:bodyPr anchor="b" anchorCtr="0"/>
          <a:lstStyle>
            <a:lvl1pPr algn="ctr">
              <a:defRPr sz="1400">
                <a:solidFill>
                  <a:schemeClr val="folHlink"/>
                </a:solidFill>
              </a:defRPr>
            </a:lvl1pPr>
          </a:lstStyle>
          <a:p>
            <a:pPr lvl="0" eaLnBrk="1" hangingPunct="1"/>
            <a:r>
              <a:rPr lang="zh-CN" altLang="en-US"/>
              <a:t>Analytical chemistry</a:t>
            </a:r>
            <a:endParaRPr lang="zh-CN" altLang="en-US" sz="1400">
              <a:solidFill>
                <a:schemeClr val="folHlink"/>
              </a:solidFill>
            </a:endParaRPr>
          </a:p>
        </p:txBody>
      </p:sp>
      <p:sp>
        <p:nvSpPr>
          <p:cNvPr id="1134" name="Rectangle 110"/>
          <p:cNvSpPr>
            <a:spLocks noGrp="1"/>
          </p:cNvSpPr>
          <p:nvPr>
            <p:ph type="sldNum" sz="quarter" idx="4"/>
          </p:nvPr>
        </p:nvSpPr>
        <p:spPr>
          <a:xfrm>
            <a:off x="6589713" y="6376988"/>
            <a:ext cx="2193925" cy="457200"/>
          </a:xfrm>
          <a:prstGeom prst="rect">
            <a:avLst/>
          </a:prstGeom>
          <a:noFill/>
          <a:ln w="9525">
            <a:noFill/>
          </a:ln>
        </p:spPr>
        <p:txBody>
          <a:bodyPr anchor="b" anchorCtr="0"/>
          <a:lstStyle>
            <a:lvl1pPr algn="r">
              <a:defRPr sz="1400">
                <a:solidFill>
                  <a:schemeClr val="folHlink"/>
                </a:solidFill>
              </a:defRPr>
            </a:lvl1pPr>
          </a:lstStyle>
          <a:p>
            <a:pPr lvl="0" eaLnBrk="1" hangingPunct="1"/>
            <a:fld id="{9A0DB2DC-4C9A-4742-B13C-FB6460FD3503}" type="slidenum">
              <a:rPr lang="zh-CN" altLang="en-US"/>
            </a:fld>
            <a:endParaRPr lang="zh-CN" altLang="en-US"/>
          </a:p>
        </p:txBody>
      </p:sp>
      <p:sp>
        <p:nvSpPr>
          <p:cNvPr id="1135" name="Rectangle 111"/>
          <p:cNvSpPr>
            <a:spLocks noGrp="1"/>
          </p:cNvSpPr>
          <p:nvPr>
            <p:ph type="title"/>
          </p:nvPr>
        </p:nvSpPr>
        <p:spPr>
          <a:xfrm>
            <a:off x="1371600" y="609600"/>
            <a:ext cx="7378700" cy="1143000"/>
          </a:xfrm>
          <a:prstGeom prst="rect">
            <a:avLst/>
          </a:prstGeom>
          <a:noFill/>
          <a:ln w="9525">
            <a:noFill/>
          </a:ln>
        </p:spPr>
        <p:txBody>
          <a:bodyPr anchor="ctr" anchorCtr="0"/>
          <a:p>
            <a:pPr lvl="0"/>
            <a:r>
              <a:rPr lang="zh-CN" altLang="en-US"/>
              <a:t>单击此处编辑母版标题样式</a:t>
            </a: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0" fontAlgn="base" hangingPunct="0">
        <a:lnSpc>
          <a:spcPct val="85000"/>
        </a:lnSpc>
        <a:spcBef>
          <a:spcPct val="0"/>
        </a:spcBef>
        <a:spcAft>
          <a:spcPct val="0"/>
        </a:spcAft>
        <a:buSzPct val="100000"/>
        <a:buNone/>
        <a:defRPr sz="4400" b="0" i="0" u="none" kern="1200" baseline="0">
          <a:solidFill>
            <a:schemeClr val="tx2"/>
          </a:solidFill>
          <a:latin typeface="Times New Roman" panose="02020603050405020304" pitchFamily="18" charset="0"/>
          <a:ea typeface="宋体" panose="02010600030101010101" pitchFamily="2" charset="-122"/>
        </a:defRPr>
      </a:lvl1pPr>
      <a:lvl2pPr marL="0" lvl="1" indent="0" algn="ctr" defTabSz="914400" rtl="0" eaLnBrk="0" fontAlgn="base" hangingPunct="0">
        <a:lnSpc>
          <a:spcPct val="85000"/>
        </a:lnSpc>
        <a:spcBef>
          <a:spcPct val="0"/>
        </a:spcBef>
        <a:spcAft>
          <a:spcPct val="0"/>
        </a:spcAft>
        <a:buSzPct val="100000"/>
        <a:buNone/>
        <a:defRPr sz="4400" b="0" i="0" u="none" kern="1200" baseline="0">
          <a:solidFill>
            <a:schemeClr val="tx2"/>
          </a:solidFill>
          <a:latin typeface="Times New Roman" panose="02020603050405020304" pitchFamily="18" charset="0"/>
          <a:ea typeface="宋体" panose="02010600030101010101" pitchFamily="2" charset="-122"/>
        </a:defRPr>
      </a:lvl2pPr>
      <a:lvl3pPr marL="0" lvl="2" indent="0" algn="ctr" defTabSz="914400" rtl="0" eaLnBrk="0" fontAlgn="base" hangingPunct="0">
        <a:lnSpc>
          <a:spcPct val="85000"/>
        </a:lnSpc>
        <a:spcBef>
          <a:spcPct val="0"/>
        </a:spcBef>
        <a:spcAft>
          <a:spcPct val="0"/>
        </a:spcAft>
        <a:buSzPct val="100000"/>
        <a:buNone/>
        <a:defRPr sz="4400" b="0" i="0" u="none" kern="1200" baseline="0">
          <a:solidFill>
            <a:schemeClr val="tx2"/>
          </a:solidFill>
          <a:latin typeface="Times New Roman" panose="02020603050405020304" pitchFamily="18" charset="0"/>
          <a:ea typeface="宋体" panose="02010600030101010101" pitchFamily="2" charset="-122"/>
        </a:defRPr>
      </a:lvl3pPr>
      <a:lvl4pPr marL="0" lvl="3" indent="0" algn="ctr" defTabSz="914400" rtl="0" eaLnBrk="0" fontAlgn="base" hangingPunct="0">
        <a:lnSpc>
          <a:spcPct val="85000"/>
        </a:lnSpc>
        <a:spcBef>
          <a:spcPct val="0"/>
        </a:spcBef>
        <a:spcAft>
          <a:spcPct val="0"/>
        </a:spcAft>
        <a:buSzPct val="100000"/>
        <a:buNone/>
        <a:defRPr sz="4400" b="0" i="0" u="none" kern="1200" baseline="0">
          <a:solidFill>
            <a:schemeClr val="tx2"/>
          </a:solidFill>
          <a:latin typeface="Times New Roman" panose="02020603050405020304" pitchFamily="18" charset="0"/>
          <a:ea typeface="宋体" panose="02010600030101010101" pitchFamily="2" charset="-122"/>
        </a:defRPr>
      </a:lvl4pPr>
      <a:lvl5pPr marL="0" lvl="4" indent="0" algn="ctr" defTabSz="914400" rtl="0" eaLnBrk="0" fontAlgn="base" hangingPunct="0">
        <a:lnSpc>
          <a:spcPct val="85000"/>
        </a:lnSpc>
        <a:spcBef>
          <a:spcPct val="0"/>
        </a:spcBef>
        <a:spcAft>
          <a:spcPct val="0"/>
        </a:spcAft>
        <a:buSzPct val="100000"/>
        <a:buNone/>
        <a:defRPr sz="4400" b="0" i="0" u="none" kern="1200" baseline="0">
          <a:solidFill>
            <a:schemeClr val="tx2"/>
          </a:solidFill>
          <a:latin typeface="Times New Roman" panose="02020603050405020304" pitchFamily="18" charset="0"/>
          <a:ea typeface="宋体" panose="02010600030101010101" pitchFamily="2" charset="-122"/>
        </a:defRPr>
      </a:lvl5pPr>
    </p:titleStyle>
    <p:bodyStyle>
      <a:lvl1pPr marL="342900" lvl="0" indent="-342900" algn="l" defTabSz="914400" rtl="0" eaLnBrk="0" fontAlgn="base" hangingPunct="0">
        <a:lnSpc>
          <a:spcPct val="100000"/>
        </a:lnSpc>
        <a:spcBef>
          <a:spcPct val="20000"/>
        </a:spcBef>
        <a:spcAft>
          <a:spcPct val="0"/>
        </a:spcAft>
        <a:buClr>
          <a:schemeClr val="accent2"/>
        </a:buClr>
        <a:buSzPct val="100000"/>
        <a:buFont typeface="Wingdings" panose="05000000000000000000" pitchFamily="2" charset="2"/>
        <a:buChar char="w"/>
        <a:defRPr sz="3200" b="0" i="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hangingPunct="0">
        <a:lnSpc>
          <a:spcPct val="100000"/>
        </a:lnSpc>
        <a:spcBef>
          <a:spcPct val="20000"/>
        </a:spcBef>
        <a:spcAft>
          <a:spcPct val="0"/>
        </a:spcAft>
        <a:buClr>
          <a:schemeClr val="accent2"/>
        </a:buClr>
        <a:buSzPct val="55000"/>
        <a:buFont typeface="Wingdings" panose="05000000000000000000" pitchFamily="2" charset="2"/>
        <a:buChar char="n"/>
        <a:defRPr sz="2800" b="0" i="0" u="none" kern="1200" baseline="0">
          <a:solidFill>
            <a:schemeClr val="tx1"/>
          </a:solidFill>
          <a:latin typeface="Times New Roman" panose="02020603050405020304" pitchFamily="18" charset="0"/>
          <a:ea typeface="宋体" panose="02010600030101010101" pitchFamily="2" charset="-122"/>
        </a:defRPr>
      </a:lvl2pPr>
      <a:lvl3pPr marL="1085850" lvl="2" indent="-228600" algn="l" defTabSz="914400" rtl="0" eaLnBrk="0" fontAlgn="base" hangingPunct="0">
        <a:lnSpc>
          <a:spcPct val="100000"/>
        </a:lnSpc>
        <a:spcBef>
          <a:spcPct val="20000"/>
        </a:spcBef>
        <a:spcAft>
          <a:spcPct val="0"/>
        </a:spcAft>
        <a:buClr>
          <a:schemeClr val="accent2"/>
        </a:buClr>
        <a:buSzPct val="65000"/>
        <a:buFont typeface="Wingdings" panose="05000000000000000000" pitchFamily="2" charset="2"/>
        <a:buChar char="l"/>
        <a:defRPr sz="2400" b="0" i="0" u="none" kern="1200" baseline="0">
          <a:solidFill>
            <a:schemeClr val="tx1"/>
          </a:solidFill>
          <a:latin typeface="Times New Roman" panose="02020603050405020304" pitchFamily="18" charset="0"/>
          <a:ea typeface="宋体" panose="02010600030101010101" pitchFamily="2" charset="-122"/>
        </a:defRPr>
      </a:lvl3pPr>
      <a:lvl4pPr marL="1428750" lvl="3" indent="-228600" algn="l" defTabSz="914400" rtl="0" eaLnBrk="0" fontAlgn="base" hangingPunct="0">
        <a:lnSpc>
          <a:spcPct val="100000"/>
        </a:lnSpc>
        <a:spcBef>
          <a:spcPct val="20000"/>
        </a:spcBef>
        <a:spcAft>
          <a:spcPct val="0"/>
        </a:spcAft>
        <a:buClr>
          <a:schemeClr val="accent2"/>
        </a:buClr>
        <a:buSzPct val="85000"/>
        <a:buFont typeface="Wingdings" panose="05000000000000000000" pitchFamily="2" charset="2"/>
        <a:buChar char="w"/>
        <a:defRPr sz="2000" b="0" i="0" u="none" kern="1200" baseline="0">
          <a:solidFill>
            <a:schemeClr val="tx1"/>
          </a:solidFill>
          <a:latin typeface="Times New Roman" panose="02020603050405020304" pitchFamily="18" charset="0"/>
          <a:ea typeface="宋体" panose="02010600030101010101" pitchFamily="2" charset="-122"/>
        </a:defRPr>
      </a:lvl4pPr>
      <a:lvl5pPr marL="1771650" lvl="4" indent="-228600" algn="l" defTabSz="914400" rtl="0" eaLnBrk="0" fontAlgn="base" hangingPunct="0">
        <a:lnSpc>
          <a:spcPct val="100000"/>
        </a:lnSpc>
        <a:spcBef>
          <a:spcPct val="20000"/>
        </a:spcBef>
        <a:spcAft>
          <a:spcPct val="0"/>
        </a:spcAft>
        <a:buClr>
          <a:schemeClr val="accent2"/>
        </a:buClr>
        <a:buSzPct val="80000"/>
        <a:buFont typeface="Wingdings" panose="05000000000000000000" pitchFamily="2" charset="2"/>
        <a:buChar char="§"/>
        <a:defRPr sz="1800" b="0" i="0" u="none" kern="1200" baseline="0">
          <a:solidFill>
            <a:schemeClr val="tx1"/>
          </a:solidFill>
          <a:latin typeface="Times New Roman" panose="02020603050405020304" pitchFamily="18" charset="0"/>
          <a:ea typeface="宋体" panose="02010600030101010101" pitchFamily="2" charset="-122"/>
        </a:defRPr>
      </a:lvl5pPr>
      <a:lvl6pPr marL="2514600" lvl="5" indent="-228600" algn="l" defTabSz="914400" rtl="0" eaLnBrk="0" fontAlgn="base" hangingPunct="0">
        <a:lnSpc>
          <a:spcPct val="100000"/>
        </a:lnSpc>
        <a:spcBef>
          <a:spcPct val="20000"/>
        </a:spcBef>
        <a:spcAft>
          <a:spcPct val="0"/>
        </a:spcAft>
        <a:buClr>
          <a:schemeClr val="accent2"/>
        </a:buClr>
        <a:buSzPct val="80000"/>
        <a:buFont typeface="Wingdings" panose="05000000000000000000" pitchFamily="2" charset="2"/>
        <a:buChar char="§"/>
        <a:defRPr sz="1800" b="0" i="0" u="none" kern="1200" baseline="0">
          <a:solidFill>
            <a:schemeClr val="tx1"/>
          </a:solidFill>
          <a:latin typeface="Times New Roman" panose="02020603050405020304" pitchFamily="18" charset="0"/>
          <a:ea typeface="宋体" panose="02010600030101010101" pitchFamily="2" charset="-122"/>
        </a:defRPr>
      </a:lvl6pPr>
      <a:lvl7pPr marL="2971800" lvl="6" indent="-228600" algn="l" defTabSz="914400" rtl="0" eaLnBrk="0" fontAlgn="base" hangingPunct="0">
        <a:lnSpc>
          <a:spcPct val="100000"/>
        </a:lnSpc>
        <a:spcBef>
          <a:spcPct val="20000"/>
        </a:spcBef>
        <a:spcAft>
          <a:spcPct val="0"/>
        </a:spcAft>
        <a:buClr>
          <a:schemeClr val="accent2"/>
        </a:buClr>
        <a:buSzPct val="80000"/>
        <a:buFont typeface="Wingdings" panose="05000000000000000000" pitchFamily="2" charset="2"/>
        <a:buChar char="§"/>
        <a:defRPr sz="1800" b="0" i="0" u="none" kern="1200" baseline="0">
          <a:solidFill>
            <a:schemeClr val="tx1"/>
          </a:solidFill>
          <a:latin typeface="Times New Roman" panose="02020603050405020304" pitchFamily="18" charset="0"/>
          <a:ea typeface="宋体" panose="02010600030101010101" pitchFamily="2" charset="-122"/>
        </a:defRPr>
      </a:lvl7pPr>
      <a:lvl8pPr marL="3429000" lvl="7" indent="-228600" algn="l" defTabSz="914400" rtl="0" eaLnBrk="0" fontAlgn="base" hangingPunct="0">
        <a:lnSpc>
          <a:spcPct val="100000"/>
        </a:lnSpc>
        <a:spcBef>
          <a:spcPct val="20000"/>
        </a:spcBef>
        <a:spcAft>
          <a:spcPct val="0"/>
        </a:spcAft>
        <a:buClr>
          <a:schemeClr val="accent2"/>
        </a:buClr>
        <a:buSzPct val="80000"/>
        <a:buFont typeface="Wingdings" panose="05000000000000000000" pitchFamily="2" charset="2"/>
        <a:buChar char="§"/>
        <a:defRPr sz="1800" b="0" i="0" u="none" kern="1200" baseline="0">
          <a:solidFill>
            <a:schemeClr val="tx1"/>
          </a:solidFill>
          <a:latin typeface="Times New Roman" panose="02020603050405020304" pitchFamily="18" charset="0"/>
          <a:ea typeface="宋体" panose="02010600030101010101" pitchFamily="2" charset="-122"/>
        </a:defRPr>
      </a:lvl8pPr>
      <a:lvl9pPr marL="3886200" lvl="8" indent="-228600" algn="l" defTabSz="914400" rtl="0" eaLnBrk="0" fontAlgn="base" hangingPunct="0">
        <a:lnSpc>
          <a:spcPct val="100000"/>
        </a:lnSpc>
        <a:spcBef>
          <a:spcPct val="20000"/>
        </a:spcBef>
        <a:spcAft>
          <a:spcPct val="0"/>
        </a:spcAft>
        <a:buClr>
          <a:schemeClr val="accent2"/>
        </a:buClr>
        <a:buSzPct val="80000"/>
        <a:buFont typeface="Wingdings" panose="05000000000000000000" pitchFamily="2" charset="2"/>
        <a:buChar char="§"/>
        <a:defRPr sz="1800" b="0" i="0" u="none" kern="1200" baseline="0">
          <a:solidFill>
            <a:schemeClr val="tx1"/>
          </a:solidFill>
          <a:latin typeface="Times New Roman" panose="02020603050405020304" pitchFamily="18" charset="0"/>
          <a:ea typeface="宋体" panose="02010600030101010101" pitchFamily="2" charset="-122"/>
        </a:defRPr>
      </a:lvl9pPr>
    </p:bodyStyle>
    <p:otherStyle>
      <a:lvl1pPr marL="0" lvl="0" indent="0" algn="l" defTabSz="914400" rtl="0" eaLnBrk="1" fontAlgn="base" hangingPunct="1">
        <a:lnSpc>
          <a:spcPct val="100000"/>
        </a:lnSpc>
        <a:spcBef>
          <a:spcPct val="0"/>
        </a:spcBef>
        <a:spcAft>
          <a:spcPct val="0"/>
        </a:spcAft>
        <a:buSzPct val="100000"/>
        <a:buNone/>
        <a:defRPr sz="18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hangingPunct="1">
        <a:lnSpc>
          <a:spcPct val="100000"/>
        </a:lnSpc>
        <a:spcBef>
          <a:spcPct val="0"/>
        </a:spcBef>
        <a:spcAft>
          <a:spcPct val="0"/>
        </a:spcAft>
        <a:buSzPct val="100000"/>
        <a:buFontTx/>
        <a:buNone/>
        <a:defRPr sz="18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rtl="0" eaLnBrk="1" fontAlgn="base" hangingPunct="1">
        <a:lnSpc>
          <a:spcPct val="100000"/>
        </a:lnSpc>
        <a:spcBef>
          <a:spcPct val="0"/>
        </a:spcBef>
        <a:spcAft>
          <a:spcPct val="0"/>
        </a:spcAft>
        <a:buSzPct val="100000"/>
        <a:buFontTx/>
        <a:buNone/>
        <a:defRPr sz="18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rtl="0" eaLnBrk="1" fontAlgn="base" hangingPunct="1">
        <a:lnSpc>
          <a:spcPct val="100000"/>
        </a:lnSpc>
        <a:spcBef>
          <a:spcPct val="0"/>
        </a:spcBef>
        <a:spcAft>
          <a:spcPct val="0"/>
        </a:spcAft>
        <a:buSzPct val="100000"/>
        <a:buFontTx/>
        <a:buNone/>
        <a:defRPr sz="18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rtl="0" eaLnBrk="1" fontAlgn="base" hangingPunct="1">
        <a:lnSpc>
          <a:spcPct val="100000"/>
        </a:lnSpc>
        <a:spcBef>
          <a:spcPct val="0"/>
        </a:spcBef>
        <a:spcAft>
          <a:spcPct val="0"/>
        </a:spcAft>
        <a:buSzPct val="100000"/>
        <a:buFontTx/>
        <a:buNone/>
        <a:defRPr sz="18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rtl="0" eaLnBrk="1" fontAlgn="base" hangingPunct="1">
        <a:lnSpc>
          <a:spcPct val="100000"/>
        </a:lnSpc>
        <a:spcBef>
          <a:spcPct val="0"/>
        </a:spcBef>
        <a:spcAft>
          <a:spcPct val="0"/>
        </a:spcAft>
        <a:buClrTx/>
        <a:buSzPct val="100000"/>
        <a:buFontTx/>
        <a:buNone/>
        <a:defRPr sz="18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rtl="0" eaLnBrk="1" fontAlgn="base" hangingPunct="1">
        <a:lnSpc>
          <a:spcPct val="100000"/>
        </a:lnSpc>
        <a:spcBef>
          <a:spcPct val="0"/>
        </a:spcBef>
        <a:spcAft>
          <a:spcPct val="0"/>
        </a:spcAft>
        <a:buClrTx/>
        <a:buSzPct val="100000"/>
        <a:buFontTx/>
        <a:buNone/>
        <a:defRPr sz="18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rtl="0" eaLnBrk="1" fontAlgn="base" hangingPunct="1">
        <a:lnSpc>
          <a:spcPct val="100000"/>
        </a:lnSpc>
        <a:spcBef>
          <a:spcPct val="0"/>
        </a:spcBef>
        <a:spcAft>
          <a:spcPct val="0"/>
        </a:spcAft>
        <a:buClrTx/>
        <a:buSzPct val="100000"/>
        <a:buFontTx/>
        <a:buNone/>
        <a:defRPr sz="18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rtl="0" eaLnBrk="1" fontAlgn="base" hangingPunct="1">
        <a:lnSpc>
          <a:spcPct val="100000"/>
        </a:lnSpc>
        <a:spcBef>
          <a:spcPct val="0"/>
        </a:spcBef>
        <a:spcAft>
          <a:spcPct val="0"/>
        </a:spcAft>
        <a:buClrTx/>
        <a:buSzPct val="100000"/>
        <a:buFontTx/>
        <a:buNone/>
        <a:defRPr sz="1800" b="0" i="0" u="none" kern="1200" baseline="0">
          <a:solidFill>
            <a:schemeClr val="tx1"/>
          </a:solidFill>
          <a:latin typeface="Times New Roman" panose="02020603050405020304" pitchFamily="18" charset="0"/>
          <a:ea typeface="宋体" panose="02010600030101010101" pitchFamily="2" charset="-122"/>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xml"/><Relationship Id="rId1" Type="http://schemas.openxmlformats.org/officeDocument/2006/relationships/image" Target="../media/image2.GIF"/></Relationships>
</file>

<file path=ppt/slides/_rels/slide10.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10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14339" name="Rectangle 10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14340" name="Rectangle 10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14341" name="Rectangle 3"/>
          <p:cNvSpPr>
            <a:spLocks noGrp="1"/>
          </p:cNvSpPr>
          <p:nvPr>
            <p:ph type="subTitle" idx="1"/>
          </p:nvPr>
        </p:nvSpPr>
        <p:spPr>
          <a:xfrm>
            <a:off x="1566863" y="2035175"/>
            <a:ext cx="6662737" cy="2994025"/>
          </a:xfrm>
          <a:ln/>
        </p:spPr>
        <p:txBody>
          <a:bodyPr wrap="square" lIns="91440" tIns="45720" rIns="91440" bIns="45720" anchor="t" anchorCtr="0"/>
          <a:p>
            <a:pPr defTabSz="914400" eaLnBrk="1" latinLnBrk="0" hangingPunct="1">
              <a:lnSpc>
                <a:spcPct val="120000"/>
              </a:lnSpc>
              <a:spcBef>
                <a:spcPct val="35000"/>
              </a:spcBef>
              <a:buSzPct val="100000"/>
            </a:pPr>
            <a:r>
              <a:rPr lang="zh-CN" altLang="en-US" sz="6000" b="1" kern="1200" baseline="0">
                <a:solidFill>
                  <a:srgbClr val="CC0099"/>
                </a:solidFill>
                <a:latin typeface="华文行楷" pitchFamily="2" charset="-122"/>
                <a:ea typeface="华文行楷" pitchFamily="2" charset="-122"/>
              </a:rPr>
              <a:t>配位滴定法</a:t>
            </a:r>
            <a:endParaRPr lang="zh-CN" altLang="en-US" sz="6000" b="1" kern="1200" baseline="0">
              <a:solidFill>
                <a:srgbClr val="CC0099"/>
              </a:solidFill>
              <a:latin typeface="华文行楷" pitchFamily="2" charset="-122"/>
              <a:ea typeface="华文行楷" pitchFamily="2" charset="-122"/>
            </a:endParaRPr>
          </a:p>
          <a:p>
            <a:pPr defTabSz="914400" eaLnBrk="1" latinLnBrk="0" hangingPunct="1">
              <a:lnSpc>
                <a:spcPct val="120000"/>
              </a:lnSpc>
              <a:spcBef>
                <a:spcPct val="35000"/>
              </a:spcBef>
              <a:buSzPct val="100000"/>
            </a:pPr>
            <a:r>
              <a:rPr lang="en-US" altLang="zh-CN" sz="4800" b="1" i="1" kern="1200" baseline="0">
                <a:solidFill>
                  <a:srgbClr val="006600"/>
                </a:solidFill>
                <a:latin typeface="Times New Roman" panose="02020603050405020304" pitchFamily="18" charset="0"/>
                <a:ea typeface="华文行楷" pitchFamily="2" charset="-122"/>
              </a:rPr>
              <a:t>Coordinate titration</a:t>
            </a:r>
            <a:endParaRPr lang="en-US" altLang="zh-CN" sz="4800" b="1" i="1" kern="1200" baseline="0">
              <a:solidFill>
                <a:srgbClr val="006600"/>
              </a:solidFill>
              <a:latin typeface="Times New Roman" panose="02020603050405020304" pitchFamily="18" charset="0"/>
              <a:ea typeface="华文行楷" pitchFamily="2" charset="-122"/>
            </a:endParaRPr>
          </a:p>
        </p:txBody>
      </p:sp>
      <p:sp>
        <p:nvSpPr>
          <p:cNvPr id="2" name="文本框 1"/>
          <p:cNvSpPr txBox="1"/>
          <p:nvPr/>
        </p:nvSpPr>
        <p:spPr>
          <a:xfrm>
            <a:off x="4427855" y="5805170"/>
            <a:ext cx="2637790" cy="460375"/>
          </a:xfrm>
          <a:prstGeom prst="rect">
            <a:avLst/>
          </a:prstGeom>
          <a:noFill/>
        </p:spPr>
        <p:txBody>
          <a:bodyPr wrap="square" rtlCol="0">
            <a:spAutoFit/>
          </a:bodyPr>
          <a:p>
            <a:r>
              <a:rPr lang="zh-CN" altLang="en-US">
                <a:gradFill>
                  <a:gsLst>
                    <a:gs pos="0">
                      <a:srgbClr val="007BD3"/>
                    </a:gs>
                    <a:gs pos="100000">
                      <a:srgbClr val="034373"/>
                    </a:gs>
                  </a:gsLst>
                  <a:lin scaled="0"/>
                </a:gradFill>
              </a:rPr>
              <a:t>东海中专</a:t>
            </a:r>
            <a:r>
              <a:rPr lang="en-US" altLang="zh-CN">
                <a:gradFill>
                  <a:gsLst>
                    <a:gs pos="0">
                      <a:srgbClr val="007BD3"/>
                    </a:gs>
                    <a:gs pos="100000">
                      <a:srgbClr val="034373"/>
                    </a:gs>
                  </a:gsLst>
                  <a:lin scaled="0"/>
                </a:gradFill>
              </a:rPr>
              <a:t>  </a:t>
            </a:r>
            <a:r>
              <a:rPr lang="zh-CN" altLang="en-US">
                <a:gradFill>
                  <a:gsLst>
                    <a:gs pos="0">
                      <a:srgbClr val="007BD3"/>
                    </a:gs>
                    <a:gs pos="100000">
                      <a:srgbClr val="034373"/>
                    </a:gs>
                  </a:gsLst>
                  <a:lin scaled="0"/>
                </a:gradFill>
              </a:rPr>
              <a:t>朱胜斌</a:t>
            </a:r>
            <a:endParaRPr lang="zh-CN" altLang="en-US">
              <a:gradFill>
                <a:gsLst>
                  <a:gs pos="0">
                    <a:srgbClr val="007BD3"/>
                  </a:gs>
                  <a:gs pos="100000">
                    <a:srgbClr val="034373"/>
                  </a:gs>
                </a:gsLst>
                <a:lin scaled="0"/>
              </a:gradFill>
            </a:endParaRPr>
          </a:p>
        </p:txBody>
      </p:sp>
      <p:pic>
        <p:nvPicPr>
          <p:cNvPr id="3" name="图片 2" descr="朱胜斌印"/>
          <p:cNvPicPr>
            <a:picLocks noChangeAspect="1"/>
          </p:cNvPicPr>
          <p:nvPr/>
        </p:nvPicPr>
        <p:blipFill>
          <a:blip r:embed="rId1"/>
          <a:stretch>
            <a:fillRect/>
          </a:stretch>
        </p:blipFill>
        <p:spPr>
          <a:xfrm>
            <a:off x="7884795" y="5661025"/>
            <a:ext cx="857250" cy="857250"/>
          </a:xfrm>
          <a:prstGeom prst="rect">
            <a:avLst/>
          </a:prstGeom>
        </p:spPr>
      </p:pic>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4341">
                                            <p:txEl>
                                              <p:charRg st="0" end="6"/>
                                            </p:txEl>
                                          </p:spTgt>
                                        </p:tgtEl>
                                        <p:attrNameLst>
                                          <p:attrName>style.visibility</p:attrName>
                                        </p:attrNameLst>
                                      </p:cBhvr>
                                      <p:to>
                                        <p:strVal val="visible"/>
                                      </p:to>
                                    </p:set>
                                    <p:animEffect transition="in" filter="blinds(horizontal)">
                                      <p:cBhvr>
                                        <p:cTn id="7" dur="500"/>
                                        <p:tgtEl>
                                          <p:spTgt spid="14341">
                                            <p:txEl>
                                              <p:charRg st="0" end="6"/>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4341">
                                            <p:txEl>
                                              <p:charRg st="6" end="27"/>
                                            </p:txEl>
                                          </p:spTgt>
                                        </p:tgtEl>
                                        <p:attrNameLst>
                                          <p:attrName>style.visibility</p:attrName>
                                        </p:attrNameLst>
                                      </p:cBhvr>
                                      <p:to>
                                        <p:strVal val="visible"/>
                                      </p:to>
                                    </p:set>
                                    <p:animEffect transition="in" filter="blinds(horizontal)">
                                      <p:cBhvr>
                                        <p:cTn id="11" dur="500"/>
                                        <p:tgtEl>
                                          <p:spTgt spid="14341">
                                            <p:txEl>
                                              <p:charRg st="6" end="2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animBg="1"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23555"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23556"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23557" name="Rectangle 2"/>
          <p:cNvSpPr>
            <a:spLocks noGrp="1"/>
          </p:cNvSpPr>
          <p:nvPr>
            <p:ph type="title"/>
          </p:nvPr>
        </p:nvSpPr>
        <p:spPr>
          <a:xfrm>
            <a:off x="1371600" y="685800"/>
            <a:ext cx="7378700" cy="1143000"/>
          </a:xfrm>
          <a:ln/>
        </p:spPr>
        <p:txBody>
          <a:bodyPr wrap="square" lIns="91440" tIns="45720" rIns="91440" bIns="45720" anchor="ctr" anchorCtr="0"/>
          <a:p>
            <a:pPr algn="l" eaLnBrk="1" hangingPunct="1"/>
            <a:r>
              <a:rPr lang="zh-CN" altLang="en-US" sz="3600" b="1">
                <a:solidFill>
                  <a:srgbClr val="CC0099"/>
                </a:solidFill>
                <a:ea typeface="华文新魏" pitchFamily="2" charset="-122"/>
              </a:rPr>
              <a:t>四、</a:t>
            </a:r>
            <a:r>
              <a:rPr lang="en-US" altLang="zh-CN" sz="3600" b="1">
                <a:solidFill>
                  <a:srgbClr val="CC0099"/>
                </a:solidFill>
                <a:ea typeface="华文新魏" pitchFamily="2" charset="-122"/>
              </a:rPr>
              <a:t>EDTA</a:t>
            </a:r>
            <a:r>
              <a:rPr lang="zh-CN" altLang="en-US" sz="3600" b="1">
                <a:solidFill>
                  <a:srgbClr val="CC0099"/>
                </a:solidFill>
                <a:ea typeface="华文新魏" pitchFamily="2" charset="-122"/>
              </a:rPr>
              <a:t>酸效应曲线</a:t>
            </a:r>
            <a:endParaRPr lang="zh-CN" altLang="en-US" sz="3600" b="1">
              <a:solidFill>
                <a:srgbClr val="CC0099"/>
              </a:solidFill>
              <a:ea typeface="华文新魏" pitchFamily="2" charset="-122"/>
            </a:endParaRPr>
          </a:p>
        </p:txBody>
      </p:sp>
      <p:sp>
        <p:nvSpPr>
          <p:cNvPr id="23558" name="Rectangle 3"/>
          <p:cNvSpPr>
            <a:spLocks noGrp="1"/>
          </p:cNvSpPr>
          <p:nvPr>
            <p:ph idx="1"/>
          </p:nvPr>
        </p:nvSpPr>
        <p:spPr>
          <a:xfrm>
            <a:off x="838200" y="2214563"/>
            <a:ext cx="7958138" cy="3881437"/>
          </a:xfrm>
          <a:ln/>
        </p:spPr>
        <p:txBody>
          <a:bodyPr wrap="square" lIns="91440" tIns="45720" rIns="91440" bIns="45720" anchor="t" anchorCtr="0"/>
          <a:p>
            <a:pPr eaLnBrk="1" hangingPunct="1">
              <a:buClr>
                <a:srgbClr val="FF0000"/>
              </a:buClr>
            </a:pPr>
            <a:r>
              <a:rPr lang="zh-CN" altLang="en-US" sz="2800" b="1">
                <a:solidFill>
                  <a:srgbClr val="660033"/>
                </a:solidFill>
                <a:ea typeface="隶书" pitchFamily="49" charset="-122"/>
              </a:rPr>
              <a:t>酸效应曲线：</a:t>
            </a:r>
            <a:r>
              <a:rPr lang="zh-CN" altLang="en-US" sz="2800" b="1">
                <a:solidFill>
                  <a:srgbClr val="000066"/>
                </a:solidFill>
                <a:ea typeface="隶书" pitchFamily="49" charset="-122"/>
              </a:rPr>
              <a:t>金属离子的</a:t>
            </a:r>
            <a:r>
              <a:rPr lang="en-US" altLang="zh-CN" sz="3000" b="1">
                <a:solidFill>
                  <a:srgbClr val="000066"/>
                </a:solidFill>
              </a:rPr>
              <a:t>lg</a:t>
            </a:r>
            <a:r>
              <a:rPr lang="en-US" altLang="zh-CN" sz="3000" b="1" i="1">
                <a:solidFill>
                  <a:srgbClr val="000066"/>
                </a:solidFill>
              </a:rPr>
              <a:t>K</a:t>
            </a:r>
            <a:r>
              <a:rPr lang="en-US" altLang="zh-CN" sz="3000" b="1" baseline="-25000">
                <a:solidFill>
                  <a:srgbClr val="000066"/>
                </a:solidFill>
              </a:rPr>
              <a:t>MY</a:t>
            </a:r>
            <a:r>
              <a:rPr lang="zh-CN" altLang="en-US" sz="2800" b="1">
                <a:solidFill>
                  <a:srgbClr val="000066"/>
                </a:solidFill>
                <a:ea typeface="隶书" pitchFamily="49" charset="-122"/>
              </a:rPr>
              <a:t>值与最小</a:t>
            </a:r>
            <a:r>
              <a:rPr lang="en-US" altLang="zh-CN" sz="2800" b="1">
                <a:solidFill>
                  <a:srgbClr val="000066"/>
                </a:solidFill>
                <a:ea typeface="隶书" pitchFamily="49" charset="-122"/>
              </a:rPr>
              <a:t>pH</a:t>
            </a:r>
            <a:r>
              <a:rPr lang="zh-CN" altLang="en-US" sz="2800" b="1">
                <a:solidFill>
                  <a:srgbClr val="000066"/>
                </a:solidFill>
                <a:ea typeface="隶书" pitchFamily="49" charset="-122"/>
              </a:rPr>
              <a:t>值关系曲线</a:t>
            </a:r>
            <a:endParaRPr lang="zh-CN" altLang="en-US" sz="2800" b="1">
              <a:solidFill>
                <a:srgbClr val="000066"/>
              </a:solidFill>
              <a:ea typeface="隶书" pitchFamily="49" charset="-122"/>
            </a:endParaRPr>
          </a:p>
        </p:txBody>
      </p:sp>
      <p:graphicFrame>
        <p:nvGraphicFramePr>
          <p:cNvPr id="23559" name="Object 4"/>
          <p:cNvGraphicFramePr>
            <a:graphicFrameLocks noChangeAspect="1"/>
          </p:cNvGraphicFramePr>
          <p:nvPr/>
        </p:nvGraphicFramePr>
        <p:xfrm>
          <a:off x="3733800" y="2951163"/>
          <a:ext cx="4724400" cy="3373437"/>
        </p:xfrm>
        <a:graphic>
          <a:graphicData uri="http://schemas.openxmlformats.org/presentationml/2006/ole">
            <mc:AlternateContent xmlns:mc="http://schemas.openxmlformats.org/markup-compatibility/2006">
              <mc:Choice xmlns:v="urn:schemas-microsoft-com:vml" Requires="v">
                <p:oleObj spid="_x0000_s3076" name="" r:id="rId1" imgW="3505200" imgH="2505075" progId="Paint.Picture">
                  <p:embed/>
                </p:oleObj>
              </mc:Choice>
              <mc:Fallback>
                <p:oleObj name="" r:id="rId1" imgW="3505200" imgH="2505075" progId="Paint.Picture">
                  <p:embed/>
                  <p:pic>
                    <p:nvPicPr>
                      <p:cNvPr id="0" name="图片 3075"/>
                      <p:cNvPicPr/>
                      <p:nvPr/>
                    </p:nvPicPr>
                    <p:blipFill>
                      <a:blip r:embed="rId2"/>
                      <a:stretch>
                        <a:fillRect/>
                      </a:stretch>
                    </p:blipFill>
                    <p:spPr>
                      <a:xfrm>
                        <a:off x="3733800" y="2951163"/>
                        <a:ext cx="4724400" cy="3373437"/>
                      </a:xfrm>
                      <a:prstGeom prst="rect">
                        <a:avLst/>
                      </a:prstGeom>
                      <a:noFill/>
                      <a:ln w="9525" cap="flat" cmpd="sng">
                        <a:solidFill>
                          <a:srgbClr val="CC0066"/>
                        </a:solidFill>
                        <a:prstDash val="solid"/>
                        <a:miter/>
                        <a:headEnd type="none" w="med" len="med"/>
                        <a:tailEnd type="none" w="med" len="med"/>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3559"/>
                                        </p:tgtEl>
                                        <p:attrNameLst>
                                          <p:attrName>style.visibility</p:attrName>
                                        </p:attrNameLst>
                                      </p:cBhvr>
                                      <p:to>
                                        <p:strVal val="visible"/>
                                      </p:to>
                                    </p:set>
                                    <p:animEffect transition="in" filter="wipe(left)">
                                      <p:cBhvr>
                                        <p:cTn id="7" dur="500"/>
                                        <p:tgtEl>
                                          <p:spTgt spid="23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24579"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24580"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24581" name="Rectangle 2"/>
          <p:cNvSpPr>
            <a:spLocks noGrp="1"/>
          </p:cNvSpPr>
          <p:nvPr>
            <p:ph type="title"/>
          </p:nvPr>
        </p:nvSpPr>
        <p:spPr>
          <a:xfrm>
            <a:off x="1371600" y="685800"/>
            <a:ext cx="7378700" cy="1143000"/>
          </a:xfrm>
          <a:ln/>
        </p:spPr>
        <p:txBody>
          <a:bodyPr wrap="square" lIns="91440" tIns="45720" rIns="91440" bIns="45720" anchor="ctr" anchorCtr="0"/>
          <a:p>
            <a:pPr algn="l" eaLnBrk="1" hangingPunct="1"/>
            <a:r>
              <a:rPr lang="zh-CN" altLang="en-US" sz="3200" b="1">
                <a:solidFill>
                  <a:srgbClr val="CC0099"/>
                </a:solidFill>
                <a:ea typeface="华文新魏" pitchFamily="2" charset="-122"/>
              </a:rPr>
              <a:t>五、金属指示剂</a:t>
            </a:r>
            <a:endParaRPr lang="zh-CN" altLang="en-US" sz="3200" b="1">
              <a:solidFill>
                <a:srgbClr val="CC0099"/>
              </a:solidFill>
              <a:ea typeface="华文新魏" pitchFamily="2" charset="-122"/>
            </a:endParaRPr>
          </a:p>
        </p:txBody>
      </p:sp>
      <p:sp>
        <p:nvSpPr>
          <p:cNvPr id="24582" name="Rectangle 3"/>
          <p:cNvSpPr>
            <a:spLocks noGrp="1"/>
          </p:cNvSpPr>
          <p:nvPr>
            <p:ph idx="1"/>
          </p:nvPr>
        </p:nvSpPr>
        <p:spPr>
          <a:xfrm>
            <a:off x="809625" y="2214563"/>
            <a:ext cx="7958138" cy="3881437"/>
          </a:xfrm>
          <a:ln/>
        </p:spPr>
        <p:txBody>
          <a:bodyPr wrap="square" lIns="91440" tIns="45720" rIns="91440" bIns="45720" anchor="t" anchorCtr="0"/>
          <a:p>
            <a:pPr eaLnBrk="1" hangingPunct="1">
              <a:buClr>
                <a:srgbClr val="FF0000"/>
              </a:buClr>
            </a:pPr>
            <a:r>
              <a:rPr lang="zh-CN" altLang="en-US" sz="2800" b="1">
                <a:solidFill>
                  <a:srgbClr val="660033"/>
                </a:solidFill>
                <a:latin typeface="隶书" pitchFamily="49" charset="-122"/>
                <a:ea typeface="隶书" pitchFamily="49" charset="-122"/>
              </a:rPr>
              <a:t>金属指示剂：</a:t>
            </a:r>
            <a:r>
              <a:rPr lang="zh-CN" altLang="en-US" sz="2800" b="1">
                <a:solidFill>
                  <a:srgbClr val="000099"/>
                </a:solidFill>
                <a:latin typeface="隶书" pitchFamily="49" charset="-122"/>
                <a:ea typeface="隶书" pitchFamily="49" charset="-122"/>
              </a:rPr>
              <a:t>一种能与金属离子生成有色配合物，指示滴定过程中金属离子浓度变化的显色剂。</a:t>
            </a:r>
            <a:endParaRPr lang="zh-CN" altLang="en-US" sz="2800" b="1">
              <a:solidFill>
                <a:srgbClr val="000099"/>
              </a:solidFill>
              <a:latin typeface="隶书" pitchFamily="49" charset="-122"/>
              <a:ea typeface="隶书" pitchFamily="49" charset="-122"/>
            </a:endParaRPr>
          </a:p>
          <a:p>
            <a:pPr eaLnBrk="1" hangingPunct="1">
              <a:buClr>
                <a:srgbClr val="FF0000"/>
              </a:buClr>
            </a:pPr>
            <a:r>
              <a:rPr lang="zh-CN" altLang="en-US" sz="2800" b="1">
                <a:solidFill>
                  <a:schemeClr val="hlink"/>
                </a:solidFill>
                <a:latin typeface="隶书" pitchFamily="49" charset="-122"/>
                <a:ea typeface="隶书" pitchFamily="49" charset="-122"/>
              </a:rPr>
              <a:t>变色原理：</a:t>
            </a:r>
            <a:r>
              <a:rPr lang="zh-CN" altLang="en-US" sz="2800" b="1">
                <a:solidFill>
                  <a:schemeClr val="bg2"/>
                </a:solidFill>
                <a:latin typeface="隶书" pitchFamily="49" charset="-122"/>
                <a:ea typeface="隶书" pitchFamily="49" charset="-122"/>
              </a:rPr>
              <a:t>金属指示剂是一种有机染料，能与被测金属离子生成有色配合物，且配位前后具有不同颜色。</a:t>
            </a:r>
            <a:endParaRPr lang="zh-CN" altLang="en-US" sz="2800" b="1">
              <a:solidFill>
                <a:schemeClr val="bg2"/>
              </a:solidFill>
              <a:latin typeface="隶书" pitchFamily="49" charset="-122"/>
              <a:ea typeface="隶书" pitchFamily="49"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25603"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25604"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25605" name="Rectangle 2"/>
          <p:cNvSpPr>
            <a:spLocks noGrp="1"/>
          </p:cNvSpPr>
          <p:nvPr>
            <p:ph type="title"/>
          </p:nvPr>
        </p:nvSpPr>
        <p:spPr>
          <a:ln/>
        </p:spPr>
        <p:txBody>
          <a:bodyPr wrap="square" lIns="91440" tIns="45720" rIns="91440" bIns="45720" anchor="ctr" anchorCtr="0"/>
          <a:p>
            <a:pPr algn="l" eaLnBrk="1" hangingPunct="1"/>
            <a:r>
              <a:rPr lang="zh-CN" altLang="en-US" sz="3600" b="1">
                <a:solidFill>
                  <a:srgbClr val="CC0099"/>
                </a:solidFill>
                <a:ea typeface="华文新魏" pitchFamily="2" charset="-122"/>
              </a:rPr>
              <a:t>金属指示剂应具备的条件</a:t>
            </a:r>
            <a:endParaRPr lang="zh-CN" altLang="en-US" sz="3600" b="1">
              <a:solidFill>
                <a:srgbClr val="CC0099"/>
              </a:solidFill>
              <a:ea typeface="华文新魏" pitchFamily="2" charset="-122"/>
            </a:endParaRPr>
          </a:p>
        </p:txBody>
      </p:sp>
      <p:sp>
        <p:nvSpPr>
          <p:cNvPr id="25606" name="Rectangle 3"/>
          <p:cNvSpPr>
            <a:spLocks noGrp="1"/>
          </p:cNvSpPr>
          <p:nvPr>
            <p:ph idx="1"/>
          </p:nvPr>
        </p:nvSpPr>
        <p:spPr>
          <a:xfrm>
            <a:off x="809625" y="2214563"/>
            <a:ext cx="7958138" cy="3881437"/>
          </a:xfrm>
          <a:ln/>
        </p:spPr>
        <p:txBody>
          <a:bodyPr wrap="square" lIns="91440" tIns="45720" rIns="91440" bIns="45720" anchor="t" anchorCtr="0"/>
          <a:p>
            <a:pPr eaLnBrk="1" hangingPunct="1">
              <a:buClr>
                <a:srgbClr val="FF0000"/>
              </a:buClr>
            </a:pPr>
            <a:r>
              <a:rPr lang="zh-CN" altLang="en-US" sz="2800" b="1">
                <a:solidFill>
                  <a:srgbClr val="000066"/>
                </a:solidFill>
                <a:ea typeface="隶书" pitchFamily="49" charset="-122"/>
              </a:rPr>
              <a:t>金属指示剂本身的颜色与金属离子和金属指示剂形成配合物的颜色有明显的区别；</a:t>
            </a:r>
            <a:endParaRPr lang="zh-CN" altLang="en-US" sz="2800" b="1">
              <a:solidFill>
                <a:srgbClr val="000066"/>
              </a:solidFill>
              <a:ea typeface="隶书" pitchFamily="49" charset="-122"/>
            </a:endParaRPr>
          </a:p>
          <a:p>
            <a:pPr eaLnBrk="1" hangingPunct="1">
              <a:buClr>
                <a:srgbClr val="FF0000"/>
              </a:buClr>
            </a:pPr>
            <a:r>
              <a:rPr lang="zh-CN" altLang="en-US" sz="2800" b="1">
                <a:solidFill>
                  <a:schemeClr val="hlink"/>
                </a:solidFill>
                <a:ea typeface="隶书" pitchFamily="49" charset="-122"/>
              </a:rPr>
              <a:t>指示剂与金属离子生成配合物的稳定性适当的小于</a:t>
            </a:r>
            <a:r>
              <a:rPr lang="en-US" altLang="zh-CN" sz="2800" b="1">
                <a:solidFill>
                  <a:schemeClr val="hlink"/>
                </a:solidFill>
                <a:ea typeface="隶书" pitchFamily="49" charset="-122"/>
              </a:rPr>
              <a:t>EDTA</a:t>
            </a:r>
            <a:r>
              <a:rPr lang="zh-CN" altLang="en-US" sz="2800" b="1">
                <a:solidFill>
                  <a:schemeClr val="hlink"/>
                </a:solidFill>
                <a:ea typeface="隶书" pitchFamily="49" charset="-122"/>
              </a:rPr>
              <a:t>与金属离子形成的配合物的稳定性；</a:t>
            </a:r>
            <a:endParaRPr lang="zh-CN" altLang="en-US" sz="2800" b="1">
              <a:solidFill>
                <a:schemeClr val="hlink"/>
              </a:solidFill>
              <a:ea typeface="隶书" pitchFamily="49" charset="-122"/>
            </a:endParaRPr>
          </a:p>
          <a:p>
            <a:pPr eaLnBrk="1" hangingPunct="1">
              <a:buClr>
                <a:srgbClr val="FF0000"/>
              </a:buClr>
            </a:pPr>
            <a:r>
              <a:rPr lang="zh-CN" altLang="en-US" sz="2800" b="1">
                <a:solidFill>
                  <a:srgbClr val="663300"/>
                </a:solidFill>
                <a:ea typeface="隶书" pitchFamily="49" charset="-122"/>
              </a:rPr>
              <a:t>指示剂不与被测金属离子产生封闭现象；</a:t>
            </a:r>
            <a:endParaRPr lang="zh-CN" altLang="en-US" sz="2800" b="1">
              <a:solidFill>
                <a:srgbClr val="663300"/>
              </a:solidFill>
              <a:ea typeface="隶书" pitchFamily="49" charset="-122"/>
            </a:endParaRPr>
          </a:p>
          <a:p>
            <a:pPr eaLnBrk="1" hangingPunct="1">
              <a:buClr>
                <a:srgbClr val="FF0000"/>
              </a:buClr>
            </a:pPr>
            <a:r>
              <a:rPr lang="zh-CN" altLang="en-US" sz="2600" b="1">
                <a:solidFill>
                  <a:srgbClr val="008080"/>
                </a:solidFill>
                <a:ea typeface="隶书" pitchFamily="49" charset="-122"/>
              </a:rPr>
              <a:t>指示剂的封闭——指示剂与金属离子形成了极稳定的配合物，而不能被滴定剂置换。</a:t>
            </a:r>
            <a:endParaRPr lang="zh-CN" altLang="en-US" sz="2600" b="1">
              <a:solidFill>
                <a:srgbClr val="008080"/>
              </a:solidFill>
              <a:ea typeface="隶书" pitchFamily="49" charset="-122"/>
            </a:endParaRPr>
          </a:p>
          <a:p>
            <a:pPr eaLnBrk="1" hangingPunct="1">
              <a:buClr>
                <a:srgbClr val="FF0000"/>
              </a:buClr>
            </a:pPr>
            <a:r>
              <a:rPr lang="zh-CN" altLang="en-US" sz="2800" b="1">
                <a:solidFill>
                  <a:schemeClr val="bg2"/>
                </a:solidFill>
                <a:ea typeface="隶书" pitchFamily="49" charset="-122"/>
              </a:rPr>
              <a:t>金属离子指示剂比较稳定，便于储存和使用。</a:t>
            </a:r>
            <a:endParaRPr lang="zh-CN" altLang="en-US" sz="2800" b="1">
              <a:solidFill>
                <a:schemeClr val="bg2"/>
              </a:solidFill>
              <a:ea typeface="隶书" pitchFamily="49" charset="-122"/>
            </a:endParaRPr>
          </a:p>
          <a:p>
            <a:pPr algn="just">
              <a:lnSpc>
                <a:spcPct val="140000"/>
              </a:lnSpc>
              <a:spcBef>
                <a:spcPct val="0"/>
              </a:spcBef>
              <a:buClrTx/>
              <a:buFontTx/>
              <a:buNone/>
            </a:pPr>
            <a:endParaRPr lang="zh-CN" altLang="en-US" sz="2800" b="1">
              <a:solidFill>
                <a:schemeClr val="bg2"/>
              </a:solidFill>
              <a:ea typeface="隶书" pitchFamily="49"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26627"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26628"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26629" name="Rectangle 2"/>
          <p:cNvSpPr>
            <a:spLocks noGrp="1"/>
          </p:cNvSpPr>
          <p:nvPr>
            <p:ph type="title"/>
          </p:nvPr>
        </p:nvSpPr>
        <p:spPr>
          <a:ln/>
        </p:spPr>
        <p:txBody>
          <a:bodyPr wrap="square" lIns="91440" tIns="45720" rIns="91440" bIns="45720" anchor="ctr" anchorCtr="0"/>
          <a:p>
            <a:pPr algn="l" eaLnBrk="1" hangingPunct="1"/>
            <a:r>
              <a:rPr lang="zh-CN" altLang="en-US" sz="3600" b="1">
                <a:solidFill>
                  <a:srgbClr val="CC0099"/>
                </a:solidFill>
                <a:ea typeface="华文新魏" pitchFamily="2" charset="-122"/>
              </a:rPr>
              <a:t>常用金属指示剂</a:t>
            </a:r>
            <a:endParaRPr lang="zh-CN" altLang="en-US" sz="3600" b="1">
              <a:solidFill>
                <a:srgbClr val="CC0099"/>
              </a:solidFill>
              <a:ea typeface="华文新魏" pitchFamily="2" charset="-122"/>
            </a:endParaRPr>
          </a:p>
        </p:txBody>
      </p:sp>
      <p:sp>
        <p:nvSpPr>
          <p:cNvPr id="26630" name="Rectangle 3"/>
          <p:cNvSpPr>
            <a:spLocks noGrp="1"/>
          </p:cNvSpPr>
          <p:nvPr>
            <p:ph idx="1"/>
          </p:nvPr>
        </p:nvSpPr>
        <p:spPr>
          <a:xfrm>
            <a:off x="809625" y="2214563"/>
            <a:ext cx="7958138" cy="3881437"/>
          </a:xfrm>
          <a:ln/>
        </p:spPr>
        <p:txBody>
          <a:bodyPr wrap="square" lIns="91440" tIns="45720" rIns="91440" bIns="45720" anchor="t" anchorCtr="0"/>
          <a:p>
            <a:pPr eaLnBrk="1" hangingPunct="1">
              <a:spcBef>
                <a:spcPct val="10000"/>
              </a:spcBef>
              <a:buClr>
                <a:srgbClr val="FF0000"/>
              </a:buClr>
            </a:pPr>
            <a:r>
              <a:rPr lang="zh-CN" altLang="en-US" sz="2600" b="1">
                <a:solidFill>
                  <a:srgbClr val="000066"/>
                </a:solidFill>
                <a:ea typeface="隶书" pitchFamily="49" charset="-122"/>
              </a:rPr>
              <a:t>铬黑</a:t>
            </a:r>
            <a:r>
              <a:rPr lang="en-US" altLang="zh-CN" sz="2600" b="1">
                <a:solidFill>
                  <a:srgbClr val="000066"/>
                </a:solidFill>
                <a:ea typeface="隶书" pitchFamily="49" charset="-122"/>
              </a:rPr>
              <a:t>T(EBT)：</a:t>
            </a:r>
            <a:r>
              <a:rPr lang="zh-CN" altLang="en-US" sz="2600" b="1">
                <a:solidFill>
                  <a:srgbClr val="000066"/>
                </a:solidFill>
                <a:ea typeface="隶书" pitchFamily="49" charset="-122"/>
              </a:rPr>
              <a:t>黑褐色粉末，略带金属光泽，三元弱酸，在溶液中以</a:t>
            </a:r>
            <a:r>
              <a:rPr lang="en-US" altLang="zh-CN" sz="2600" b="1">
                <a:solidFill>
                  <a:srgbClr val="000066"/>
                </a:solidFill>
                <a:ea typeface="隶书" pitchFamily="49" charset="-122"/>
              </a:rPr>
              <a:t>H</a:t>
            </a:r>
            <a:r>
              <a:rPr lang="en-US" altLang="zh-CN" sz="2600" b="1" baseline="-25000">
                <a:solidFill>
                  <a:srgbClr val="000066"/>
                </a:solidFill>
                <a:ea typeface="隶书" pitchFamily="49" charset="-122"/>
              </a:rPr>
              <a:t>2</a:t>
            </a:r>
            <a:r>
              <a:rPr lang="en-US" altLang="zh-CN" sz="2600" b="1">
                <a:solidFill>
                  <a:srgbClr val="000066"/>
                </a:solidFill>
                <a:ea typeface="隶书" pitchFamily="49" charset="-122"/>
              </a:rPr>
              <a:t>In</a:t>
            </a:r>
            <a:r>
              <a:rPr lang="en-US" altLang="zh-CN" sz="2600" b="1" baseline="30000">
                <a:solidFill>
                  <a:srgbClr val="000066"/>
                </a:solidFill>
                <a:ea typeface="隶书" pitchFamily="49" charset="-122"/>
              </a:rPr>
              <a:t>-</a:t>
            </a:r>
            <a:r>
              <a:rPr lang="zh-CN" altLang="en-US" sz="2600" b="1">
                <a:solidFill>
                  <a:srgbClr val="000066"/>
                </a:solidFill>
                <a:ea typeface="隶书" pitchFamily="49" charset="-122"/>
              </a:rPr>
              <a:t>存在，在不同</a:t>
            </a:r>
            <a:r>
              <a:rPr lang="en-US" altLang="zh-CN" sz="2600" b="1">
                <a:solidFill>
                  <a:srgbClr val="000066"/>
                </a:solidFill>
                <a:ea typeface="隶书" pitchFamily="49" charset="-122"/>
              </a:rPr>
              <a:t>pH</a:t>
            </a:r>
            <a:r>
              <a:rPr lang="zh-CN" altLang="en-US" sz="2600" b="1">
                <a:solidFill>
                  <a:srgbClr val="000066"/>
                </a:solidFill>
                <a:ea typeface="隶书" pitchFamily="49" charset="-122"/>
              </a:rPr>
              <a:t>值时，呈现不同颜色。适宜</a:t>
            </a:r>
            <a:r>
              <a:rPr lang="en-US" altLang="zh-CN" sz="2600" b="1">
                <a:solidFill>
                  <a:srgbClr val="000066"/>
                </a:solidFill>
                <a:ea typeface="隶书" pitchFamily="49" charset="-122"/>
              </a:rPr>
              <a:t>pH</a:t>
            </a:r>
            <a:r>
              <a:rPr lang="zh-CN" altLang="en-US" sz="2600" b="1">
                <a:solidFill>
                  <a:srgbClr val="000066"/>
                </a:solidFill>
                <a:ea typeface="隶书" pitchFamily="49" charset="-122"/>
              </a:rPr>
              <a:t>范围在9-10，终点由红色变为蓝色。</a:t>
            </a:r>
            <a:endParaRPr lang="zh-CN" altLang="en-US" sz="2600" b="1">
              <a:solidFill>
                <a:srgbClr val="000066"/>
              </a:solidFill>
              <a:ea typeface="隶书" pitchFamily="49" charset="-122"/>
            </a:endParaRPr>
          </a:p>
          <a:p>
            <a:pPr eaLnBrk="1" hangingPunct="1">
              <a:spcBef>
                <a:spcPct val="10000"/>
              </a:spcBef>
              <a:buClr>
                <a:srgbClr val="FF0000"/>
              </a:buClr>
            </a:pPr>
            <a:endParaRPr lang="zh-CN" altLang="en-US" sz="2600" b="1">
              <a:solidFill>
                <a:srgbClr val="000066"/>
              </a:solidFill>
              <a:ea typeface="隶书" pitchFamily="49" charset="-122"/>
            </a:endParaRPr>
          </a:p>
          <a:p>
            <a:pPr eaLnBrk="1" hangingPunct="1">
              <a:spcBef>
                <a:spcPct val="10000"/>
              </a:spcBef>
              <a:buClr>
                <a:srgbClr val="FF0000"/>
              </a:buClr>
            </a:pPr>
            <a:endParaRPr lang="zh-CN" altLang="en-US" sz="2600" b="1">
              <a:solidFill>
                <a:srgbClr val="000066"/>
              </a:solidFill>
              <a:ea typeface="隶书" pitchFamily="49" charset="-122"/>
            </a:endParaRPr>
          </a:p>
          <a:p>
            <a:pPr eaLnBrk="1" hangingPunct="1">
              <a:spcBef>
                <a:spcPct val="10000"/>
              </a:spcBef>
              <a:buClr>
                <a:srgbClr val="FF0000"/>
              </a:buClr>
            </a:pPr>
            <a:endParaRPr lang="zh-CN" altLang="en-US" sz="2600" b="1">
              <a:solidFill>
                <a:srgbClr val="000066"/>
              </a:solidFill>
              <a:ea typeface="隶书" pitchFamily="49" charset="-122"/>
            </a:endParaRPr>
          </a:p>
          <a:p>
            <a:pPr eaLnBrk="1" hangingPunct="1">
              <a:spcBef>
                <a:spcPct val="10000"/>
              </a:spcBef>
              <a:buClr>
                <a:srgbClr val="FF0000"/>
              </a:buClr>
            </a:pPr>
            <a:endParaRPr lang="zh-CN" altLang="en-US" sz="2600" b="1">
              <a:solidFill>
                <a:srgbClr val="000066"/>
              </a:solidFill>
              <a:ea typeface="隶书" pitchFamily="49" charset="-122"/>
            </a:endParaRPr>
          </a:p>
          <a:p>
            <a:pPr eaLnBrk="1" hangingPunct="1">
              <a:spcBef>
                <a:spcPct val="10000"/>
              </a:spcBef>
              <a:buClr>
                <a:srgbClr val="FF0000"/>
              </a:buClr>
            </a:pPr>
            <a:endParaRPr lang="zh-CN" altLang="en-US" sz="2600" b="1">
              <a:solidFill>
                <a:schemeClr val="hlink"/>
              </a:solidFill>
              <a:ea typeface="隶书" pitchFamily="49" charset="-122"/>
            </a:endParaRPr>
          </a:p>
          <a:p>
            <a:pPr algn="just">
              <a:spcBef>
                <a:spcPct val="10000"/>
              </a:spcBef>
              <a:buClrTx/>
              <a:buFontTx/>
              <a:buNone/>
            </a:pPr>
            <a:endParaRPr lang="zh-CN" altLang="en-US" sz="2600">
              <a:solidFill>
                <a:srgbClr val="000066"/>
              </a:solidFill>
              <a:ea typeface="隶书" pitchFamily="49" charset="-122"/>
            </a:endParaRPr>
          </a:p>
          <a:p>
            <a:pPr algn="just">
              <a:spcBef>
                <a:spcPct val="10000"/>
              </a:spcBef>
              <a:buClrTx/>
              <a:buFontTx/>
              <a:buNone/>
            </a:pPr>
            <a:endParaRPr lang="zh-CN" altLang="en-US" sz="2600">
              <a:solidFill>
                <a:srgbClr val="000066"/>
              </a:solidFill>
              <a:ea typeface="隶书" pitchFamily="49" charset="-122"/>
            </a:endParaRPr>
          </a:p>
        </p:txBody>
      </p:sp>
      <p:sp>
        <p:nvSpPr>
          <p:cNvPr id="26631" name="Text Box 4"/>
          <p:cNvSpPr/>
          <p:nvPr/>
        </p:nvSpPr>
        <p:spPr>
          <a:xfrm>
            <a:off x="1905000" y="3670300"/>
            <a:ext cx="6248400" cy="1282700"/>
          </a:xfrm>
          <a:prstGeom prst="rect">
            <a:avLst/>
          </a:prstGeom>
          <a:noFill/>
          <a:ln w="9525">
            <a:noFill/>
          </a:ln>
        </p:spPr>
        <p:txBody>
          <a:bodyPr lIns="92075" tIns="46038" rIns="92075" bIns="46038" anchor="b" anchorCtr="0"/>
          <a:p>
            <a:pPr algn="just" eaLnBrk="0" hangingPunct="0"/>
            <a:r>
              <a:rPr lang="en-US" altLang="zh-CN" sz="2600" b="1">
                <a:solidFill>
                  <a:srgbClr val="FF0066"/>
                </a:solidFill>
                <a:ea typeface="隶书" pitchFamily="49" charset="-122"/>
              </a:rPr>
              <a:t>     </a:t>
            </a:r>
            <a:r>
              <a:rPr lang="en-US" altLang="zh-CN" sz="2600" b="1">
                <a:solidFill>
                  <a:srgbClr val="CC0066"/>
                </a:solidFill>
                <a:ea typeface="隶书" pitchFamily="49" charset="-122"/>
              </a:rPr>
              <a:t>H</a:t>
            </a:r>
            <a:r>
              <a:rPr lang="en-US" altLang="zh-CN" sz="2600" b="1" baseline="-25000">
                <a:solidFill>
                  <a:srgbClr val="CC0066"/>
                </a:solidFill>
                <a:ea typeface="隶书" pitchFamily="49" charset="-122"/>
              </a:rPr>
              <a:t>2</a:t>
            </a:r>
            <a:r>
              <a:rPr lang="en-US" altLang="zh-CN" sz="2600" b="1">
                <a:solidFill>
                  <a:srgbClr val="CC0066"/>
                </a:solidFill>
                <a:ea typeface="隶书" pitchFamily="49" charset="-122"/>
              </a:rPr>
              <a:t>In</a:t>
            </a:r>
            <a:r>
              <a:rPr lang="en-US" altLang="zh-CN" sz="2600" b="1" baseline="30000">
                <a:solidFill>
                  <a:srgbClr val="CC0066"/>
                </a:solidFill>
                <a:ea typeface="隶书" pitchFamily="49" charset="-122"/>
              </a:rPr>
              <a:t>-</a:t>
            </a:r>
            <a:r>
              <a:rPr lang="en-US" altLang="zh-CN" sz="2600" b="1" baseline="30000">
                <a:solidFill>
                  <a:srgbClr val="000000"/>
                </a:solidFill>
                <a:ea typeface="隶书" pitchFamily="49" charset="-122"/>
              </a:rPr>
              <a:t>         </a:t>
            </a:r>
            <a:r>
              <a:rPr lang="en-US" altLang="zh-CN" sz="2600" b="1">
                <a:solidFill>
                  <a:srgbClr val="000000"/>
                </a:solidFill>
                <a:ea typeface="隶书" pitchFamily="49" charset="-122"/>
              </a:rPr>
              <a:t>          </a:t>
            </a:r>
            <a:r>
              <a:rPr lang="en-US" altLang="zh-CN" sz="2600" b="1">
                <a:solidFill>
                  <a:srgbClr val="000099"/>
                </a:solidFill>
                <a:ea typeface="隶书" pitchFamily="49" charset="-122"/>
              </a:rPr>
              <a:t>HIn</a:t>
            </a:r>
            <a:r>
              <a:rPr lang="en-US" altLang="zh-CN" sz="2600" b="1" baseline="30000">
                <a:solidFill>
                  <a:srgbClr val="000099"/>
                </a:solidFill>
                <a:ea typeface="隶书" pitchFamily="49" charset="-122"/>
              </a:rPr>
              <a:t>-2</a:t>
            </a:r>
            <a:r>
              <a:rPr lang="en-US" altLang="zh-CN" sz="2600" b="1" baseline="30000">
                <a:solidFill>
                  <a:srgbClr val="000000"/>
                </a:solidFill>
                <a:ea typeface="隶书" pitchFamily="49" charset="-122"/>
              </a:rPr>
              <a:t>       </a:t>
            </a:r>
            <a:r>
              <a:rPr lang="en-US" altLang="zh-CN" sz="2600" b="1">
                <a:solidFill>
                  <a:srgbClr val="000000"/>
                </a:solidFill>
                <a:ea typeface="隶书" pitchFamily="49" charset="-122"/>
              </a:rPr>
              <a:t>             </a:t>
            </a:r>
            <a:r>
              <a:rPr lang="en-US" altLang="zh-CN" sz="2600" b="1">
                <a:solidFill>
                  <a:srgbClr val="FF6600"/>
                </a:solidFill>
                <a:ea typeface="隶书" pitchFamily="49" charset="-122"/>
              </a:rPr>
              <a:t>In</a:t>
            </a:r>
            <a:r>
              <a:rPr lang="en-US" altLang="zh-CN" sz="2600" b="1" baseline="30000">
                <a:solidFill>
                  <a:srgbClr val="FF6600"/>
                </a:solidFill>
                <a:ea typeface="隶书" pitchFamily="49" charset="-122"/>
              </a:rPr>
              <a:t>-3</a:t>
            </a:r>
            <a:r>
              <a:rPr lang="en-US" altLang="zh-CN" sz="2600" b="1" baseline="30000">
                <a:solidFill>
                  <a:srgbClr val="000000"/>
                </a:solidFill>
                <a:ea typeface="隶书" pitchFamily="49" charset="-122"/>
              </a:rPr>
              <a:t>     </a:t>
            </a:r>
            <a:endParaRPr lang="en-US" altLang="zh-CN" sz="2600" b="1" baseline="30000">
              <a:solidFill>
                <a:srgbClr val="000000"/>
              </a:solidFill>
              <a:ea typeface="隶书" pitchFamily="49" charset="-122"/>
            </a:endParaRPr>
          </a:p>
          <a:p>
            <a:pPr algn="just" eaLnBrk="0" hangingPunct="0"/>
            <a:r>
              <a:rPr lang="en-US" altLang="zh-CN" sz="2600" b="1">
                <a:solidFill>
                  <a:srgbClr val="CC0066"/>
                </a:solidFill>
                <a:ea typeface="隶书" pitchFamily="49" charset="-122"/>
              </a:rPr>
              <a:t>pH &lt;6.3</a:t>
            </a:r>
            <a:r>
              <a:rPr lang="en-US" altLang="zh-CN" sz="2600" b="1">
                <a:solidFill>
                  <a:srgbClr val="000000"/>
                </a:solidFill>
                <a:ea typeface="隶书" pitchFamily="49" charset="-122"/>
              </a:rPr>
              <a:t>                </a:t>
            </a:r>
            <a:r>
              <a:rPr lang="en-US" altLang="zh-CN" sz="2600" b="1">
                <a:solidFill>
                  <a:srgbClr val="000099"/>
                </a:solidFill>
                <a:ea typeface="隶书" pitchFamily="49" charset="-122"/>
              </a:rPr>
              <a:t>8-11</a:t>
            </a:r>
            <a:r>
              <a:rPr lang="en-US" altLang="zh-CN" sz="2600" b="1">
                <a:solidFill>
                  <a:srgbClr val="000000"/>
                </a:solidFill>
                <a:ea typeface="隶书" pitchFamily="49" charset="-122"/>
              </a:rPr>
              <a:t>                  </a:t>
            </a:r>
            <a:r>
              <a:rPr lang="en-US" altLang="zh-CN" sz="2600" b="1">
                <a:solidFill>
                  <a:srgbClr val="FF6600"/>
                </a:solidFill>
                <a:ea typeface="隶书" pitchFamily="49" charset="-122"/>
              </a:rPr>
              <a:t>&gt;11.5</a:t>
            </a:r>
            <a:endParaRPr lang="en-US" altLang="zh-CN" sz="2600" b="1">
              <a:solidFill>
                <a:srgbClr val="FF6600"/>
              </a:solidFill>
              <a:ea typeface="隶书" pitchFamily="49" charset="-122"/>
            </a:endParaRPr>
          </a:p>
          <a:p>
            <a:pPr algn="just" eaLnBrk="0" hangingPunct="0"/>
            <a:r>
              <a:rPr lang="zh-CN" altLang="en-US" sz="2600" b="1">
                <a:solidFill>
                  <a:schemeClr val="accent2"/>
                </a:solidFill>
                <a:ea typeface="隶书" pitchFamily="49" charset="-122"/>
              </a:rPr>
              <a:t>  </a:t>
            </a:r>
            <a:r>
              <a:rPr lang="zh-CN" altLang="en-US" sz="2600" b="1">
                <a:solidFill>
                  <a:srgbClr val="CC0066"/>
                </a:solidFill>
                <a:ea typeface="隶书" pitchFamily="49" charset="-122"/>
              </a:rPr>
              <a:t>红紫色</a:t>
            </a:r>
            <a:r>
              <a:rPr lang="zh-CN" altLang="en-US" sz="2600" b="1">
                <a:solidFill>
                  <a:srgbClr val="FF7C80"/>
                </a:solidFill>
                <a:ea typeface="隶书" pitchFamily="49" charset="-122"/>
              </a:rPr>
              <a:t>               </a:t>
            </a:r>
            <a:r>
              <a:rPr lang="zh-CN" altLang="en-US" sz="2600" b="1">
                <a:solidFill>
                  <a:srgbClr val="000099"/>
                </a:solidFill>
                <a:ea typeface="隶书" pitchFamily="49" charset="-122"/>
              </a:rPr>
              <a:t>蓝色</a:t>
            </a:r>
            <a:r>
              <a:rPr lang="zh-CN" altLang="en-US" sz="2600" b="1">
                <a:solidFill>
                  <a:srgbClr val="FF7C80"/>
                </a:solidFill>
                <a:ea typeface="隶书" pitchFamily="49" charset="-122"/>
              </a:rPr>
              <a:t>                  </a:t>
            </a:r>
            <a:r>
              <a:rPr lang="zh-CN" altLang="en-US" sz="2600" b="1">
                <a:solidFill>
                  <a:srgbClr val="FF6600"/>
                </a:solidFill>
                <a:ea typeface="隶书" pitchFamily="49" charset="-122"/>
              </a:rPr>
              <a:t>橙黄色</a:t>
            </a:r>
            <a:r>
              <a:rPr lang="zh-CN" altLang="en-US" sz="2600">
                <a:solidFill>
                  <a:srgbClr val="FF6600"/>
                </a:solidFill>
                <a:ea typeface="隶书" pitchFamily="49" charset="-122"/>
              </a:rPr>
              <a:t> </a:t>
            </a:r>
            <a:r>
              <a:rPr lang="zh-CN" altLang="en-US" sz="2600">
                <a:solidFill>
                  <a:srgbClr val="000000"/>
                </a:solidFill>
                <a:ea typeface="隶书" pitchFamily="49" charset="-122"/>
              </a:rPr>
              <a:t>         </a:t>
            </a:r>
            <a:r>
              <a:rPr lang="zh-CN" altLang="en-US" sz="2600">
                <a:solidFill>
                  <a:srgbClr val="FF00FF"/>
                </a:solidFill>
                <a:ea typeface="隶书" pitchFamily="49" charset="-122"/>
              </a:rPr>
              <a:t>  </a:t>
            </a:r>
            <a:endParaRPr lang="zh-CN" altLang="en-US" sz="2600">
              <a:solidFill>
                <a:srgbClr val="FF00FF"/>
              </a:solidFill>
              <a:ea typeface="隶书" pitchFamily="49" charset="-122"/>
            </a:endParaRPr>
          </a:p>
        </p:txBody>
      </p:sp>
      <p:grpSp>
        <p:nvGrpSpPr>
          <p:cNvPr id="26632" name="Group 5"/>
          <p:cNvGrpSpPr/>
          <p:nvPr/>
        </p:nvGrpSpPr>
        <p:grpSpPr>
          <a:xfrm>
            <a:off x="5562600" y="3806825"/>
            <a:ext cx="685800" cy="228600"/>
            <a:chOff x="3264" y="3072"/>
            <a:chExt cx="432" cy="144"/>
          </a:xfrm>
        </p:grpSpPr>
        <p:cxnSp>
          <p:nvCxnSpPr>
            <p:cNvPr id="26633" name="Line 6"/>
            <p:cNvCxnSpPr/>
            <p:nvPr/>
          </p:nvCxnSpPr>
          <p:spPr>
            <a:xfrm>
              <a:off x="3264" y="3120"/>
              <a:ext cx="432" cy="0"/>
            </a:xfrm>
            <a:prstGeom prst="line">
              <a:avLst/>
            </a:prstGeom>
            <a:ln w="28575" cap="flat" cmpd="sng">
              <a:solidFill>
                <a:srgbClr val="FF0000"/>
              </a:solidFill>
              <a:prstDash val="solid"/>
              <a:headEnd type="none" w="med" len="med"/>
              <a:tailEnd type="none" w="med" len="med"/>
            </a:ln>
          </p:spPr>
        </p:cxnSp>
        <p:cxnSp>
          <p:nvCxnSpPr>
            <p:cNvPr id="26634" name="Line 7"/>
            <p:cNvCxnSpPr/>
            <p:nvPr/>
          </p:nvCxnSpPr>
          <p:spPr>
            <a:xfrm>
              <a:off x="3648" y="3072"/>
              <a:ext cx="48" cy="48"/>
            </a:xfrm>
            <a:prstGeom prst="line">
              <a:avLst/>
            </a:prstGeom>
            <a:ln w="28575" cap="flat" cmpd="sng">
              <a:solidFill>
                <a:srgbClr val="FF0000"/>
              </a:solidFill>
              <a:prstDash val="solid"/>
              <a:headEnd type="none" w="med" len="med"/>
              <a:tailEnd type="none" w="med" len="med"/>
            </a:ln>
          </p:spPr>
        </p:cxnSp>
        <p:cxnSp>
          <p:nvCxnSpPr>
            <p:cNvPr id="26635" name="Line 8"/>
            <p:cNvCxnSpPr/>
            <p:nvPr/>
          </p:nvCxnSpPr>
          <p:spPr>
            <a:xfrm>
              <a:off x="3264" y="3168"/>
              <a:ext cx="432" cy="0"/>
            </a:xfrm>
            <a:prstGeom prst="line">
              <a:avLst/>
            </a:prstGeom>
            <a:ln w="28575" cap="flat" cmpd="sng">
              <a:solidFill>
                <a:srgbClr val="FF0000"/>
              </a:solidFill>
              <a:prstDash val="solid"/>
              <a:headEnd type="none" w="med" len="med"/>
              <a:tailEnd type="none" w="med" len="med"/>
            </a:ln>
          </p:spPr>
        </p:cxnSp>
        <p:cxnSp>
          <p:nvCxnSpPr>
            <p:cNvPr id="26636" name="Line 9"/>
            <p:cNvCxnSpPr/>
            <p:nvPr/>
          </p:nvCxnSpPr>
          <p:spPr>
            <a:xfrm>
              <a:off x="3264" y="3168"/>
              <a:ext cx="48" cy="48"/>
            </a:xfrm>
            <a:prstGeom prst="line">
              <a:avLst/>
            </a:prstGeom>
            <a:ln w="28575" cap="flat" cmpd="sng">
              <a:solidFill>
                <a:srgbClr val="FF0000"/>
              </a:solidFill>
              <a:prstDash val="solid"/>
              <a:headEnd type="none" w="med" len="med"/>
              <a:tailEnd type="none" w="med" len="med"/>
            </a:ln>
          </p:spPr>
        </p:cxnSp>
      </p:grpSp>
      <p:grpSp>
        <p:nvGrpSpPr>
          <p:cNvPr id="26637" name="Group 10"/>
          <p:cNvGrpSpPr/>
          <p:nvPr/>
        </p:nvGrpSpPr>
        <p:grpSpPr>
          <a:xfrm>
            <a:off x="3394075" y="3822700"/>
            <a:ext cx="685800" cy="228600"/>
            <a:chOff x="3264" y="3072"/>
            <a:chExt cx="432" cy="144"/>
          </a:xfrm>
        </p:grpSpPr>
        <p:cxnSp>
          <p:nvCxnSpPr>
            <p:cNvPr id="26638" name="Line 11"/>
            <p:cNvCxnSpPr/>
            <p:nvPr/>
          </p:nvCxnSpPr>
          <p:spPr>
            <a:xfrm>
              <a:off x="3264" y="3120"/>
              <a:ext cx="432" cy="0"/>
            </a:xfrm>
            <a:prstGeom prst="line">
              <a:avLst/>
            </a:prstGeom>
            <a:ln w="28575" cap="flat" cmpd="sng">
              <a:solidFill>
                <a:srgbClr val="FF0000"/>
              </a:solidFill>
              <a:prstDash val="solid"/>
              <a:headEnd type="none" w="med" len="med"/>
              <a:tailEnd type="none" w="med" len="med"/>
            </a:ln>
          </p:spPr>
        </p:cxnSp>
        <p:cxnSp>
          <p:nvCxnSpPr>
            <p:cNvPr id="26639" name="Line 12"/>
            <p:cNvCxnSpPr/>
            <p:nvPr/>
          </p:nvCxnSpPr>
          <p:spPr>
            <a:xfrm>
              <a:off x="3648" y="3072"/>
              <a:ext cx="48" cy="48"/>
            </a:xfrm>
            <a:prstGeom prst="line">
              <a:avLst/>
            </a:prstGeom>
            <a:ln w="28575" cap="flat" cmpd="sng">
              <a:solidFill>
                <a:srgbClr val="FF0000"/>
              </a:solidFill>
              <a:prstDash val="solid"/>
              <a:headEnd type="none" w="med" len="med"/>
              <a:tailEnd type="none" w="med" len="med"/>
            </a:ln>
          </p:spPr>
        </p:cxnSp>
        <p:cxnSp>
          <p:nvCxnSpPr>
            <p:cNvPr id="26640" name="Line 13"/>
            <p:cNvCxnSpPr/>
            <p:nvPr/>
          </p:nvCxnSpPr>
          <p:spPr>
            <a:xfrm>
              <a:off x="3264" y="3168"/>
              <a:ext cx="432" cy="0"/>
            </a:xfrm>
            <a:prstGeom prst="line">
              <a:avLst/>
            </a:prstGeom>
            <a:ln w="28575" cap="flat" cmpd="sng">
              <a:solidFill>
                <a:srgbClr val="FF0000"/>
              </a:solidFill>
              <a:prstDash val="solid"/>
              <a:headEnd type="none" w="med" len="med"/>
              <a:tailEnd type="none" w="med" len="med"/>
            </a:ln>
          </p:spPr>
        </p:cxnSp>
        <p:cxnSp>
          <p:nvCxnSpPr>
            <p:cNvPr id="26641" name="Line 14"/>
            <p:cNvCxnSpPr/>
            <p:nvPr/>
          </p:nvCxnSpPr>
          <p:spPr>
            <a:xfrm>
              <a:off x="3264" y="3168"/>
              <a:ext cx="48" cy="48"/>
            </a:xfrm>
            <a:prstGeom prst="line">
              <a:avLst/>
            </a:prstGeom>
            <a:ln w="28575" cap="flat" cmpd="sng">
              <a:solidFill>
                <a:srgbClr val="FF0000"/>
              </a:solidFill>
              <a:prstDash val="solid"/>
              <a:headEnd type="none" w="med" len="med"/>
              <a:tailEnd type="none" w="med" len="med"/>
            </a:ln>
          </p:spPr>
        </p:cxnSp>
      </p:grpSp>
      <p:graphicFrame>
        <p:nvGraphicFramePr>
          <p:cNvPr id="26642" name="Object 15"/>
          <p:cNvGraphicFramePr>
            <a:graphicFrameLocks noChangeAspect="1"/>
          </p:cNvGraphicFramePr>
          <p:nvPr/>
        </p:nvGraphicFramePr>
        <p:xfrm>
          <a:off x="1524000" y="5227638"/>
          <a:ext cx="3352800" cy="1173162"/>
        </p:xfrm>
        <a:graphic>
          <a:graphicData uri="http://schemas.openxmlformats.org/presentationml/2006/ole">
            <mc:AlternateContent xmlns:mc="http://schemas.openxmlformats.org/markup-compatibility/2006">
              <mc:Choice xmlns:v="urn:schemas-microsoft-com:vml" Requires="v">
                <p:oleObj spid="_x0000_s3077" name="" r:id="rId1" imgW="2124075" imgH="742950" progId="Paint.Picture">
                  <p:embed/>
                </p:oleObj>
              </mc:Choice>
              <mc:Fallback>
                <p:oleObj name="" r:id="rId1" imgW="2124075" imgH="742950" progId="Paint.Picture">
                  <p:embed/>
                  <p:pic>
                    <p:nvPicPr>
                      <p:cNvPr id="0" name="图片 3076"/>
                      <p:cNvPicPr/>
                      <p:nvPr/>
                    </p:nvPicPr>
                    <p:blipFill>
                      <a:blip r:embed="rId2"/>
                      <a:stretch>
                        <a:fillRect/>
                      </a:stretch>
                    </p:blipFill>
                    <p:spPr>
                      <a:xfrm>
                        <a:off x="1524000" y="5227638"/>
                        <a:ext cx="3352800" cy="1173162"/>
                      </a:xfrm>
                      <a:prstGeom prst="rect">
                        <a:avLst/>
                      </a:prstGeom>
                      <a:noFill/>
                      <a:ln w="38100">
                        <a:noFill/>
                        <a:miter/>
                      </a:ln>
                    </p:spPr>
                  </p:pic>
                </p:oleObj>
              </mc:Fallback>
            </mc:AlternateContent>
          </a:graphicData>
        </a:graphic>
      </p:graphicFrame>
      <p:cxnSp>
        <p:nvCxnSpPr>
          <p:cNvPr id="26643" name="Line 16"/>
          <p:cNvCxnSpPr/>
          <p:nvPr/>
        </p:nvCxnSpPr>
        <p:spPr>
          <a:xfrm flipH="1">
            <a:off x="2362200" y="6324600"/>
            <a:ext cx="228600" cy="0"/>
          </a:xfrm>
          <a:prstGeom prst="line">
            <a:avLst/>
          </a:prstGeom>
          <a:ln w="12700" cap="flat" cmpd="sng">
            <a:solidFill>
              <a:schemeClr val="tx1"/>
            </a:solidFill>
            <a:prstDash val="solid"/>
            <a:headEnd type="none" w="med" len="med"/>
            <a:tailEnd type="none" w="med" len="med"/>
          </a:ln>
        </p:spPr>
      </p:cxnSp>
      <p:sp>
        <p:nvSpPr>
          <p:cNvPr id="26644" name="Text Box 17"/>
          <p:cNvSpPr/>
          <p:nvPr/>
        </p:nvSpPr>
        <p:spPr>
          <a:xfrm>
            <a:off x="2514600" y="6415088"/>
            <a:ext cx="685800" cy="366712"/>
          </a:xfrm>
          <a:prstGeom prst="rect">
            <a:avLst/>
          </a:prstGeom>
          <a:noFill/>
          <a:ln w="9525">
            <a:noFill/>
          </a:ln>
        </p:spPr>
        <p:txBody>
          <a:bodyPr/>
          <a:p>
            <a:pPr>
              <a:spcBef>
                <a:spcPct val="50000"/>
              </a:spcBef>
            </a:pPr>
            <a:r>
              <a:rPr lang="en-US" altLang="zh-CN" sz="1800" b="1">
                <a:solidFill>
                  <a:srgbClr val="990033"/>
                </a:solidFill>
              </a:rPr>
              <a:t>NO</a:t>
            </a:r>
            <a:r>
              <a:rPr lang="en-US" altLang="zh-CN" sz="1800" b="1" baseline="-25000">
                <a:solidFill>
                  <a:srgbClr val="990033"/>
                </a:solidFill>
              </a:rPr>
              <a:t>2</a:t>
            </a:r>
            <a:endParaRPr lang="en-US" altLang="zh-CN" sz="1800" b="1" baseline="-25000">
              <a:solidFill>
                <a:srgbClr val="990033"/>
              </a:solidFill>
            </a:endParaRPr>
          </a:p>
        </p:txBody>
      </p:sp>
      <p:cxnSp>
        <p:nvCxnSpPr>
          <p:cNvPr id="26645" name="Line 18"/>
          <p:cNvCxnSpPr/>
          <p:nvPr/>
        </p:nvCxnSpPr>
        <p:spPr>
          <a:xfrm>
            <a:off x="2667000" y="6324600"/>
            <a:ext cx="0" cy="152400"/>
          </a:xfrm>
          <a:prstGeom prst="line">
            <a:avLst/>
          </a:prstGeom>
          <a:ln w="28575" cap="flat" cmpd="sng">
            <a:solidFill>
              <a:srgbClr val="000066"/>
            </a:solidFill>
            <a:prstDash val="solid"/>
            <a:headEnd type="none" w="med" len="med"/>
            <a:tailEnd type="none" w="med" len="med"/>
          </a:ln>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31"/>
                                        </p:tgtEl>
                                        <p:attrNameLst>
                                          <p:attrName>style.visibility</p:attrName>
                                        </p:attrNameLst>
                                      </p:cBhvr>
                                      <p:to>
                                        <p:strVal val="visible"/>
                                      </p:to>
                                    </p:set>
                                    <p:animEffect transition="in" filter="wipe(left)">
                                      <p:cBhvr>
                                        <p:cTn id="7" dur="500"/>
                                        <p:tgtEl>
                                          <p:spTgt spid="2663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26642"/>
                                        </p:tgtEl>
                                        <p:attrNameLst>
                                          <p:attrName>style.visibility</p:attrName>
                                        </p:attrNameLst>
                                      </p:cBhvr>
                                      <p:to>
                                        <p:strVal val="visible"/>
                                      </p:to>
                                    </p:set>
                                    <p:anim calcmode="lin" valueType="num">
                                      <p:cBhvr additive="base">
                                        <p:cTn id="12" dur="500" fill="hold"/>
                                        <p:tgtEl>
                                          <p:spTgt spid="26642"/>
                                        </p:tgtEl>
                                        <p:attrNameLst>
                                          <p:attrName>ppt_x</p:attrName>
                                        </p:attrNameLst>
                                      </p:cBhvr>
                                      <p:tavLst>
                                        <p:tav tm="0">
                                          <p:val>
                                            <p:strVal val="1+#ppt_w/2"/>
                                          </p:val>
                                        </p:tav>
                                        <p:tav tm="100000">
                                          <p:val>
                                            <p:strVal val="#ppt_x"/>
                                          </p:val>
                                        </p:tav>
                                      </p:tavLst>
                                    </p:anim>
                                    <p:anim calcmode="lin" valueType="num">
                                      <p:cBhvr additive="base">
                                        <p:cTn id="13" dur="500" fill="hold"/>
                                        <p:tgtEl>
                                          <p:spTgt spid="266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27651"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27652"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27653" name="Rectangle 3"/>
          <p:cNvSpPr>
            <a:spLocks noGrp="1"/>
          </p:cNvSpPr>
          <p:nvPr>
            <p:ph idx="1"/>
          </p:nvPr>
        </p:nvSpPr>
        <p:spPr>
          <a:xfrm>
            <a:off x="809625" y="533400"/>
            <a:ext cx="7958138" cy="3881438"/>
          </a:xfrm>
          <a:ln/>
        </p:spPr>
        <p:txBody>
          <a:bodyPr wrap="square" lIns="91440" tIns="45720" rIns="91440" bIns="45720" anchor="t" anchorCtr="0"/>
          <a:p>
            <a:pPr eaLnBrk="1" hangingPunct="1">
              <a:lnSpc>
                <a:spcPct val="110000"/>
              </a:lnSpc>
              <a:buClr>
                <a:srgbClr val="FF0000"/>
              </a:buClr>
            </a:pPr>
            <a:r>
              <a:rPr lang="zh-CN" altLang="en-US" sz="2600" b="1">
                <a:solidFill>
                  <a:srgbClr val="CC0066"/>
                </a:solidFill>
                <a:ea typeface="隶书" pitchFamily="49" charset="-122"/>
              </a:rPr>
              <a:t>常用滴定 </a:t>
            </a:r>
            <a:r>
              <a:rPr lang="en-US" altLang="zh-CN" sz="2600" b="1">
                <a:solidFill>
                  <a:srgbClr val="CC0066"/>
                </a:solidFill>
                <a:ea typeface="隶书" pitchFamily="49" charset="-122"/>
              </a:rPr>
              <a:t>Zn</a:t>
            </a:r>
            <a:r>
              <a:rPr lang="en-US" altLang="zh-CN" sz="2600" b="1" baseline="30000">
                <a:solidFill>
                  <a:srgbClr val="CC0066"/>
                </a:solidFill>
                <a:ea typeface="隶书" pitchFamily="49" charset="-122"/>
              </a:rPr>
              <a:t>2+</a:t>
            </a:r>
            <a:r>
              <a:rPr lang="en-US" altLang="zh-CN" sz="2600" b="1">
                <a:solidFill>
                  <a:srgbClr val="CC0066"/>
                </a:solidFill>
                <a:ea typeface="隶书" pitchFamily="49" charset="-122"/>
              </a:rPr>
              <a:t>、Mg</a:t>
            </a:r>
            <a:r>
              <a:rPr lang="en-US" altLang="zh-CN" sz="2600" b="1" baseline="30000">
                <a:solidFill>
                  <a:srgbClr val="CC0066"/>
                </a:solidFill>
                <a:ea typeface="隶书" pitchFamily="49" charset="-122"/>
              </a:rPr>
              <a:t>2+</a:t>
            </a:r>
            <a:r>
              <a:rPr lang="en-US" altLang="zh-CN" sz="2600" b="1">
                <a:solidFill>
                  <a:srgbClr val="CC0066"/>
                </a:solidFill>
                <a:ea typeface="隶书" pitchFamily="49" charset="-122"/>
              </a:rPr>
              <a:t>、Cd</a:t>
            </a:r>
            <a:r>
              <a:rPr lang="en-US" altLang="zh-CN" sz="2600" b="1" baseline="30000">
                <a:solidFill>
                  <a:srgbClr val="CC0066"/>
                </a:solidFill>
                <a:ea typeface="隶书" pitchFamily="49" charset="-122"/>
              </a:rPr>
              <a:t>2+</a:t>
            </a:r>
            <a:r>
              <a:rPr lang="en-US" altLang="zh-CN" sz="2600" b="1">
                <a:solidFill>
                  <a:srgbClr val="CC0066"/>
                </a:solidFill>
                <a:ea typeface="隶书" pitchFamily="49" charset="-122"/>
              </a:rPr>
              <a:t>、Pd</a:t>
            </a:r>
            <a:r>
              <a:rPr lang="en-US" altLang="zh-CN" sz="2600" b="1" baseline="30000">
                <a:solidFill>
                  <a:srgbClr val="CC0066"/>
                </a:solidFill>
                <a:ea typeface="隶书" pitchFamily="49" charset="-122"/>
              </a:rPr>
              <a:t>2+</a:t>
            </a:r>
            <a:r>
              <a:rPr lang="en-US" altLang="zh-CN" sz="2600" b="1">
                <a:solidFill>
                  <a:srgbClr val="CC0066"/>
                </a:solidFill>
                <a:ea typeface="隶书" pitchFamily="49" charset="-122"/>
              </a:rPr>
              <a:t> </a:t>
            </a:r>
            <a:r>
              <a:rPr lang="zh-CN" altLang="en-US" sz="2600" b="1">
                <a:solidFill>
                  <a:srgbClr val="CC0066"/>
                </a:solidFill>
                <a:ea typeface="隶书" pitchFamily="49" charset="-122"/>
              </a:rPr>
              <a:t>等。</a:t>
            </a:r>
            <a:endParaRPr lang="zh-CN" altLang="en-US" sz="2600" b="1">
              <a:solidFill>
                <a:srgbClr val="CC0066"/>
              </a:solidFill>
              <a:ea typeface="隶书" pitchFamily="49" charset="-122"/>
            </a:endParaRPr>
          </a:p>
          <a:p>
            <a:pPr eaLnBrk="1" hangingPunct="1">
              <a:lnSpc>
                <a:spcPct val="110000"/>
              </a:lnSpc>
              <a:buClr>
                <a:srgbClr val="FF0000"/>
              </a:buClr>
            </a:pPr>
            <a:r>
              <a:rPr lang="zh-CN" altLang="en-US" sz="2600" b="1">
                <a:solidFill>
                  <a:srgbClr val="000066"/>
                </a:solidFill>
                <a:ea typeface="隶书" pitchFamily="49" charset="-122"/>
              </a:rPr>
              <a:t>单独滴定</a:t>
            </a:r>
            <a:r>
              <a:rPr lang="en-US" altLang="zh-CN" sz="2600" b="1">
                <a:solidFill>
                  <a:srgbClr val="000066"/>
                </a:solidFill>
                <a:ea typeface="隶书" pitchFamily="49" charset="-122"/>
              </a:rPr>
              <a:t>Ca</a:t>
            </a:r>
            <a:r>
              <a:rPr lang="en-US" altLang="zh-CN" sz="2600" b="1" baseline="30000">
                <a:solidFill>
                  <a:srgbClr val="000066"/>
                </a:solidFill>
                <a:ea typeface="隶书" pitchFamily="49" charset="-122"/>
              </a:rPr>
              <a:t>2+</a:t>
            </a:r>
            <a:r>
              <a:rPr lang="zh-CN" altLang="en-US" sz="2600" b="1">
                <a:solidFill>
                  <a:srgbClr val="000066"/>
                </a:solidFill>
                <a:ea typeface="隶书" pitchFamily="49" charset="-122"/>
              </a:rPr>
              <a:t>时，变色不敏锐，常用于滴定钙、镁总量。</a:t>
            </a:r>
            <a:endParaRPr lang="zh-CN" altLang="en-US" sz="2600" b="1">
              <a:solidFill>
                <a:srgbClr val="000066"/>
              </a:solidFill>
              <a:ea typeface="隶书" pitchFamily="49" charset="-122"/>
            </a:endParaRPr>
          </a:p>
          <a:p>
            <a:pPr eaLnBrk="1" hangingPunct="1">
              <a:lnSpc>
                <a:spcPct val="110000"/>
              </a:lnSpc>
              <a:buClr>
                <a:srgbClr val="FF0000"/>
              </a:buClr>
            </a:pPr>
            <a:endParaRPr lang="zh-CN" altLang="en-US" sz="2600" b="1">
              <a:solidFill>
                <a:srgbClr val="000066"/>
              </a:solidFill>
              <a:ea typeface="隶书" pitchFamily="49" charset="-122"/>
            </a:endParaRPr>
          </a:p>
          <a:p>
            <a:pPr eaLnBrk="1" hangingPunct="1">
              <a:lnSpc>
                <a:spcPct val="110000"/>
              </a:lnSpc>
              <a:buClr>
                <a:srgbClr val="FF0000"/>
              </a:buClr>
            </a:pPr>
            <a:r>
              <a:rPr lang="zh-CN" altLang="en-US" b="1">
                <a:solidFill>
                  <a:srgbClr val="FF0000"/>
                </a:solidFill>
                <a:ea typeface="隶书" pitchFamily="49" charset="-122"/>
              </a:rPr>
              <a:t>钙指示剂(</a:t>
            </a:r>
            <a:r>
              <a:rPr lang="en-US" altLang="zh-CN" b="1">
                <a:solidFill>
                  <a:srgbClr val="FF0000"/>
                </a:solidFill>
                <a:ea typeface="隶书" pitchFamily="49" charset="-122"/>
              </a:rPr>
              <a:t>NN)</a:t>
            </a:r>
            <a:endParaRPr lang="en-US" altLang="zh-CN" b="1">
              <a:solidFill>
                <a:srgbClr val="FF0000"/>
              </a:solidFill>
              <a:ea typeface="隶书" pitchFamily="49" charset="-122"/>
            </a:endParaRPr>
          </a:p>
          <a:p>
            <a:pPr eaLnBrk="1" hangingPunct="1">
              <a:lnSpc>
                <a:spcPct val="110000"/>
              </a:lnSpc>
              <a:buClr>
                <a:srgbClr val="FF0000"/>
              </a:buClr>
            </a:pPr>
            <a:r>
              <a:rPr lang="zh-CN" altLang="en-US" sz="2600" b="1">
                <a:solidFill>
                  <a:schemeClr val="hlink"/>
                </a:solidFill>
                <a:ea typeface="隶书" pitchFamily="49" charset="-122"/>
              </a:rPr>
              <a:t>深棕色粉末，溶于水为紫色，在水溶液中不稳定，通常与</a:t>
            </a:r>
            <a:r>
              <a:rPr lang="en-US" altLang="zh-CN" sz="2600" b="1">
                <a:solidFill>
                  <a:schemeClr val="hlink"/>
                </a:solidFill>
                <a:ea typeface="隶书" pitchFamily="49" charset="-122"/>
              </a:rPr>
              <a:t>NaCl</a:t>
            </a:r>
            <a:r>
              <a:rPr lang="zh-CN" altLang="en-US" sz="2600" b="1">
                <a:solidFill>
                  <a:schemeClr val="hlink"/>
                </a:solidFill>
                <a:ea typeface="隶书" pitchFamily="49" charset="-122"/>
              </a:rPr>
              <a:t>固体粉末配成混合物使用。</a:t>
            </a:r>
            <a:endParaRPr lang="zh-CN" altLang="en-US" sz="2600" b="1">
              <a:solidFill>
                <a:schemeClr val="hlink"/>
              </a:solidFill>
              <a:ea typeface="隶书" pitchFamily="49" charset="-122"/>
            </a:endParaRPr>
          </a:p>
          <a:p>
            <a:pPr eaLnBrk="1" hangingPunct="1">
              <a:lnSpc>
                <a:spcPct val="110000"/>
              </a:lnSpc>
              <a:buClr>
                <a:srgbClr val="FF0000"/>
              </a:buClr>
            </a:pPr>
            <a:r>
              <a:rPr lang="zh-CN" altLang="en-US" sz="2600" b="1">
                <a:solidFill>
                  <a:schemeClr val="bg2"/>
                </a:solidFill>
                <a:ea typeface="隶书" pitchFamily="49" charset="-122"/>
              </a:rPr>
              <a:t>在</a:t>
            </a:r>
            <a:r>
              <a:rPr lang="en-US" altLang="zh-CN" sz="2600" b="1">
                <a:solidFill>
                  <a:schemeClr val="bg2"/>
                </a:solidFill>
                <a:ea typeface="隶书" pitchFamily="49" charset="-122"/>
              </a:rPr>
              <a:t>pH=13</a:t>
            </a:r>
            <a:r>
              <a:rPr lang="zh-CN" altLang="en-US" sz="2600" b="1">
                <a:solidFill>
                  <a:schemeClr val="bg2"/>
                </a:solidFill>
                <a:ea typeface="隶书" pitchFamily="49" charset="-122"/>
              </a:rPr>
              <a:t>时，与钙离子络合呈酒红色，用于钙镁混合物中钙的测定。</a:t>
            </a:r>
            <a:endParaRPr lang="zh-CN" altLang="en-US" sz="2600" b="1">
              <a:solidFill>
                <a:schemeClr val="bg2"/>
              </a:solidFill>
              <a:ea typeface="隶书" pitchFamily="49" charset="-122"/>
            </a:endParaRPr>
          </a:p>
          <a:p>
            <a:pPr eaLnBrk="1" hangingPunct="1">
              <a:lnSpc>
                <a:spcPct val="110000"/>
              </a:lnSpc>
              <a:buClr>
                <a:srgbClr val="FF0000"/>
              </a:buClr>
            </a:pPr>
            <a:endParaRPr lang="zh-CN" altLang="en-US" sz="2600" b="1">
              <a:solidFill>
                <a:schemeClr val="bg2"/>
              </a:solidFill>
              <a:ea typeface="隶书" pitchFamily="49" charset="-122"/>
            </a:endParaRPr>
          </a:p>
          <a:p>
            <a:pPr eaLnBrk="1" hangingPunct="1">
              <a:lnSpc>
                <a:spcPct val="110000"/>
              </a:lnSpc>
              <a:buClr>
                <a:srgbClr val="FF0000"/>
              </a:buClr>
            </a:pPr>
            <a:endParaRPr lang="zh-CN" altLang="en-US" sz="2600" b="1">
              <a:solidFill>
                <a:schemeClr val="bg2"/>
              </a:solidFill>
              <a:ea typeface="隶书" pitchFamily="49" charset="-122"/>
            </a:endParaRPr>
          </a:p>
          <a:p>
            <a:pPr>
              <a:lnSpc>
                <a:spcPct val="110000"/>
              </a:lnSpc>
              <a:buClr>
                <a:srgbClr val="FF0000"/>
              </a:buClr>
              <a:buFontTx/>
              <a:buNone/>
            </a:pPr>
            <a:endParaRPr lang="zh-CN" altLang="en-US" sz="2600" b="1">
              <a:solidFill>
                <a:srgbClr val="000066"/>
              </a:solidFill>
              <a:ea typeface="隶书" pitchFamily="49" charset="-122"/>
            </a:endParaRPr>
          </a:p>
          <a:p>
            <a:pPr>
              <a:lnSpc>
                <a:spcPct val="110000"/>
              </a:lnSpc>
              <a:buClr>
                <a:srgbClr val="FF0000"/>
              </a:buClr>
              <a:buFontTx/>
              <a:buNone/>
            </a:pPr>
            <a:endParaRPr lang="en-US" altLang="zh-CN" sz="2600" b="1">
              <a:solidFill>
                <a:srgbClr val="000066"/>
              </a:solidFill>
              <a:ea typeface="隶书" pitchFamily="49" charset="-122"/>
            </a:endParaRPr>
          </a:p>
        </p:txBody>
      </p:sp>
      <p:sp>
        <p:nvSpPr>
          <p:cNvPr id="27654" name="Text Box 4"/>
          <p:cNvSpPr/>
          <p:nvPr/>
        </p:nvSpPr>
        <p:spPr>
          <a:xfrm>
            <a:off x="1828800" y="5194300"/>
            <a:ext cx="6248400" cy="1282700"/>
          </a:xfrm>
          <a:prstGeom prst="rect">
            <a:avLst/>
          </a:prstGeom>
          <a:noFill/>
          <a:ln w="9525">
            <a:noFill/>
          </a:ln>
        </p:spPr>
        <p:txBody>
          <a:bodyPr lIns="92075" tIns="46038" rIns="92075" bIns="46038" anchor="b" anchorCtr="0"/>
          <a:p>
            <a:pPr algn="just" eaLnBrk="0" hangingPunct="0"/>
            <a:r>
              <a:rPr lang="en-US" altLang="zh-CN" sz="2600" b="1">
                <a:solidFill>
                  <a:srgbClr val="FF0066"/>
                </a:solidFill>
                <a:ea typeface="隶书" pitchFamily="49" charset="-122"/>
              </a:rPr>
              <a:t>     </a:t>
            </a:r>
            <a:r>
              <a:rPr lang="en-US" altLang="zh-CN" sz="2600" b="1">
                <a:solidFill>
                  <a:srgbClr val="CC0066"/>
                </a:solidFill>
                <a:ea typeface="隶书" pitchFamily="49" charset="-122"/>
              </a:rPr>
              <a:t>H</a:t>
            </a:r>
            <a:r>
              <a:rPr lang="en-US" altLang="zh-CN" sz="2600" b="1" baseline="-25000">
                <a:solidFill>
                  <a:srgbClr val="CC0066"/>
                </a:solidFill>
                <a:ea typeface="隶书" pitchFamily="49" charset="-122"/>
              </a:rPr>
              <a:t>2</a:t>
            </a:r>
            <a:r>
              <a:rPr lang="en-US" altLang="zh-CN" sz="2600" b="1">
                <a:solidFill>
                  <a:srgbClr val="CC0066"/>
                </a:solidFill>
                <a:ea typeface="隶书" pitchFamily="49" charset="-122"/>
              </a:rPr>
              <a:t>In</a:t>
            </a:r>
            <a:r>
              <a:rPr lang="en-US" altLang="zh-CN" sz="2600" b="1" baseline="30000">
                <a:solidFill>
                  <a:srgbClr val="CC0066"/>
                </a:solidFill>
                <a:ea typeface="隶书" pitchFamily="49" charset="-122"/>
              </a:rPr>
              <a:t>-</a:t>
            </a:r>
            <a:r>
              <a:rPr lang="en-US" altLang="zh-CN" sz="2600" b="1" baseline="30000">
                <a:solidFill>
                  <a:srgbClr val="000000"/>
                </a:solidFill>
                <a:ea typeface="隶书" pitchFamily="49" charset="-122"/>
              </a:rPr>
              <a:t>         </a:t>
            </a:r>
            <a:r>
              <a:rPr lang="en-US" altLang="zh-CN" sz="2600" b="1">
                <a:solidFill>
                  <a:srgbClr val="000000"/>
                </a:solidFill>
                <a:ea typeface="隶书" pitchFamily="49" charset="-122"/>
              </a:rPr>
              <a:t>          </a:t>
            </a:r>
            <a:r>
              <a:rPr lang="en-US" altLang="zh-CN" sz="2600" b="1">
                <a:solidFill>
                  <a:srgbClr val="000099"/>
                </a:solidFill>
                <a:ea typeface="隶书" pitchFamily="49" charset="-122"/>
              </a:rPr>
              <a:t>HIn</a:t>
            </a:r>
            <a:r>
              <a:rPr lang="en-US" altLang="zh-CN" sz="2600" b="1" baseline="30000">
                <a:solidFill>
                  <a:srgbClr val="000099"/>
                </a:solidFill>
                <a:ea typeface="隶书" pitchFamily="49" charset="-122"/>
              </a:rPr>
              <a:t>-2</a:t>
            </a:r>
            <a:r>
              <a:rPr lang="en-US" altLang="zh-CN" sz="2600" b="1" baseline="30000">
                <a:solidFill>
                  <a:srgbClr val="000000"/>
                </a:solidFill>
                <a:ea typeface="隶书" pitchFamily="49" charset="-122"/>
              </a:rPr>
              <a:t>       </a:t>
            </a:r>
            <a:r>
              <a:rPr lang="en-US" altLang="zh-CN" sz="2600" b="1">
                <a:solidFill>
                  <a:srgbClr val="000000"/>
                </a:solidFill>
                <a:ea typeface="隶书" pitchFamily="49" charset="-122"/>
              </a:rPr>
              <a:t>             </a:t>
            </a:r>
            <a:r>
              <a:rPr lang="en-US" altLang="zh-CN" sz="2600" b="1">
                <a:solidFill>
                  <a:srgbClr val="CC0066"/>
                </a:solidFill>
                <a:ea typeface="隶书" pitchFamily="49" charset="-122"/>
              </a:rPr>
              <a:t>In</a:t>
            </a:r>
            <a:r>
              <a:rPr lang="en-US" altLang="zh-CN" sz="2600" b="1" baseline="30000">
                <a:solidFill>
                  <a:srgbClr val="CC0066"/>
                </a:solidFill>
                <a:ea typeface="隶书" pitchFamily="49" charset="-122"/>
              </a:rPr>
              <a:t>-3</a:t>
            </a:r>
            <a:r>
              <a:rPr lang="en-US" altLang="zh-CN" sz="2600" b="1" baseline="30000">
                <a:solidFill>
                  <a:srgbClr val="000000"/>
                </a:solidFill>
                <a:ea typeface="隶书" pitchFamily="49" charset="-122"/>
              </a:rPr>
              <a:t>     </a:t>
            </a:r>
            <a:endParaRPr lang="en-US" altLang="zh-CN" sz="2600" b="1" baseline="30000">
              <a:solidFill>
                <a:srgbClr val="000000"/>
              </a:solidFill>
              <a:ea typeface="隶书" pitchFamily="49" charset="-122"/>
            </a:endParaRPr>
          </a:p>
          <a:p>
            <a:pPr algn="just" eaLnBrk="0" hangingPunct="0"/>
            <a:r>
              <a:rPr lang="en-US" altLang="zh-CN" sz="2600" b="1">
                <a:solidFill>
                  <a:srgbClr val="CC0066"/>
                </a:solidFill>
                <a:ea typeface="隶书" pitchFamily="49" charset="-122"/>
              </a:rPr>
              <a:t>pH &lt;7.4</a:t>
            </a:r>
            <a:r>
              <a:rPr lang="en-US" altLang="zh-CN" sz="2600" b="1">
                <a:solidFill>
                  <a:srgbClr val="000000"/>
                </a:solidFill>
                <a:ea typeface="隶书" pitchFamily="49" charset="-122"/>
              </a:rPr>
              <a:t>                </a:t>
            </a:r>
            <a:r>
              <a:rPr lang="en-US" altLang="zh-CN" sz="2600" b="1">
                <a:solidFill>
                  <a:srgbClr val="000099"/>
                </a:solidFill>
                <a:ea typeface="隶书" pitchFamily="49" charset="-122"/>
              </a:rPr>
              <a:t>8-13</a:t>
            </a:r>
            <a:r>
              <a:rPr lang="en-US" altLang="zh-CN" sz="2600" b="1">
                <a:solidFill>
                  <a:srgbClr val="000000"/>
                </a:solidFill>
                <a:ea typeface="隶书" pitchFamily="49" charset="-122"/>
              </a:rPr>
              <a:t>                  </a:t>
            </a:r>
            <a:r>
              <a:rPr lang="en-US" altLang="zh-CN" sz="2600" b="1">
                <a:solidFill>
                  <a:srgbClr val="CC0066"/>
                </a:solidFill>
                <a:ea typeface="隶书" pitchFamily="49" charset="-122"/>
              </a:rPr>
              <a:t>&gt;13.5</a:t>
            </a:r>
            <a:endParaRPr lang="en-US" altLang="zh-CN" sz="2600" b="1">
              <a:solidFill>
                <a:srgbClr val="CC0066"/>
              </a:solidFill>
              <a:ea typeface="隶书" pitchFamily="49" charset="-122"/>
            </a:endParaRPr>
          </a:p>
          <a:p>
            <a:pPr algn="just" eaLnBrk="0" hangingPunct="0"/>
            <a:r>
              <a:rPr lang="zh-CN" altLang="en-US" sz="2600" b="1">
                <a:solidFill>
                  <a:schemeClr val="accent2"/>
                </a:solidFill>
                <a:ea typeface="隶书" pitchFamily="49" charset="-122"/>
              </a:rPr>
              <a:t>  </a:t>
            </a:r>
            <a:r>
              <a:rPr lang="zh-CN" altLang="en-US" sz="2600" b="1">
                <a:solidFill>
                  <a:srgbClr val="CC0066"/>
                </a:solidFill>
                <a:ea typeface="隶书" pitchFamily="49" charset="-122"/>
              </a:rPr>
              <a:t>粉红色</a:t>
            </a:r>
            <a:r>
              <a:rPr lang="en-US" altLang="zh-CN" sz="2600" b="1">
                <a:solidFill>
                  <a:srgbClr val="FF7C80"/>
                </a:solidFill>
                <a:ea typeface="隶书" pitchFamily="49" charset="-122"/>
              </a:rPr>
              <a:t>                </a:t>
            </a:r>
            <a:r>
              <a:rPr lang="zh-CN" altLang="en-US" sz="2600" b="1">
                <a:solidFill>
                  <a:srgbClr val="000099"/>
                </a:solidFill>
                <a:ea typeface="隶书" pitchFamily="49" charset="-122"/>
              </a:rPr>
              <a:t>蓝色</a:t>
            </a:r>
            <a:r>
              <a:rPr lang="zh-CN" altLang="en-US" sz="2600" b="1">
                <a:solidFill>
                  <a:srgbClr val="FF7C80"/>
                </a:solidFill>
                <a:ea typeface="隶书" pitchFamily="49" charset="-122"/>
              </a:rPr>
              <a:t>                  </a:t>
            </a:r>
            <a:r>
              <a:rPr lang="zh-CN" altLang="en-US" sz="2600" b="1">
                <a:solidFill>
                  <a:srgbClr val="CC0066"/>
                </a:solidFill>
                <a:ea typeface="隶书" pitchFamily="49" charset="-122"/>
              </a:rPr>
              <a:t>粉红色</a:t>
            </a:r>
            <a:r>
              <a:rPr lang="zh-CN" altLang="en-US" sz="2600">
                <a:solidFill>
                  <a:srgbClr val="FF6600"/>
                </a:solidFill>
                <a:ea typeface="隶书" pitchFamily="49" charset="-122"/>
              </a:rPr>
              <a:t> </a:t>
            </a:r>
            <a:r>
              <a:rPr lang="zh-CN" altLang="en-US" sz="2600">
                <a:solidFill>
                  <a:srgbClr val="000000"/>
                </a:solidFill>
                <a:ea typeface="隶书" pitchFamily="49" charset="-122"/>
              </a:rPr>
              <a:t>         </a:t>
            </a:r>
            <a:r>
              <a:rPr lang="zh-CN" altLang="en-US" sz="2600">
                <a:solidFill>
                  <a:srgbClr val="FF00FF"/>
                </a:solidFill>
                <a:ea typeface="隶书" pitchFamily="49" charset="-122"/>
              </a:rPr>
              <a:t>  </a:t>
            </a:r>
            <a:endParaRPr lang="zh-CN" altLang="en-US" sz="2600">
              <a:solidFill>
                <a:srgbClr val="FF00FF"/>
              </a:solidFill>
              <a:ea typeface="隶书" pitchFamily="49" charset="-122"/>
            </a:endParaRPr>
          </a:p>
        </p:txBody>
      </p:sp>
      <p:grpSp>
        <p:nvGrpSpPr>
          <p:cNvPr id="27655" name="Group 5"/>
          <p:cNvGrpSpPr/>
          <p:nvPr/>
        </p:nvGrpSpPr>
        <p:grpSpPr>
          <a:xfrm>
            <a:off x="5486400" y="5330825"/>
            <a:ext cx="685800" cy="228600"/>
            <a:chOff x="3264" y="3072"/>
            <a:chExt cx="432" cy="144"/>
          </a:xfrm>
        </p:grpSpPr>
        <p:cxnSp>
          <p:nvCxnSpPr>
            <p:cNvPr id="27656" name="Line 6"/>
            <p:cNvCxnSpPr/>
            <p:nvPr/>
          </p:nvCxnSpPr>
          <p:spPr>
            <a:xfrm>
              <a:off x="3264" y="3120"/>
              <a:ext cx="432" cy="0"/>
            </a:xfrm>
            <a:prstGeom prst="line">
              <a:avLst/>
            </a:prstGeom>
            <a:ln w="28575" cap="flat" cmpd="sng">
              <a:solidFill>
                <a:srgbClr val="FF0000"/>
              </a:solidFill>
              <a:prstDash val="solid"/>
              <a:headEnd type="none" w="med" len="med"/>
              <a:tailEnd type="none" w="med" len="med"/>
            </a:ln>
          </p:spPr>
        </p:cxnSp>
        <p:cxnSp>
          <p:nvCxnSpPr>
            <p:cNvPr id="27657" name="Line 7"/>
            <p:cNvCxnSpPr/>
            <p:nvPr/>
          </p:nvCxnSpPr>
          <p:spPr>
            <a:xfrm>
              <a:off x="3648" y="3072"/>
              <a:ext cx="48" cy="48"/>
            </a:xfrm>
            <a:prstGeom prst="line">
              <a:avLst/>
            </a:prstGeom>
            <a:ln w="28575" cap="flat" cmpd="sng">
              <a:solidFill>
                <a:srgbClr val="FF0000"/>
              </a:solidFill>
              <a:prstDash val="solid"/>
              <a:headEnd type="none" w="med" len="med"/>
              <a:tailEnd type="none" w="med" len="med"/>
            </a:ln>
          </p:spPr>
        </p:cxnSp>
        <p:cxnSp>
          <p:nvCxnSpPr>
            <p:cNvPr id="27658" name="Line 8"/>
            <p:cNvCxnSpPr/>
            <p:nvPr/>
          </p:nvCxnSpPr>
          <p:spPr>
            <a:xfrm>
              <a:off x="3264" y="3168"/>
              <a:ext cx="432" cy="0"/>
            </a:xfrm>
            <a:prstGeom prst="line">
              <a:avLst/>
            </a:prstGeom>
            <a:ln w="28575" cap="flat" cmpd="sng">
              <a:solidFill>
                <a:srgbClr val="FF0000"/>
              </a:solidFill>
              <a:prstDash val="solid"/>
              <a:headEnd type="none" w="med" len="med"/>
              <a:tailEnd type="none" w="med" len="med"/>
            </a:ln>
          </p:spPr>
        </p:cxnSp>
        <p:cxnSp>
          <p:nvCxnSpPr>
            <p:cNvPr id="27659" name="Line 9"/>
            <p:cNvCxnSpPr/>
            <p:nvPr/>
          </p:nvCxnSpPr>
          <p:spPr>
            <a:xfrm>
              <a:off x="3264" y="3168"/>
              <a:ext cx="48" cy="48"/>
            </a:xfrm>
            <a:prstGeom prst="line">
              <a:avLst/>
            </a:prstGeom>
            <a:ln w="28575" cap="flat" cmpd="sng">
              <a:solidFill>
                <a:srgbClr val="FF0000"/>
              </a:solidFill>
              <a:prstDash val="solid"/>
              <a:headEnd type="none" w="med" len="med"/>
              <a:tailEnd type="none" w="med" len="med"/>
            </a:ln>
          </p:spPr>
        </p:cxnSp>
      </p:grpSp>
      <p:grpSp>
        <p:nvGrpSpPr>
          <p:cNvPr id="27660" name="Group 10"/>
          <p:cNvGrpSpPr/>
          <p:nvPr/>
        </p:nvGrpSpPr>
        <p:grpSpPr>
          <a:xfrm>
            <a:off x="3317875" y="5346700"/>
            <a:ext cx="685800" cy="228600"/>
            <a:chOff x="3264" y="3072"/>
            <a:chExt cx="432" cy="144"/>
          </a:xfrm>
        </p:grpSpPr>
        <p:cxnSp>
          <p:nvCxnSpPr>
            <p:cNvPr id="27661" name="Line 11"/>
            <p:cNvCxnSpPr/>
            <p:nvPr/>
          </p:nvCxnSpPr>
          <p:spPr>
            <a:xfrm>
              <a:off x="3264" y="3120"/>
              <a:ext cx="432" cy="0"/>
            </a:xfrm>
            <a:prstGeom prst="line">
              <a:avLst/>
            </a:prstGeom>
            <a:ln w="28575" cap="flat" cmpd="sng">
              <a:solidFill>
                <a:srgbClr val="FF0000"/>
              </a:solidFill>
              <a:prstDash val="solid"/>
              <a:headEnd type="none" w="med" len="med"/>
              <a:tailEnd type="none" w="med" len="med"/>
            </a:ln>
          </p:spPr>
        </p:cxnSp>
        <p:cxnSp>
          <p:nvCxnSpPr>
            <p:cNvPr id="27662" name="Line 12"/>
            <p:cNvCxnSpPr/>
            <p:nvPr/>
          </p:nvCxnSpPr>
          <p:spPr>
            <a:xfrm>
              <a:off x="3648" y="3072"/>
              <a:ext cx="48" cy="48"/>
            </a:xfrm>
            <a:prstGeom prst="line">
              <a:avLst/>
            </a:prstGeom>
            <a:ln w="28575" cap="flat" cmpd="sng">
              <a:solidFill>
                <a:srgbClr val="FF0000"/>
              </a:solidFill>
              <a:prstDash val="solid"/>
              <a:headEnd type="none" w="med" len="med"/>
              <a:tailEnd type="none" w="med" len="med"/>
            </a:ln>
          </p:spPr>
        </p:cxnSp>
        <p:cxnSp>
          <p:nvCxnSpPr>
            <p:cNvPr id="27663" name="Line 13"/>
            <p:cNvCxnSpPr/>
            <p:nvPr/>
          </p:nvCxnSpPr>
          <p:spPr>
            <a:xfrm>
              <a:off x="3264" y="3168"/>
              <a:ext cx="432" cy="0"/>
            </a:xfrm>
            <a:prstGeom prst="line">
              <a:avLst/>
            </a:prstGeom>
            <a:ln w="28575" cap="flat" cmpd="sng">
              <a:solidFill>
                <a:srgbClr val="FF0000"/>
              </a:solidFill>
              <a:prstDash val="solid"/>
              <a:headEnd type="none" w="med" len="med"/>
              <a:tailEnd type="none" w="med" len="med"/>
            </a:ln>
          </p:spPr>
        </p:cxnSp>
        <p:cxnSp>
          <p:nvCxnSpPr>
            <p:cNvPr id="27664" name="Line 14"/>
            <p:cNvCxnSpPr/>
            <p:nvPr/>
          </p:nvCxnSpPr>
          <p:spPr>
            <a:xfrm>
              <a:off x="3264" y="3168"/>
              <a:ext cx="48" cy="48"/>
            </a:xfrm>
            <a:prstGeom prst="line">
              <a:avLst/>
            </a:prstGeom>
            <a:ln w="28575" cap="flat" cmpd="sng">
              <a:solidFill>
                <a:srgbClr val="FF0000"/>
              </a:solidFill>
              <a:prstDash val="solid"/>
              <a:headEnd type="none" w="med" len="med"/>
              <a:tailEnd type="none" w="med" len="med"/>
            </a:ln>
          </p:spPr>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4"/>
                                        </p:tgtEl>
                                        <p:attrNameLst>
                                          <p:attrName>style.visibility</p:attrName>
                                        </p:attrNameLst>
                                      </p:cBhvr>
                                      <p:to>
                                        <p:strVal val="visible"/>
                                      </p:to>
                                    </p:set>
                                    <p:animEffect transition="in" filter="wipe(left)">
                                      <p:cBhvr>
                                        <p:cTn id="7" dur="500"/>
                                        <p:tgtEl>
                                          <p:spTgt spid="276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28675"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28676"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28677" name="Rectangle 2"/>
          <p:cNvSpPr>
            <a:spLocks noGrp="1"/>
          </p:cNvSpPr>
          <p:nvPr>
            <p:ph type="title"/>
          </p:nvPr>
        </p:nvSpPr>
        <p:spPr>
          <a:xfrm>
            <a:off x="1371600" y="685800"/>
            <a:ext cx="7378700" cy="1143000"/>
          </a:xfrm>
          <a:ln/>
        </p:spPr>
        <p:txBody>
          <a:bodyPr wrap="square" lIns="91440" tIns="45720" rIns="91440" bIns="45720" anchor="ctr" anchorCtr="0"/>
          <a:p>
            <a:pPr algn="l" eaLnBrk="1" hangingPunct="1"/>
            <a:r>
              <a:rPr lang="zh-CN" altLang="en-US" sz="3600" b="1">
                <a:solidFill>
                  <a:srgbClr val="CC0066"/>
                </a:solidFill>
                <a:ea typeface="华文新魏" pitchFamily="2" charset="-122"/>
              </a:rPr>
              <a:t>六、</a:t>
            </a:r>
            <a:r>
              <a:rPr lang="en-US" altLang="zh-CN" sz="3600" b="1">
                <a:solidFill>
                  <a:srgbClr val="CC0066"/>
                </a:solidFill>
                <a:ea typeface="华文新魏" pitchFamily="2" charset="-122"/>
              </a:rPr>
              <a:t>EDTA</a:t>
            </a:r>
            <a:r>
              <a:rPr lang="zh-CN" altLang="en-US" sz="3600" b="1">
                <a:solidFill>
                  <a:srgbClr val="CC0066"/>
                </a:solidFill>
                <a:ea typeface="华文新魏" pitchFamily="2" charset="-122"/>
              </a:rPr>
              <a:t>标准溶液的配制与标定</a:t>
            </a:r>
            <a:endParaRPr lang="zh-CN" altLang="en-US" sz="3600" b="1">
              <a:solidFill>
                <a:srgbClr val="CC0066"/>
              </a:solidFill>
              <a:ea typeface="华文新魏" pitchFamily="2" charset="-122"/>
            </a:endParaRPr>
          </a:p>
        </p:txBody>
      </p:sp>
      <p:sp>
        <p:nvSpPr>
          <p:cNvPr id="28678" name="Rectangle 3"/>
          <p:cNvSpPr>
            <a:spLocks noGrp="1"/>
          </p:cNvSpPr>
          <p:nvPr>
            <p:ph idx="1"/>
          </p:nvPr>
        </p:nvSpPr>
        <p:spPr>
          <a:xfrm>
            <a:off x="809625" y="2214563"/>
            <a:ext cx="7958138" cy="3881437"/>
          </a:xfrm>
          <a:ln/>
        </p:spPr>
        <p:txBody>
          <a:bodyPr wrap="square" lIns="91440" tIns="45720" rIns="91440" bIns="45720" anchor="t" anchorCtr="0"/>
          <a:p>
            <a:pPr eaLnBrk="1" hangingPunct="1">
              <a:lnSpc>
                <a:spcPct val="110000"/>
              </a:lnSpc>
              <a:buClr>
                <a:srgbClr val="FF0000"/>
              </a:buClr>
            </a:pPr>
            <a:r>
              <a:rPr lang="en-US" altLang="zh-CN" sz="2800" b="1">
                <a:solidFill>
                  <a:srgbClr val="000066"/>
                </a:solidFill>
                <a:ea typeface="隶书" pitchFamily="49" charset="-122"/>
              </a:rPr>
              <a:t>EDTA</a:t>
            </a:r>
            <a:r>
              <a:rPr lang="zh-CN" altLang="en-US" sz="2800" b="1">
                <a:solidFill>
                  <a:srgbClr val="000066"/>
                </a:solidFill>
                <a:ea typeface="隶书" pitchFamily="49" charset="-122"/>
              </a:rPr>
              <a:t>标准溶液由</a:t>
            </a:r>
            <a:r>
              <a:rPr lang="en-US" altLang="zh-CN" sz="2800" b="1">
                <a:solidFill>
                  <a:srgbClr val="000066"/>
                </a:solidFill>
                <a:ea typeface="隶书" pitchFamily="49" charset="-122"/>
              </a:rPr>
              <a:t>Na</a:t>
            </a:r>
            <a:r>
              <a:rPr lang="en-US" altLang="zh-CN" sz="2800" b="1" baseline="-25000">
                <a:solidFill>
                  <a:srgbClr val="000066"/>
                </a:solidFill>
                <a:ea typeface="隶书" pitchFamily="49" charset="-122"/>
              </a:rPr>
              <a:t>2</a:t>
            </a:r>
            <a:r>
              <a:rPr lang="en-US" altLang="zh-CN" sz="2800" b="1">
                <a:solidFill>
                  <a:srgbClr val="000066"/>
                </a:solidFill>
                <a:ea typeface="隶书" pitchFamily="49" charset="-122"/>
              </a:rPr>
              <a:t>H</a:t>
            </a:r>
            <a:r>
              <a:rPr lang="en-US" altLang="zh-CN" sz="2800" b="1" baseline="-25000">
                <a:solidFill>
                  <a:srgbClr val="000066"/>
                </a:solidFill>
                <a:ea typeface="隶书" pitchFamily="49" charset="-122"/>
              </a:rPr>
              <a:t>2</a:t>
            </a:r>
            <a:r>
              <a:rPr lang="en-US" altLang="zh-CN" sz="2800" b="1">
                <a:solidFill>
                  <a:srgbClr val="000066"/>
                </a:solidFill>
                <a:ea typeface="隶书" pitchFamily="49" charset="-122"/>
              </a:rPr>
              <a:t>Y·2H</a:t>
            </a:r>
            <a:r>
              <a:rPr lang="en-US" altLang="zh-CN" sz="2800" b="1" baseline="-25000">
                <a:solidFill>
                  <a:srgbClr val="000066"/>
                </a:solidFill>
                <a:ea typeface="隶书" pitchFamily="49" charset="-122"/>
              </a:rPr>
              <a:t>2</a:t>
            </a:r>
            <a:r>
              <a:rPr lang="en-US" altLang="zh-CN" sz="2800" b="1">
                <a:solidFill>
                  <a:srgbClr val="000066"/>
                </a:solidFill>
                <a:ea typeface="隶书" pitchFamily="49" charset="-122"/>
              </a:rPr>
              <a:t>O</a:t>
            </a:r>
            <a:r>
              <a:rPr lang="zh-CN" altLang="en-US" sz="2800" b="1">
                <a:solidFill>
                  <a:srgbClr val="000066"/>
                </a:solidFill>
                <a:ea typeface="隶书" pitchFamily="49" charset="-122"/>
              </a:rPr>
              <a:t>配制，浓度为0.02-0.1</a:t>
            </a:r>
            <a:r>
              <a:rPr lang="en-US" altLang="zh-CN" sz="2800" b="1">
                <a:solidFill>
                  <a:srgbClr val="000066"/>
                </a:solidFill>
                <a:ea typeface="隶书" pitchFamily="49" charset="-122"/>
              </a:rPr>
              <a:t>mol/L;</a:t>
            </a:r>
            <a:endParaRPr lang="en-US" altLang="zh-CN" sz="2800" b="1">
              <a:solidFill>
                <a:srgbClr val="000066"/>
              </a:solidFill>
              <a:ea typeface="隶书" pitchFamily="49" charset="-122"/>
            </a:endParaRPr>
          </a:p>
          <a:p>
            <a:pPr eaLnBrk="1" hangingPunct="1">
              <a:lnSpc>
                <a:spcPct val="110000"/>
              </a:lnSpc>
              <a:buClr>
                <a:srgbClr val="FF0000"/>
              </a:buClr>
            </a:pPr>
            <a:r>
              <a:rPr lang="zh-CN" altLang="en-US" sz="2800" b="1">
                <a:solidFill>
                  <a:schemeClr val="bg2"/>
                </a:solidFill>
                <a:ea typeface="隶书" pitchFamily="49" charset="-122"/>
              </a:rPr>
              <a:t>标定基准物为</a:t>
            </a:r>
            <a:r>
              <a:rPr lang="en-US" altLang="zh-CN" sz="2800" b="1">
                <a:solidFill>
                  <a:schemeClr val="bg2"/>
                </a:solidFill>
                <a:ea typeface="隶书" pitchFamily="49" charset="-122"/>
              </a:rPr>
              <a:t>ZnO、CaCO</a:t>
            </a:r>
            <a:r>
              <a:rPr lang="en-US" altLang="zh-CN" sz="2800" b="1" baseline="-25000">
                <a:solidFill>
                  <a:schemeClr val="bg2"/>
                </a:solidFill>
                <a:ea typeface="隶书" pitchFamily="49" charset="-122"/>
              </a:rPr>
              <a:t>3</a:t>
            </a:r>
            <a:r>
              <a:rPr lang="en-US" altLang="zh-CN" sz="2800" b="1">
                <a:solidFill>
                  <a:schemeClr val="bg2"/>
                </a:solidFill>
                <a:ea typeface="隶书" pitchFamily="49" charset="-122"/>
              </a:rPr>
              <a:t>、MgO</a:t>
            </a:r>
            <a:r>
              <a:rPr lang="zh-CN" altLang="en-US" sz="2800" b="1">
                <a:solidFill>
                  <a:schemeClr val="bg2"/>
                </a:solidFill>
                <a:ea typeface="隶书" pitchFamily="49" charset="-122"/>
              </a:rPr>
              <a:t>等。</a:t>
            </a:r>
            <a:endParaRPr lang="en-US" altLang="zh-CN" sz="2800">
              <a:solidFill>
                <a:schemeClr val="bg2"/>
              </a:solidFill>
              <a:ea typeface="隶书" pitchFamily="49"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29699"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29700"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29701" name="Rectangle 2"/>
          <p:cNvSpPr>
            <a:spLocks noGrp="1"/>
          </p:cNvSpPr>
          <p:nvPr>
            <p:ph type="title"/>
          </p:nvPr>
        </p:nvSpPr>
        <p:spPr>
          <a:ln/>
        </p:spPr>
        <p:txBody>
          <a:bodyPr wrap="square" lIns="91440" tIns="45720" rIns="91440" bIns="45720" anchor="ctr" anchorCtr="0"/>
          <a:p>
            <a:pPr algn="l" eaLnBrk="1" hangingPunct="1"/>
            <a:r>
              <a:rPr lang="zh-CN" altLang="en-US" sz="4000" b="1">
                <a:solidFill>
                  <a:srgbClr val="CC0066"/>
                </a:solidFill>
                <a:latin typeface="华文新魏" pitchFamily="2" charset="-122"/>
                <a:ea typeface="华文新魏" pitchFamily="2" charset="-122"/>
              </a:rPr>
              <a:t>七、应用示例--水总硬度的测定</a:t>
            </a:r>
            <a:endParaRPr lang="zh-CN" altLang="en-US" sz="4000" b="1">
              <a:solidFill>
                <a:srgbClr val="CC0066"/>
              </a:solidFill>
              <a:latin typeface="华文新魏" pitchFamily="2" charset="-122"/>
              <a:ea typeface="华文新魏" pitchFamily="2" charset="-122"/>
            </a:endParaRPr>
          </a:p>
        </p:txBody>
      </p:sp>
      <p:sp>
        <p:nvSpPr>
          <p:cNvPr id="29702" name="Rectangle 3"/>
          <p:cNvSpPr>
            <a:spLocks noGrp="1"/>
          </p:cNvSpPr>
          <p:nvPr>
            <p:ph idx="1"/>
          </p:nvPr>
        </p:nvSpPr>
        <p:spPr>
          <a:xfrm>
            <a:off x="809625" y="2214563"/>
            <a:ext cx="7958138" cy="3881437"/>
          </a:xfrm>
          <a:ln/>
        </p:spPr>
        <p:txBody>
          <a:bodyPr wrap="square" lIns="91440" tIns="45720" rIns="91440" bIns="45720" anchor="t" anchorCtr="0"/>
          <a:p>
            <a:pPr eaLnBrk="1" hangingPunct="1">
              <a:lnSpc>
                <a:spcPct val="110000"/>
              </a:lnSpc>
              <a:spcBef>
                <a:spcPct val="30000"/>
              </a:spcBef>
              <a:buClr>
                <a:srgbClr val="FFFF00"/>
              </a:buClr>
            </a:pPr>
            <a:r>
              <a:rPr lang="zh-CN" altLang="en-US" sz="2800" b="1">
                <a:solidFill>
                  <a:schemeClr val="hlink"/>
                </a:solidFill>
                <a:ea typeface="隶书" pitchFamily="49" charset="-122"/>
              </a:rPr>
              <a:t>水总硬度：水中含有可溶性钙盐和镁盐的多少。</a:t>
            </a:r>
            <a:endParaRPr lang="zh-CN" altLang="en-US" sz="2800" b="1">
              <a:solidFill>
                <a:schemeClr val="hlink"/>
              </a:solidFill>
              <a:ea typeface="隶书" pitchFamily="49" charset="-122"/>
            </a:endParaRPr>
          </a:p>
          <a:p>
            <a:pPr eaLnBrk="1" hangingPunct="1">
              <a:lnSpc>
                <a:spcPct val="110000"/>
              </a:lnSpc>
              <a:spcBef>
                <a:spcPct val="30000"/>
              </a:spcBef>
              <a:buClr>
                <a:srgbClr val="FFFF00"/>
              </a:buClr>
            </a:pPr>
            <a:r>
              <a:rPr lang="zh-CN" altLang="en-US" sz="2800" b="1">
                <a:solidFill>
                  <a:srgbClr val="000066"/>
                </a:solidFill>
                <a:ea typeface="隶书" pitchFamily="49" charset="-122"/>
              </a:rPr>
              <a:t>                 暂时硬度：</a:t>
            </a:r>
            <a:r>
              <a:rPr lang="en-US" altLang="zh-CN" sz="2400" b="1">
                <a:solidFill>
                  <a:srgbClr val="000066"/>
                </a:solidFill>
                <a:ea typeface="隶书" pitchFamily="49" charset="-122"/>
              </a:rPr>
              <a:t>Ca(HCO</a:t>
            </a:r>
            <a:r>
              <a:rPr lang="en-US" altLang="zh-CN" sz="2400" b="1" baseline="-25000">
                <a:solidFill>
                  <a:srgbClr val="000066"/>
                </a:solidFill>
                <a:ea typeface="隶书" pitchFamily="49" charset="-122"/>
              </a:rPr>
              <a:t>3</a:t>
            </a:r>
            <a:r>
              <a:rPr lang="en-US" altLang="zh-CN" sz="2400" b="1">
                <a:solidFill>
                  <a:srgbClr val="000066"/>
                </a:solidFill>
                <a:ea typeface="隶书" pitchFamily="49" charset="-122"/>
              </a:rPr>
              <a:t>)</a:t>
            </a:r>
            <a:r>
              <a:rPr lang="en-US" altLang="zh-CN" sz="2400" b="1" baseline="-25000">
                <a:solidFill>
                  <a:srgbClr val="000066"/>
                </a:solidFill>
                <a:ea typeface="隶书" pitchFamily="49" charset="-122"/>
              </a:rPr>
              <a:t>2</a:t>
            </a:r>
            <a:r>
              <a:rPr lang="en-US" altLang="zh-CN" sz="2400" b="1">
                <a:solidFill>
                  <a:srgbClr val="000066"/>
                </a:solidFill>
                <a:ea typeface="隶书" pitchFamily="49" charset="-122"/>
              </a:rPr>
              <a:t> 、Mg (HCO</a:t>
            </a:r>
            <a:r>
              <a:rPr lang="en-US" altLang="zh-CN" sz="2400" b="1" baseline="-25000">
                <a:solidFill>
                  <a:srgbClr val="000066"/>
                </a:solidFill>
                <a:ea typeface="隶书" pitchFamily="49" charset="-122"/>
              </a:rPr>
              <a:t>3</a:t>
            </a:r>
            <a:r>
              <a:rPr lang="en-US" altLang="zh-CN" sz="2400" b="1">
                <a:solidFill>
                  <a:srgbClr val="000066"/>
                </a:solidFill>
                <a:ea typeface="隶书" pitchFamily="49" charset="-122"/>
              </a:rPr>
              <a:t>)</a:t>
            </a:r>
            <a:r>
              <a:rPr lang="en-US" altLang="zh-CN" sz="2400" b="1" baseline="-25000">
                <a:solidFill>
                  <a:srgbClr val="000066"/>
                </a:solidFill>
                <a:ea typeface="隶书" pitchFamily="49" charset="-122"/>
              </a:rPr>
              <a:t>2</a:t>
            </a:r>
            <a:r>
              <a:rPr lang="en-US" altLang="zh-CN" sz="2400" b="1">
                <a:solidFill>
                  <a:srgbClr val="000066"/>
                </a:solidFill>
                <a:ea typeface="隶书" pitchFamily="49" charset="-122"/>
              </a:rPr>
              <a:t> </a:t>
            </a:r>
            <a:endParaRPr lang="en-US" altLang="zh-CN" sz="2400" b="1">
              <a:solidFill>
                <a:srgbClr val="000066"/>
              </a:solidFill>
              <a:ea typeface="隶书" pitchFamily="49" charset="-122"/>
            </a:endParaRPr>
          </a:p>
          <a:p>
            <a:pPr eaLnBrk="1" hangingPunct="1">
              <a:lnSpc>
                <a:spcPct val="110000"/>
              </a:lnSpc>
              <a:spcBef>
                <a:spcPct val="30000"/>
              </a:spcBef>
              <a:buClr>
                <a:srgbClr val="FFFF00"/>
              </a:buClr>
            </a:pPr>
            <a:r>
              <a:rPr lang="zh-CN" altLang="en-US" sz="2800" b="1">
                <a:solidFill>
                  <a:srgbClr val="000066"/>
                </a:solidFill>
                <a:ea typeface="隶书" pitchFamily="49" charset="-122"/>
              </a:rPr>
              <a:t>水硬度</a:t>
            </a:r>
            <a:endParaRPr lang="zh-CN" altLang="en-US" sz="2800" b="1">
              <a:solidFill>
                <a:srgbClr val="000066"/>
              </a:solidFill>
              <a:ea typeface="隶书" pitchFamily="49" charset="-122"/>
            </a:endParaRPr>
          </a:p>
          <a:p>
            <a:pPr eaLnBrk="1" hangingPunct="1">
              <a:lnSpc>
                <a:spcPct val="110000"/>
              </a:lnSpc>
              <a:spcBef>
                <a:spcPct val="30000"/>
              </a:spcBef>
              <a:buClr>
                <a:srgbClr val="FFFF00"/>
              </a:buClr>
            </a:pPr>
            <a:r>
              <a:rPr lang="zh-CN" altLang="en-US" sz="2800" b="1">
                <a:solidFill>
                  <a:srgbClr val="000066"/>
                </a:solidFill>
                <a:ea typeface="隶书" pitchFamily="49" charset="-122"/>
              </a:rPr>
              <a:t>                 永久硬度：</a:t>
            </a:r>
            <a:r>
              <a:rPr lang="en-US" altLang="zh-CN" sz="2400" b="1">
                <a:solidFill>
                  <a:srgbClr val="000066"/>
                </a:solidFill>
                <a:ea typeface="隶书" pitchFamily="49" charset="-122"/>
              </a:rPr>
              <a:t>CaSO</a:t>
            </a:r>
            <a:r>
              <a:rPr lang="en-US" altLang="zh-CN" sz="2400" b="1" baseline="-25000">
                <a:solidFill>
                  <a:srgbClr val="000066"/>
                </a:solidFill>
                <a:ea typeface="隶书" pitchFamily="49" charset="-122"/>
              </a:rPr>
              <a:t>4</a:t>
            </a:r>
            <a:r>
              <a:rPr lang="en-US" altLang="zh-CN" sz="2400" b="1">
                <a:solidFill>
                  <a:srgbClr val="000066"/>
                </a:solidFill>
                <a:ea typeface="隶书" pitchFamily="49" charset="-122"/>
              </a:rPr>
              <a:t>、CaCl</a:t>
            </a:r>
            <a:r>
              <a:rPr lang="en-US" altLang="zh-CN" sz="2400" b="1" baseline="-25000">
                <a:solidFill>
                  <a:srgbClr val="000066"/>
                </a:solidFill>
                <a:ea typeface="隶书" pitchFamily="49" charset="-122"/>
              </a:rPr>
              <a:t>2</a:t>
            </a:r>
            <a:r>
              <a:rPr lang="en-US" altLang="zh-CN" sz="2400" b="1">
                <a:solidFill>
                  <a:srgbClr val="000066"/>
                </a:solidFill>
                <a:ea typeface="隶书" pitchFamily="49" charset="-122"/>
              </a:rPr>
              <a:t> 、Ca(NO</a:t>
            </a:r>
            <a:r>
              <a:rPr lang="en-US" altLang="zh-CN" sz="2400" b="1" baseline="-25000">
                <a:solidFill>
                  <a:srgbClr val="000066"/>
                </a:solidFill>
                <a:ea typeface="隶书" pitchFamily="49" charset="-122"/>
              </a:rPr>
              <a:t>3</a:t>
            </a:r>
            <a:r>
              <a:rPr lang="en-US" altLang="zh-CN" sz="2400" b="1">
                <a:solidFill>
                  <a:srgbClr val="000066"/>
                </a:solidFill>
                <a:ea typeface="隶书" pitchFamily="49" charset="-122"/>
              </a:rPr>
              <a:t>)</a:t>
            </a:r>
            <a:r>
              <a:rPr lang="en-US" altLang="zh-CN" sz="2400" b="1" baseline="-25000">
                <a:solidFill>
                  <a:srgbClr val="000066"/>
                </a:solidFill>
                <a:ea typeface="隶书" pitchFamily="49" charset="-122"/>
              </a:rPr>
              <a:t>2</a:t>
            </a:r>
            <a:endParaRPr lang="en-US" altLang="zh-CN" sz="2400" b="1" baseline="-25000">
              <a:solidFill>
                <a:srgbClr val="000066"/>
              </a:solidFill>
              <a:ea typeface="隶书" pitchFamily="49" charset="-122"/>
            </a:endParaRPr>
          </a:p>
        </p:txBody>
      </p:sp>
      <p:sp>
        <p:nvSpPr>
          <p:cNvPr id="29703" name="AutoShape 4"/>
          <p:cNvSpPr/>
          <p:nvPr/>
        </p:nvSpPr>
        <p:spPr>
          <a:xfrm>
            <a:off x="2362200" y="3124200"/>
            <a:ext cx="304800" cy="1219200"/>
          </a:xfrm>
          <a:prstGeom prst="leftBrace">
            <a:avLst>
              <a:gd name="adj1" fmla="val 33333"/>
              <a:gd name="adj2" fmla="val 50000"/>
            </a:avLst>
          </a:prstGeom>
          <a:noFill/>
          <a:ln w="28575" cap="flat" cmpd="sng">
            <a:solidFill>
              <a:srgbClr val="FF0000"/>
            </a:solidFill>
            <a:prstDash val="solid"/>
            <a:headEnd type="none" w="med" len="med"/>
            <a:tailEnd type="none" w="med" len="med"/>
          </a:ln>
        </p:spPr>
        <p:txBody>
          <a:bodyPr wrap="none" anchor="ctr" anchorCtr="0"/>
          <a:p>
            <a:pPr algn="ctr"/>
            <a:endParaRPr lang="zh-CN" altLang="en-US">
              <a:solidFill>
                <a:srgbClr val="FF0000"/>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30723"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30724"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30725" name="Rectangle 2"/>
          <p:cNvSpPr>
            <a:spLocks noGrp="1"/>
          </p:cNvSpPr>
          <p:nvPr>
            <p:ph type="title"/>
          </p:nvPr>
        </p:nvSpPr>
        <p:spPr>
          <a:ln/>
        </p:spPr>
        <p:txBody>
          <a:bodyPr wrap="square" lIns="91440" tIns="45720" rIns="91440" bIns="45720" anchor="ctr" anchorCtr="0"/>
          <a:p>
            <a:pPr algn="l" eaLnBrk="1" hangingPunct="1"/>
            <a:r>
              <a:rPr lang="zh-CN" altLang="en-US" sz="3600" b="1">
                <a:solidFill>
                  <a:srgbClr val="CC0066"/>
                </a:solidFill>
                <a:latin typeface="华文新魏" pitchFamily="2" charset="-122"/>
                <a:ea typeface="华文新魏" pitchFamily="2" charset="-122"/>
              </a:rPr>
              <a:t>硬度的表示方法</a:t>
            </a:r>
            <a:endParaRPr lang="zh-CN" altLang="en-US" sz="3600" b="1">
              <a:solidFill>
                <a:srgbClr val="CC0066"/>
              </a:solidFill>
              <a:latin typeface="华文新魏" pitchFamily="2" charset="-122"/>
              <a:ea typeface="华文新魏" pitchFamily="2" charset="-122"/>
            </a:endParaRPr>
          </a:p>
        </p:txBody>
      </p:sp>
      <p:sp>
        <p:nvSpPr>
          <p:cNvPr id="30726" name="Rectangle 3"/>
          <p:cNvSpPr>
            <a:spLocks noGrp="1"/>
          </p:cNvSpPr>
          <p:nvPr>
            <p:ph idx="1"/>
          </p:nvPr>
        </p:nvSpPr>
        <p:spPr>
          <a:xfrm>
            <a:off x="809625" y="2138363"/>
            <a:ext cx="7958138" cy="3881437"/>
          </a:xfrm>
          <a:ln/>
        </p:spPr>
        <p:txBody>
          <a:bodyPr wrap="square" lIns="91440" tIns="45720" rIns="91440" bIns="45720" anchor="t" anchorCtr="0"/>
          <a:p>
            <a:pPr algn="just" eaLnBrk="1" hangingPunct="1">
              <a:lnSpc>
                <a:spcPct val="110000"/>
              </a:lnSpc>
              <a:buClr>
                <a:srgbClr val="FF00FF"/>
              </a:buClr>
            </a:pPr>
            <a:r>
              <a:rPr lang="zh-CN" altLang="en-US" sz="2800" b="1">
                <a:solidFill>
                  <a:srgbClr val="000066"/>
                </a:solidFill>
                <a:ea typeface="隶书" pitchFamily="49" charset="-122"/>
              </a:rPr>
              <a:t>德国度：1升水中含有钙盐及镁盐的总量相当于10毫克氧化钙时，称为1德国度。</a:t>
            </a:r>
            <a:endParaRPr lang="zh-CN" altLang="en-US" sz="2800" b="1">
              <a:solidFill>
                <a:srgbClr val="000066"/>
              </a:solidFill>
              <a:ea typeface="隶书" pitchFamily="49" charset="-122"/>
            </a:endParaRPr>
          </a:p>
          <a:p>
            <a:pPr algn="just" eaLnBrk="1" hangingPunct="1">
              <a:lnSpc>
                <a:spcPct val="110000"/>
              </a:lnSpc>
              <a:buClr>
                <a:srgbClr val="FF00FF"/>
              </a:buClr>
            </a:pPr>
            <a:r>
              <a:rPr lang="zh-CN" altLang="en-US" sz="2800" b="1">
                <a:solidFill>
                  <a:srgbClr val="000066"/>
                </a:solidFill>
                <a:ea typeface="隶书" pitchFamily="49" charset="-122"/>
              </a:rPr>
              <a:t>1德国度 = 1</a:t>
            </a:r>
            <a:r>
              <a:rPr lang="en-US" altLang="zh-CN" sz="2800" b="1">
                <a:solidFill>
                  <a:srgbClr val="000066"/>
                </a:solidFill>
                <a:ea typeface="隶书" pitchFamily="49" charset="-122"/>
              </a:rPr>
              <a:t>L</a:t>
            </a:r>
            <a:r>
              <a:rPr lang="zh-CN" altLang="en-US" sz="2800" b="1">
                <a:solidFill>
                  <a:srgbClr val="000066"/>
                </a:solidFill>
                <a:ea typeface="隶书" pitchFamily="49" charset="-122"/>
              </a:rPr>
              <a:t>水中含有10</a:t>
            </a:r>
            <a:r>
              <a:rPr lang="en-US" altLang="zh-CN" sz="2800" b="1">
                <a:solidFill>
                  <a:srgbClr val="000066"/>
                </a:solidFill>
                <a:ea typeface="隶书" pitchFamily="49" charset="-122"/>
              </a:rPr>
              <a:t>mg CaO</a:t>
            </a:r>
            <a:endParaRPr lang="en-US" altLang="zh-CN" sz="2800" b="1">
              <a:solidFill>
                <a:srgbClr val="000066"/>
              </a:solidFill>
              <a:ea typeface="隶书" pitchFamily="49" charset="-122"/>
            </a:endParaRPr>
          </a:p>
          <a:p>
            <a:pPr algn="just" eaLnBrk="1" hangingPunct="1">
              <a:lnSpc>
                <a:spcPct val="110000"/>
              </a:lnSpc>
              <a:buClr>
                <a:srgbClr val="FF00FF"/>
              </a:buClr>
            </a:pPr>
            <a:r>
              <a:rPr lang="zh-CN" altLang="en-US" sz="2800" b="1">
                <a:solidFill>
                  <a:srgbClr val="000066"/>
                </a:solidFill>
                <a:ea typeface="隶书" pitchFamily="49" charset="-122"/>
              </a:rPr>
              <a:t>我国生活饮用水卫生标准规定总硬度以1</a:t>
            </a:r>
            <a:r>
              <a:rPr lang="en-US" altLang="zh-CN" sz="2800" b="1">
                <a:solidFill>
                  <a:srgbClr val="000066"/>
                </a:solidFill>
                <a:ea typeface="隶书" pitchFamily="49" charset="-122"/>
              </a:rPr>
              <a:t>L</a:t>
            </a:r>
            <a:r>
              <a:rPr lang="zh-CN" altLang="en-US" sz="2800" b="1">
                <a:solidFill>
                  <a:srgbClr val="000066"/>
                </a:solidFill>
                <a:ea typeface="隶书" pitchFamily="49" charset="-122"/>
              </a:rPr>
              <a:t>水中含有</a:t>
            </a:r>
            <a:r>
              <a:rPr lang="en-US" altLang="zh-CN" sz="2800" b="1">
                <a:solidFill>
                  <a:srgbClr val="000066"/>
                </a:solidFill>
                <a:ea typeface="隶书" pitchFamily="49" charset="-122"/>
              </a:rPr>
              <a:t>CaCO</a:t>
            </a:r>
            <a:r>
              <a:rPr lang="en-US" altLang="zh-CN" sz="2800" b="1" baseline="-30000">
                <a:solidFill>
                  <a:srgbClr val="000066"/>
                </a:solidFill>
                <a:ea typeface="隶书" pitchFamily="49" charset="-122"/>
              </a:rPr>
              <a:t>3</a:t>
            </a:r>
            <a:r>
              <a:rPr lang="zh-CN" altLang="en-US" sz="2800" b="1">
                <a:solidFill>
                  <a:srgbClr val="000066"/>
                </a:solidFill>
                <a:ea typeface="隶书" pitchFamily="49" charset="-122"/>
              </a:rPr>
              <a:t>的</a:t>
            </a:r>
            <a:r>
              <a:rPr lang="en-US" altLang="zh-CN" sz="2800" b="1">
                <a:solidFill>
                  <a:srgbClr val="000066"/>
                </a:solidFill>
                <a:ea typeface="隶书" pitchFamily="49" charset="-122"/>
              </a:rPr>
              <a:t>mg</a:t>
            </a:r>
            <a:r>
              <a:rPr lang="zh-CN" altLang="en-US" sz="2800" b="1">
                <a:solidFill>
                  <a:srgbClr val="000066"/>
                </a:solidFill>
                <a:ea typeface="隶书" pitchFamily="49" charset="-122"/>
              </a:rPr>
              <a:t>数表示。</a:t>
            </a:r>
            <a:endParaRPr lang="zh-CN" altLang="en-US" sz="2800" b="1">
              <a:solidFill>
                <a:srgbClr val="000066"/>
              </a:solidFill>
              <a:ea typeface="隶书" pitchFamily="49" charset="-122"/>
            </a:endParaRPr>
          </a:p>
          <a:p>
            <a:pPr eaLnBrk="1" hangingPunct="1">
              <a:lnSpc>
                <a:spcPct val="110000"/>
              </a:lnSpc>
              <a:buClr>
                <a:srgbClr val="FF00FF"/>
              </a:buClr>
            </a:pPr>
            <a:endParaRPr lang="zh-CN" altLang="en-US" sz="2800" b="1">
              <a:solidFill>
                <a:srgbClr val="000066"/>
              </a:solidFill>
              <a:ea typeface="隶书" pitchFamily="49"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31747"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31748"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31749" name="Rectangle 2"/>
          <p:cNvSpPr>
            <a:spLocks noGrp="1"/>
          </p:cNvSpPr>
          <p:nvPr>
            <p:ph type="title"/>
          </p:nvPr>
        </p:nvSpPr>
        <p:spPr>
          <a:ln/>
        </p:spPr>
        <p:txBody>
          <a:bodyPr wrap="square" lIns="91440" tIns="45720" rIns="91440" bIns="45720" anchor="ctr" anchorCtr="0"/>
          <a:p>
            <a:pPr algn="l" eaLnBrk="1" hangingPunct="1"/>
            <a:r>
              <a:rPr lang="zh-CN" altLang="en-US" b="1">
                <a:solidFill>
                  <a:srgbClr val="CC0066"/>
                </a:solidFill>
                <a:ea typeface="华文新魏" pitchFamily="2" charset="-122"/>
              </a:rPr>
              <a:t>测定原理</a:t>
            </a:r>
            <a:endParaRPr lang="zh-CN" altLang="en-US" b="1">
              <a:solidFill>
                <a:srgbClr val="CC0066"/>
              </a:solidFill>
              <a:ea typeface="华文新魏" pitchFamily="2" charset="-122"/>
            </a:endParaRPr>
          </a:p>
        </p:txBody>
      </p:sp>
      <p:sp>
        <p:nvSpPr>
          <p:cNvPr id="31750" name="Rectangle 3"/>
          <p:cNvSpPr>
            <a:spLocks noGrp="1"/>
          </p:cNvSpPr>
          <p:nvPr>
            <p:ph idx="1"/>
          </p:nvPr>
        </p:nvSpPr>
        <p:spPr>
          <a:xfrm>
            <a:off x="809625" y="2214563"/>
            <a:ext cx="7958138" cy="3881437"/>
          </a:xfrm>
          <a:ln/>
        </p:spPr>
        <p:txBody>
          <a:bodyPr wrap="square" lIns="91440" tIns="45720" rIns="91440" bIns="45720" anchor="t" anchorCtr="0"/>
          <a:p>
            <a:pPr algn="just" eaLnBrk="1" hangingPunct="1">
              <a:lnSpc>
                <a:spcPct val="115000"/>
              </a:lnSpc>
              <a:buClr>
                <a:srgbClr val="FF00FF"/>
              </a:buClr>
            </a:pPr>
            <a:r>
              <a:rPr lang="en-US" altLang="zh-CN" sz="2800" b="1">
                <a:solidFill>
                  <a:srgbClr val="000066"/>
                </a:solidFill>
              </a:rPr>
              <a:t>     Ca</a:t>
            </a:r>
            <a:r>
              <a:rPr lang="en-US" altLang="zh-CN" sz="2800" b="1" baseline="30000">
                <a:solidFill>
                  <a:srgbClr val="000066"/>
                </a:solidFill>
              </a:rPr>
              <a:t>2+</a:t>
            </a:r>
            <a:r>
              <a:rPr lang="en-US" altLang="zh-CN" sz="2800" b="1">
                <a:solidFill>
                  <a:srgbClr val="000066"/>
                </a:solidFill>
              </a:rPr>
              <a:t>    +   HIn</a:t>
            </a:r>
            <a:r>
              <a:rPr lang="en-US" altLang="zh-CN" sz="2800" b="1" baseline="30000">
                <a:solidFill>
                  <a:srgbClr val="000066"/>
                </a:solidFill>
              </a:rPr>
              <a:t>2-     </a:t>
            </a:r>
            <a:r>
              <a:rPr lang="en-US" altLang="zh-CN" sz="2800" b="1">
                <a:solidFill>
                  <a:srgbClr val="000066"/>
                </a:solidFill>
              </a:rPr>
              <a:t> </a:t>
            </a:r>
            <a:r>
              <a:rPr lang="en-US" altLang="zh-CN" sz="2800" b="1" baseline="30000">
                <a:solidFill>
                  <a:srgbClr val="000066"/>
                </a:solidFill>
              </a:rPr>
              <a:t>            </a:t>
            </a:r>
            <a:r>
              <a:rPr lang="en-US" altLang="zh-CN" sz="2800" b="1">
                <a:solidFill>
                  <a:srgbClr val="000066"/>
                </a:solidFill>
              </a:rPr>
              <a:t>CaIn</a:t>
            </a:r>
            <a:r>
              <a:rPr lang="en-US" altLang="zh-CN" sz="2800" b="1" baseline="30000">
                <a:solidFill>
                  <a:srgbClr val="000066"/>
                </a:solidFill>
              </a:rPr>
              <a:t>-</a:t>
            </a:r>
            <a:r>
              <a:rPr lang="en-US" altLang="zh-CN" sz="2800" b="1">
                <a:solidFill>
                  <a:srgbClr val="000066"/>
                </a:solidFill>
              </a:rPr>
              <a:t>  +   H</a:t>
            </a:r>
            <a:r>
              <a:rPr lang="en-US" altLang="zh-CN" sz="2800" b="1" baseline="30000">
                <a:solidFill>
                  <a:srgbClr val="000066"/>
                </a:solidFill>
              </a:rPr>
              <a:t>+</a:t>
            </a:r>
            <a:endParaRPr lang="en-US" altLang="zh-CN" sz="2800" b="1" baseline="30000">
              <a:solidFill>
                <a:srgbClr val="000066"/>
              </a:solidFill>
            </a:endParaRPr>
          </a:p>
          <a:p>
            <a:pPr algn="just" eaLnBrk="1" hangingPunct="1">
              <a:lnSpc>
                <a:spcPct val="115000"/>
              </a:lnSpc>
              <a:buClr>
                <a:srgbClr val="FF00FF"/>
              </a:buClr>
            </a:pPr>
            <a:r>
              <a:rPr lang="en-US" altLang="zh-CN" sz="2800" b="1">
                <a:solidFill>
                  <a:srgbClr val="000066"/>
                </a:solidFill>
                <a:cs typeface="Times New Roman" panose="02020603050405020304" pitchFamily="18" charset="0"/>
              </a:rPr>
              <a:t>                   </a:t>
            </a:r>
            <a:r>
              <a:rPr lang="en-US" altLang="zh-CN" sz="2400" b="1">
                <a:solidFill>
                  <a:srgbClr val="990033"/>
                </a:solidFill>
                <a:latin typeface="隶书" pitchFamily="49" charset="-122"/>
                <a:ea typeface="隶书" pitchFamily="49" charset="-122"/>
              </a:rPr>
              <a:t>（</a:t>
            </a:r>
            <a:r>
              <a:rPr lang="zh-CN" altLang="en-US" sz="2400" b="1">
                <a:solidFill>
                  <a:srgbClr val="990033"/>
                </a:solidFill>
                <a:latin typeface="隶书" pitchFamily="49" charset="-122"/>
                <a:ea typeface="隶书" pitchFamily="49" charset="-122"/>
              </a:rPr>
              <a:t>蓝色）       （红色）</a:t>
            </a:r>
            <a:endParaRPr lang="zh-CN" altLang="en-US" sz="2400" b="1">
              <a:solidFill>
                <a:srgbClr val="990033"/>
              </a:solidFill>
              <a:latin typeface="隶书" pitchFamily="49" charset="-122"/>
              <a:ea typeface="隶书" pitchFamily="49" charset="-122"/>
            </a:endParaRPr>
          </a:p>
          <a:p>
            <a:pPr algn="just" eaLnBrk="1" hangingPunct="1">
              <a:lnSpc>
                <a:spcPct val="115000"/>
              </a:lnSpc>
              <a:buClr>
                <a:srgbClr val="FF00FF"/>
              </a:buClr>
            </a:pPr>
            <a:r>
              <a:rPr lang="en-US" altLang="zh-CN" sz="2800" b="1">
                <a:solidFill>
                  <a:srgbClr val="000066"/>
                </a:solidFill>
              </a:rPr>
              <a:t> Mg</a:t>
            </a:r>
            <a:r>
              <a:rPr lang="en-US" altLang="zh-CN" sz="2800" b="1" baseline="30000">
                <a:solidFill>
                  <a:srgbClr val="000066"/>
                </a:solidFill>
              </a:rPr>
              <a:t>2+    </a:t>
            </a:r>
            <a:r>
              <a:rPr lang="en-US" altLang="zh-CN" sz="2800" b="1">
                <a:solidFill>
                  <a:srgbClr val="000066"/>
                </a:solidFill>
              </a:rPr>
              <a:t>+   HIn</a:t>
            </a:r>
            <a:r>
              <a:rPr lang="en-US" altLang="zh-CN" sz="2800" b="1" baseline="30000">
                <a:solidFill>
                  <a:srgbClr val="000066"/>
                </a:solidFill>
              </a:rPr>
              <a:t>2-                  </a:t>
            </a:r>
            <a:r>
              <a:rPr lang="en-US" altLang="zh-CN" sz="2800" b="1">
                <a:solidFill>
                  <a:srgbClr val="000066"/>
                </a:solidFill>
              </a:rPr>
              <a:t>MgIn</a:t>
            </a:r>
            <a:r>
              <a:rPr lang="en-US" altLang="zh-CN" sz="2800" b="1" baseline="30000">
                <a:solidFill>
                  <a:srgbClr val="000066"/>
                </a:solidFill>
              </a:rPr>
              <a:t>-</a:t>
            </a:r>
            <a:r>
              <a:rPr lang="en-US" altLang="zh-CN" sz="2800" b="1">
                <a:solidFill>
                  <a:srgbClr val="000066"/>
                </a:solidFill>
              </a:rPr>
              <a:t>  +   H</a:t>
            </a:r>
            <a:r>
              <a:rPr lang="en-US" altLang="zh-CN" sz="2800" b="1" baseline="30000">
                <a:solidFill>
                  <a:srgbClr val="000066"/>
                </a:solidFill>
              </a:rPr>
              <a:t>+</a:t>
            </a:r>
            <a:endParaRPr lang="en-US" altLang="zh-CN" sz="2800" b="1" baseline="30000">
              <a:solidFill>
                <a:srgbClr val="000066"/>
              </a:solidFill>
            </a:endParaRPr>
          </a:p>
          <a:p>
            <a:pPr algn="just" eaLnBrk="1" hangingPunct="1">
              <a:lnSpc>
                <a:spcPct val="115000"/>
              </a:lnSpc>
              <a:buClr>
                <a:srgbClr val="FF00FF"/>
              </a:buClr>
            </a:pPr>
            <a:endParaRPr lang="en-US" altLang="zh-CN" sz="2800" b="1" baseline="30000">
              <a:solidFill>
                <a:srgbClr val="000066"/>
              </a:solidFill>
            </a:endParaRPr>
          </a:p>
          <a:p>
            <a:pPr algn="just" eaLnBrk="1" hangingPunct="1">
              <a:lnSpc>
                <a:spcPct val="115000"/>
              </a:lnSpc>
              <a:buClr>
                <a:srgbClr val="FF00FF"/>
              </a:buClr>
            </a:pPr>
            <a:r>
              <a:rPr lang="en-US" altLang="zh-CN" sz="2800" b="1">
                <a:solidFill>
                  <a:schemeClr val="hlink"/>
                </a:solidFill>
              </a:rPr>
              <a:t>H</a:t>
            </a:r>
            <a:r>
              <a:rPr lang="en-US" altLang="zh-CN" sz="2800" b="1" baseline="-30000">
                <a:solidFill>
                  <a:schemeClr val="hlink"/>
                </a:solidFill>
              </a:rPr>
              <a:t>2</a:t>
            </a:r>
            <a:r>
              <a:rPr lang="en-US" altLang="zh-CN" sz="2800" b="1">
                <a:solidFill>
                  <a:schemeClr val="hlink"/>
                </a:solidFill>
              </a:rPr>
              <a:t>Y</a:t>
            </a:r>
            <a:r>
              <a:rPr lang="en-US" altLang="zh-CN" sz="2800" b="1" baseline="30000">
                <a:solidFill>
                  <a:schemeClr val="hlink"/>
                </a:solidFill>
              </a:rPr>
              <a:t>2-</a:t>
            </a:r>
            <a:r>
              <a:rPr lang="en-US" altLang="zh-CN" sz="2800" b="1">
                <a:solidFill>
                  <a:schemeClr val="hlink"/>
                </a:solidFill>
              </a:rPr>
              <a:t>  +  CaIn</a:t>
            </a:r>
            <a:r>
              <a:rPr lang="en-US" altLang="zh-CN" sz="2800" b="1" baseline="30000">
                <a:solidFill>
                  <a:schemeClr val="hlink"/>
                </a:solidFill>
              </a:rPr>
              <a:t>-                 </a:t>
            </a:r>
            <a:r>
              <a:rPr lang="en-US" altLang="zh-CN" sz="2800" b="1">
                <a:solidFill>
                  <a:schemeClr val="hlink"/>
                </a:solidFill>
              </a:rPr>
              <a:t>CaY</a:t>
            </a:r>
            <a:r>
              <a:rPr lang="en-US" altLang="zh-CN" sz="2800" b="1" baseline="30000">
                <a:solidFill>
                  <a:schemeClr val="hlink"/>
                </a:solidFill>
              </a:rPr>
              <a:t>2-</a:t>
            </a:r>
            <a:r>
              <a:rPr lang="en-US" altLang="zh-CN" sz="2800" b="1">
                <a:solidFill>
                  <a:schemeClr val="hlink"/>
                </a:solidFill>
              </a:rPr>
              <a:t>  +  HIn</a:t>
            </a:r>
            <a:r>
              <a:rPr lang="en-US" altLang="zh-CN" sz="2800" b="1" baseline="30000">
                <a:solidFill>
                  <a:schemeClr val="hlink"/>
                </a:solidFill>
              </a:rPr>
              <a:t>2- </a:t>
            </a:r>
            <a:r>
              <a:rPr lang="en-US" altLang="zh-CN" sz="2800" b="1">
                <a:solidFill>
                  <a:schemeClr val="hlink"/>
                </a:solidFill>
              </a:rPr>
              <a:t> +  H</a:t>
            </a:r>
            <a:r>
              <a:rPr lang="en-US" altLang="zh-CN" sz="2800" b="1" baseline="30000">
                <a:solidFill>
                  <a:schemeClr val="hlink"/>
                </a:solidFill>
              </a:rPr>
              <a:t>+</a:t>
            </a:r>
            <a:endParaRPr lang="en-US" altLang="zh-CN" sz="2800" b="1" baseline="30000">
              <a:solidFill>
                <a:schemeClr val="hlink"/>
              </a:solidFill>
            </a:endParaRPr>
          </a:p>
          <a:p>
            <a:pPr algn="just" eaLnBrk="1" hangingPunct="1">
              <a:lnSpc>
                <a:spcPct val="115000"/>
              </a:lnSpc>
              <a:buClr>
                <a:srgbClr val="FF00FF"/>
              </a:buClr>
            </a:pPr>
            <a:r>
              <a:rPr lang="zh-CN" altLang="en-US" sz="2400" b="1">
                <a:solidFill>
                  <a:srgbClr val="990033"/>
                </a:solidFill>
                <a:latin typeface="隶书" pitchFamily="49" charset="-122"/>
                <a:ea typeface="隶书" pitchFamily="49" charset="-122"/>
              </a:rPr>
              <a:t>       </a:t>
            </a:r>
            <a:r>
              <a:rPr lang="zh-CN" altLang="en-US" sz="2400" b="1">
                <a:solidFill>
                  <a:schemeClr val="accent1"/>
                </a:solidFill>
                <a:latin typeface="隶书" pitchFamily="49" charset="-122"/>
                <a:ea typeface="隶书" pitchFamily="49" charset="-122"/>
              </a:rPr>
              <a:t>（红色）              </a:t>
            </a:r>
            <a:r>
              <a:rPr lang="en-US" altLang="zh-CN" sz="2400" b="1">
                <a:solidFill>
                  <a:schemeClr val="accent1"/>
                </a:solidFill>
                <a:latin typeface="隶书" pitchFamily="49" charset="-122"/>
                <a:ea typeface="隶书" pitchFamily="49" charset="-122"/>
              </a:rPr>
              <a:t>（</a:t>
            </a:r>
            <a:r>
              <a:rPr lang="zh-CN" altLang="en-US" sz="2400" b="1">
                <a:solidFill>
                  <a:schemeClr val="accent1"/>
                </a:solidFill>
                <a:latin typeface="隶书" pitchFamily="49" charset="-122"/>
                <a:ea typeface="隶书" pitchFamily="49" charset="-122"/>
              </a:rPr>
              <a:t>蓝色）</a:t>
            </a:r>
            <a:r>
              <a:rPr lang="zh-CN" altLang="en-US" sz="2400" b="1">
                <a:solidFill>
                  <a:srgbClr val="990033"/>
                </a:solidFill>
                <a:latin typeface="隶书" pitchFamily="49" charset="-122"/>
                <a:ea typeface="隶书" pitchFamily="49" charset="-122"/>
              </a:rPr>
              <a:t> </a:t>
            </a:r>
            <a:endParaRPr lang="en-US" altLang="zh-CN" sz="2800" b="1">
              <a:solidFill>
                <a:schemeClr val="hlink"/>
              </a:solidFill>
              <a:cs typeface="Times New Roman" panose="02020603050405020304" pitchFamily="18" charset="0"/>
            </a:endParaRPr>
          </a:p>
          <a:p>
            <a:pPr algn="just" eaLnBrk="1" hangingPunct="1">
              <a:lnSpc>
                <a:spcPct val="115000"/>
              </a:lnSpc>
              <a:buClr>
                <a:srgbClr val="FF00FF"/>
              </a:buClr>
            </a:pPr>
            <a:r>
              <a:rPr lang="en-US" altLang="zh-CN" sz="2800" b="1">
                <a:solidFill>
                  <a:schemeClr val="hlink"/>
                </a:solidFill>
              </a:rPr>
              <a:t>H</a:t>
            </a:r>
            <a:r>
              <a:rPr lang="en-US" altLang="zh-CN" sz="2800" b="1" baseline="-30000">
                <a:solidFill>
                  <a:schemeClr val="hlink"/>
                </a:solidFill>
              </a:rPr>
              <a:t>2</a:t>
            </a:r>
            <a:r>
              <a:rPr lang="en-US" altLang="zh-CN" sz="2800" b="1">
                <a:solidFill>
                  <a:schemeClr val="hlink"/>
                </a:solidFill>
              </a:rPr>
              <a:t>Y</a:t>
            </a:r>
            <a:r>
              <a:rPr lang="en-US" altLang="zh-CN" sz="2800" b="1" baseline="30000">
                <a:solidFill>
                  <a:schemeClr val="hlink"/>
                </a:solidFill>
              </a:rPr>
              <a:t>2-</a:t>
            </a:r>
            <a:r>
              <a:rPr lang="en-US" altLang="zh-CN" sz="2800" b="1">
                <a:solidFill>
                  <a:schemeClr val="hlink"/>
                </a:solidFill>
              </a:rPr>
              <a:t>  +  MgIn</a:t>
            </a:r>
            <a:r>
              <a:rPr lang="en-US" altLang="zh-CN" sz="2800" b="1" baseline="30000">
                <a:solidFill>
                  <a:schemeClr val="hlink"/>
                </a:solidFill>
              </a:rPr>
              <a:t>-               </a:t>
            </a:r>
            <a:r>
              <a:rPr lang="en-US" altLang="zh-CN" sz="2800" b="1">
                <a:solidFill>
                  <a:schemeClr val="hlink"/>
                </a:solidFill>
              </a:rPr>
              <a:t>MgY</a:t>
            </a:r>
            <a:r>
              <a:rPr lang="en-US" altLang="zh-CN" sz="2800" b="1" baseline="30000">
                <a:solidFill>
                  <a:schemeClr val="hlink"/>
                </a:solidFill>
              </a:rPr>
              <a:t>2- </a:t>
            </a:r>
            <a:r>
              <a:rPr lang="en-US" altLang="zh-CN" sz="2800" b="1">
                <a:solidFill>
                  <a:schemeClr val="hlink"/>
                </a:solidFill>
              </a:rPr>
              <a:t> +  HIn</a:t>
            </a:r>
            <a:r>
              <a:rPr lang="en-US" altLang="zh-CN" sz="2800" b="1" baseline="30000">
                <a:solidFill>
                  <a:schemeClr val="hlink"/>
                </a:solidFill>
              </a:rPr>
              <a:t>2- </a:t>
            </a:r>
            <a:r>
              <a:rPr lang="en-US" altLang="zh-CN" sz="2800" b="1">
                <a:solidFill>
                  <a:schemeClr val="hlink"/>
                </a:solidFill>
              </a:rPr>
              <a:t> +  H</a:t>
            </a:r>
            <a:r>
              <a:rPr lang="en-US" altLang="zh-CN" sz="2800" b="1" baseline="30000">
                <a:solidFill>
                  <a:schemeClr val="hlink"/>
                </a:solidFill>
              </a:rPr>
              <a:t>+</a:t>
            </a:r>
            <a:endParaRPr lang="en-US" altLang="zh-CN" sz="2800" b="1">
              <a:solidFill>
                <a:schemeClr val="hlink"/>
              </a:solidFill>
              <a:cs typeface="Times New Roman" panose="02020603050405020304" pitchFamily="18" charset="0"/>
            </a:endParaRPr>
          </a:p>
          <a:p>
            <a:pPr eaLnBrk="1" hangingPunct="1">
              <a:spcBef>
                <a:spcPct val="50000"/>
              </a:spcBef>
              <a:buClrTx/>
              <a:buFontTx/>
              <a:buNone/>
            </a:pPr>
            <a:endParaRPr lang="zh-CN" altLang="en-US" sz="2800" b="1">
              <a:solidFill>
                <a:schemeClr val="hlink"/>
              </a:solidFill>
            </a:endParaRPr>
          </a:p>
          <a:p>
            <a:pPr algn="just" eaLnBrk="1" hangingPunct="1">
              <a:lnSpc>
                <a:spcPct val="115000"/>
              </a:lnSpc>
              <a:buClr>
                <a:srgbClr val="FF00FF"/>
              </a:buClr>
            </a:pPr>
            <a:endParaRPr lang="en-US" altLang="zh-CN" sz="2800" b="1">
              <a:solidFill>
                <a:srgbClr val="000066"/>
              </a:solidFill>
              <a:cs typeface="Times New Roman" panose="02020603050405020304" pitchFamily="18" charset="0"/>
            </a:endParaRPr>
          </a:p>
          <a:p>
            <a:pPr eaLnBrk="1" hangingPunct="1">
              <a:lnSpc>
                <a:spcPct val="115000"/>
              </a:lnSpc>
              <a:buClr>
                <a:srgbClr val="FF00FF"/>
              </a:buClr>
            </a:pPr>
            <a:endParaRPr lang="zh-CN" altLang="en-US" sz="2800" b="1">
              <a:solidFill>
                <a:srgbClr val="000066"/>
              </a:solidFill>
            </a:endParaRPr>
          </a:p>
        </p:txBody>
      </p:sp>
      <p:grpSp>
        <p:nvGrpSpPr>
          <p:cNvPr id="31751" name="Group 4"/>
          <p:cNvGrpSpPr/>
          <p:nvPr/>
        </p:nvGrpSpPr>
        <p:grpSpPr>
          <a:xfrm>
            <a:off x="4330700" y="2454275"/>
            <a:ext cx="685800" cy="228600"/>
            <a:chOff x="3264" y="3072"/>
            <a:chExt cx="432" cy="144"/>
          </a:xfrm>
        </p:grpSpPr>
        <p:cxnSp>
          <p:nvCxnSpPr>
            <p:cNvPr id="31752" name="Line 5"/>
            <p:cNvCxnSpPr/>
            <p:nvPr/>
          </p:nvCxnSpPr>
          <p:spPr>
            <a:xfrm>
              <a:off x="3264" y="3120"/>
              <a:ext cx="432" cy="0"/>
            </a:xfrm>
            <a:prstGeom prst="line">
              <a:avLst/>
            </a:prstGeom>
            <a:ln w="28575" cap="flat" cmpd="sng">
              <a:solidFill>
                <a:srgbClr val="FF0000"/>
              </a:solidFill>
              <a:prstDash val="solid"/>
              <a:headEnd type="none" w="med" len="med"/>
              <a:tailEnd type="none" w="med" len="med"/>
            </a:ln>
          </p:spPr>
        </p:cxnSp>
        <p:cxnSp>
          <p:nvCxnSpPr>
            <p:cNvPr id="31753" name="Line 6"/>
            <p:cNvCxnSpPr/>
            <p:nvPr/>
          </p:nvCxnSpPr>
          <p:spPr>
            <a:xfrm>
              <a:off x="3648" y="3072"/>
              <a:ext cx="48" cy="48"/>
            </a:xfrm>
            <a:prstGeom prst="line">
              <a:avLst/>
            </a:prstGeom>
            <a:ln w="28575" cap="flat" cmpd="sng">
              <a:solidFill>
                <a:srgbClr val="FF0000"/>
              </a:solidFill>
              <a:prstDash val="solid"/>
              <a:headEnd type="none" w="med" len="med"/>
              <a:tailEnd type="none" w="med" len="med"/>
            </a:ln>
          </p:spPr>
        </p:cxnSp>
        <p:cxnSp>
          <p:nvCxnSpPr>
            <p:cNvPr id="31754" name="Line 7"/>
            <p:cNvCxnSpPr/>
            <p:nvPr/>
          </p:nvCxnSpPr>
          <p:spPr>
            <a:xfrm>
              <a:off x="3264" y="3168"/>
              <a:ext cx="432" cy="0"/>
            </a:xfrm>
            <a:prstGeom prst="line">
              <a:avLst/>
            </a:prstGeom>
            <a:ln w="28575" cap="flat" cmpd="sng">
              <a:solidFill>
                <a:srgbClr val="FF0000"/>
              </a:solidFill>
              <a:prstDash val="solid"/>
              <a:headEnd type="none" w="med" len="med"/>
              <a:tailEnd type="none" w="med" len="med"/>
            </a:ln>
          </p:spPr>
        </p:cxnSp>
        <p:cxnSp>
          <p:nvCxnSpPr>
            <p:cNvPr id="31755" name="Line 8"/>
            <p:cNvCxnSpPr/>
            <p:nvPr/>
          </p:nvCxnSpPr>
          <p:spPr>
            <a:xfrm>
              <a:off x="3264" y="3168"/>
              <a:ext cx="48" cy="48"/>
            </a:xfrm>
            <a:prstGeom prst="line">
              <a:avLst/>
            </a:prstGeom>
            <a:ln w="28575" cap="flat" cmpd="sng">
              <a:solidFill>
                <a:srgbClr val="FF0000"/>
              </a:solidFill>
              <a:prstDash val="solid"/>
              <a:headEnd type="none" w="med" len="med"/>
              <a:tailEnd type="none" w="med" len="med"/>
            </a:ln>
          </p:spPr>
        </p:cxnSp>
      </p:grpSp>
      <p:grpSp>
        <p:nvGrpSpPr>
          <p:cNvPr id="31756" name="Group 9"/>
          <p:cNvGrpSpPr/>
          <p:nvPr/>
        </p:nvGrpSpPr>
        <p:grpSpPr>
          <a:xfrm>
            <a:off x="3886200" y="3597275"/>
            <a:ext cx="685800" cy="228600"/>
            <a:chOff x="3264" y="3072"/>
            <a:chExt cx="432" cy="144"/>
          </a:xfrm>
        </p:grpSpPr>
        <p:cxnSp>
          <p:nvCxnSpPr>
            <p:cNvPr id="31757" name="Line 10"/>
            <p:cNvCxnSpPr/>
            <p:nvPr/>
          </p:nvCxnSpPr>
          <p:spPr>
            <a:xfrm>
              <a:off x="3264" y="3120"/>
              <a:ext cx="432" cy="0"/>
            </a:xfrm>
            <a:prstGeom prst="line">
              <a:avLst/>
            </a:prstGeom>
            <a:ln w="28575" cap="flat" cmpd="sng">
              <a:solidFill>
                <a:srgbClr val="FF0000"/>
              </a:solidFill>
              <a:prstDash val="solid"/>
              <a:headEnd type="none" w="med" len="med"/>
              <a:tailEnd type="none" w="med" len="med"/>
            </a:ln>
          </p:spPr>
        </p:cxnSp>
        <p:cxnSp>
          <p:nvCxnSpPr>
            <p:cNvPr id="31758" name="Line 11"/>
            <p:cNvCxnSpPr/>
            <p:nvPr/>
          </p:nvCxnSpPr>
          <p:spPr>
            <a:xfrm>
              <a:off x="3648" y="3072"/>
              <a:ext cx="48" cy="48"/>
            </a:xfrm>
            <a:prstGeom prst="line">
              <a:avLst/>
            </a:prstGeom>
            <a:ln w="28575" cap="flat" cmpd="sng">
              <a:solidFill>
                <a:srgbClr val="FF0000"/>
              </a:solidFill>
              <a:prstDash val="solid"/>
              <a:headEnd type="none" w="med" len="med"/>
              <a:tailEnd type="none" w="med" len="med"/>
            </a:ln>
          </p:spPr>
        </p:cxnSp>
        <p:cxnSp>
          <p:nvCxnSpPr>
            <p:cNvPr id="31759" name="Line 12"/>
            <p:cNvCxnSpPr/>
            <p:nvPr/>
          </p:nvCxnSpPr>
          <p:spPr>
            <a:xfrm>
              <a:off x="3264" y="3168"/>
              <a:ext cx="432" cy="0"/>
            </a:xfrm>
            <a:prstGeom prst="line">
              <a:avLst/>
            </a:prstGeom>
            <a:ln w="28575" cap="flat" cmpd="sng">
              <a:solidFill>
                <a:srgbClr val="FF0000"/>
              </a:solidFill>
              <a:prstDash val="solid"/>
              <a:headEnd type="none" w="med" len="med"/>
              <a:tailEnd type="none" w="med" len="med"/>
            </a:ln>
          </p:spPr>
        </p:cxnSp>
        <p:cxnSp>
          <p:nvCxnSpPr>
            <p:cNvPr id="31760" name="Line 13"/>
            <p:cNvCxnSpPr/>
            <p:nvPr/>
          </p:nvCxnSpPr>
          <p:spPr>
            <a:xfrm>
              <a:off x="3264" y="3168"/>
              <a:ext cx="48" cy="48"/>
            </a:xfrm>
            <a:prstGeom prst="line">
              <a:avLst/>
            </a:prstGeom>
            <a:ln w="28575" cap="flat" cmpd="sng">
              <a:solidFill>
                <a:srgbClr val="FF0000"/>
              </a:solidFill>
              <a:prstDash val="solid"/>
              <a:headEnd type="none" w="med" len="med"/>
              <a:tailEnd type="none" w="med" len="med"/>
            </a:ln>
          </p:spPr>
        </p:cxnSp>
      </p:grpSp>
      <p:grpSp>
        <p:nvGrpSpPr>
          <p:cNvPr id="31761" name="Group 15"/>
          <p:cNvGrpSpPr/>
          <p:nvPr/>
        </p:nvGrpSpPr>
        <p:grpSpPr>
          <a:xfrm>
            <a:off x="3733800" y="4556125"/>
            <a:ext cx="685800" cy="228600"/>
            <a:chOff x="3264" y="3072"/>
            <a:chExt cx="432" cy="144"/>
          </a:xfrm>
        </p:grpSpPr>
        <p:cxnSp>
          <p:nvCxnSpPr>
            <p:cNvPr id="31762" name="Line 16"/>
            <p:cNvCxnSpPr/>
            <p:nvPr/>
          </p:nvCxnSpPr>
          <p:spPr>
            <a:xfrm>
              <a:off x="3264" y="3120"/>
              <a:ext cx="432" cy="0"/>
            </a:xfrm>
            <a:prstGeom prst="line">
              <a:avLst/>
            </a:prstGeom>
            <a:ln w="28575" cap="flat" cmpd="sng">
              <a:solidFill>
                <a:srgbClr val="FF0000"/>
              </a:solidFill>
              <a:prstDash val="solid"/>
              <a:headEnd type="none" w="med" len="med"/>
              <a:tailEnd type="none" w="med" len="med"/>
            </a:ln>
          </p:spPr>
        </p:cxnSp>
        <p:cxnSp>
          <p:nvCxnSpPr>
            <p:cNvPr id="31763" name="Line 17"/>
            <p:cNvCxnSpPr/>
            <p:nvPr/>
          </p:nvCxnSpPr>
          <p:spPr>
            <a:xfrm>
              <a:off x="3648" y="3072"/>
              <a:ext cx="48" cy="48"/>
            </a:xfrm>
            <a:prstGeom prst="line">
              <a:avLst/>
            </a:prstGeom>
            <a:ln w="28575" cap="flat" cmpd="sng">
              <a:solidFill>
                <a:srgbClr val="FF0000"/>
              </a:solidFill>
              <a:prstDash val="solid"/>
              <a:headEnd type="none" w="med" len="med"/>
              <a:tailEnd type="none" w="med" len="med"/>
            </a:ln>
          </p:spPr>
        </p:cxnSp>
        <p:cxnSp>
          <p:nvCxnSpPr>
            <p:cNvPr id="31764" name="Line 18"/>
            <p:cNvCxnSpPr/>
            <p:nvPr/>
          </p:nvCxnSpPr>
          <p:spPr>
            <a:xfrm>
              <a:off x="3264" y="3168"/>
              <a:ext cx="432" cy="0"/>
            </a:xfrm>
            <a:prstGeom prst="line">
              <a:avLst/>
            </a:prstGeom>
            <a:ln w="28575" cap="flat" cmpd="sng">
              <a:solidFill>
                <a:srgbClr val="FF0000"/>
              </a:solidFill>
              <a:prstDash val="solid"/>
              <a:headEnd type="none" w="med" len="med"/>
              <a:tailEnd type="none" w="med" len="med"/>
            </a:ln>
          </p:spPr>
        </p:cxnSp>
        <p:cxnSp>
          <p:nvCxnSpPr>
            <p:cNvPr id="31765" name="Line 19"/>
            <p:cNvCxnSpPr/>
            <p:nvPr/>
          </p:nvCxnSpPr>
          <p:spPr>
            <a:xfrm>
              <a:off x="3264" y="3168"/>
              <a:ext cx="48" cy="48"/>
            </a:xfrm>
            <a:prstGeom prst="line">
              <a:avLst/>
            </a:prstGeom>
            <a:ln w="28575" cap="flat" cmpd="sng">
              <a:solidFill>
                <a:srgbClr val="FF0000"/>
              </a:solidFill>
              <a:prstDash val="solid"/>
              <a:headEnd type="none" w="med" len="med"/>
              <a:tailEnd type="none" w="med" len="med"/>
            </a:ln>
          </p:spPr>
        </p:cxnSp>
      </p:grpSp>
      <p:grpSp>
        <p:nvGrpSpPr>
          <p:cNvPr id="31766" name="Group 20"/>
          <p:cNvGrpSpPr/>
          <p:nvPr/>
        </p:nvGrpSpPr>
        <p:grpSpPr>
          <a:xfrm>
            <a:off x="3733800" y="5638800"/>
            <a:ext cx="685800" cy="228600"/>
            <a:chOff x="3264" y="3072"/>
            <a:chExt cx="432" cy="144"/>
          </a:xfrm>
        </p:grpSpPr>
        <p:cxnSp>
          <p:nvCxnSpPr>
            <p:cNvPr id="31767" name="Line 21"/>
            <p:cNvCxnSpPr/>
            <p:nvPr/>
          </p:nvCxnSpPr>
          <p:spPr>
            <a:xfrm>
              <a:off x="3264" y="3120"/>
              <a:ext cx="432" cy="0"/>
            </a:xfrm>
            <a:prstGeom prst="line">
              <a:avLst/>
            </a:prstGeom>
            <a:ln w="28575" cap="flat" cmpd="sng">
              <a:solidFill>
                <a:srgbClr val="FF0000"/>
              </a:solidFill>
              <a:prstDash val="solid"/>
              <a:headEnd type="none" w="med" len="med"/>
              <a:tailEnd type="none" w="med" len="med"/>
            </a:ln>
          </p:spPr>
        </p:cxnSp>
        <p:cxnSp>
          <p:nvCxnSpPr>
            <p:cNvPr id="31768" name="Line 22"/>
            <p:cNvCxnSpPr/>
            <p:nvPr/>
          </p:nvCxnSpPr>
          <p:spPr>
            <a:xfrm>
              <a:off x="3648" y="3072"/>
              <a:ext cx="48" cy="48"/>
            </a:xfrm>
            <a:prstGeom prst="line">
              <a:avLst/>
            </a:prstGeom>
            <a:ln w="28575" cap="flat" cmpd="sng">
              <a:solidFill>
                <a:srgbClr val="FF0000"/>
              </a:solidFill>
              <a:prstDash val="solid"/>
              <a:headEnd type="none" w="med" len="med"/>
              <a:tailEnd type="none" w="med" len="med"/>
            </a:ln>
          </p:spPr>
        </p:cxnSp>
        <p:cxnSp>
          <p:nvCxnSpPr>
            <p:cNvPr id="31769" name="Line 23"/>
            <p:cNvCxnSpPr/>
            <p:nvPr/>
          </p:nvCxnSpPr>
          <p:spPr>
            <a:xfrm>
              <a:off x="3264" y="3168"/>
              <a:ext cx="432" cy="0"/>
            </a:xfrm>
            <a:prstGeom prst="line">
              <a:avLst/>
            </a:prstGeom>
            <a:ln w="28575" cap="flat" cmpd="sng">
              <a:solidFill>
                <a:srgbClr val="FF0000"/>
              </a:solidFill>
              <a:prstDash val="solid"/>
              <a:headEnd type="none" w="med" len="med"/>
              <a:tailEnd type="none" w="med" len="med"/>
            </a:ln>
          </p:spPr>
        </p:cxnSp>
        <p:cxnSp>
          <p:nvCxnSpPr>
            <p:cNvPr id="31770" name="Line 24"/>
            <p:cNvCxnSpPr/>
            <p:nvPr/>
          </p:nvCxnSpPr>
          <p:spPr>
            <a:xfrm>
              <a:off x="3264" y="3168"/>
              <a:ext cx="48" cy="48"/>
            </a:xfrm>
            <a:prstGeom prst="line">
              <a:avLst/>
            </a:prstGeom>
            <a:ln w="28575" cap="flat" cmpd="sng">
              <a:solidFill>
                <a:srgbClr val="FF0000"/>
              </a:solidFill>
              <a:prstDash val="solid"/>
              <a:headEnd type="none" w="med" len="med"/>
              <a:tailEnd type="none" w="med" len="med"/>
            </a:ln>
          </p:spPr>
        </p:cxnSp>
      </p:grpSp>
      <p:sp>
        <p:nvSpPr>
          <p:cNvPr id="31771" name="Rectangle 25"/>
          <p:cNvSpPr/>
          <p:nvPr/>
        </p:nvSpPr>
        <p:spPr>
          <a:xfrm>
            <a:off x="1143000" y="4279900"/>
            <a:ext cx="7467600" cy="1828800"/>
          </a:xfrm>
          <a:prstGeom prst="rect">
            <a:avLst/>
          </a:prstGeom>
          <a:noFill/>
          <a:ln w="28575" cap="flat" cmpd="sng">
            <a:solidFill>
              <a:srgbClr val="CC0066"/>
            </a:solidFill>
            <a:prstDash val="solid"/>
            <a:miter/>
            <a:headEnd type="none" w="med" len="med"/>
            <a:tailEnd type="none" w="med" len="med"/>
          </a:ln>
        </p:spPr>
        <p:txBody>
          <a:bodyPr wrap="none" anchor="ctr" anchorCtr="0"/>
          <a:p>
            <a:pPr algn="ctr"/>
            <a:endParaRPr lang="zh-CN" altLang="en-US">
              <a:solidFill>
                <a:srgbClr val="990033"/>
              </a:solidFill>
            </a:endParaRPr>
          </a:p>
        </p:txBody>
      </p:sp>
      <p:pic>
        <p:nvPicPr>
          <p:cNvPr id="31772" name="New picture" hidden="1"/>
          <p:cNvPicPr>
            <a:picLocks noChangeAspect="1"/>
          </p:cNvPicPr>
          <p:nvPr/>
        </p:nvPicPr>
        <p:blipFill>
          <a:blip r:embed="rId1"/>
          <a:stretch>
            <a:fillRect/>
          </a:stretch>
        </p:blipFill>
        <p:spPr>
          <a:xfrm>
            <a:off x="11709400" y="12306300"/>
            <a:ext cx="406400" cy="457200"/>
          </a:xfrm>
          <a:prstGeom prst="rect">
            <a:avLst/>
          </a:prstGeom>
          <a:noFill/>
          <a:ln w="9525">
            <a:noFill/>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15363"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15364"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15365" name="Rectangle 2"/>
          <p:cNvSpPr>
            <a:spLocks noGrp="1"/>
          </p:cNvSpPr>
          <p:nvPr>
            <p:ph type="title"/>
          </p:nvPr>
        </p:nvSpPr>
        <p:spPr>
          <a:ln/>
        </p:spPr>
        <p:txBody>
          <a:bodyPr wrap="square" lIns="91440" tIns="45720" rIns="91440" bIns="45720" anchor="ctr" anchorCtr="0"/>
          <a:p>
            <a:pPr algn="l" eaLnBrk="1" hangingPunct="1"/>
            <a:r>
              <a:rPr lang="zh-CN" altLang="en-US" sz="4800" b="1">
                <a:solidFill>
                  <a:srgbClr val="CC0099"/>
                </a:solidFill>
                <a:latin typeface="华文新魏" pitchFamily="2" charset="-122"/>
                <a:ea typeface="华文新魏" pitchFamily="2" charset="-122"/>
              </a:rPr>
              <a:t>教学指导：</a:t>
            </a:r>
            <a:endParaRPr lang="en-US" altLang="zh-CN" sz="4800" b="1">
              <a:solidFill>
                <a:srgbClr val="CC0099"/>
              </a:solidFill>
              <a:latin typeface="华文新魏" pitchFamily="2" charset="-122"/>
              <a:ea typeface="华文新魏" pitchFamily="2" charset="-122"/>
            </a:endParaRPr>
          </a:p>
        </p:txBody>
      </p:sp>
      <p:sp>
        <p:nvSpPr>
          <p:cNvPr id="15366" name="Rectangle 3"/>
          <p:cNvSpPr>
            <a:spLocks noGrp="1"/>
          </p:cNvSpPr>
          <p:nvPr>
            <p:ph idx="1"/>
          </p:nvPr>
        </p:nvSpPr>
        <p:spPr>
          <a:xfrm>
            <a:off x="881063" y="2057400"/>
            <a:ext cx="7958137" cy="3881438"/>
          </a:xfrm>
          <a:ln/>
        </p:spPr>
        <p:txBody>
          <a:bodyPr wrap="square" lIns="91440" tIns="45720" rIns="91440" bIns="45720" anchor="t" anchorCtr="0"/>
          <a:p>
            <a:pPr algn="just" eaLnBrk="1" hangingPunct="1">
              <a:lnSpc>
                <a:spcPct val="115000"/>
              </a:lnSpc>
              <a:spcBef>
                <a:spcPct val="30000"/>
              </a:spcBef>
              <a:buClr>
                <a:srgbClr val="FF0066"/>
              </a:buClr>
            </a:pPr>
            <a:r>
              <a:rPr lang="zh-CN" altLang="en-US" sz="3000" b="1">
                <a:solidFill>
                  <a:srgbClr val="000066"/>
                </a:solidFill>
                <a:latin typeface="华文新魏" pitchFamily="2" charset="-122"/>
                <a:ea typeface="华文新魏" pitchFamily="2" charset="-122"/>
              </a:rPr>
              <a:t>方法简介</a:t>
            </a:r>
            <a:endParaRPr lang="zh-CN" altLang="en-US" sz="3000" b="1">
              <a:solidFill>
                <a:srgbClr val="000066"/>
              </a:solidFill>
              <a:latin typeface="华文新魏" pitchFamily="2" charset="-122"/>
              <a:ea typeface="华文新魏" pitchFamily="2" charset="-122"/>
            </a:endParaRPr>
          </a:p>
          <a:p>
            <a:pPr algn="just" eaLnBrk="1" hangingPunct="1">
              <a:lnSpc>
                <a:spcPct val="115000"/>
              </a:lnSpc>
              <a:spcBef>
                <a:spcPct val="30000"/>
              </a:spcBef>
              <a:buClr>
                <a:srgbClr val="FF0066"/>
              </a:buClr>
            </a:pPr>
            <a:r>
              <a:rPr lang="en-US" altLang="zh-CN" sz="3000" b="1">
                <a:solidFill>
                  <a:srgbClr val="000066"/>
                </a:solidFill>
                <a:latin typeface="华文新魏" pitchFamily="2" charset="-122"/>
                <a:ea typeface="华文新魏" pitchFamily="2" charset="-122"/>
              </a:rPr>
              <a:t>EDTA</a:t>
            </a:r>
            <a:r>
              <a:rPr lang="zh-CN" altLang="en-US" sz="3000" b="1">
                <a:solidFill>
                  <a:srgbClr val="000066"/>
                </a:solidFill>
                <a:latin typeface="华文新魏" pitchFamily="2" charset="-122"/>
                <a:ea typeface="华文新魏" pitchFamily="2" charset="-122"/>
              </a:rPr>
              <a:t>的性质及其在分析测定中的应用</a:t>
            </a:r>
            <a:endParaRPr lang="zh-CN" altLang="en-US" sz="3000" b="1">
              <a:solidFill>
                <a:srgbClr val="000066"/>
              </a:solidFill>
              <a:latin typeface="华文新魏" pitchFamily="2" charset="-122"/>
              <a:ea typeface="华文新魏" pitchFamily="2" charset="-122"/>
            </a:endParaRPr>
          </a:p>
          <a:p>
            <a:pPr algn="just" eaLnBrk="1" hangingPunct="1">
              <a:lnSpc>
                <a:spcPct val="115000"/>
              </a:lnSpc>
              <a:spcBef>
                <a:spcPct val="30000"/>
              </a:spcBef>
              <a:buClr>
                <a:srgbClr val="FF0066"/>
              </a:buClr>
            </a:pPr>
            <a:r>
              <a:rPr lang="zh-CN" altLang="en-US" sz="3000" b="1">
                <a:solidFill>
                  <a:srgbClr val="000066"/>
                </a:solidFill>
                <a:latin typeface="华文新魏" pitchFamily="2" charset="-122"/>
                <a:ea typeface="华文新魏" pitchFamily="2" charset="-122"/>
              </a:rPr>
              <a:t>配合物在水溶液中的离解平衡</a:t>
            </a:r>
            <a:endParaRPr lang="zh-CN" altLang="en-US" sz="3000" b="1">
              <a:solidFill>
                <a:srgbClr val="000066"/>
              </a:solidFill>
              <a:latin typeface="华文新魏" pitchFamily="2" charset="-122"/>
              <a:ea typeface="华文新魏" pitchFamily="2" charset="-122"/>
            </a:endParaRPr>
          </a:p>
          <a:p>
            <a:pPr algn="just" eaLnBrk="1" hangingPunct="1">
              <a:lnSpc>
                <a:spcPct val="115000"/>
              </a:lnSpc>
              <a:spcBef>
                <a:spcPct val="30000"/>
              </a:spcBef>
              <a:buClr>
                <a:srgbClr val="FF0066"/>
              </a:buClr>
            </a:pPr>
            <a:r>
              <a:rPr lang="en-US" altLang="zh-CN" sz="3000" b="1">
                <a:solidFill>
                  <a:srgbClr val="000066"/>
                </a:solidFill>
                <a:latin typeface="华文新魏" pitchFamily="2" charset="-122"/>
                <a:ea typeface="华文新魏" pitchFamily="2" charset="-122"/>
              </a:rPr>
              <a:t>EDTA</a:t>
            </a:r>
            <a:r>
              <a:rPr lang="zh-CN" altLang="en-US" sz="3000" b="1">
                <a:solidFill>
                  <a:srgbClr val="000066"/>
                </a:solidFill>
                <a:latin typeface="华文新魏" pitchFamily="2" charset="-122"/>
                <a:ea typeface="华文新魏" pitchFamily="2" charset="-122"/>
              </a:rPr>
              <a:t>酸效应曲线</a:t>
            </a:r>
            <a:endParaRPr lang="zh-CN" altLang="en-US" sz="3000" b="1">
              <a:solidFill>
                <a:srgbClr val="000066"/>
              </a:solidFill>
              <a:latin typeface="华文新魏" pitchFamily="2" charset="-122"/>
              <a:ea typeface="华文新魏" pitchFamily="2" charset="-122"/>
            </a:endParaRPr>
          </a:p>
          <a:p>
            <a:pPr algn="just" eaLnBrk="1" hangingPunct="1">
              <a:lnSpc>
                <a:spcPct val="115000"/>
              </a:lnSpc>
              <a:spcBef>
                <a:spcPct val="30000"/>
              </a:spcBef>
              <a:buClr>
                <a:srgbClr val="FF0066"/>
              </a:buClr>
            </a:pPr>
            <a:r>
              <a:rPr lang="zh-CN" altLang="en-US" sz="3000" b="1">
                <a:solidFill>
                  <a:srgbClr val="000066"/>
                </a:solidFill>
                <a:latin typeface="华文新魏" pitchFamily="2" charset="-122"/>
                <a:ea typeface="华文新魏" pitchFamily="2" charset="-122"/>
              </a:rPr>
              <a:t>金属指示剂</a:t>
            </a:r>
            <a:endParaRPr lang="zh-CN" altLang="en-US" sz="3000" b="1">
              <a:solidFill>
                <a:srgbClr val="000066"/>
              </a:solidFill>
              <a:latin typeface="华文新魏" pitchFamily="2" charset="-122"/>
              <a:ea typeface="华文新魏" pitchFamily="2" charset="-122"/>
            </a:endParaRPr>
          </a:p>
          <a:p>
            <a:pPr eaLnBrk="1" hangingPunct="1">
              <a:lnSpc>
                <a:spcPct val="115000"/>
              </a:lnSpc>
              <a:spcBef>
                <a:spcPct val="30000"/>
              </a:spcBef>
              <a:buClr>
                <a:srgbClr val="FF0066"/>
              </a:buClr>
            </a:pPr>
            <a:r>
              <a:rPr lang="zh-CN" altLang="en-US" sz="3000" b="1">
                <a:solidFill>
                  <a:srgbClr val="000066"/>
                </a:solidFill>
                <a:effectLst>
                  <a:outerShdw blurRad="38100" dist="38100" dir="2700000">
                    <a:srgbClr val="C0C0C0"/>
                  </a:outerShdw>
                </a:effectLst>
                <a:latin typeface="华文新魏" pitchFamily="2" charset="-122"/>
                <a:ea typeface="华文新魏" pitchFamily="2" charset="-122"/>
              </a:rPr>
              <a:t>应用示例</a:t>
            </a:r>
            <a:endParaRPr lang="zh-CN" altLang="en-US" sz="3000" b="1">
              <a:solidFill>
                <a:srgbClr val="000066"/>
              </a:solidFill>
              <a:effectLst>
                <a:outerShdw blurRad="38100" dist="38100" dir="2700000">
                  <a:srgbClr val="C0C0C0"/>
                </a:outerShdw>
              </a:effectLst>
              <a:latin typeface="华文新魏" pitchFamily="2" charset="-122"/>
              <a:ea typeface="华文新魏" pitchFamily="2" charset="-122"/>
            </a:endParaRPr>
          </a:p>
          <a:p>
            <a:pPr eaLnBrk="1" hangingPunct="1">
              <a:lnSpc>
                <a:spcPct val="115000"/>
              </a:lnSpc>
              <a:spcBef>
                <a:spcPct val="30000"/>
              </a:spcBef>
              <a:buClr>
                <a:srgbClr val="FF0066"/>
              </a:buClr>
            </a:pPr>
            <a:endParaRPr lang="en-US" altLang="zh-CN" sz="3000" b="1">
              <a:solidFill>
                <a:srgbClr val="000066"/>
              </a:solidFill>
              <a:latin typeface="华文新魏" pitchFamily="2" charset="-122"/>
              <a:ea typeface="华文新魏"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5366">
                                            <p:txEl>
                                              <p:charRg st="0" end="5"/>
                                            </p:txEl>
                                          </p:spTgt>
                                        </p:tgtEl>
                                        <p:attrNameLst>
                                          <p:attrName>style.visibility</p:attrName>
                                        </p:attrNameLst>
                                      </p:cBhvr>
                                      <p:to>
                                        <p:strVal val="visible"/>
                                      </p:to>
                                    </p:set>
                                    <p:animEffect transition="in" filter="blinds(horizontal)">
                                      <p:cBhvr>
                                        <p:cTn id="7" dur="500"/>
                                        <p:tgtEl>
                                          <p:spTgt spid="15366">
                                            <p:txEl>
                                              <p:charRg st="0" end="5"/>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5366">
                                            <p:txEl>
                                              <p:charRg st="5" end="24"/>
                                            </p:txEl>
                                          </p:spTgt>
                                        </p:tgtEl>
                                        <p:attrNameLst>
                                          <p:attrName>style.visibility</p:attrName>
                                        </p:attrNameLst>
                                      </p:cBhvr>
                                      <p:to>
                                        <p:strVal val="visible"/>
                                      </p:to>
                                    </p:set>
                                    <p:animEffect transition="in" filter="blinds(horizontal)">
                                      <p:cBhvr>
                                        <p:cTn id="11" dur="500"/>
                                        <p:tgtEl>
                                          <p:spTgt spid="15366">
                                            <p:txEl>
                                              <p:charRg st="5" end="24"/>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5366">
                                            <p:txEl>
                                              <p:charRg st="24" end="38"/>
                                            </p:txEl>
                                          </p:spTgt>
                                        </p:tgtEl>
                                        <p:attrNameLst>
                                          <p:attrName>style.visibility</p:attrName>
                                        </p:attrNameLst>
                                      </p:cBhvr>
                                      <p:to>
                                        <p:strVal val="visible"/>
                                      </p:to>
                                    </p:set>
                                    <p:animEffect transition="in" filter="blinds(horizontal)">
                                      <p:cBhvr>
                                        <p:cTn id="15" dur="500"/>
                                        <p:tgtEl>
                                          <p:spTgt spid="15366">
                                            <p:txEl>
                                              <p:charRg st="24" end="38"/>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15366">
                                            <p:txEl>
                                              <p:charRg st="38" end="48"/>
                                            </p:txEl>
                                          </p:spTgt>
                                        </p:tgtEl>
                                        <p:attrNameLst>
                                          <p:attrName>style.visibility</p:attrName>
                                        </p:attrNameLst>
                                      </p:cBhvr>
                                      <p:to>
                                        <p:strVal val="visible"/>
                                      </p:to>
                                    </p:set>
                                    <p:animEffect transition="in" filter="blinds(horizontal)">
                                      <p:cBhvr>
                                        <p:cTn id="19" dur="500"/>
                                        <p:tgtEl>
                                          <p:spTgt spid="15366">
                                            <p:txEl>
                                              <p:charRg st="38" end="48"/>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15366">
                                            <p:txEl>
                                              <p:charRg st="48" end="54"/>
                                            </p:txEl>
                                          </p:spTgt>
                                        </p:tgtEl>
                                        <p:attrNameLst>
                                          <p:attrName>style.visibility</p:attrName>
                                        </p:attrNameLst>
                                      </p:cBhvr>
                                      <p:to>
                                        <p:strVal val="visible"/>
                                      </p:to>
                                    </p:set>
                                    <p:animEffect transition="in" filter="blinds(horizontal)">
                                      <p:cBhvr>
                                        <p:cTn id="23" dur="500"/>
                                        <p:tgtEl>
                                          <p:spTgt spid="15366">
                                            <p:txEl>
                                              <p:charRg st="48" end="5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15366">
                                            <p:txEl>
                                              <p:charRg st="54" end="59"/>
                                            </p:txEl>
                                          </p:spTgt>
                                        </p:tgtEl>
                                        <p:attrNameLst>
                                          <p:attrName>style.visibility</p:attrName>
                                        </p:attrNameLst>
                                      </p:cBhvr>
                                      <p:to>
                                        <p:strVal val="visible"/>
                                      </p:to>
                                    </p:set>
                                    <p:animEffect transition="in" filter="blinds(horizontal)">
                                      <p:cBhvr>
                                        <p:cTn id="27" dur="500"/>
                                        <p:tgtEl>
                                          <p:spTgt spid="15366">
                                            <p:txEl>
                                              <p:charRg st="54" end="5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animBg="1"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16387"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16388"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16389" name="Rectangle 2"/>
          <p:cNvSpPr>
            <a:spLocks noGrp="1"/>
          </p:cNvSpPr>
          <p:nvPr>
            <p:ph type="title"/>
          </p:nvPr>
        </p:nvSpPr>
        <p:spPr>
          <a:ln/>
        </p:spPr>
        <p:txBody>
          <a:bodyPr wrap="square" lIns="91440" tIns="45720" rIns="91440" bIns="45720" anchor="ctr" anchorCtr="0"/>
          <a:p>
            <a:pPr algn="l" eaLnBrk="1" hangingPunct="1"/>
            <a:r>
              <a:rPr lang="zh-CN" altLang="en-US" sz="3600" b="1">
                <a:solidFill>
                  <a:srgbClr val="CC0099"/>
                </a:solidFill>
                <a:ea typeface="华文新魏" pitchFamily="2" charset="-122"/>
              </a:rPr>
              <a:t>一、方法简介</a:t>
            </a:r>
            <a:endParaRPr lang="zh-CN" altLang="en-US" sz="3600" b="1">
              <a:solidFill>
                <a:srgbClr val="CC0099"/>
              </a:solidFill>
              <a:ea typeface="华文新魏" pitchFamily="2" charset="-122"/>
            </a:endParaRPr>
          </a:p>
        </p:txBody>
      </p:sp>
      <p:sp>
        <p:nvSpPr>
          <p:cNvPr id="16390" name="Rectangle 3"/>
          <p:cNvSpPr>
            <a:spLocks noGrp="1"/>
          </p:cNvSpPr>
          <p:nvPr>
            <p:ph idx="1"/>
          </p:nvPr>
        </p:nvSpPr>
        <p:spPr>
          <a:xfrm>
            <a:off x="809625" y="2214563"/>
            <a:ext cx="7958138" cy="3881437"/>
          </a:xfrm>
          <a:ln/>
        </p:spPr>
        <p:txBody>
          <a:bodyPr wrap="square" lIns="91440" tIns="45720" rIns="91440" bIns="45720" anchor="t" anchorCtr="0"/>
          <a:p>
            <a:pPr eaLnBrk="1" hangingPunct="1">
              <a:buClr>
                <a:srgbClr val="FF0000"/>
              </a:buClr>
            </a:pPr>
            <a:r>
              <a:rPr lang="zh-CN" altLang="en-US" sz="2800" b="1">
                <a:solidFill>
                  <a:schemeClr val="bg2"/>
                </a:solidFill>
                <a:latin typeface="隶书" pitchFamily="49" charset="-122"/>
                <a:ea typeface="隶书" pitchFamily="49" charset="-122"/>
              </a:rPr>
              <a:t>配位滴定法：利用形成配合物反应为基础的滴定分析方法。</a:t>
            </a:r>
            <a:endParaRPr lang="zh-CN" altLang="en-US" sz="2800" b="1">
              <a:solidFill>
                <a:schemeClr val="bg2"/>
              </a:solidFill>
              <a:latin typeface="隶书" pitchFamily="49" charset="-122"/>
              <a:ea typeface="隶书" pitchFamily="49" charset="-122"/>
            </a:endParaRPr>
          </a:p>
          <a:p>
            <a:pPr eaLnBrk="1" hangingPunct="1">
              <a:buClr>
                <a:srgbClr val="FF0000"/>
              </a:buClr>
            </a:pPr>
            <a:r>
              <a:rPr lang="zh-CN" altLang="en-US" sz="2800" b="1">
                <a:solidFill>
                  <a:srgbClr val="FF0066"/>
                </a:solidFill>
                <a:latin typeface="隶书" pitchFamily="49" charset="-122"/>
                <a:ea typeface="隶书" pitchFamily="49" charset="-122"/>
              </a:rPr>
              <a:t>作为配位滴定反应的条件：</a:t>
            </a:r>
            <a:endParaRPr lang="zh-CN" altLang="en-US" sz="2800" b="1">
              <a:solidFill>
                <a:srgbClr val="FF0066"/>
              </a:solidFill>
              <a:latin typeface="隶书" pitchFamily="49" charset="-122"/>
              <a:ea typeface="隶书" pitchFamily="49" charset="-122"/>
            </a:endParaRPr>
          </a:p>
          <a:p>
            <a:pPr eaLnBrk="1" hangingPunct="1">
              <a:buClr>
                <a:srgbClr val="FF0000"/>
              </a:buClr>
            </a:pPr>
            <a:r>
              <a:rPr lang="zh-CN" altLang="en-US" sz="2600" b="1">
                <a:solidFill>
                  <a:srgbClr val="000066"/>
                </a:solidFill>
                <a:latin typeface="隶书" pitchFamily="49" charset="-122"/>
                <a:ea typeface="隶书" pitchFamily="49" charset="-122"/>
              </a:rPr>
              <a:t>生成的配合物组成一定；</a:t>
            </a:r>
            <a:endParaRPr lang="zh-CN" altLang="en-US" sz="2600" b="1">
              <a:solidFill>
                <a:srgbClr val="000066"/>
              </a:solidFill>
              <a:latin typeface="隶书" pitchFamily="49" charset="-122"/>
              <a:ea typeface="隶书" pitchFamily="49" charset="-122"/>
            </a:endParaRPr>
          </a:p>
          <a:p>
            <a:pPr eaLnBrk="1" hangingPunct="1">
              <a:buClr>
                <a:srgbClr val="FF0000"/>
              </a:buClr>
            </a:pPr>
            <a:r>
              <a:rPr lang="zh-CN" altLang="en-US" sz="2600" b="1">
                <a:solidFill>
                  <a:srgbClr val="000066"/>
                </a:solidFill>
                <a:latin typeface="隶书" pitchFamily="49" charset="-122"/>
                <a:ea typeface="隶书" pitchFamily="49" charset="-122"/>
              </a:rPr>
              <a:t>配合物稳定；</a:t>
            </a:r>
            <a:endParaRPr lang="zh-CN" altLang="en-US" sz="2600" b="1">
              <a:solidFill>
                <a:srgbClr val="000066"/>
              </a:solidFill>
              <a:latin typeface="隶书" pitchFamily="49" charset="-122"/>
              <a:ea typeface="隶书" pitchFamily="49" charset="-122"/>
            </a:endParaRPr>
          </a:p>
          <a:p>
            <a:pPr eaLnBrk="1" hangingPunct="1">
              <a:buClr>
                <a:srgbClr val="FF0000"/>
              </a:buClr>
            </a:pPr>
            <a:r>
              <a:rPr lang="zh-CN" altLang="en-US" sz="2600" b="1">
                <a:solidFill>
                  <a:srgbClr val="000066"/>
                </a:solidFill>
                <a:latin typeface="隶书" pitchFamily="49" charset="-122"/>
                <a:ea typeface="隶书" pitchFamily="49" charset="-122"/>
              </a:rPr>
              <a:t>反应快速；</a:t>
            </a:r>
            <a:endParaRPr lang="zh-CN" altLang="en-US" sz="2600" b="1">
              <a:solidFill>
                <a:srgbClr val="000066"/>
              </a:solidFill>
              <a:latin typeface="隶书" pitchFamily="49" charset="-122"/>
              <a:ea typeface="隶书" pitchFamily="49" charset="-122"/>
            </a:endParaRPr>
          </a:p>
          <a:p>
            <a:pPr eaLnBrk="1" hangingPunct="1">
              <a:buClr>
                <a:srgbClr val="FF0000"/>
              </a:buClr>
            </a:pPr>
            <a:r>
              <a:rPr lang="zh-CN" altLang="en-US" sz="2600" b="1">
                <a:solidFill>
                  <a:srgbClr val="000066"/>
                </a:solidFill>
                <a:latin typeface="隶书" pitchFamily="49" charset="-122"/>
                <a:ea typeface="隶书" pitchFamily="49" charset="-122"/>
              </a:rPr>
              <a:t>终点易观察（有适当的指示剂）。</a:t>
            </a:r>
            <a:endParaRPr lang="zh-CN" altLang="en-US" sz="2600" b="1">
              <a:solidFill>
                <a:srgbClr val="000066"/>
              </a:solidFill>
              <a:latin typeface="隶书" pitchFamily="49" charset="-122"/>
              <a:ea typeface="隶书" pitchFamily="49" charset="-122"/>
            </a:endParaRPr>
          </a:p>
          <a:p>
            <a:pPr>
              <a:spcBef>
                <a:spcPct val="50000"/>
              </a:spcBef>
              <a:buClr>
                <a:srgbClr val="FF0000"/>
              </a:buClr>
              <a:buFontTx/>
              <a:buNone/>
            </a:pPr>
            <a:endParaRPr lang="zh-CN" altLang="en-US" sz="2600" b="1">
              <a:solidFill>
                <a:srgbClr val="000066"/>
              </a:solidFill>
              <a:latin typeface="隶书" pitchFamily="49" charset="-122"/>
              <a:ea typeface="隶书" pitchFamily="49"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17411"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17412"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17413" name="Rectangle 2"/>
          <p:cNvSpPr>
            <a:spLocks noGrp="1"/>
          </p:cNvSpPr>
          <p:nvPr>
            <p:ph type="title"/>
          </p:nvPr>
        </p:nvSpPr>
        <p:spPr>
          <a:ln/>
        </p:spPr>
        <p:txBody>
          <a:bodyPr wrap="square" lIns="91440" tIns="45720" rIns="91440" bIns="45720" anchor="ctr" anchorCtr="0"/>
          <a:p>
            <a:pPr algn="l" eaLnBrk="1" hangingPunct="1"/>
            <a:r>
              <a:rPr lang="zh-CN" altLang="en-US" sz="3600" b="1">
                <a:solidFill>
                  <a:srgbClr val="CC0099"/>
                </a:solidFill>
                <a:latin typeface="华文新魏" pitchFamily="2" charset="-122"/>
                <a:ea typeface="华文新魏" pitchFamily="2" charset="-122"/>
              </a:rPr>
              <a:t>二、</a:t>
            </a:r>
            <a:r>
              <a:rPr lang="en-US" altLang="zh-CN" sz="3600" b="1">
                <a:solidFill>
                  <a:srgbClr val="CC0099"/>
                </a:solidFill>
                <a:latin typeface="华文新魏" pitchFamily="2" charset="-122"/>
                <a:ea typeface="华文新魏" pitchFamily="2" charset="-122"/>
              </a:rPr>
              <a:t>EDTA</a:t>
            </a:r>
            <a:r>
              <a:rPr lang="zh-CN" altLang="en-US" sz="3600" b="1">
                <a:solidFill>
                  <a:srgbClr val="CC0099"/>
                </a:solidFill>
                <a:latin typeface="华文新魏" pitchFamily="2" charset="-122"/>
                <a:ea typeface="华文新魏" pitchFamily="2" charset="-122"/>
              </a:rPr>
              <a:t>及其特性</a:t>
            </a:r>
            <a:endParaRPr lang="zh-CN" altLang="en-US" sz="3600" b="1">
              <a:solidFill>
                <a:srgbClr val="CC0099"/>
              </a:solidFill>
              <a:latin typeface="华文新魏" pitchFamily="2" charset="-122"/>
              <a:ea typeface="华文新魏" pitchFamily="2" charset="-122"/>
            </a:endParaRPr>
          </a:p>
        </p:txBody>
      </p:sp>
      <p:sp>
        <p:nvSpPr>
          <p:cNvPr id="17414" name="Rectangle 3"/>
          <p:cNvSpPr>
            <a:spLocks noGrp="1"/>
          </p:cNvSpPr>
          <p:nvPr>
            <p:ph idx="1"/>
          </p:nvPr>
        </p:nvSpPr>
        <p:spPr>
          <a:xfrm>
            <a:off x="809625" y="2214563"/>
            <a:ext cx="7958138" cy="3881437"/>
          </a:xfrm>
          <a:ln/>
        </p:spPr>
        <p:txBody>
          <a:bodyPr wrap="square" lIns="91440" tIns="45720" rIns="91440" bIns="45720" anchor="t" anchorCtr="0"/>
          <a:p>
            <a:pPr eaLnBrk="1" hangingPunct="1">
              <a:lnSpc>
                <a:spcPct val="110000"/>
              </a:lnSpc>
              <a:buClr>
                <a:srgbClr val="FF0000"/>
              </a:buClr>
            </a:pPr>
            <a:r>
              <a:rPr lang="en-US" altLang="zh-CN" sz="2600" b="1">
                <a:solidFill>
                  <a:srgbClr val="660033"/>
                </a:solidFill>
                <a:ea typeface="隶书" pitchFamily="49" charset="-122"/>
              </a:rPr>
              <a:t>EDTA：</a:t>
            </a:r>
            <a:r>
              <a:rPr lang="zh-CN" altLang="en-US" sz="2600" b="1">
                <a:solidFill>
                  <a:schemeClr val="bg2"/>
                </a:solidFill>
                <a:ea typeface="隶书" pitchFamily="49" charset="-122"/>
              </a:rPr>
              <a:t>乙二胺四乙酸</a:t>
            </a:r>
            <a:r>
              <a:rPr lang="zh-CN" altLang="en-US" sz="2600" b="1" i="1">
                <a:solidFill>
                  <a:schemeClr val="bg2"/>
                </a:solidFill>
                <a:ea typeface="隶书" pitchFamily="49" charset="-122"/>
              </a:rPr>
              <a:t>（</a:t>
            </a:r>
            <a:r>
              <a:rPr lang="en-US" altLang="zh-CN" sz="2600" b="1" i="1">
                <a:solidFill>
                  <a:schemeClr val="bg2"/>
                </a:solidFill>
                <a:ea typeface="隶书" pitchFamily="49" charset="-122"/>
              </a:rPr>
              <a:t>Ethylene-diamine tetraacetic acid），</a:t>
            </a:r>
            <a:r>
              <a:rPr lang="en-US" altLang="zh-CN" sz="2600" b="1">
                <a:solidFill>
                  <a:schemeClr val="bg2"/>
                </a:solidFill>
                <a:ea typeface="隶书" pitchFamily="49" charset="-122"/>
              </a:rPr>
              <a:t>H</a:t>
            </a:r>
            <a:r>
              <a:rPr lang="en-US" altLang="zh-CN" sz="2600" b="1" baseline="-25000">
                <a:solidFill>
                  <a:schemeClr val="bg2"/>
                </a:solidFill>
                <a:ea typeface="隶书" pitchFamily="49" charset="-122"/>
              </a:rPr>
              <a:t>4</a:t>
            </a:r>
            <a:r>
              <a:rPr lang="en-US" altLang="zh-CN" sz="2600" b="1">
                <a:solidFill>
                  <a:schemeClr val="bg2"/>
                </a:solidFill>
                <a:ea typeface="隶书" pitchFamily="49" charset="-122"/>
              </a:rPr>
              <a:t>Y</a:t>
            </a:r>
            <a:r>
              <a:rPr lang="zh-CN" altLang="en-US" sz="2600" b="1">
                <a:solidFill>
                  <a:schemeClr val="bg2"/>
                </a:solidFill>
                <a:ea typeface="隶书" pitchFamily="49" charset="-122"/>
              </a:rPr>
              <a:t>表示。</a:t>
            </a:r>
            <a:endParaRPr lang="zh-CN" altLang="en-US" sz="2600" b="1">
              <a:solidFill>
                <a:schemeClr val="bg2"/>
              </a:solidFill>
              <a:ea typeface="隶书" pitchFamily="49" charset="-122"/>
            </a:endParaRPr>
          </a:p>
          <a:p>
            <a:pPr eaLnBrk="1" hangingPunct="1">
              <a:lnSpc>
                <a:spcPct val="110000"/>
              </a:lnSpc>
              <a:buClr>
                <a:srgbClr val="FF0000"/>
              </a:buClr>
            </a:pPr>
            <a:r>
              <a:rPr lang="en-US" altLang="zh-CN" sz="2600" b="1">
                <a:solidFill>
                  <a:srgbClr val="660033"/>
                </a:solidFill>
                <a:ea typeface="隶书" pitchFamily="49" charset="-122"/>
              </a:rPr>
              <a:t>EDTA</a:t>
            </a:r>
            <a:r>
              <a:rPr lang="zh-CN" altLang="en-US" sz="2600" b="1">
                <a:solidFill>
                  <a:srgbClr val="660033"/>
                </a:solidFill>
                <a:ea typeface="隶书" pitchFamily="49" charset="-122"/>
              </a:rPr>
              <a:t>性质：</a:t>
            </a:r>
            <a:r>
              <a:rPr lang="zh-CN" altLang="en-US" sz="2600" b="1">
                <a:solidFill>
                  <a:srgbClr val="000066"/>
                </a:solidFill>
                <a:ea typeface="隶书" pitchFamily="49" charset="-122"/>
              </a:rPr>
              <a:t>微溶于水，难溶于酸和一般有机溶剂，但易溶于氨性溶液或苛性碱溶液中，生成相应的盐溶液。常用乙二胺四乙酸二钠盐，</a:t>
            </a:r>
            <a:r>
              <a:rPr lang="en-US" altLang="zh-CN" sz="2600" b="1">
                <a:solidFill>
                  <a:srgbClr val="000066"/>
                </a:solidFill>
                <a:ea typeface="隶书" pitchFamily="49" charset="-122"/>
              </a:rPr>
              <a:t>Na</a:t>
            </a:r>
            <a:r>
              <a:rPr lang="en-US" altLang="zh-CN" sz="2600" b="1" baseline="-25000">
                <a:solidFill>
                  <a:srgbClr val="000066"/>
                </a:solidFill>
                <a:ea typeface="隶书" pitchFamily="49" charset="-122"/>
              </a:rPr>
              <a:t>2</a:t>
            </a:r>
            <a:r>
              <a:rPr lang="en-US" altLang="zh-CN" sz="2600" b="1">
                <a:solidFill>
                  <a:srgbClr val="000066"/>
                </a:solidFill>
                <a:ea typeface="隶书" pitchFamily="49" charset="-122"/>
              </a:rPr>
              <a:t>H</a:t>
            </a:r>
            <a:r>
              <a:rPr lang="en-US" altLang="zh-CN" sz="2600" b="1" baseline="-25000">
                <a:solidFill>
                  <a:srgbClr val="000066"/>
                </a:solidFill>
                <a:ea typeface="隶书" pitchFamily="49" charset="-122"/>
              </a:rPr>
              <a:t>2</a:t>
            </a:r>
            <a:r>
              <a:rPr lang="en-US" altLang="zh-CN" sz="2600" b="1">
                <a:solidFill>
                  <a:srgbClr val="000066"/>
                </a:solidFill>
                <a:ea typeface="隶书" pitchFamily="49" charset="-122"/>
              </a:rPr>
              <a:t>Y·2H</a:t>
            </a:r>
            <a:r>
              <a:rPr lang="en-US" altLang="zh-CN" sz="2600" b="1" baseline="-25000">
                <a:solidFill>
                  <a:srgbClr val="000066"/>
                </a:solidFill>
                <a:ea typeface="隶书" pitchFamily="49" charset="-122"/>
              </a:rPr>
              <a:t>2</a:t>
            </a:r>
            <a:r>
              <a:rPr lang="en-US" altLang="zh-CN" sz="2600" b="1">
                <a:solidFill>
                  <a:srgbClr val="000066"/>
                </a:solidFill>
                <a:ea typeface="隶书" pitchFamily="49" charset="-122"/>
              </a:rPr>
              <a:t>O，</a:t>
            </a:r>
            <a:r>
              <a:rPr lang="zh-CN" altLang="en-US" sz="2600" b="1">
                <a:solidFill>
                  <a:srgbClr val="000066"/>
                </a:solidFill>
                <a:ea typeface="隶书" pitchFamily="49" charset="-122"/>
              </a:rPr>
              <a:t>习惯上也称</a:t>
            </a:r>
            <a:r>
              <a:rPr lang="en-US" altLang="zh-CN" sz="2600" b="1">
                <a:solidFill>
                  <a:srgbClr val="000066"/>
                </a:solidFill>
                <a:ea typeface="隶书" pitchFamily="49" charset="-122"/>
              </a:rPr>
              <a:t>EDTA。</a:t>
            </a:r>
            <a:endParaRPr lang="en-US" altLang="zh-CN" sz="2600" b="1">
              <a:solidFill>
                <a:srgbClr val="000066"/>
              </a:solidFill>
              <a:ea typeface="隶书" pitchFamily="49" charset="-122"/>
            </a:endParaRPr>
          </a:p>
          <a:p>
            <a:pPr eaLnBrk="1" hangingPunct="1">
              <a:lnSpc>
                <a:spcPct val="110000"/>
              </a:lnSpc>
              <a:buClr>
                <a:srgbClr val="FF0000"/>
              </a:buClr>
            </a:pPr>
            <a:r>
              <a:rPr lang="en-US" altLang="zh-CN" sz="2600" b="1">
                <a:solidFill>
                  <a:srgbClr val="660033"/>
                </a:solidFill>
                <a:ea typeface="隶书" pitchFamily="49" charset="-122"/>
              </a:rPr>
              <a:t>Na</a:t>
            </a:r>
            <a:r>
              <a:rPr lang="en-US" altLang="zh-CN" sz="2600" b="1" baseline="-25000">
                <a:solidFill>
                  <a:srgbClr val="660033"/>
                </a:solidFill>
                <a:ea typeface="隶书" pitchFamily="49" charset="-122"/>
              </a:rPr>
              <a:t>2</a:t>
            </a:r>
            <a:r>
              <a:rPr lang="en-US" altLang="zh-CN" sz="2600" b="1">
                <a:solidFill>
                  <a:srgbClr val="660033"/>
                </a:solidFill>
                <a:ea typeface="隶书" pitchFamily="49" charset="-122"/>
              </a:rPr>
              <a:t>H</a:t>
            </a:r>
            <a:r>
              <a:rPr lang="en-US" altLang="zh-CN" sz="2600" b="1" baseline="-25000">
                <a:solidFill>
                  <a:srgbClr val="660033"/>
                </a:solidFill>
                <a:ea typeface="隶书" pitchFamily="49" charset="-122"/>
              </a:rPr>
              <a:t>2</a:t>
            </a:r>
            <a:r>
              <a:rPr lang="en-US" altLang="zh-CN" sz="2600" b="1">
                <a:solidFill>
                  <a:srgbClr val="660033"/>
                </a:solidFill>
                <a:ea typeface="隶书" pitchFamily="49" charset="-122"/>
              </a:rPr>
              <a:t>Y·2H</a:t>
            </a:r>
            <a:r>
              <a:rPr lang="en-US" altLang="zh-CN" sz="2600" b="1" baseline="-25000">
                <a:solidFill>
                  <a:srgbClr val="660033"/>
                </a:solidFill>
                <a:ea typeface="隶书" pitchFamily="49" charset="-122"/>
              </a:rPr>
              <a:t>2</a:t>
            </a:r>
            <a:r>
              <a:rPr lang="en-US" altLang="zh-CN" sz="2600" b="1">
                <a:solidFill>
                  <a:srgbClr val="660033"/>
                </a:solidFill>
                <a:ea typeface="隶书" pitchFamily="49" charset="-122"/>
              </a:rPr>
              <a:t>O</a:t>
            </a:r>
            <a:r>
              <a:rPr lang="zh-CN" altLang="en-US" sz="2600" b="1">
                <a:solidFill>
                  <a:srgbClr val="660033"/>
                </a:solidFill>
                <a:ea typeface="隶书" pitchFamily="49" charset="-122"/>
              </a:rPr>
              <a:t>性质：</a:t>
            </a:r>
            <a:r>
              <a:rPr lang="zh-CN" altLang="en-US" sz="2600" b="1">
                <a:solidFill>
                  <a:schemeClr val="hlink"/>
                </a:solidFill>
                <a:ea typeface="隶书" pitchFamily="49" charset="-122"/>
              </a:rPr>
              <a:t>一种白色结晶状粉末，无臭、无味、无毒、稳定、易精制，水溶液近中性。</a:t>
            </a:r>
            <a:endParaRPr lang="zh-CN" altLang="en-US" sz="2600" b="1">
              <a:solidFill>
                <a:schemeClr val="hlink"/>
              </a:solidFill>
              <a:ea typeface="隶书" pitchFamily="49" charset="-122"/>
            </a:endParaRPr>
          </a:p>
          <a:p>
            <a:pPr>
              <a:lnSpc>
                <a:spcPct val="110000"/>
              </a:lnSpc>
              <a:buClr>
                <a:srgbClr val="FF0000"/>
              </a:buClr>
              <a:buFontTx/>
              <a:buNone/>
            </a:pPr>
            <a:endParaRPr lang="zh-CN" altLang="en-US" sz="2600">
              <a:solidFill>
                <a:schemeClr val="hlink"/>
              </a:solidFill>
              <a:ea typeface="隶书" pitchFamily="49"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18435"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18436"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18437" name="Rectangle 2"/>
          <p:cNvSpPr>
            <a:spLocks noGrp="1"/>
          </p:cNvSpPr>
          <p:nvPr>
            <p:ph type="title"/>
          </p:nvPr>
        </p:nvSpPr>
        <p:spPr>
          <a:xfrm>
            <a:off x="1371600" y="685800"/>
            <a:ext cx="7378700" cy="1143000"/>
          </a:xfrm>
          <a:ln/>
        </p:spPr>
        <p:txBody>
          <a:bodyPr wrap="square" lIns="91440" tIns="45720" rIns="91440" bIns="45720" anchor="ctr" anchorCtr="0"/>
          <a:p>
            <a:pPr algn="l" eaLnBrk="1" hangingPunct="1"/>
            <a:r>
              <a:rPr lang="en-US" altLang="zh-CN" sz="3600" b="1">
                <a:solidFill>
                  <a:srgbClr val="CC0099"/>
                </a:solidFill>
                <a:ea typeface="华文新魏" pitchFamily="2" charset="-122"/>
              </a:rPr>
              <a:t>EDTA</a:t>
            </a:r>
            <a:r>
              <a:rPr lang="zh-CN" altLang="en-US" sz="3600" b="1">
                <a:solidFill>
                  <a:srgbClr val="CC0099"/>
                </a:solidFill>
                <a:ea typeface="华文新魏" pitchFamily="2" charset="-122"/>
              </a:rPr>
              <a:t>结构式</a:t>
            </a:r>
            <a:endParaRPr lang="zh-CN" altLang="en-US" sz="3600" b="1">
              <a:solidFill>
                <a:srgbClr val="CC0099"/>
              </a:solidFill>
              <a:ea typeface="华文新魏" pitchFamily="2" charset="-122"/>
            </a:endParaRPr>
          </a:p>
        </p:txBody>
      </p:sp>
      <p:sp>
        <p:nvSpPr>
          <p:cNvPr id="18438" name="Rectangle 3"/>
          <p:cNvSpPr>
            <a:spLocks noGrp="1"/>
          </p:cNvSpPr>
          <p:nvPr>
            <p:ph idx="1"/>
          </p:nvPr>
        </p:nvSpPr>
        <p:spPr>
          <a:xfrm>
            <a:off x="809625" y="2214563"/>
            <a:ext cx="7958138" cy="3881437"/>
          </a:xfrm>
          <a:ln/>
        </p:spPr>
        <p:txBody>
          <a:bodyPr wrap="square" lIns="91440" tIns="45720" rIns="91440" bIns="45720" anchor="t" anchorCtr="0"/>
          <a:p>
            <a:pPr eaLnBrk="1" hangingPunct="1">
              <a:buClr>
                <a:schemeClr val="accent2"/>
              </a:buClr>
            </a:pPr>
            <a:endParaRPr lang="zh-CN" altLang="en-US"/>
          </a:p>
        </p:txBody>
      </p:sp>
      <p:sp>
        <p:nvSpPr>
          <p:cNvPr id="18439" name="Text Box 4"/>
          <p:cNvSpPr/>
          <p:nvPr/>
        </p:nvSpPr>
        <p:spPr>
          <a:xfrm>
            <a:off x="1066800" y="3048000"/>
            <a:ext cx="2133600" cy="519113"/>
          </a:xfrm>
          <a:prstGeom prst="rect">
            <a:avLst/>
          </a:prstGeom>
          <a:noFill/>
          <a:ln w="9525">
            <a:noFill/>
          </a:ln>
        </p:spPr>
        <p:txBody>
          <a:bodyPr/>
          <a:p>
            <a:pPr>
              <a:spcBef>
                <a:spcPct val="50000"/>
              </a:spcBef>
            </a:pPr>
            <a:r>
              <a:rPr lang="en-US" altLang="zh-CN" sz="2800" b="1">
                <a:solidFill>
                  <a:srgbClr val="000066"/>
                </a:solidFill>
              </a:rPr>
              <a:t>HOOCCH</a:t>
            </a:r>
            <a:r>
              <a:rPr lang="en-US" altLang="zh-CN" sz="2800" b="1" baseline="-25000">
                <a:solidFill>
                  <a:srgbClr val="000066"/>
                </a:solidFill>
              </a:rPr>
              <a:t>2</a:t>
            </a:r>
            <a:endParaRPr lang="en-US" altLang="zh-CN" sz="2800" b="1" baseline="-25000">
              <a:solidFill>
                <a:srgbClr val="000066"/>
              </a:solidFill>
            </a:endParaRPr>
          </a:p>
        </p:txBody>
      </p:sp>
      <p:sp>
        <p:nvSpPr>
          <p:cNvPr id="18440" name="Text Box 6"/>
          <p:cNvSpPr/>
          <p:nvPr/>
        </p:nvSpPr>
        <p:spPr>
          <a:xfrm>
            <a:off x="1295400" y="4052888"/>
            <a:ext cx="2133600" cy="519112"/>
          </a:xfrm>
          <a:prstGeom prst="rect">
            <a:avLst/>
          </a:prstGeom>
          <a:noFill/>
          <a:ln w="9525">
            <a:noFill/>
          </a:ln>
        </p:spPr>
        <p:txBody>
          <a:bodyPr/>
          <a:p>
            <a:pPr>
              <a:spcBef>
                <a:spcPct val="50000"/>
              </a:spcBef>
            </a:pPr>
            <a:r>
              <a:rPr lang="en-US" altLang="zh-CN" sz="2800" b="1" baseline="30000">
                <a:solidFill>
                  <a:srgbClr val="000066"/>
                </a:solidFill>
              </a:rPr>
              <a:t>-</a:t>
            </a:r>
            <a:r>
              <a:rPr lang="en-US" altLang="zh-CN" sz="2800" b="1">
                <a:solidFill>
                  <a:srgbClr val="000066"/>
                </a:solidFill>
              </a:rPr>
              <a:t>OOCCH</a:t>
            </a:r>
            <a:r>
              <a:rPr lang="en-US" altLang="zh-CN" sz="2800" b="1" baseline="-25000">
                <a:solidFill>
                  <a:srgbClr val="000066"/>
                </a:solidFill>
              </a:rPr>
              <a:t>2</a:t>
            </a:r>
            <a:endParaRPr lang="en-US" altLang="zh-CN" sz="2800" b="1" baseline="-25000">
              <a:solidFill>
                <a:srgbClr val="000066"/>
              </a:solidFill>
            </a:endParaRPr>
          </a:p>
        </p:txBody>
      </p:sp>
      <p:sp>
        <p:nvSpPr>
          <p:cNvPr id="18441" name="Text Box 7"/>
          <p:cNvSpPr/>
          <p:nvPr/>
        </p:nvSpPr>
        <p:spPr>
          <a:xfrm>
            <a:off x="3200400" y="3579813"/>
            <a:ext cx="2514600" cy="519112"/>
          </a:xfrm>
          <a:prstGeom prst="rect">
            <a:avLst/>
          </a:prstGeom>
          <a:noFill/>
          <a:ln w="9525">
            <a:noFill/>
          </a:ln>
        </p:spPr>
        <p:txBody>
          <a:bodyPr/>
          <a:p>
            <a:pPr>
              <a:spcBef>
                <a:spcPct val="50000"/>
              </a:spcBef>
            </a:pPr>
            <a:r>
              <a:rPr lang="en-US" altLang="zh-CN" sz="2800" b="1">
                <a:solidFill>
                  <a:srgbClr val="000066"/>
                </a:solidFill>
              </a:rPr>
              <a:t>N-CH</a:t>
            </a:r>
            <a:r>
              <a:rPr lang="en-US" altLang="zh-CN" sz="2800" b="1" baseline="-25000">
                <a:solidFill>
                  <a:srgbClr val="000066"/>
                </a:solidFill>
              </a:rPr>
              <a:t>2</a:t>
            </a:r>
            <a:r>
              <a:rPr lang="en-US" altLang="zh-CN" sz="2800" b="1">
                <a:solidFill>
                  <a:srgbClr val="000066"/>
                </a:solidFill>
              </a:rPr>
              <a:t>-CH</a:t>
            </a:r>
            <a:r>
              <a:rPr lang="en-US" altLang="zh-CN" sz="2800" b="1" baseline="-25000">
                <a:solidFill>
                  <a:srgbClr val="000066"/>
                </a:solidFill>
              </a:rPr>
              <a:t>2</a:t>
            </a:r>
            <a:r>
              <a:rPr lang="en-US" altLang="zh-CN" sz="2800" b="1">
                <a:solidFill>
                  <a:srgbClr val="000066"/>
                </a:solidFill>
              </a:rPr>
              <a:t>-N</a:t>
            </a:r>
            <a:endParaRPr lang="en-US" altLang="zh-CN" sz="2800" b="1">
              <a:solidFill>
                <a:srgbClr val="000066"/>
              </a:solidFill>
            </a:endParaRPr>
          </a:p>
        </p:txBody>
      </p:sp>
      <p:sp>
        <p:nvSpPr>
          <p:cNvPr id="18442" name="Text Box 8"/>
          <p:cNvSpPr/>
          <p:nvPr/>
        </p:nvSpPr>
        <p:spPr>
          <a:xfrm>
            <a:off x="5867400" y="3048000"/>
            <a:ext cx="2133600" cy="519113"/>
          </a:xfrm>
          <a:prstGeom prst="rect">
            <a:avLst/>
          </a:prstGeom>
          <a:noFill/>
          <a:ln w="9525">
            <a:noFill/>
          </a:ln>
        </p:spPr>
        <p:txBody>
          <a:bodyPr/>
          <a:p>
            <a:pPr>
              <a:spcBef>
                <a:spcPct val="50000"/>
              </a:spcBef>
            </a:pPr>
            <a:r>
              <a:rPr lang="en-US" altLang="zh-CN" sz="2800" b="1">
                <a:solidFill>
                  <a:srgbClr val="000066"/>
                </a:solidFill>
              </a:rPr>
              <a:t>CH</a:t>
            </a:r>
            <a:r>
              <a:rPr lang="en-US" altLang="zh-CN" sz="2800" b="1" baseline="-25000">
                <a:solidFill>
                  <a:srgbClr val="000066"/>
                </a:solidFill>
              </a:rPr>
              <a:t>2</a:t>
            </a:r>
            <a:r>
              <a:rPr lang="en-US" altLang="zh-CN" sz="2800" b="1">
                <a:solidFill>
                  <a:srgbClr val="000066"/>
                </a:solidFill>
              </a:rPr>
              <a:t>COO</a:t>
            </a:r>
            <a:r>
              <a:rPr lang="en-US" altLang="zh-CN" sz="2800" b="1" baseline="30000">
                <a:solidFill>
                  <a:srgbClr val="000066"/>
                </a:solidFill>
              </a:rPr>
              <a:t>-</a:t>
            </a:r>
            <a:endParaRPr lang="en-US" altLang="zh-CN" sz="2800" b="1" baseline="30000">
              <a:solidFill>
                <a:srgbClr val="000066"/>
              </a:solidFill>
            </a:endParaRPr>
          </a:p>
        </p:txBody>
      </p:sp>
      <p:sp>
        <p:nvSpPr>
          <p:cNvPr id="18443" name="Text Box 9"/>
          <p:cNvSpPr/>
          <p:nvPr/>
        </p:nvSpPr>
        <p:spPr>
          <a:xfrm>
            <a:off x="5943600" y="4052888"/>
            <a:ext cx="2133600" cy="519112"/>
          </a:xfrm>
          <a:prstGeom prst="rect">
            <a:avLst/>
          </a:prstGeom>
          <a:noFill/>
          <a:ln w="9525">
            <a:noFill/>
          </a:ln>
        </p:spPr>
        <p:txBody>
          <a:bodyPr/>
          <a:p>
            <a:pPr>
              <a:spcBef>
                <a:spcPct val="50000"/>
              </a:spcBef>
            </a:pPr>
            <a:r>
              <a:rPr lang="en-US" altLang="zh-CN" sz="2800" b="1">
                <a:solidFill>
                  <a:srgbClr val="000066"/>
                </a:solidFill>
              </a:rPr>
              <a:t>CH</a:t>
            </a:r>
            <a:r>
              <a:rPr lang="en-US" altLang="zh-CN" sz="2800" b="1" baseline="-25000">
                <a:solidFill>
                  <a:srgbClr val="000066"/>
                </a:solidFill>
              </a:rPr>
              <a:t>2</a:t>
            </a:r>
            <a:r>
              <a:rPr lang="en-US" altLang="zh-CN" sz="2800" b="1">
                <a:solidFill>
                  <a:srgbClr val="000066"/>
                </a:solidFill>
              </a:rPr>
              <a:t>COOH</a:t>
            </a:r>
            <a:endParaRPr lang="en-US" altLang="zh-CN" sz="2800" b="1" baseline="-25000">
              <a:solidFill>
                <a:srgbClr val="000066"/>
              </a:solidFill>
            </a:endParaRPr>
          </a:p>
        </p:txBody>
      </p:sp>
      <p:cxnSp>
        <p:nvCxnSpPr>
          <p:cNvPr id="18444" name="Line 10"/>
          <p:cNvCxnSpPr/>
          <p:nvPr/>
        </p:nvCxnSpPr>
        <p:spPr>
          <a:xfrm>
            <a:off x="2971800" y="3429000"/>
            <a:ext cx="304800" cy="304800"/>
          </a:xfrm>
          <a:prstGeom prst="line">
            <a:avLst/>
          </a:prstGeom>
          <a:ln w="38100" cap="flat" cmpd="sng">
            <a:solidFill>
              <a:srgbClr val="FF0000"/>
            </a:solidFill>
            <a:prstDash val="solid"/>
            <a:headEnd type="none" w="med" len="med"/>
            <a:tailEnd type="none" w="med" len="med"/>
          </a:ln>
        </p:spPr>
      </p:cxnSp>
      <p:cxnSp>
        <p:nvCxnSpPr>
          <p:cNvPr id="18445" name="Line 11"/>
          <p:cNvCxnSpPr/>
          <p:nvPr/>
        </p:nvCxnSpPr>
        <p:spPr>
          <a:xfrm>
            <a:off x="5562600" y="4022725"/>
            <a:ext cx="304800" cy="304800"/>
          </a:xfrm>
          <a:prstGeom prst="line">
            <a:avLst/>
          </a:prstGeom>
          <a:ln w="38100" cap="flat" cmpd="sng">
            <a:solidFill>
              <a:srgbClr val="FF0000"/>
            </a:solidFill>
            <a:prstDash val="solid"/>
            <a:headEnd type="none" w="med" len="med"/>
            <a:tailEnd type="none" w="med" len="med"/>
          </a:ln>
        </p:spPr>
      </p:cxnSp>
      <p:cxnSp>
        <p:nvCxnSpPr>
          <p:cNvPr id="18446" name="Line 13"/>
          <p:cNvCxnSpPr/>
          <p:nvPr/>
        </p:nvCxnSpPr>
        <p:spPr>
          <a:xfrm flipV="1">
            <a:off x="2971800" y="4038600"/>
            <a:ext cx="304800" cy="304800"/>
          </a:xfrm>
          <a:prstGeom prst="line">
            <a:avLst/>
          </a:prstGeom>
          <a:ln w="28575" cap="flat" cmpd="sng">
            <a:solidFill>
              <a:srgbClr val="FF0000"/>
            </a:solidFill>
            <a:prstDash val="solid"/>
            <a:headEnd type="none" w="med" len="med"/>
            <a:tailEnd type="none" w="med" len="med"/>
          </a:ln>
        </p:spPr>
      </p:cxnSp>
      <p:cxnSp>
        <p:nvCxnSpPr>
          <p:cNvPr id="18447" name="Line 14"/>
          <p:cNvCxnSpPr/>
          <p:nvPr/>
        </p:nvCxnSpPr>
        <p:spPr>
          <a:xfrm flipV="1">
            <a:off x="5562600" y="3429000"/>
            <a:ext cx="304800" cy="304800"/>
          </a:xfrm>
          <a:prstGeom prst="line">
            <a:avLst/>
          </a:prstGeom>
          <a:ln w="28575" cap="flat" cmpd="sng">
            <a:solidFill>
              <a:srgbClr val="FF0000"/>
            </a:solidFill>
            <a:prstDash val="solid"/>
            <a:headEnd type="none" w="med" len="med"/>
            <a:tailEnd type="none" w="med" len="med"/>
          </a:ln>
        </p:spPr>
      </p:cxnSp>
      <p:sp>
        <p:nvSpPr>
          <p:cNvPr id="18448" name="Text Box 15"/>
          <p:cNvSpPr/>
          <p:nvPr/>
        </p:nvSpPr>
        <p:spPr>
          <a:xfrm>
            <a:off x="3216275" y="3321050"/>
            <a:ext cx="685800" cy="457200"/>
          </a:xfrm>
          <a:prstGeom prst="rect">
            <a:avLst/>
          </a:prstGeom>
          <a:noFill/>
          <a:ln w="9525">
            <a:noFill/>
          </a:ln>
        </p:spPr>
        <p:txBody>
          <a:bodyPr/>
          <a:p>
            <a:pPr>
              <a:spcBef>
                <a:spcPct val="50000"/>
              </a:spcBef>
            </a:pPr>
            <a:r>
              <a:rPr lang="en-US" altLang="zh-CN" b="1">
                <a:solidFill>
                  <a:srgbClr val="FF00FF"/>
                </a:solidFill>
              </a:rPr>
              <a:t>H</a:t>
            </a:r>
            <a:r>
              <a:rPr lang="en-US" altLang="zh-CN" b="1" baseline="30000">
                <a:solidFill>
                  <a:srgbClr val="FF00FF"/>
                </a:solidFill>
              </a:rPr>
              <a:t>+</a:t>
            </a:r>
            <a:endParaRPr lang="en-US" altLang="zh-CN" b="1" baseline="30000">
              <a:solidFill>
                <a:srgbClr val="FF00FF"/>
              </a:solidFill>
            </a:endParaRPr>
          </a:p>
        </p:txBody>
      </p:sp>
      <p:sp>
        <p:nvSpPr>
          <p:cNvPr id="18449" name="Text Box 18"/>
          <p:cNvSpPr/>
          <p:nvPr/>
        </p:nvSpPr>
        <p:spPr>
          <a:xfrm>
            <a:off x="5153025" y="3340100"/>
            <a:ext cx="685800" cy="457200"/>
          </a:xfrm>
          <a:prstGeom prst="rect">
            <a:avLst/>
          </a:prstGeom>
          <a:noFill/>
          <a:ln w="9525">
            <a:noFill/>
          </a:ln>
        </p:spPr>
        <p:txBody>
          <a:bodyPr/>
          <a:p>
            <a:pPr>
              <a:spcBef>
                <a:spcPct val="50000"/>
              </a:spcBef>
            </a:pPr>
            <a:r>
              <a:rPr lang="en-US" altLang="zh-CN" b="1">
                <a:solidFill>
                  <a:srgbClr val="FF00FF"/>
                </a:solidFill>
              </a:rPr>
              <a:t>H</a:t>
            </a:r>
            <a:r>
              <a:rPr lang="en-US" altLang="zh-CN" b="1" baseline="30000">
                <a:solidFill>
                  <a:srgbClr val="FF00FF"/>
                </a:solidFill>
              </a:rPr>
              <a:t>+</a:t>
            </a:r>
            <a:endParaRPr lang="en-US" altLang="zh-CN" b="1" baseline="30000">
              <a:solidFill>
                <a:srgbClr val="FF00FF"/>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19459"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19460"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19461" name="Rectangle 2"/>
          <p:cNvSpPr>
            <a:spLocks noGrp="1"/>
          </p:cNvSpPr>
          <p:nvPr>
            <p:ph type="title"/>
          </p:nvPr>
        </p:nvSpPr>
        <p:spPr>
          <a:ln/>
        </p:spPr>
        <p:txBody>
          <a:bodyPr wrap="square" lIns="91440" tIns="45720" rIns="91440" bIns="45720" anchor="ctr" anchorCtr="0"/>
          <a:p>
            <a:pPr algn="l" eaLnBrk="1" hangingPunct="1"/>
            <a:r>
              <a:rPr lang="en-US" altLang="zh-CN" sz="3600" b="1">
                <a:solidFill>
                  <a:srgbClr val="CC0099"/>
                </a:solidFill>
                <a:ea typeface="华文新魏" pitchFamily="2" charset="-122"/>
              </a:rPr>
              <a:t>EDTA</a:t>
            </a:r>
            <a:r>
              <a:rPr lang="zh-CN" altLang="en-US" sz="3600" b="1">
                <a:solidFill>
                  <a:srgbClr val="CC0099"/>
                </a:solidFill>
                <a:ea typeface="华文新魏" pitchFamily="2" charset="-122"/>
              </a:rPr>
              <a:t>与金属离子配合的特点</a:t>
            </a:r>
            <a:endParaRPr lang="zh-CN" altLang="en-US" sz="3600">
              <a:solidFill>
                <a:srgbClr val="CC0099"/>
              </a:solidFill>
              <a:ea typeface="华文新魏" pitchFamily="2" charset="-122"/>
            </a:endParaRPr>
          </a:p>
        </p:txBody>
      </p:sp>
      <p:sp>
        <p:nvSpPr>
          <p:cNvPr id="19462" name="Rectangle 3"/>
          <p:cNvSpPr>
            <a:spLocks noGrp="1"/>
          </p:cNvSpPr>
          <p:nvPr>
            <p:ph idx="1"/>
          </p:nvPr>
        </p:nvSpPr>
        <p:spPr>
          <a:xfrm>
            <a:off x="809625" y="2290763"/>
            <a:ext cx="7958138" cy="3881437"/>
          </a:xfrm>
          <a:ln/>
        </p:spPr>
        <p:txBody>
          <a:bodyPr wrap="square" lIns="91440" tIns="45720" rIns="91440" bIns="45720" anchor="t" anchorCtr="0"/>
          <a:p>
            <a:pPr eaLnBrk="1" hangingPunct="1">
              <a:lnSpc>
                <a:spcPct val="110000"/>
              </a:lnSpc>
              <a:spcBef>
                <a:spcPct val="15000"/>
              </a:spcBef>
              <a:buClr>
                <a:srgbClr val="FF00FF"/>
              </a:buClr>
            </a:pPr>
            <a:r>
              <a:rPr lang="zh-CN" altLang="en-US" sz="2800" b="1">
                <a:solidFill>
                  <a:schemeClr val="hlink"/>
                </a:solidFill>
                <a:ea typeface="隶书" pitchFamily="49" charset="-122"/>
              </a:rPr>
              <a:t>几乎能与大部分金属离子配合；</a:t>
            </a:r>
            <a:endParaRPr lang="zh-CN" altLang="en-US" sz="2800" b="1">
              <a:solidFill>
                <a:schemeClr val="hlink"/>
              </a:solidFill>
              <a:ea typeface="隶书" pitchFamily="49" charset="-122"/>
            </a:endParaRPr>
          </a:p>
          <a:p>
            <a:pPr eaLnBrk="1" hangingPunct="1">
              <a:lnSpc>
                <a:spcPct val="110000"/>
              </a:lnSpc>
              <a:spcBef>
                <a:spcPct val="15000"/>
              </a:spcBef>
              <a:buClr>
                <a:srgbClr val="FF00FF"/>
              </a:buClr>
            </a:pPr>
            <a:r>
              <a:rPr lang="zh-CN" altLang="en-US" sz="2800" b="1">
                <a:solidFill>
                  <a:srgbClr val="000066"/>
                </a:solidFill>
                <a:ea typeface="隶书" pitchFamily="49" charset="-122"/>
              </a:rPr>
              <a:t>形成具有稳定性较强的配合物，具有五员环结构的螯合物，且部分具有鲜明的颜色；</a:t>
            </a:r>
            <a:endParaRPr lang="zh-CN" altLang="en-US" sz="2800" b="1">
              <a:solidFill>
                <a:srgbClr val="000066"/>
              </a:solidFill>
              <a:ea typeface="隶书" pitchFamily="49" charset="-122"/>
            </a:endParaRPr>
          </a:p>
          <a:p>
            <a:pPr eaLnBrk="1" hangingPunct="1">
              <a:lnSpc>
                <a:spcPct val="110000"/>
              </a:lnSpc>
              <a:spcBef>
                <a:spcPct val="15000"/>
              </a:spcBef>
              <a:buClr>
                <a:srgbClr val="FF00FF"/>
              </a:buClr>
            </a:pPr>
            <a:r>
              <a:rPr lang="zh-CN" altLang="en-US" sz="2800" b="1">
                <a:solidFill>
                  <a:schemeClr val="bg2"/>
                </a:solidFill>
                <a:ea typeface="隶书" pitchFamily="49" charset="-122"/>
              </a:rPr>
              <a:t>配合比一定，大多数为1∶1；</a:t>
            </a:r>
            <a:endParaRPr lang="zh-CN" altLang="en-US" sz="2800" b="1">
              <a:solidFill>
                <a:schemeClr val="bg2"/>
              </a:solidFill>
              <a:ea typeface="隶书" pitchFamily="49" charset="-122"/>
            </a:endParaRPr>
          </a:p>
          <a:p>
            <a:pPr eaLnBrk="1" hangingPunct="1">
              <a:lnSpc>
                <a:spcPct val="110000"/>
              </a:lnSpc>
              <a:spcBef>
                <a:spcPct val="15000"/>
              </a:spcBef>
              <a:buClr>
                <a:srgbClr val="FF00FF"/>
              </a:buClr>
            </a:pPr>
            <a:r>
              <a:rPr lang="en-US" altLang="zh-CN" sz="2800" b="1">
                <a:solidFill>
                  <a:srgbClr val="990033"/>
                </a:solidFill>
                <a:ea typeface="隶书" pitchFamily="49" charset="-122"/>
              </a:rPr>
              <a:t>EDTA</a:t>
            </a:r>
            <a:r>
              <a:rPr lang="zh-CN" altLang="en-US" sz="2800" b="1">
                <a:solidFill>
                  <a:srgbClr val="990033"/>
                </a:solidFill>
                <a:ea typeface="隶书" pitchFamily="49" charset="-122"/>
              </a:rPr>
              <a:t>与金属离子生成的配合物易溶于水，滴定反应可在水中进行；</a:t>
            </a:r>
            <a:endParaRPr lang="zh-CN" altLang="en-US" sz="2800" b="1">
              <a:solidFill>
                <a:srgbClr val="990033"/>
              </a:solidFill>
              <a:ea typeface="隶书" pitchFamily="49" charset="-122"/>
            </a:endParaRPr>
          </a:p>
          <a:p>
            <a:pPr eaLnBrk="1" hangingPunct="1">
              <a:lnSpc>
                <a:spcPct val="110000"/>
              </a:lnSpc>
              <a:spcBef>
                <a:spcPct val="15000"/>
              </a:spcBef>
              <a:buClr>
                <a:srgbClr val="FF00FF"/>
              </a:buClr>
            </a:pPr>
            <a:r>
              <a:rPr lang="en-US" altLang="zh-CN" sz="2800" b="1">
                <a:solidFill>
                  <a:srgbClr val="663300"/>
                </a:solidFill>
                <a:ea typeface="隶书" pitchFamily="49" charset="-122"/>
              </a:rPr>
              <a:t>EDTA</a:t>
            </a:r>
            <a:r>
              <a:rPr lang="zh-CN" altLang="en-US" sz="2800" b="1">
                <a:solidFill>
                  <a:srgbClr val="663300"/>
                </a:solidFill>
                <a:ea typeface="隶书" pitchFamily="49" charset="-122"/>
              </a:rPr>
              <a:t>与金属离子的配合能力与溶液酸度密切相关。</a:t>
            </a:r>
            <a:endParaRPr lang="zh-CN" altLang="en-US" sz="2800" b="1">
              <a:solidFill>
                <a:srgbClr val="663300"/>
              </a:solidFill>
              <a:ea typeface="隶书" pitchFamily="49" charset="-122"/>
            </a:endParaRPr>
          </a:p>
          <a:p>
            <a:pPr>
              <a:lnSpc>
                <a:spcPct val="110000"/>
              </a:lnSpc>
              <a:spcBef>
                <a:spcPct val="15000"/>
              </a:spcBef>
              <a:buClr>
                <a:srgbClr val="FF00FF"/>
              </a:buClr>
              <a:buFontTx/>
              <a:buNone/>
            </a:pPr>
            <a:endParaRPr lang="zh-CN" altLang="en-US" sz="2800">
              <a:solidFill>
                <a:schemeClr val="bg2"/>
              </a:solidFill>
              <a:ea typeface="隶书" pitchFamily="49"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20483"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20484"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20485" name="Rectangle 2"/>
          <p:cNvSpPr>
            <a:spLocks noGrp="1"/>
          </p:cNvSpPr>
          <p:nvPr>
            <p:ph type="title"/>
          </p:nvPr>
        </p:nvSpPr>
        <p:spPr>
          <a:ln/>
        </p:spPr>
        <p:txBody>
          <a:bodyPr wrap="square" lIns="91440" tIns="45720" rIns="91440" bIns="45720" anchor="ctr" anchorCtr="0"/>
          <a:p>
            <a:pPr algn="l" eaLnBrk="1" hangingPunct="1"/>
            <a:r>
              <a:rPr lang="zh-CN" altLang="en-US" sz="3600" b="1">
                <a:solidFill>
                  <a:srgbClr val="CC0099"/>
                </a:solidFill>
                <a:ea typeface="华文新魏" pitchFamily="2" charset="-122"/>
              </a:rPr>
              <a:t>三、配合物在水溶液中的离解平衡</a:t>
            </a:r>
            <a:endParaRPr lang="zh-CN" altLang="en-US" sz="3600" b="1">
              <a:solidFill>
                <a:srgbClr val="CC0099"/>
              </a:solidFill>
              <a:ea typeface="华文新魏" pitchFamily="2" charset="-122"/>
            </a:endParaRPr>
          </a:p>
        </p:txBody>
      </p:sp>
      <p:sp>
        <p:nvSpPr>
          <p:cNvPr id="20486" name="Rectangle 3"/>
          <p:cNvSpPr>
            <a:spLocks noGrp="1"/>
          </p:cNvSpPr>
          <p:nvPr>
            <p:ph idx="1"/>
          </p:nvPr>
        </p:nvSpPr>
        <p:spPr>
          <a:xfrm>
            <a:off x="914400" y="2138363"/>
            <a:ext cx="7958138" cy="3881437"/>
          </a:xfrm>
          <a:ln/>
        </p:spPr>
        <p:txBody>
          <a:bodyPr wrap="square" lIns="91440" tIns="45720" rIns="91440" bIns="45720" anchor="t" anchorCtr="0"/>
          <a:p>
            <a:pPr eaLnBrk="1" hangingPunct="1">
              <a:lnSpc>
                <a:spcPct val="120000"/>
              </a:lnSpc>
              <a:buClr>
                <a:srgbClr val="FF00FF"/>
              </a:buClr>
              <a:buNone/>
            </a:pPr>
            <a:r>
              <a:rPr lang="zh-CN" altLang="en-US" sz="3000" b="1">
                <a:solidFill>
                  <a:srgbClr val="660033"/>
                </a:solidFill>
                <a:ea typeface="隶书" pitchFamily="49" charset="-122"/>
              </a:rPr>
              <a:t>1、配合物的稳定常数：</a:t>
            </a:r>
            <a:endParaRPr lang="zh-CN" altLang="en-US" sz="3000" b="1">
              <a:solidFill>
                <a:srgbClr val="660033"/>
              </a:solidFill>
              <a:ea typeface="隶书" pitchFamily="49" charset="-122"/>
            </a:endParaRPr>
          </a:p>
          <a:p>
            <a:pPr eaLnBrk="1" hangingPunct="1">
              <a:lnSpc>
                <a:spcPct val="120000"/>
              </a:lnSpc>
              <a:buClr>
                <a:srgbClr val="FF00FF"/>
              </a:buClr>
              <a:buNone/>
            </a:pPr>
            <a:r>
              <a:rPr lang="en-US" altLang="zh-CN" sz="3000" b="1">
                <a:solidFill>
                  <a:srgbClr val="660033"/>
                </a:solidFill>
                <a:ea typeface="隶书" pitchFamily="49" charset="-122"/>
              </a:rPr>
              <a:t>       M    +    Y              MY</a:t>
            </a:r>
            <a:endParaRPr lang="en-US" altLang="zh-CN" sz="3000" b="1">
              <a:solidFill>
                <a:srgbClr val="660033"/>
              </a:solidFill>
              <a:ea typeface="隶书" pitchFamily="49" charset="-122"/>
            </a:endParaRPr>
          </a:p>
          <a:p>
            <a:pPr eaLnBrk="1" hangingPunct="1">
              <a:lnSpc>
                <a:spcPct val="120000"/>
              </a:lnSpc>
              <a:buClr>
                <a:srgbClr val="FF00FF"/>
              </a:buClr>
              <a:buNone/>
            </a:pPr>
            <a:r>
              <a:rPr lang="en-US" altLang="zh-CN" sz="3000" b="1">
                <a:solidFill>
                  <a:srgbClr val="660033"/>
                </a:solidFill>
                <a:ea typeface="隶书" pitchFamily="49" charset="-122"/>
              </a:rPr>
              <a:t>       K</a:t>
            </a:r>
            <a:r>
              <a:rPr lang="en-US" altLang="zh-CN" sz="3000" b="1" baseline="-25000">
                <a:solidFill>
                  <a:srgbClr val="660033"/>
                </a:solidFill>
                <a:ea typeface="隶书" pitchFamily="49" charset="-122"/>
              </a:rPr>
              <a:t>MY </a:t>
            </a:r>
            <a:r>
              <a:rPr lang="en-US" altLang="zh-CN" sz="3000" b="1">
                <a:solidFill>
                  <a:srgbClr val="660033"/>
                </a:solidFill>
                <a:ea typeface="隶书" pitchFamily="49" charset="-122"/>
              </a:rPr>
              <a:t>= [MY]/[M][Y]</a:t>
            </a:r>
            <a:endParaRPr lang="en-US" altLang="zh-CN" sz="3000" b="1">
              <a:solidFill>
                <a:srgbClr val="000066"/>
              </a:solidFill>
              <a:ea typeface="隶书" pitchFamily="49" charset="-122"/>
            </a:endParaRPr>
          </a:p>
        </p:txBody>
      </p:sp>
      <p:grpSp>
        <p:nvGrpSpPr>
          <p:cNvPr id="20487" name="Group 10"/>
          <p:cNvGrpSpPr/>
          <p:nvPr/>
        </p:nvGrpSpPr>
        <p:grpSpPr>
          <a:xfrm>
            <a:off x="3581400" y="2924175"/>
            <a:ext cx="777875" cy="304800"/>
            <a:chOff x="758" y="3648"/>
            <a:chExt cx="538" cy="250"/>
          </a:xfrm>
        </p:grpSpPr>
        <p:cxnSp>
          <p:nvCxnSpPr>
            <p:cNvPr id="20488" name="Line 5"/>
            <p:cNvCxnSpPr/>
            <p:nvPr/>
          </p:nvCxnSpPr>
          <p:spPr>
            <a:xfrm>
              <a:off x="768" y="3744"/>
              <a:ext cx="528" cy="0"/>
            </a:xfrm>
            <a:prstGeom prst="line">
              <a:avLst/>
            </a:prstGeom>
            <a:ln w="28575" cap="flat" cmpd="sng">
              <a:solidFill>
                <a:srgbClr val="FF0000"/>
              </a:solidFill>
              <a:prstDash val="solid"/>
              <a:headEnd type="none" w="med" len="med"/>
              <a:tailEnd type="none" w="med" len="med"/>
            </a:ln>
          </p:spPr>
        </p:cxnSp>
        <p:cxnSp>
          <p:nvCxnSpPr>
            <p:cNvPr id="20489" name="Line 6"/>
            <p:cNvCxnSpPr/>
            <p:nvPr/>
          </p:nvCxnSpPr>
          <p:spPr>
            <a:xfrm>
              <a:off x="1200" y="3648"/>
              <a:ext cx="96" cy="96"/>
            </a:xfrm>
            <a:prstGeom prst="line">
              <a:avLst/>
            </a:prstGeom>
            <a:ln w="28575" cap="flat" cmpd="sng">
              <a:solidFill>
                <a:srgbClr val="FF0000"/>
              </a:solidFill>
              <a:prstDash val="solid"/>
              <a:headEnd type="none" w="med" len="med"/>
              <a:tailEnd type="none" w="med" len="med"/>
            </a:ln>
          </p:spPr>
        </p:cxnSp>
        <p:cxnSp>
          <p:nvCxnSpPr>
            <p:cNvPr id="20490" name="Line 7"/>
            <p:cNvCxnSpPr/>
            <p:nvPr/>
          </p:nvCxnSpPr>
          <p:spPr>
            <a:xfrm>
              <a:off x="768" y="3810"/>
              <a:ext cx="528" cy="0"/>
            </a:xfrm>
            <a:prstGeom prst="line">
              <a:avLst/>
            </a:prstGeom>
            <a:ln w="28575" cap="flat" cmpd="sng">
              <a:solidFill>
                <a:srgbClr val="FF0000"/>
              </a:solidFill>
              <a:prstDash val="solid"/>
              <a:headEnd type="none" w="med" len="med"/>
              <a:tailEnd type="none" w="med" len="med"/>
            </a:ln>
          </p:spPr>
        </p:cxnSp>
        <p:cxnSp>
          <p:nvCxnSpPr>
            <p:cNvPr id="20491" name="Line 9"/>
            <p:cNvCxnSpPr/>
            <p:nvPr/>
          </p:nvCxnSpPr>
          <p:spPr>
            <a:xfrm>
              <a:off x="758" y="3802"/>
              <a:ext cx="96" cy="96"/>
            </a:xfrm>
            <a:prstGeom prst="line">
              <a:avLst/>
            </a:prstGeom>
            <a:ln w="28575" cap="flat" cmpd="sng">
              <a:solidFill>
                <a:srgbClr val="FF0000"/>
              </a:solidFill>
              <a:prstDash val="solid"/>
              <a:headEnd type="none" w="med" len="med"/>
              <a:tailEnd type="none" w="med" len="med"/>
            </a:ln>
          </p:spPr>
        </p:cxnSp>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21507"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21508"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21509" name="Rectangle 2"/>
          <p:cNvSpPr>
            <a:spLocks noGrp="1"/>
          </p:cNvSpPr>
          <p:nvPr>
            <p:ph type="title"/>
          </p:nvPr>
        </p:nvSpPr>
        <p:spPr>
          <a:ln/>
        </p:spPr>
        <p:txBody>
          <a:bodyPr wrap="square" lIns="91440" tIns="45720" rIns="91440" bIns="45720" anchor="ctr" anchorCtr="0"/>
          <a:p>
            <a:pPr algn="l" eaLnBrk="1" hangingPunct="1"/>
            <a:r>
              <a:rPr lang="zh-CN" altLang="en-US" sz="3600" b="1">
                <a:solidFill>
                  <a:srgbClr val="CC0066"/>
                </a:solidFill>
                <a:latin typeface="华文新魏" pitchFamily="2" charset="-122"/>
                <a:ea typeface="华文新魏" pitchFamily="2" charset="-122"/>
              </a:rPr>
              <a:t>2、配合物的条件稳定常数</a:t>
            </a:r>
            <a:endParaRPr lang="zh-CN" altLang="en-US" sz="3600" b="1">
              <a:solidFill>
                <a:srgbClr val="CC0066"/>
              </a:solidFill>
              <a:latin typeface="华文新魏" pitchFamily="2" charset="-122"/>
              <a:ea typeface="华文新魏" pitchFamily="2" charset="-122"/>
            </a:endParaRPr>
          </a:p>
        </p:txBody>
      </p:sp>
      <p:sp>
        <p:nvSpPr>
          <p:cNvPr id="21510" name="Rectangle 3"/>
          <p:cNvSpPr>
            <a:spLocks noGrp="1"/>
          </p:cNvSpPr>
          <p:nvPr>
            <p:ph idx="1"/>
          </p:nvPr>
        </p:nvSpPr>
        <p:spPr>
          <a:xfrm>
            <a:off x="809625" y="2214563"/>
            <a:ext cx="7958138" cy="3881437"/>
          </a:xfrm>
          <a:ln/>
        </p:spPr>
        <p:txBody>
          <a:bodyPr wrap="square" lIns="91440" tIns="45720" rIns="91440" bIns="45720" anchor="t" anchorCtr="0"/>
          <a:p>
            <a:pPr eaLnBrk="1" hangingPunct="1">
              <a:lnSpc>
                <a:spcPct val="110000"/>
              </a:lnSpc>
              <a:spcBef>
                <a:spcPct val="10000"/>
              </a:spcBef>
              <a:buClr>
                <a:srgbClr val="FF00FF"/>
              </a:buClr>
            </a:pPr>
            <a:r>
              <a:rPr lang="zh-CN" altLang="en-US" sz="3000" b="1">
                <a:solidFill>
                  <a:srgbClr val="663300"/>
                </a:solidFill>
                <a:ea typeface="隶书" pitchFamily="49" charset="-122"/>
              </a:rPr>
              <a:t>主反应：</a:t>
            </a:r>
            <a:r>
              <a:rPr lang="zh-CN" altLang="en-US" sz="3000" b="1">
                <a:solidFill>
                  <a:srgbClr val="000066"/>
                </a:solidFill>
                <a:ea typeface="隶书" pitchFamily="49" charset="-122"/>
              </a:rPr>
              <a:t>金属离子与</a:t>
            </a:r>
            <a:r>
              <a:rPr lang="en-US" altLang="zh-CN" sz="3000" b="1">
                <a:solidFill>
                  <a:srgbClr val="000066"/>
                </a:solidFill>
                <a:ea typeface="隶书" pitchFamily="49" charset="-122"/>
              </a:rPr>
              <a:t>EDTA</a:t>
            </a:r>
            <a:r>
              <a:rPr lang="zh-CN" altLang="en-US" sz="3000" b="1">
                <a:solidFill>
                  <a:srgbClr val="000066"/>
                </a:solidFill>
                <a:ea typeface="隶书" pitchFamily="49" charset="-122"/>
              </a:rPr>
              <a:t>之间的反应。</a:t>
            </a:r>
            <a:endParaRPr lang="zh-CN" altLang="en-US" sz="3000" b="1">
              <a:solidFill>
                <a:srgbClr val="000066"/>
              </a:solidFill>
              <a:ea typeface="隶书" pitchFamily="49" charset="-122"/>
            </a:endParaRPr>
          </a:p>
          <a:p>
            <a:pPr eaLnBrk="1" hangingPunct="1">
              <a:lnSpc>
                <a:spcPct val="110000"/>
              </a:lnSpc>
              <a:spcBef>
                <a:spcPct val="10000"/>
              </a:spcBef>
              <a:buClr>
                <a:srgbClr val="FF00FF"/>
              </a:buClr>
            </a:pPr>
            <a:r>
              <a:rPr lang="zh-CN" altLang="en-US" sz="3000" b="1">
                <a:solidFill>
                  <a:srgbClr val="663300"/>
                </a:solidFill>
                <a:ea typeface="隶书" pitchFamily="49" charset="-122"/>
              </a:rPr>
              <a:t>副反应：</a:t>
            </a:r>
            <a:endParaRPr lang="zh-CN" altLang="en-US" sz="3000" b="1">
              <a:solidFill>
                <a:srgbClr val="663300"/>
              </a:solidFill>
              <a:ea typeface="隶书" pitchFamily="49" charset="-122"/>
            </a:endParaRPr>
          </a:p>
          <a:p>
            <a:pPr eaLnBrk="1" hangingPunct="1">
              <a:lnSpc>
                <a:spcPct val="110000"/>
              </a:lnSpc>
              <a:spcBef>
                <a:spcPct val="10000"/>
              </a:spcBef>
              <a:buClr>
                <a:srgbClr val="FF00FF"/>
              </a:buClr>
            </a:pPr>
            <a:r>
              <a:rPr lang="zh-CN" altLang="en-US" sz="3000" b="1">
                <a:solidFill>
                  <a:schemeClr val="bg2"/>
                </a:solidFill>
                <a:ea typeface="隶书" pitchFamily="49" charset="-122"/>
              </a:rPr>
              <a:t>酸效应：</a:t>
            </a:r>
            <a:r>
              <a:rPr lang="zh-CN" altLang="en-US" sz="3000" b="1">
                <a:solidFill>
                  <a:schemeClr val="hlink"/>
                </a:solidFill>
                <a:ea typeface="隶书" pitchFamily="49" charset="-122"/>
              </a:rPr>
              <a:t>由于</a:t>
            </a:r>
            <a:r>
              <a:rPr lang="en-US" altLang="zh-CN" sz="3000" b="1">
                <a:solidFill>
                  <a:schemeClr val="hlink"/>
                </a:solidFill>
                <a:ea typeface="隶书" pitchFamily="49" charset="-122"/>
              </a:rPr>
              <a:t>H</a:t>
            </a:r>
            <a:r>
              <a:rPr lang="en-US" altLang="zh-CN" sz="3000" b="1" baseline="30000">
                <a:solidFill>
                  <a:schemeClr val="hlink"/>
                </a:solidFill>
                <a:ea typeface="隶书" pitchFamily="49" charset="-122"/>
              </a:rPr>
              <a:t>+</a:t>
            </a:r>
            <a:r>
              <a:rPr lang="zh-CN" altLang="en-US" sz="3000" b="1">
                <a:solidFill>
                  <a:schemeClr val="hlink"/>
                </a:solidFill>
                <a:ea typeface="隶书" pitchFamily="49" charset="-122"/>
              </a:rPr>
              <a:t>的存在，使</a:t>
            </a:r>
            <a:r>
              <a:rPr lang="en-US" altLang="zh-CN" sz="3000" b="1">
                <a:solidFill>
                  <a:schemeClr val="hlink"/>
                </a:solidFill>
                <a:ea typeface="隶书" pitchFamily="49" charset="-122"/>
              </a:rPr>
              <a:t>M</a:t>
            </a:r>
            <a:r>
              <a:rPr lang="zh-CN" altLang="en-US" sz="3000" b="1">
                <a:solidFill>
                  <a:schemeClr val="hlink"/>
                </a:solidFill>
                <a:ea typeface="隶书" pitchFamily="49" charset="-122"/>
              </a:rPr>
              <a:t>与</a:t>
            </a:r>
            <a:r>
              <a:rPr lang="en-US" altLang="zh-CN" sz="3000" b="1">
                <a:solidFill>
                  <a:schemeClr val="hlink"/>
                </a:solidFill>
                <a:ea typeface="隶书" pitchFamily="49" charset="-122"/>
              </a:rPr>
              <a:t>Y</a:t>
            </a:r>
            <a:r>
              <a:rPr lang="zh-CN" altLang="en-US" sz="3000" b="1">
                <a:solidFill>
                  <a:schemeClr val="hlink"/>
                </a:solidFill>
                <a:ea typeface="隶书" pitchFamily="49" charset="-122"/>
              </a:rPr>
              <a:t>的主反应的配合能力下降。</a:t>
            </a:r>
            <a:endParaRPr lang="zh-CN" altLang="en-US" sz="3000" b="1">
              <a:solidFill>
                <a:schemeClr val="hlink"/>
              </a:solidFill>
              <a:ea typeface="隶书" pitchFamily="49" charset="-122"/>
            </a:endParaRPr>
          </a:p>
          <a:p>
            <a:pPr eaLnBrk="1" hangingPunct="1">
              <a:lnSpc>
                <a:spcPct val="110000"/>
              </a:lnSpc>
              <a:spcBef>
                <a:spcPct val="10000"/>
              </a:spcBef>
              <a:buClr>
                <a:srgbClr val="FF00FF"/>
              </a:buClr>
            </a:pPr>
            <a:r>
              <a:rPr lang="zh-CN" altLang="en-US" sz="3000" b="1">
                <a:solidFill>
                  <a:schemeClr val="bg2"/>
                </a:solidFill>
                <a:ea typeface="隶书" pitchFamily="49" charset="-122"/>
              </a:rPr>
              <a:t>酸效应系数：</a:t>
            </a:r>
            <a:endParaRPr lang="zh-CN" altLang="en-US" sz="3000" b="1">
              <a:solidFill>
                <a:schemeClr val="bg2"/>
              </a:solidFill>
              <a:ea typeface="隶书" pitchFamily="49" charset="-122"/>
            </a:endParaRPr>
          </a:p>
          <a:p>
            <a:pPr eaLnBrk="1" hangingPunct="1">
              <a:lnSpc>
                <a:spcPct val="110000"/>
              </a:lnSpc>
              <a:spcBef>
                <a:spcPct val="10000"/>
              </a:spcBef>
              <a:buClr>
                <a:srgbClr val="FF00FF"/>
              </a:buClr>
            </a:pPr>
            <a:r>
              <a:rPr lang="zh-CN" altLang="en-US" sz="3000" b="1">
                <a:solidFill>
                  <a:srgbClr val="990033"/>
                </a:solidFill>
                <a:ea typeface="隶书" pitchFamily="49" charset="-122"/>
              </a:rPr>
              <a:t>条件稳定常数：</a:t>
            </a:r>
            <a:endParaRPr lang="zh-CN" altLang="en-US" sz="3000" b="1">
              <a:solidFill>
                <a:srgbClr val="990033"/>
              </a:solidFill>
              <a:ea typeface="隶书" pitchFamily="49" charset="-122"/>
            </a:endParaRPr>
          </a:p>
          <a:p>
            <a:pPr eaLnBrk="1" hangingPunct="1">
              <a:lnSpc>
                <a:spcPct val="110000"/>
              </a:lnSpc>
              <a:spcBef>
                <a:spcPct val="10000"/>
              </a:spcBef>
              <a:buClr>
                <a:srgbClr val="FF00FF"/>
              </a:buClr>
            </a:pPr>
            <a:endParaRPr lang="zh-CN" altLang="en-US" sz="3000" b="1">
              <a:solidFill>
                <a:srgbClr val="990033"/>
              </a:solidFill>
              <a:ea typeface="隶书" pitchFamily="49" charset="-122"/>
            </a:endParaRPr>
          </a:p>
          <a:p>
            <a:pPr>
              <a:lnSpc>
                <a:spcPct val="110000"/>
              </a:lnSpc>
              <a:spcBef>
                <a:spcPct val="10000"/>
              </a:spcBef>
              <a:buClr>
                <a:srgbClr val="FF00FF"/>
              </a:buClr>
              <a:buFontTx/>
              <a:buNone/>
            </a:pPr>
            <a:endParaRPr lang="zh-CN" altLang="en-US" sz="3000" b="1">
              <a:solidFill>
                <a:schemeClr val="bg2"/>
              </a:solidFill>
              <a:ea typeface="隶书" pitchFamily="49" charset="-122"/>
            </a:endParaRPr>
          </a:p>
          <a:p>
            <a:pPr eaLnBrk="1" hangingPunct="1">
              <a:buClr>
                <a:schemeClr val="accent2"/>
              </a:buClr>
            </a:pPr>
            <a:endParaRPr lang="zh-CN" altLang="en-US" b="1"/>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日期占位符 3"/>
          <p:cNvSpPr>
            <a:spLocks noGrp="1"/>
          </p:cNvSpPr>
          <p:nvPr>
            <p:ph type="dt" sz="half" idx="2"/>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eaLnBrk="1" hangingPunct="1"/>
            <a:fld id="{BB962C8B-B14F-4D97-AF65-F5344CB8AC3E}" type="datetime1">
              <a:rPr lang="zh-CN" altLang="en-US" sz="1400">
                <a:solidFill>
                  <a:schemeClr val="folHlink"/>
                </a:solidFill>
              </a:rPr>
            </a:fld>
            <a:endParaRPr lang="zh-CN" altLang="en-US" sz="1400">
              <a:solidFill>
                <a:schemeClr val="folHlink"/>
              </a:solidFill>
            </a:endParaRPr>
          </a:p>
        </p:txBody>
      </p:sp>
      <p:sp>
        <p:nvSpPr>
          <p:cNvPr id="22531" name="页脚占位符 4"/>
          <p:cNvSpPr>
            <a:spLocks noGrp="1"/>
          </p:cNvSpPr>
          <p:nvPr>
            <p:ph type="ftr" sz="quarter" idx="3"/>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ctr" eaLnBrk="1" hangingPunct="1"/>
            <a:r>
              <a:rPr lang="zh-CN" altLang="en-US" sz="1400">
                <a:solidFill>
                  <a:schemeClr val="folHlink"/>
                </a:solidFill>
              </a:rPr>
              <a:t>Analytical chemistry</a:t>
            </a:r>
            <a:endParaRPr lang="zh-CN" altLang="en-US" sz="1400">
              <a:solidFill>
                <a:schemeClr val="folHlink"/>
              </a:solidFill>
            </a:endParaRPr>
          </a:p>
        </p:txBody>
      </p:sp>
      <p:sp>
        <p:nvSpPr>
          <p:cNvPr id="22532" name="灯片编号占位符 5"/>
          <p:cNvSpPr>
            <a:spLocks noGrp="1"/>
          </p:cNvSpPr>
          <p:nvPr>
            <p:ph type="sldNum" sz="quarter" idx="4"/>
          </p:nvPr>
        </p:nvSpPr>
        <p:spPr>
          <a:ln/>
        </p:spPr>
        <p:txBody>
          <a:bodyPr anchor="b" anchorCtr="0"/>
          <a:lstStyle>
            <a:lvl1pPr marL="0" lvl="0" indent="0" algn="l" defTabSz="914400" rtl="0" eaLnBrk="0" fontAlgn="base" latinLnBrk="0" hangingPunct="0">
              <a:lnSpc>
                <a:spcPct val="100000"/>
              </a:lnSpc>
              <a:spcBef>
                <a:spcPct val="0"/>
              </a:spcBef>
              <a:spcAft>
                <a:spcPct val="0"/>
              </a:spcAft>
              <a:buSzPct val="100000"/>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SzPct val="100000"/>
              <a:buFontTx/>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stStyle>
          <a:p>
            <a:pPr marL="0" lvl="0" indent="0" algn="r" eaLnBrk="1" hangingPunct="1"/>
            <a:fld id="{9A0DB2DC-4C9A-4742-B13C-FB6460FD3503}" type="slidenum">
              <a:rPr lang="zh-CN" altLang="en-US" sz="1400">
                <a:solidFill>
                  <a:schemeClr val="folHlink"/>
                </a:solidFill>
              </a:rPr>
            </a:fld>
            <a:endParaRPr lang="zh-CN" altLang="en-US" sz="1400">
              <a:solidFill>
                <a:schemeClr val="folHlink"/>
              </a:solidFill>
            </a:endParaRPr>
          </a:p>
        </p:txBody>
      </p:sp>
      <p:sp>
        <p:nvSpPr>
          <p:cNvPr id="22533" name="Rectangle 2"/>
          <p:cNvSpPr>
            <a:spLocks noGrp="1"/>
          </p:cNvSpPr>
          <p:nvPr>
            <p:ph type="title"/>
          </p:nvPr>
        </p:nvSpPr>
        <p:spPr>
          <a:ln/>
        </p:spPr>
        <p:txBody>
          <a:bodyPr wrap="square" lIns="91440" tIns="45720" rIns="91440" bIns="45720" anchor="ctr" anchorCtr="0"/>
          <a:p>
            <a:pPr algn="l" eaLnBrk="1" hangingPunct="1"/>
            <a:r>
              <a:rPr lang="zh-CN" altLang="en-US" sz="3600" b="1">
                <a:solidFill>
                  <a:srgbClr val="CC0066"/>
                </a:solidFill>
                <a:latin typeface="华文新魏" pitchFamily="2" charset="-122"/>
                <a:ea typeface="华文新魏" pitchFamily="2" charset="-122"/>
              </a:rPr>
              <a:t>3、配合反应的完全程度</a:t>
            </a:r>
            <a:endParaRPr lang="zh-CN" altLang="en-US" sz="3600" b="1">
              <a:solidFill>
                <a:srgbClr val="CC0066"/>
              </a:solidFill>
              <a:latin typeface="华文新魏" pitchFamily="2" charset="-122"/>
              <a:ea typeface="华文新魏" pitchFamily="2" charset="-122"/>
            </a:endParaRPr>
          </a:p>
        </p:txBody>
      </p:sp>
      <p:sp>
        <p:nvSpPr>
          <p:cNvPr id="22534" name="Rectangle 3"/>
          <p:cNvSpPr>
            <a:spLocks noGrp="1"/>
          </p:cNvSpPr>
          <p:nvPr>
            <p:ph idx="1"/>
          </p:nvPr>
        </p:nvSpPr>
        <p:spPr>
          <a:xfrm>
            <a:off x="809625" y="2214563"/>
            <a:ext cx="7958138" cy="3881437"/>
          </a:xfrm>
          <a:ln/>
        </p:spPr>
        <p:txBody>
          <a:bodyPr wrap="square" lIns="91440" tIns="45720" rIns="91440" bIns="45720" anchor="t" anchorCtr="0"/>
          <a:p>
            <a:pPr eaLnBrk="1" hangingPunct="1">
              <a:lnSpc>
                <a:spcPct val="115000"/>
              </a:lnSpc>
              <a:buClr>
                <a:srgbClr val="FF00FF"/>
              </a:buClr>
            </a:pPr>
            <a:r>
              <a:rPr lang="en-US" altLang="zh-CN" sz="3000" b="1">
                <a:solidFill>
                  <a:schemeClr val="bg2"/>
                </a:solidFill>
              </a:rPr>
              <a:t>lg c </a:t>
            </a:r>
            <a:r>
              <a:rPr lang="en-US" altLang="zh-CN" sz="3000" b="1" i="1">
                <a:solidFill>
                  <a:schemeClr val="bg2"/>
                </a:solidFill>
              </a:rPr>
              <a:t>K</a:t>
            </a:r>
            <a:r>
              <a:rPr lang="en-US" altLang="zh-CN" sz="3000" b="1">
                <a:solidFill>
                  <a:schemeClr val="bg2"/>
                </a:solidFill>
              </a:rPr>
              <a:t>’</a:t>
            </a:r>
            <a:r>
              <a:rPr lang="en-US" altLang="zh-CN" sz="3000" b="1" baseline="-25000">
                <a:solidFill>
                  <a:schemeClr val="bg2"/>
                </a:solidFill>
              </a:rPr>
              <a:t>MY</a:t>
            </a:r>
            <a:r>
              <a:rPr lang="en-US" altLang="zh-CN" sz="3000" b="1">
                <a:solidFill>
                  <a:schemeClr val="bg2"/>
                </a:solidFill>
              </a:rPr>
              <a:t>≥ 6</a:t>
            </a:r>
            <a:br>
              <a:rPr lang="en-US" altLang="zh-CN" sz="3000" b="1">
                <a:solidFill>
                  <a:schemeClr val="bg2"/>
                </a:solidFill>
              </a:rPr>
            </a:br>
            <a:endParaRPr lang="zh-CN" altLang="en-US" sz="3000" b="1">
              <a:solidFill>
                <a:schemeClr val="bg2"/>
              </a:solidFill>
            </a:endParaRPr>
          </a:p>
        </p:txBody>
      </p:sp>
    </p:spTree>
  </p:cSld>
  <p:clrMapOvr>
    <a:masterClrMapping/>
  </p:clrMapOvr>
  <p:transition/>
</p:sld>
</file>

<file path=ppt/tags/tag1.xml><?xml version="1.0" encoding="utf-8"?>
<p:tagLst xmlns:p="http://schemas.openxmlformats.org/presentationml/2006/main">
  <p:tag name="KSO_WPP_MARK_KEY" val="f32b7c0a-0beb-446f-8336-7656e4b46d39"/>
  <p:tag name="COMMONDATA" val="eyJoZGlkIjoiMDljMTI1MzFlMjdlZGM3OWVmZGFhOGUwODc0OTNmY2MifQ=="/>
</p:tagLst>
</file>

<file path=ppt/theme/theme1.xml><?xml version="1.0" encoding="utf-8"?>
<a:theme xmlns:a="http://schemas.openxmlformats.org/drawingml/2006/main" name="Straight Edge">
  <a:themeElements>
    <a:clrScheme name="">
      <a:dk1>
        <a:srgbClr val="FFFFFF"/>
      </a:dk1>
      <a:lt1>
        <a:srgbClr val="FFFFFF"/>
      </a:lt1>
      <a:dk2>
        <a:srgbClr val="FFFFFF"/>
      </a:dk2>
      <a:lt2>
        <a:srgbClr val="660066"/>
      </a:lt2>
      <a:accent1>
        <a:srgbClr val="3399FF"/>
      </a:accent1>
      <a:accent2>
        <a:srgbClr val="DDDDDD"/>
      </a:accent2>
      <a:accent3>
        <a:srgbClr val="FFFFFF"/>
      </a:accent3>
      <a:accent4>
        <a:srgbClr val="DADADA"/>
      </a:accent4>
      <a:accent5>
        <a:srgbClr val="ADCAFF"/>
      </a:accent5>
      <a:accent6>
        <a:srgbClr val="C8C8C8"/>
      </a:accent6>
      <a:hlink>
        <a:srgbClr val="006600"/>
      </a:hlink>
      <a:folHlink>
        <a:srgbClr val="DDDDDD"/>
      </a:folHlink>
    </a:clrScheme>
    <a:fontScheme name="Straight Edge">
      <a:majorFont>
        <a:latin typeface="Times New Roman"/>
        <a:ea typeface="宋体"/>
        <a:cs typeface="Arial"/>
      </a:majorFont>
      <a:minorFont>
        <a:latin typeface="Times New Roman"/>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FFFFFF"/>
    </a:dk1>
    <a:lt1>
      <a:srgbClr val="FFFFFF"/>
    </a:lt1>
    <a:dk2>
      <a:srgbClr val="FFFFFF"/>
    </a:dk2>
    <a:lt2>
      <a:srgbClr val="660066"/>
    </a:lt2>
    <a:accent1>
      <a:srgbClr val="FFFFFF"/>
    </a:accent1>
    <a:accent2>
      <a:srgbClr val="DDDDDD"/>
    </a:accent2>
    <a:accent3>
      <a:srgbClr val="FFFFFF"/>
    </a:accent3>
    <a:accent4>
      <a:srgbClr val="DADADA"/>
    </a:accent4>
    <a:accent5>
      <a:srgbClr val="FFFFFF"/>
    </a:accent5>
    <a:accent6>
      <a:srgbClr val="C8C8C8"/>
    </a:accent6>
    <a:hlink>
      <a:srgbClr val="FFFFFF"/>
    </a:hlink>
    <a:folHlink>
      <a:srgbClr val="DDDDDD"/>
    </a:folHlink>
  </a:clrScheme>
</a:themeOverrid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0</TotalTime>
  <Words>2565</Words>
  <Application>WPS 演示</Application>
  <PresentationFormat>全屏显示(4:3)</PresentationFormat>
  <Paragraphs>268</Paragraphs>
  <Slides>18</Slides>
  <Notes>0</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2</vt:i4>
      </vt:variant>
      <vt:variant>
        <vt:lpstr>幻灯片标题</vt:lpstr>
      </vt:variant>
      <vt:variant>
        <vt:i4>18</vt:i4>
      </vt:variant>
    </vt:vector>
  </HeadingPairs>
  <TitlesOfParts>
    <vt:vector size="34" baseType="lpstr">
      <vt:lpstr>Arial</vt:lpstr>
      <vt:lpstr>宋体</vt:lpstr>
      <vt:lpstr>Wingdings</vt:lpstr>
      <vt:lpstr>Times New Roman</vt:lpstr>
      <vt:lpstr>华文中宋</vt:lpstr>
      <vt:lpstr>楷体</vt:lpstr>
      <vt:lpstr>华文琥珀</vt:lpstr>
      <vt:lpstr>华文行楷</vt:lpstr>
      <vt:lpstr>微软雅黑</vt:lpstr>
      <vt:lpstr>华文新魏</vt:lpstr>
      <vt:lpstr>隶书</vt:lpstr>
      <vt:lpstr>Calibri</vt:lpstr>
      <vt:lpstr>Arial Unicode MS</vt:lpstr>
      <vt:lpstr>Straight Edge</vt:lpstr>
      <vt:lpstr>Paint.Picture</vt:lpstr>
      <vt:lpstr>Paint.Picture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-family-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第三章 滴定分析法</dc:title>
  <dc:creator>-刘志广-</dc:creator>
  <cp:lastModifiedBy>西湖渔者</cp:lastModifiedBy>
  <cp:revision>351</cp:revision>
  <cp:lastPrinted>1998-08-23T15:12:06Z</cp:lastPrinted>
  <dcterms:created xsi:type="dcterms:W3CDTF">1998-08-23T01:13:29Z</dcterms:created>
  <dcterms:modified xsi:type="dcterms:W3CDTF">2023-10-07T07:36:24Z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2E334BACF02F436C9C775EE597ECE621_13</vt:lpwstr>
  </property>
  <property fmtid="{D5CDD505-2E9C-101B-9397-08002B2CF9AE}" pid="3" name="KSOProductBuildVer">
    <vt:lpwstr>2052-11.1.0.14309</vt:lpwstr>
  </property>
</Properties>
</file>